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9" r:id="rId4"/>
    <p:sldId id="258" r:id="rId5"/>
    <p:sldId id="264" r:id="rId6"/>
    <p:sldId id="265" r:id="rId7"/>
    <p:sldId id="292" r:id="rId8"/>
    <p:sldId id="260" r:id="rId9"/>
    <p:sldId id="267" r:id="rId10"/>
    <p:sldId id="266" r:id="rId11"/>
    <p:sldId id="271" r:id="rId12"/>
    <p:sldId id="272" r:id="rId13"/>
    <p:sldId id="268" r:id="rId14"/>
    <p:sldId id="261" r:id="rId15"/>
    <p:sldId id="273" r:id="rId16"/>
    <p:sldId id="275" r:id="rId17"/>
    <p:sldId id="278" r:id="rId18"/>
    <p:sldId id="277" r:id="rId19"/>
    <p:sldId id="279" r:id="rId20"/>
    <p:sldId id="262" r:id="rId21"/>
    <p:sldId id="270" r:id="rId22"/>
    <p:sldId id="274" r:id="rId23"/>
    <p:sldId id="293" r:id="rId24"/>
    <p:sldId id="290" r:id="rId25"/>
    <p:sldId id="263" r:id="rId26"/>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CF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559" autoAdjust="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771D88CA-D10D-463F-A492-63A7C00F238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AB1F9621-0FB2-4E95-BC48-99033A2F907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F9621-0FB2-4E95-BC48-99033A2F907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6.png"/><Relationship Id="rId4" Type="http://schemas.microsoft.com/office/2007/relationships/hdphoto" Target="../media/hdphoto10.wdp"/></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4.png"/><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3112Q61Q8-3"/>
          <p:cNvPicPr>
            <a:picLocks noChangeAspect="1"/>
          </p:cNvPicPr>
          <p:nvPr/>
        </p:nvPicPr>
        <p:blipFill>
          <a:blip r:embed="rId3" cstate="email">
            <a:grayscl/>
          </a:blip>
          <a:srcRect/>
          <a:stretch>
            <a:fillRect/>
          </a:stretch>
        </p:blipFill>
        <p:spPr>
          <a:xfrm>
            <a:off x="191770" y="175260"/>
            <a:ext cx="11808460" cy="6507480"/>
          </a:xfrm>
          <a:prstGeom prst="rect">
            <a:avLst/>
          </a:prstGeom>
        </p:spPr>
      </p:pic>
      <p:sp>
        <p:nvSpPr>
          <p:cNvPr id="6" name="矩形 5"/>
          <p:cNvSpPr/>
          <p:nvPr/>
        </p:nvSpPr>
        <p:spPr>
          <a:xfrm>
            <a:off x="3785235" y="1118235"/>
            <a:ext cx="4622165" cy="4622165"/>
          </a:xfrm>
          <a:prstGeom prst="rect">
            <a:avLst/>
          </a:prstGeom>
          <a:solidFill>
            <a:srgbClr val="EECF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265045" y="2460625"/>
            <a:ext cx="7663180" cy="1938020"/>
          </a:xfrm>
          <a:prstGeom prst="rect">
            <a:avLst/>
          </a:prstGeom>
          <a:noFill/>
        </p:spPr>
        <p:txBody>
          <a:bodyPr wrap="square" rtlCol="0">
            <a:spAutoFit/>
          </a:bodyPr>
          <a:lstStyle/>
          <a:p>
            <a:pPr algn="dist"/>
            <a:r>
              <a:rPr lang="en-US" altLang="zh-CN" sz="12000">
                <a:latin typeface="华文宋体" panose="02010600040101010101" charset="-122"/>
                <a:ea typeface="华文宋体" panose="02010600040101010101" charset="-122"/>
              </a:rPr>
              <a:t>DREAM</a:t>
            </a:r>
          </a:p>
        </p:txBody>
      </p:sp>
      <p:sp>
        <p:nvSpPr>
          <p:cNvPr id="12" name="文本框 11"/>
          <p:cNvSpPr txBox="1"/>
          <p:nvPr/>
        </p:nvSpPr>
        <p:spPr>
          <a:xfrm>
            <a:off x="5161915" y="1267460"/>
            <a:ext cx="1867535" cy="521970"/>
          </a:xfrm>
          <a:prstGeom prst="rect">
            <a:avLst/>
          </a:prstGeom>
          <a:noFill/>
        </p:spPr>
        <p:txBody>
          <a:bodyPr wrap="square" rtlCol="0">
            <a:spAutoFit/>
          </a:bodyPr>
          <a:lstStyle/>
          <a:p>
            <a:pPr algn="dist" fontAlgn="auto">
              <a:lnSpc>
                <a:spcPct val="100000"/>
              </a:lnSpc>
            </a:pPr>
            <a:r>
              <a:rPr lang="en-US" altLang="zh-CN" sz="2800">
                <a:latin typeface="方正经黑简体" panose="020B0300000000000000" charset="-122"/>
                <a:ea typeface="方正经黑简体" panose="020B0300000000000000" charset="-122"/>
              </a:rPr>
              <a:t>DESTINY</a:t>
            </a:r>
          </a:p>
        </p:txBody>
      </p:sp>
      <p:sp>
        <p:nvSpPr>
          <p:cNvPr id="9" name="文本框 8"/>
          <p:cNvSpPr txBox="1"/>
          <p:nvPr/>
        </p:nvSpPr>
        <p:spPr>
          <a:xfrm>
            <a:off x="5161915" y="5055870"/>
            <a:ext cx="1868170" cy="521970"/>
          </a:xfrm>
          <a:prstGeom prst="rect">
            <a:avLst/>
          </a:prstGeom>
          <a:noFill/>
        </p:spPr>
        <p:txBody>
          <a:bodyPr wrap="square" rtlCol="0">
            <a:spAutoFit/>
          </a:bodyPr>
          <a:lstStyle/>
          <a:p>
            <a:pPr algn="dist" fontAlgn="auto">
              <a:lnSpc>
                <a:spcPct val="100000"/>
              </a:lnSpc>
            </a:pPr>
            <a:r>
              <a:rPr lang="en-US" altLang="zh-CN" sz="2800">
                <a:latin typeface="方正经黑简体" panose="020B0300000000000000" charset="-122"/>
                <a:ea typeface="方正经黑简体" panose="020B0300000000000000" charset="-122"/>
              </a:rPr>
              <a:t>FREEDOM</a:t>
            </a:r>
          </a:p>
        </p:txBody>
      </p:sp>
      <p:sp>
        <p:nvSpPr>
          <p:cNvPr id="10" name="文本框 9"/>
          <p:cNvSpPr txBox="1"/>
          <p:nvPr/>
        </p:nvSpPr>
        <p:spPr>
          <a:xfrm>
            <a:off x="292100" y="479425"/>
            <a:ext cx="459740" cy="5899150"/>
          </a:xfrm>
          <a:prstGeom prst="rect">
            <a:avLst/>
          </a:prstGeom>
          <a:noFill/>
        </p:spPr>
        <p:txBody>
          <a:bodyPr vert="eaVert" wrap="square" rtlCol="0">
            <a:spAutoFit/>
          </a:bodyPr>
          <a:lstStyle/>
          <a:p>
            <a:pPr algn="dist" fontAlgn="auto"/>
            <a:r>
              <a:rPr lang="en-US" altLang="zh-CN">
                <a:solidFill>
                  <a:schemeClr val="bg1"/>
                </a:solidFill>
                <a:latin typeface="方正经黑简体" panose="020B0300000000000000" charset="-122"/>
                <a:ea typeface="方正经黑简体" panose="020B0300000000000000" charset="-122"/>
                <a:sym typeface="+mn-ea"/>
              </a:rPr>
              <a:t>ALL OR NOTHING</a:t>
            </a:r>
          </a:p>
        </p:txBody>
      </p:sp>
      <p:sp>
        <p:nvSpPr>
          <p:cNvPr id="11" name="文本框 10"/>
          <p:cNvSpPr txBox="1"/>
          <p:nvPr/>
        </p:nvSpPr>
        <p:spPr>
          <a:xfrm>
            <a:off x="11372850" y="480060"/>
            <a:ext cx="459740" cy="5899150"/>
          </a:xfrm>
          <a:prstGeom prst="rect">
            <a:avLst/>
          </a:prstGeom>
          <a:noFill/>
        </p:spPr>
        <p:txBody>
          <a:bodyPr vert="eaVert" wrap="square" rtlCol="0">
            <a:spAutoFit/>
          </a:bodyPr>
          <a:lstStyle/>
          <a:p>
            <a:pPr algn="dist" fontAlgn="auto"/>
            <a:r>
              <a:rPr lang="en-US" altLang="zh-CN">
                <a:solidFill>
                  <a:schemeClr val="bg1"/>
                </a:solidFill>
                <a:latin typeface="方正经黑简体" panose="020B0300000000000000" charset="-122"/>
                <a:ea typeface="方正经黑简体" panose="020B0300000000000000" charset="-122"/>
                <a:sym typeface="+mn-ea"/>
              </a:rPr>
              <a:t>NOW OR NEVER</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2"/>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7" dur="500"/>
                                        <p:tgtEl>
                                          <p:spTgt spid="7"/>
                                        </p:tgtEl>
                                      </p:cBhvr>
                                    </p:animEffect>
                                  </p:childTnLst>
                                </p:cTn>
                              </p:par>
                            </p:childTnLst>
                          </p:cTn>
                        </p:par>
                        <p:par>
                          <p:cTn id="18" fill="hold">
                            <p:stCondLst>
                              <p:cond delay="1500"/>
                            </p:stCondLst>
                            <p:childTnLst>
                              <p:par>
                                <p:cTn id="19" presetID="47" presetClass="entr" presetSubtype="0" fill="hold" grpId="1"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1"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grpId="1"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P spid="12" grpId="1"/>
      <p:bldP spid="9" grpId="0"/>
      <p:bldP spid="9" grpId="1"/>
      <p:bldP spid="10" grpId="0"/>
      <p:bldP spid="10" grpId="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36085" y="403860"/>
            <a:ext cx="3719195" cy="605028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339725" y="403860"/>
            <a:ext cx="3718560" cy="6050280"/>
            <a:chOff x="535" y="636"/>
            <a:chExt cx="5856" cy="9528"/>
          </a:xfrm>
        </p:grpSpPr>
        <p:sp>
          <p:nvSpPr>
            <p:cNvPr id="8" name="矩形 7"/>
            <p:cNvSpPr/>
            <p:nvPr/>
          </p:nvSpPr>
          <p:spPr>
            <a:xfrm>
              <a:off x="535" y="636"/>
              <a:ext cx="5857" cy="9528"/>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35" y="636"/>
              <a:ext cx="5857" cy="9528"/>
            </a:xfrm>
            <a:prstGeom prst="rect">
              <a:avLst/>
            </a:prstGeom>
            <a:solidFill>
              <a:srgbClr val="EECF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8127365" y="403860"/>
            <a:ext cx="3719195" cy="6050280"/>
            <a:chOff x="12799" y="636"/>
            <a:chExt cx="5857" cy="9528"/>
          </a:xfrm>
        </p:grpSpPr>
        <p:sp>
          <p:nvSpPr>
            <p:cNvPr id="7" name="矩形 6"/>
            <p:cNvSpPr/>
            <p:nvPr/>
          </p:nvSpPr>
          <p:spPr>
            <a:xfrm>
              <a:off x="12799" y="636"/>
              <a:ext cx="5857" cy="9528"/>
            </a:xfrm>
            <a:prstGeom prst="rect">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799" y="636"/>
              <a:ext cx="5857" cy="9528"/>
            </a:xfrm>
            <a:prstGeom prst="rect">
              <a:avLst/>
            </a:prstGeom>
            <a:solidFill>
              <a:srgbClr val="EECF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096000" y="1943100"/>
            <a:ext cx="0" cy="49555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951220" y="1864360"/>
            <a:ext cx="289560" cy="2895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51220" y="3500120"/>
            <a:ext cx="289560" cy="2895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200400" y="1797685"/>
            <a:ext cx="2496820" cy="4235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solidFill>
                <a:latin typeface="华文细黑" panose="02010600040101010101" charset="-122"/>
                <a:ea typeface="华文细黑" panose="02010600040101010101" charset="-122"/>
                <a:sym typeface="+mn-ea"/>
              </a:rPr>
              <a:t>DESTINY  FREEDOM</a:t>
            </a:r>
          </a:p>
        </p:txBody>
      </p:sp>
      <p:sp>
        <p:nvSpPr>
          <p:cNvPr id="9" name="文本框 8"/>
          <p:cNvSpPr txBox="1"/>
          <p:nvPr/>
        </p:nvSpPr>
        <p:spPr>
          <a:xfrm>
            <a:off x="6499225" y="1501775"/>
            <a:ext cx="4815205" cy="1014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7" name="文本框 6"/>
          <p:cNvSpPr txBox="1"/>
          <p:nvPr/>
        </p:nvSpPr>
        <p:spPr>
          <a:xfrm>
            <a:off x="6499225" y="3432810"/>
            <a:ext cx="2496820" cy="4235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dirty="0">
                <a:solidFill>
                  <a:schemeClr val="tx1"/>
                </a:solidFill>
                <a:latin typeface="华文细黑" panose="02010600040101010101" charset="-122"/>
                <a:ea typeface="华文细黑" panose="02010600040101010101" charset="-122"/>
                <a:sym typeface="+mn-ea"/>
              </a:rPr>
              <a:t>DESTINY  FREEDOM</a:t>
            </a:r>
          </a:p>
        </p:txBody>
      </p:sp>
      <p:sp>
        <p:nvSpPr>
          <p:cNvPr id="8" name="文本框 7"/>
          <p:cNvSpPr txBox="1"/>
          <p:nvPr/>
        </p:nvSpPr>
        <p:spPr>
          <a:xfrm>
            <a:off x="882015" y="3137535"/>
            <a:ext cx="4815205" cy="1014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10" name="椭圆 9"/>
          <p:cNvSpPr/>
          <p:nvPr/>
        </p:nvSpPr>
        <p:spPr>
          <a:xfrm>
            <a:off x="5951220" y="5140325"/>
            <a:ext cx="289560" cy="2895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200400" y="5073015"/>
            <a:ext cx="2496820" cy="4235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solidFill>
                <a:latin typeface="华文细黑" panose="02010600040101010101" charset="-122"/>
                <a:ea typeface="华文细黑" panose="02010600040101010101" charset="-122"/>
                <a:sym typeface="+mn-ea"/>
              </a:rPr>
              <a:t>DESTINY  FREEDOM</a:t>
            </a:r>
          </a:p>
        </p:txBody>
      </p:sp>
      <p:sp>
        <p:nvSpPr>
          <p:cNvPr id="12" name="文本框 11"/>
          <p:cNvSpPr txBox="1"/>
          <p:nvPr/>
        </p:nvSpPr>
        <p:spPr>
          <a:xfrm>
            <a:off x="6499225" y="4777740"/>
            <a:ext cx="4815205" cy="1014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13" name="矩形 12"/>
          <p:cNvSpPr/>
          <p:nvPr/>
        </p:nvSpPr>
        <p:spPr>
          <a:xfrm>
            <a:off x="-3175" y="635"/>
            <a:ext cx="12202160" cy="222885"/>
          </a:xfrm>
          <a:prstGeom prst="rect">
            <a:avLst/>
          </a:prstGeom>
          <a:solidFill>
            <a:srgbClr val="EEC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000"/>
                            </p:stCondLst>
                            <p:childTnLst>
                              <p:par>
                                <p:cTn id="23" presetID="14" presetClass="entr" presetSubtype="5" fill="hold" grpId="1"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vertical)">
                                      <p:cBhvr>
                                        <p:cTn id="25" dur="500"/>
                                        <p:tgtEl>
                                          <p:spTgt spid="12"/>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500"/>
                                        <p:tgtEl>
                                          <p:spTgt spid="7"/>
                                        </p:tgtEl>
                                      </p:cBhvr>
                                    </p:animEffect>
                                  </p:childTnLst>
                                </p:cTn>
                              </p:par>
                            </p:childTnLst>
                          </p:cTn>
                        </p:par>
                        <p:par>
                          <p:cTn id="36" fill="hold">
                            <p:stCondLst>
                              <p:cond delay="3500"/>
                            </p:stCondLst>
                            <p:childTnLst>
                              <p:par>
                                <p:cTn id="37" presetID="14" presetClass="entr" presetSubtype="5" fill="hold" grpId="1"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vertical)">
                                      <p:cBhvr>
                                        <p:cTn id="39" dur="500"/>
                                        <p:tgtEl>
                                          <p:spTgt spid="8"/>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14" presetClass="entr" presetSubtype="5" fill="hold" grpId="1"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randombar(vertical)">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p:bldP spid="9" grpId="0"/>
      <p:bldP spid="9" grpId="1"/>
      <p:bldP spid="7" grpId="0"/>
      <p:bldP spid="8" grpId="0"/>
      <p:bldP spid="8" grpId="1"/>
      <p:bldP spid="10" grpId="0" animBg="1"/>
      <p:bldP spid="11" grpId="0"/>
      <p:bldP spid="12" grpId="0"/>
      <p:bldP spid="12" grpId="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096000" y="13335"/>
            <a:ext cx="0" cy="49555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951220" y="1610995"/>
            <a:ext cx="289560" cy="2895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51220" y="3246755"/>
            <a:ext cx="289560" cy="2895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200400" y="1544320"/>
            <a:ext cx="2496820" cy="4235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solidFill>
                <a:latin typeface="华文细黑" panose="02010600040101010101" charset="-122"/>
                <a:ea typeface="华文细黑" panose="02010600040101010101" charset="-122"/>
                <a:sym typeface="+mn-ea"/>
              </a:rPr>
              <a:t>DESTINY  FREEDOM</a:t>
            </a:r>
          </a:p>
        </p:txBody>
      </p:sp>
      <p:sp>
        <p:nvSpPr>
          <p:cNvPr id="9" name="文本框 8"/>
          <p:cNvSpPr txBox="1"/>
          <p:nvPr/>
        </p:nvSpPr>
        <p:spPr>
          <a:xfrm>
            <a:off x="6499225" y="1248410"/>
            <a:ext cx="4815205" cy="1014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7" name="文本框 6"/>
          <p:cNvSpPr txBox="1"/>
          <p:nvPr/>
        </p:nvSpPr>
        <p:spPr>
          <a:xfrm>
            <a:off x="6499225" y="3179445"/>
            <a:ext cx="2496820" cy="4235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dirty="0">
                <a:solidFill>
                  <a:schemeClr val="tx1"/>
                </a:solidFill>
                <a:latin typeface="华文细黑" panose="02010600040101010101" charset="-122"/>
                <a:ea typeface="华文细黑" panose="02010600040101010101" charset="-122"/>
                <a:sym typeface="+mn-ea"/>
              </a:rPr>
              <a:t>DESTINY  FREEDOM</a:t>
            </a:r>
          </a:p>
        </p:txBody>
      </p:sp>
      <p:sp>
        <p:nvSpPr>
          <p:cNvPr id="8" name="文本框 7"/>
          <p:cNvSpPr txBox="1"/>
          <p:nvPr/>
        </p:nvSpPr>
        <p:spPr>
          <a:xfrm>
            <a:off x="882015" y="2884170"/>
            <a:ext cx="4815205" cy="1014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10" name="椭圆 9"/>
          <p:cNvSpPr/>
          <p:nvPr/>
        </p:nvSpPr>
        <p:spPr>
          <a:xfrm>
            <a:off x="5951220" y="4886960"/>
            <a:ext cx="289560" cy="2895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200400" y="4819650"/>
            <a:ext cx="2496820" cy="4235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solidFill>
                <a:latin typeface="华文细黑" panose="02010600040101010101" charset="-122"/>
                <a:ea typeface="华文细黑" panose="02010600040101010101" charset="-122"/>
                <a:sym typeface="+mn-ea"/>
              </a:rPr>
              <a:t>DESTINY  FREEDOM</a:t>
            </a:r>
          </a:p>
        </p:txBody>
      </p:sp>
      <p:sp>
        <p:nvSpPr>
          <p:cNvPr id="12" name="文本框 11"/>
          <p:cNvSpPr txBox="1"/>
          <p:nvPr/>
        </p:nvSpPr>
        <p:spPr>
          <a:xfrm>
            <a:off x="6499225" y="4524375"/>
            <a:ext cx="4815205" cy="1014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13" name="矩形 12"/>
          <p:cNvSpPr/>
          <p:nvPr/>
        </p:nvSpPr>
        <p:spPr>
          <a:xfrm>
            <a:off x="-5080" y="6635750"/>
            <a:ext cx="12202160" cy="222885"/>
          </a:xfrm>
          <a:prstGeom prst="rect">
            <a:avLst/>
          </a:prstGeom>
          <a:solidFill>
            <a:srgbClr val="EEC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000"/>
                            </p:stCondLst>
                            <p:childTnLst>
                              <p:par>
                                <p:cTn id="23" presetID="14" presetClass="entr" presetSubtype="5" fill="hold" grpId="1"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vertical)">
                                      <p:cBhvr>
                                        <p:cTn id="25" dur="500"/>
                                        <p:tgtEl>
                                          <p:spTgt spid="9"/>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500"/>
                                        <p:tgtEl>
                                          <p:spTgt spid="7"/>
                                        </p:tgtEl>
                                      </p:cBhvr>
                                    </p:animEffect>
                                  </p:childTnLst>
                                </p:cTn>
                              </p:par>
                            </p:childTnLst>
                          </p:cTn>
                        </p:par>
                        <p:par>
                          <p:cTn id="36" fill="hold">
                            <p:stCondLst>
                              <p:cond delay="3500"/>
                            </p:stCondLst>
                            <p:childTnLst>
                              <p:par>
                                <p:cTn id="37" presetID="14" presetClass="entr" presetSubtype="5" fill="hold" grpId="1"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vertical)">
                                      <p:cBhvr>
                                        <p:cTn id="39" dur="500"/>
                                        <p:tgtEl>
                                          <p:spTgt spid="8"/>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5000"/>
                            </p:stCondLst>
                            <p:childTnLst>
                              <p:par>
                                <p:cTn id="51" presetID="14" presetClass="entr" presetSubtype="5" fill="hold" grpId="1"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randombar(vertical)">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5" grpId="0"/>
      <p:bldP spid="9" grpId="0"/>
      <p:bldP spid="9" grpId="1"/>
      <p:bldP spid="7" grpId="0"/>
      <p:bldP spid="8" grpId="0"/>
      <p:bldP spid="8" grpId="1"/>
      <p:bldP spid="10" grpId="0" bldLvl="0" animBg="1"/>
      <p:bldP spid="11" grpId="0"/>
      <p:bldP spid="12" grpId="0"/>
      <p:bldP spid="12" grpId="1"/>
      <p:bldP spid="1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685" y="1405255"/>
            <a:ext cx="3567430" cy="356743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547745" y="1405255"/>
            <a:ext cx="8672195" cy="3567430"/>
          </a:xfrm>
          <a:prstGeom prst="rect">
            <a:avLst/>
          </a:prstGeom>
          <a:solidFill>
            <a:srgbClr val="EEC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792220" y="2651125"/>
            <a:ext cx="1861185" cy="10763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60000"/>
              </a:lnSpc>
            </a:pPr>
            <a:r>
              <a:rPr lang="zh-CN" altLang="en-US" sz="2000" b="1" dirty="0">
                <a:solidFill>
                  <a:schemeClr val="tx1"/>
                </a:solidFill>
                <a:latin typeface="华文细黑" panose="02010600040101010101" charset="-122"/>
                <a:ea typeface="华文细黑" panose="02010600040101010101" charset="-122"/>
                <a:sym typeface="+mn-ea"/>
              </a:rPr>
              <a:t>Click here to add your title</a:t>
            </a:r>
          </a:p>
        </p:txBody>
      </p:sp>
      <p:cxnSp>
        <p:nvCxnSpPr>
          <p:cNvPr id="9" name="直接连接符 8"/>
          <p:cNvCxnSpPr/>
          <p:nvPr/>
        </p:nvCxnSpPr>
        <p:spPr>
          <a:xfrm>
            <a:off x="5962650" y="2385695"/>
            <a:ext cx="0" cy="1607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6271895" y="2219960"/>
            <a:ext cx="5480050" cy="1938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200000"/>
              </a:lnSpc>
            </a:pPr>
            <a:endParaRPr lang="zh-CN" altLang="en-US" sz="1000" dirty="0">
              <a:solidFill>
                <a:schemeClr val="tx1"/>
              </a:solidFill>
              <a:latin typeface="华文细黑" panose="02010600040101010101" charset="-122"/>
              <a:ea typeface="华文细黑" panose="02010600040101010101" charset="-122"/>
              <a:sym typeface="+mn-ea"/>
            </a:endParaRPr>
          </a:p>
          <a:p>
            <a:pPr algn="l"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2000"/>
                            </p:stCondLst>
                            <p:childTnLst>
                              <p:par>
                                <p:cTn id="23" presetID="14" presetClass="entr" presetSubtype="5" fill="hold" grpId="1"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vertic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p:bldP spid="16" grpId="0"/>
      <p:bldP spid="1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3112Q61Q8-2"/>
          <p:cNvPicPr>
            <a:picLocks noChangeAspect="1"/>
          </p:cNvPicPr>
          <p:nvPr/>
        </p:nvPicPr>
        <p:blipFill>
          <a:blip r:embed="rId3" cstate="email">
            <a:grayscl/>
          </a:blip>
          <a:srcRect/>
          <a:stretch>
            <a:fillRect/>
          </a:stretch>
        </p:blipFill>
        <p:spPr>
          <a:xfrm>
            <a:off x="814070" y="882650"/>
            <a:ext cx="10563860" cy="2979420"/>
          </a:xfrm>
          <a:prstGeom prst="rect">
            <a:avLst/>
          </a:prstGeom>
        </p:spPr>
      </p:pic>
      <p:sp>
        <p:nvSpPr>
          <p:cNvPr id="7" name="矩形 6"/>
          <p:cNvSpPr/>
          <p:nvPr/>
        </p:nvSpPr>
        <p:spPr>
          <a:xfrm>
            <a:off x="1076960" y="1145540"/>
            <a:ext cx="6967220" cy="2980055"/>
          </a:xfrm>
          <a:prstGeom prst="rect">
            <a:avLst/>
          </a:prstGeom>
          <a:solidFill>
            <a:srgbClr val="EECF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522730" y="1974215"/>
            <a:ext cx="6372225" cy="1322070"/>
          </a:xfrm>
          <a:prstGeom prst="rect">
            <a:avLst/>
          </a:prstGeom>
          <a:noFill/>
        </p:spPr>
        <p:txBody>
          <a:bodyPr wrap="square" rtlCol="0">
            <a:spAutoFit/>
          </a:bodyPr>
          <a:lstStyle/>
          <a:p>
            <a:pPr algn="ctr"/>
            <a:r>
              <a:rPr lang="en-US" altLang="zh-CN" sz="8000">
                <a:solidFill>
                  <a:schemeClr val="bg1"/>
                </a:solidFill>
                <a:latin typeface="华文宋体" panose="02010600040101010101" charset="-122"/>
                <a:ea typeface="华文宋体" panose="02010600040101010101" charset="-122"/>
              </a:rPr>
              <a:t>PART THREE</a:t>
            </a:r>
          </a:p>
        </p:txBody>
      </p:sp>
      <p:cxnSp>
        <p:nvCxnSpPr>
          <p:cNvPr id="9" name="直接连接符 8"/>
          <p:cNvCxnSpPr/>
          <p:nvPr/>
        </p:nvCxnSpPr>
        <p:spPr>
          <a:xfrm>
            <a:off x="8693150" y="4418330"/>
            <a:ext cx="0" cy="1607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46210" y="4683760"/>
            <a:ext cx="2196465" cy="10763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60000"/>
              </a:lnSpc>
            </a:pPr>
            <a:r>
              <a:rPr lang="zh-CN" altLang="en-US" sz="2000" b="1" dirty="0">
                <a:solidFill>
                  <a:schemeClr val="tx1"/>
                </a:solidFill>
                <a:latin typeface="华文细黑" panose="02010600040101010101" charset="-122"/>
                <a:ea typeface="华文细黑" panose="02010600040101010101" charset="-122"/>
                <a:sym typeface="+mn-ea"/>
              </a:rPr>
              <a:t>Click here to add your title</a:t>
            </a:r>
          </a:p>
        </p:txBody>
      </p:sp>
      <p:sp>
        <p:nvSpPr>
          <p:cNvPr id="16" name="文本框 15"/>
          <p:cNvSpPr txBox="1"/>
          <p:nvPr/>
        </p:nvSpPr>
        <p:spPr>
          <a:xfrm>
            <a:off x="1076960" y="4560570"/>
            <a:ext cx="7263130" cy="13220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r" fontAlgn="auto">
              <a:lnSpc>
                <a:spcPct val="200000"/>
              </a:lnSpc>
            </a:pPr>
            <a:endParaRPr lang="zh-CN" altLang="en-US" sz="1000" dirty="0">
              <a:solidFill>
                <a:schemeClr val="tx1"/>
              </a:solidFill>
              <a:latin typeface="华文细黑" panose="02010600040101010101" charset="-122"/>
              <a:ea typeface="华文细黑" panose="02010600040101010101" charset="-122"/>
              <a:sym typeface="+mn-ea"/>
            </a:endParaRPr>
          </a:p>
          <a:p>
            <a:pPr algn="r"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r"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500"/>
                                        <p:tgtEl>
                                          <p:spTgt spid="6"/>
                                        </p:tgtEl>
                                      </p:cBhvr>
                                    </p:animEffect>
                                  </p:childTnLst>
                                </p:cTn>
                              </p:par>
                            </p:childTnLst>
                          </p:cTn>
                        </p:par>
                        <p:par>
                          <p:cTn id="10" fill="hold">
                            <p:stCondLst>
                              <p:cond delay="500"/>
                            </p:stCondLst>
                            <p:childTnLst>
                              <p:par>
                                <p:cTn id="11" presetID="14" presetClass="entr" presetSubtype="5"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vertical)">
                                      <p:cBhvr>
                                        <p:cTn id="13" dur="500"/>
                                        <p:tgtEl>
                                          <p:spTgt spid="7"/>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Right)">
                                      <p:cBhvr>
                                        <p:cTn id="17" dur="1000"/>
                                        <p:tgtEl>
                                          <p:spTgt spid="8"/>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14" presetClass="entr" presetSubtype="5" fill="hold" grpId="1"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10" grpId="0"/>
      <p:bldP spid="16" grpId="0"/>
      <p:bldP spid="1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flipH="1">
            <a:off x="6370320" y="-7620"/>
            <a:ext cx="5821680" cy="6873240"/>
          </a:xfrm>
          <a:prstGeom prst="rtTriangle">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83080" y="3375660"/>
            <a:ext cx="10409555" cy="2727960"/>
          </a:xfrm>
          <a:prstGeom prst="rect">
            <a:avLst/>
          </a:prstGeom>
          <a:solidFill>
            <a:srgbClr val="EECFC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09800" y="3802380"/>
            <a:ext cx="5181600" cy="18745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388870" y="3974465"/>
            <a:ext cx="482346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r>
              <a:rPr lang="zh-CN" altLang="en-US" sz="5400" dirty="0">
                <a:solidFill>
                  <a:schemeClr val="tx1"/>
                </a:solidFill>
                <a:latin typeface="华文宋体" panose="02010600040101010101" charset="-122"/>
                <a:ea typeface="华文宋体" panose="02010600040101010101" charset="-122"/>
                <a:sym typeface="+mn-ea"/>
              </a:rPr>
              <a:t>FREEDOM</a:t>
            </a:r>
          </a:p>
        </p:txBody>
      </p:sp>
      <p:sp>
        <p:nvSpPr>
          <p:cNvPr id="12" name="文本框 11"/>
          <p:cNvSpPr txBox="1"/>
          <p:nvPr/>
        </p:nvSpPr>
        <p:spPr>
          <a:xfrm>
            <a:off x="2388235" y="4896485"/>
            <a:ext cx="482409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fontAlgn="auto">
              <a:lnSpc>
                <a:spcPct val="100000"/>
              </a:lnSpc>
            </a:pPr>
            <a:r>
              <a:rPr lang="en-US" altLang="zh-CN" sz="3600">
                <a:latin typeface="华文宋体" panose="02010600040101010101" charset="-122"/>
                <a:ea typeface="华文宋体" panose="02010600040101010101" charset="-122"/>
                <a:sym typeface="+mn-ea"/>
              </a:rPr>
              <a:t>ALL OR NOTHING</a:t>
            </a:r>
            <a:endParaRPr lang="en-US" altLang="zh-CN" sz="3600" dirty="0">
              <a:solidFill>
                <a:schemeClr val="tx1"/>
              </a:solidFill>
              <a:latin typeface="华文宋体" panose="02010600040101010101" charset="-122"/>
              <a:ea typeface="华文宋体" panose="02010600040101010101" charset="-122"/>
              <a:sym typeface="+mn-ea"/>
            </a:endParaRPr>
          </a:p>
        </p:txBody>
      </p:sp>
      <p:sp>
        <p:nvSpPr>
          <p:cNvPr id="11" name="文本框 10"/>
          <p:cNvSpPr txBox="1"/>
          <p:nvPr/>
        </p:nvSpPr>
        <p:spPr>
          <a:xfrm>
            <a:off x="1782445" y="735965"/>
            <a:ext cx="3284220" cy="4235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dirty="0">
                <a:solidFill>
                  <a:schemeClr val="tx1"/>
                </a:solidFill>
                <a:latin typeface="华文细黑" panose="02010600040101010101" charset="-122"/>
                <a:ea typeface="华文细黑" panose="02010600040101010101" charset="-122"/>
                <a:sym typeface="+mn-ea"/>
              </a:rPr>
              <a:t>Click here to add your title</a:t>
            </a:r>
          </a:p>
        </p:txBody>
      </p:sp>
      <p:sp>
        <p:nvSpPr>
          <p:cNvPr id="9" name="文本框 8"/>
          <p:cNvSpPr txBox="1"/>
          <p:nvPr/>
        </p:nvSpPr>
        <p:spPr>
          <a:xfrm>
            <a:off x="1783080" y="1274445"/>
            <a:ext cx="7085330" cy="13220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200000"/>
              </a:lnSpc>
            </a:pPr>
            <a:endParaRPr lang="zh-CN" altLang="en-US" sz="1000" dirty="0">
              <a:solidFill>
                <a:schemeClr val="tx1"/>
              </a:solidFill>
              <a:latin typeface="华文细黑" panose="02010600040101010101" charset="-122"/>
              <a:ea typeface="华文细黑" panose="02010600040101010101" charset="-122"/>
              <a:sym typeface="+mn-ea"/>
            </a:endParaRPr>
          </a:p>
          <a:p>
            <a:pPr algn="l"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2"/>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500"/>
                                        <p:tgtEl>
                                          <p:spTgt spid="5"/>
                                        </p:tgtEl>
                                      </p:cBhvr>
                                    </p:animEffect>
                                  </p:childTnLst>
                                </p:cTn>
                              </p:par>
                            </p:childTnLst>
                          </p:cTn>
                        </p:par>
                        <p:par>
                          <p:cTn id="14" fill="hold">
                            <p:stCondLst>
                              <p:cond delay="1000"/>
                            </p:stCondLst>
                            <p:childTnLst>
                              <p:par>
                                <p:cTn id="15" presetID="2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500"/>
                                        <p:tgtEl>
                                          <p:spTgt spid="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000"/>
                            </p:stCondLst>
                            <p:childTnLst>
                              <p:par>
                                <p:cTn id="23" presetID="14" presetClass="entr" presetSubtype="5" fill="hold" grpId="1"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vertical)">
                                      <p:cBhvr>
                                        <p:cTn id="25" dur="500"/>
                                        <p:tgtEl>
                                          <p:spTgt spid="12"/>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par>
                          <p:cTn id="32" fill="hold">
                            <p:stCondLst>
                              <p:cond delay="3000"/>
                            </p:stCondLst>
                            <p:childTnLst>
                              <p:par>
                                <p:cTn id="33" presetID="14" presetClass="entr" presetSubtype="5" fill="hold" grpId="1"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p:bldP spid="12" grpId="0"/>
      <p:bldP spid="12" grpId="1"/>
      <p:bldP spid="11" grpId="0"/>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V="1">
            <a:off x="2132965" y="5581015"/>
            <a:ext cx="8658860" cy="5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563880" y="640080"/>
            <a:ext cx="5577205" cy="557720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82345" y="1058545"/>
            <a:ext cx="4739640" cy="4739640"/>
          </a:xfrm>
          <a:custGeom>
            <a:avLst/>
            <a:gdLst/>
            <a:ahLst/>
            <a:cxnLst/>
            <a:rect l="l" t="t" r="r" b="b"/>
            <a:pathLst>
              <a:path w="4739640" h="4739640">
                <a:moveTo>
                  <a:pt x="0" y="0"/>
                </a:moveTo>
                <a:lnTo>
                  <a:pt x="4739640" y="0"/>
                </a:lnTo>
                <a:lnTo>
                  <a:pt x="4739640" y="4739640"/>
                </a:lnTo>
                <a:lnTo>
                  <a:pt x="0" y="4739640"/>
                </a:lnTo>
                <a:lnTo>
                  <a:pt x="0" y="0"/>
                </a:lnTo>
                <a:close/>
                <a:moveTo>
                  <a:pt x="2918922" y="224372"/>
                </a:moveTo>
                <a:cubicBezTo>
                  <a:pt x="2637661" y="224372"/>
                  <a:pt x="2374497" y="286415"/>
                  <a:pt x="2129428" y="410500"/>
                </a:cubicBezTo>
                <a:cubicBezTo>
                  <a:pt x="1884360" y="534586"/>
                  <a:pt x="1688925" y="702101"/>
                  <a:pt x="1543125" y="913046"/>
                </a:cubicBezTo>
                <a:cubicBezTo>
                  <a:pt x="1397324" y="1123992"/>
                  <a:pt x="1324424" y="1349414"/>
                  <a:pt x="1324424" y="1589312"/>
                </a:cubicBezTo>
                <a:cubicBezTo>
                  <a:pt x="1324424" y="1748555"/>
                  <a:pt x="1360616" y="1897975"/>
                  <a:pt x="1432999" y="2037571"/>
                </a:cubicBezTo>
                <a:cubicBezTo>
                  <a:pt x="1505382" y="2177167"/>
                  <a:pt x="1630502" y="2336927"/>
                  <a:pt x="1808357" y="2516851"/>
                </a:cubicBezTo>
                <a:cubicBezTo>
                  <a:pt x="1907787" y="2609754"/>
                  <a:pt x="1980283" y="2674785"/>
                  <a:pt x="2025846" y="2711946"/>
                </a:cubicBezTo>
                <a:cubicBezTo>
                  <a:pt x="2174975" y="2844078"/>
                  <a:pt x="2271731" y="2933426"/>
                  <a:pt x="2316114" y="2979990"/>
                </a:cubicBezTo>
                <a:cubicBezTo>
                  <a:pt x="2360497" y="3026555"/>
                  <a:pt x="2401269" y="3079840"/>
                  <a:pt x="2438430" y="3139847"/>
                </a:cubicBezTo>
                <a:cubicBezTo>
                  <a:pt x="2564358" y="3317800"/>
                  <a:pt x="2627321" y="3495753"/>
                  <a:pt x="2627321" y="3673705"/>
                </a:cubicBezTo>
                <a:cubicBezTo>
                  <a:pt x="2627321" y="3787547"/>
                  <a:pt x="2603538" y="3877057"/>
                  <a:pt x="2555972" y="3942234"/>
                </a:cubicBezTo>
                <a:cubicBezTo>
                  <a:pt x="2508406" y="4007411"/>
                  <a:pt x="2443261" y="4040000"/>
                  <a:pt x="2360537" y="4040000"/>
                </a:cubicBezTo>
                <a:cubicBezTo>
                  <a:pt x="2292290" y="4040000"/>
                  <a:pt x="2227146" y="4008978"/>
                  <a:pt x="2165103" y="3946936"/>
                </a:cubicBezTo>
                <a:cubicBezTo>
                  <a:pt x="2105128" y="3880757"/>
                  <a:pt x="2058596" y="3814061"/>
                  <a:pt x="2025507" y="3746848"/>
                </a:cubicBezTo>
                <a:cubicBezTo>
                  <a:pt x="1992417" y="3679635"/>
                  <a:pt x="1956226" y="3576747"/>
                  <a:pt x="1916932" y="3438185"/>
                </a:cubicBezTo>
                <a:cubicBezTo>
                  <a:pt x="1892115" y="3340985"/>
                  <a:pt x="1866781" y="3263949"/>
                  <a:pt x="1840930" y="3207076"/>
                </a:cubicBezTo>
                <a:cubicBezTo>
                  <a:pt x="1815079" y="3150204"/>
                  <a:pt x="1785608" y="3109876"/>
                  <a:pt x="1752519" y="3086093"/>
                </a:cubicBezTo>
                <a:cubicBezTo>
                  <a:pt x="1719429" y="3062310"/>
                  <a:pt x="1679102" y="3050418"/>
                  <a:pt x="1631536" y="3050418"/>
                </a:cubicBezTo>
                <a:cubicBezTo>
                  <a:pt x="1548812" y="3050418"/>
                  <a:pt x="1446958" y="3079372"/>
                  <a:pt x="1325975" y="3137278"/>
                </a:cubicBezTo>
                <a:cubicBezTo>
                  <a:pt x="1204992" y="3195185"/>
                  <a:pt x="1103138" y="3265500"/>
                  <a:pt x="1020415" y="3348223"/>
                </a:cubicBezTo>
                <a:cubicBezTo>
                  <a:pt x="939759" y="3428879"/>
                  <a:pt x="899431" y="3511602"/>
                  <a:pt x="899431" y="3596394"/>
                </a:cubicBezTo>
                <a:cubicBezTo>
                  <a:pt x="899431" y="3734957"/>
                  <a:pt x="990427" y="3894199"/>
                  <a:pt x="1172419" y="4074123"/>
                </a:cubicBezTo>
                <a:cubicBezTo>
                  <a:pt x="1348207" y="4243707"/>
                  <a:pt x="1536403" y="4373997"/>
                  <a:pt x="1737008" y="4464992"/>
                </a:cubicBezTo>
                <a:cubicBezTo>
                  <a:pt x="1937613" y="4555989"/>
                  <a:pt x="2143388" y="4601486"/>
                  <a:pt x="2354333" y="4601486"/>
                </a:cubicBezTo>
                <a:cubicBezTo>
                  <a:pt x="2575619" y="4601486"/>
                  <a:pt x="2790183" y="4532723"/>
                  <a:pt x="2998027" y="4395194"/>
                </a:cubicBezTo>
                <a:cubicBezTo>
                  <a:pt x="3205870" y="4257667"/>
                  <a:pt x="3372868" y="4077225"/>
                  <a:pt x="3499022" y="3853872"/>
                </a:cubicBezTo>
                <a:cubicBezTo>
                  <a:pt x="3625175" y="3630518"/>
                  <a:pt x="3688252" y="3398892"/>
                  <a:pt x="3688252" y="3158993"/>
                </a:cubicBezTo>
                <a:cubicBezTo>
                  <a:pt x="3688252" y="3022499"/>
                  <a:pt x="3666537" y="2895829"/>
                  <a:pt x="3623107" y="2778981"/>
                </a:cubicBezTo>
                <a:cubicBezTo>
                  <a:pt x="3579677" y="2662134"/>
                  <a:pt x="3510913" y="2544770"/>
                  <a:pt x="3416815" y="2426889"/>
                </a:cubicBezTo>
                <a:cubicBezTo>
                  <a:pt x="3322717" y="2309008"/>
                  <a:pt x="3188663" y="2171625"/>
                  <a:pt x="3014652" y="2014741"/>
                </a:cubicBezTo>
                <a:cubicBezTo>
                  <a:pt x="2904882" y="1915634"/>
                  <a:pt x="2816850" y="1824792"/>
                  <a:pt x="2750558" y="1742213"/>
                </a:cubicBezTo>
                <a:cubicBezTo>
                  <a:pt x="2684266" y="1659635"/>
                  <a:pt x="2637848" y="1578487"/>
                  <a:pt x="2611301" y="1498768"/>
                </a:cubicBezTo>
                <a:cubicBezTo>
                  <a:pt x="2584756" y="1419050"/>
                  <a:pt x="2571483" y="1332594"/>
                  <a:pt x="2571483" y="1239401"/>
                </a:cubicBezTo>
                <a:cubicBezTo>
                  <a:pt x="2571483" y="1164852"/>
                  <a:pt x="2586993" y="1084617"/>
                  <a:pt x="2618015" y="998694"/>
                </a:cubicBezTo>
                <a:cubicBezTo>
                  <a:pt x="2649036" y="912772"/>
                  <a:pt x="2692466" y="840808"/>
                  <a:pt x="2748304" y="782805"/>
                </a:cubicBezTo>
                <a:cubicBezTo>
                  <a:pt x="2777258" y="747615"/>
                  <a:pt x="2803109" y="730020"/>
                  <a:pt x="2825858" y="730020"/>
                </a:cubicBezTo>
                <a:cubicBezTo>
                  <a:pt x="2871356" y="730020"/>
                  <a:pt x="2919439" y="766729"/>
                  <a:pt x="2970107" y="840146"/>
                </a:cubicBezTo>
                <a:cubicBezTo>
                  <a:pt x="3020775" y="913563"/>
                  <a:pt x="3062137" y="1004559"/>
                  <a:pt x="3094193" y="1113134"/>
                </a:cubicBezTo>
                <a:cubicBezTo>
                  <a:pt x="3126248" y="1221709"/>
                  <a:pt x="3142276" y="1329766"/>
                  <a:pt x="3142276" y="1437307"/>
                </a:cubicBezTo>
                <a:cubicBezTo>
                  <a:pt x="3142276" y="1513827"/>
                  <a:pt x="3136072" y="1600687"/>
                  <a:pt x="3123663" y="1697887"/>
                </a:cubicBezTo>
                <a:cubicBezTo>
                  <a:pt x="3115391" y="1764066"/>
                  <a:pt x="3111255" y="1796121"/>
                  <a:pt x="3111255" y="1794053"/>
                </a:cubicBezTo>
                <a:cubicBezTo>
                  <a:pt x="3111255" y="1876777"/>
                  <a:pt x="3138140" y="1918138"/>
                  <a:pt x="3191910" y="1918138"/>
                </a:cubicBezTo>
                <a:cubicBezTo>
                  <a:pt x="3235340" y="1918138"/>
                  <a:pt x="3289110" y="1899008"/>
                  <a:pt x="3353221" y="1860749"/>
                </a:cubicBezTo>
                <a:cubicBezTo>
                  <a:pt x="3417332" y="1822489"/>
                  <a:pt x="3486613" y="1766134"/>
                  <a:pt x="3561064" y="1691682"/>
                </a:cubicBezTo>
                <a:cubicBezTo>
                  <a:pt x="3670673" y="1584142"/>
                  <a:pt x="3756499" y="1468329"/>
                  <a:pt x="3818542" y="1344243"/>
                </a:cubicBezTo>
                <a:cubicBezTo>
                  <a:pt x="3880584" y="1220158"/>
                  <a:pt x="3911606" y="1100209"/>
                  <a:pt x="3911606" y="984395"/>
                </a:cubicBezTo>
                <a:cubicBezTo>
                  <a:pt x="3911606" y="742429"/>
                  <a:pt x="3825780" y="555266"/>
                  <a:pt x="3654128" y="422909"/>
                </a:cubicBezTo>
                <a:cubicBezTo>
                  <a:pt x="3482477" y="290551"/>
                  <a:pt x="3237408" y="224372"/>
                  <a:pt x="2918922" y="224372"/>
                </a:cubicBezTo>
                <a:close/>
              </a:path>
            </a:pathLst>
          </a:custGeom>
          <a:solidFill>
            <a:srgbClr val="EECFC0">
              <a:alpha val="80000"/>
            </a:srgb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altLang="zh-CN" sz="50000" dirty="0">
              <a:solidFill>
                <a:schemeClr val="bg1"/>
              </a:solidFill>
              <a:latin typeface="Forte" panose="03060902040502070203" charset="0"/>
              <a:ea typeface="新蒂下午茶专业版" panose="03000600000000000000" charset="-122"/>
            </a:endParaRPr>
          </a:p>
        </p:txBody>
      </p:sp>
      <p:sp>
        <p:nvSpPr>
          <p:cNvPr id="14" name="文本框 13"/>
          <p:cNvSpPr txBox="1"/>
          <p:nvPr/>
        </p:nvSpPr>
        <p:spPr>
          <a:xfrm>
            <a:off x="6500495" y="1271905"/>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
        <p:nvSpPr>
          <p:cNvPr id="15" name="文本框 14"/>
          <p:cNvSpPr txBox="1"/>
          <p:nvPr/>
        </p:nvSpPr>
        <p:spPr>
          <a:xfrm>
            <a:off x="6500495" y="1817370"/>
            <a:ext cx="5166360" cy="21685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a:p>
            <a:pPr algn="l"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301" name="微信"/>
          <p:cNvSpPr/>
          <p:nvPr/>
        </p:nvSpPr>
        <p:spPr>
          <a:xfrm>
            <a:off x="6569710" y="4318000"/>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02" name="微博"/>
          <p:cNvSpPr/>
          <p:nvPr/>
        </p:nvSpPr>
        <p:spPr>
          <a:xfrm>
            <a:off x="7187565" y="4318000"/>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Facebook"/>
          <p:cNvSpPr/>
          <p:nvPr/>
        </p:nvSpPr>
        <p:spPr bwMode="auto">
          <a:xfrm>
            <a:off x="7776845" y="4318635"/>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8" name="矩形 7"/>
          <p:cNvSpPr/>
          <p:nvPr/>
        </p:nvSpPr>
        <p:spPr>
          <a:xfrm>
            <a:off x="10791825" y="5269865"/>
            <a:ext cx="830580" cy="627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14" presetClass="entr" presetSubtype="5" fill="hold" grpId="1"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vertical)">
                                      <p:cBhvr>
                                        <p:cTn id="19" dur="500"/>
                                        <p:tgtEl>
                                          <p:spTgt spid="15"/>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01"/>
                                        </p:tgtEl>
                                        <p:attrNameLst>
                                          <p:attrName>style.visibility</p:attrName>
                                        </p:attrNameLst>
                                      </p:cBhvr>
                                      <p:to>
                                        <p:strVal val="visible"/>
                                      </p:to>
                                    </p:set>
                                    <p:anim calcmode="lin" valueType="num">
                                      <p:cBhvr>
                                        <p:cTn id="23" dur="500" fill="hold"/>
                                        <p:tgtEl>
                                          <p:spTgt spid="301"/>
                                        </p:tgtEl>
                                        <p:attrNameLst>
                                          <p:attrName>ppt_w</p:attrName>
                                        </p:attrNameLst>
                                      </p:cBhvr>
                                      <p:tavLst>
                                        <p:tav tm="0">
                                          <p:val>
                                            <p:fltVal val="0"/>
                                          </p:val>
                                        </p:tav>
                                        <p:tav tm="100000">
                                          <p:val>
                                            <p:strVal val="#ppt_w"/>
                                          </p:val>
                                        </p:tav>
                                      </p:tavLst>
                                    </p:anim>
                                    <p:anim calcmode="lin" valueType="num">
                                      <p:cBhvr>
                                        <p:cTn id="24" dur="500" fill="hold"/>
                                        <p:tgtEl>
                                          <p:spTgt spid="301"/>
                                        </p:tgtEl>
                                        <p:attrNameLst>
                                          <p:attrName>ppt_h</p:attrName>
                                        </p:attrNameLst>
                                      </p:cBhvr>
                                      <p:tavLst>
                                        <p:tav tm="0">
                                          <p:val>
                                            <p:fltVal val="0"/>
                                          </p:val>
                                        </p:tav>
                                        <p:tav tm="100000">
                                          <p:val>
                                            <p:strVal val="#ppt_h"/>
                                          </p:val>
                                        </p:tav>
                                      </p:tavLst>
                                    </p:anim>
                                    <p:animEffect transition="in" filter="fade">
                                      <p:cBhvr>
                                        <p:cTn id="25" dur="500"/>
                                        <p:tgtEl>
                                          <p:spTgt spid="301"/>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02"/>
                                        </p:tgtEl>
                                        <p:attrNameLst>
                                          <p:attrName>style.visibility</p:attrName>
                                        </p:attrNameLst>
                                      </p:cBhvr>
                                      <p:to>
                                        <p:strVal val="visible"/>
                                      </p:to>
                                    </p:set>
                                    <p:anim calcmode="lin" valueType="num">
                                      <p:cBhvr>
                                        <p:cTn id="29" dur="500" fill="hold"/>
                                        <p:tgtEl>
                                          <p:spTgt spid="302"/>
                                        </p:tgtEl>
                                        <p:attrNameLst>
                                          <p:attrName>ppt_w</p:attrName>
                                        </p:attrNameLst>
                                      </p:cBhvr>
                                      <p:tavLst>
                                        <p:tav tm="0">
                                          <p:val>
                                            <p:fltVal val="0"/>
                                          </p:val>
                                        </p:tav>
                                        <p:tav tm="100000">
                                          <p:val>
                                            <p:strVal val="#ppt_w"/>
                                          </p:val>
                                        </p:tav>
                                      </p:tavLst>
                                    </p:anim>
                                    <p:anim calcmode="lin" valueType="num">
                                      <p:cBhvr>
                                        <p:cTn id="30" dur="500" fill="hold"/>
                                        <p:tgtEl>
                                          <p:spTgt spid="302"/>
                                        </p:tgtEl>
                                        <p:attrNameLst>
                                          <p:attrName>ppt_h</p:attrName>
                                        </p:attrNameLst>
                                      </p:cBhvr>
                                      <p:tavLst>
                                        <p:tav tm="0">
                                          <p:val>
                                            <p:fltVal val="0"/>
                                          </p:val>
                                        </p:tav>
                                        <p:tav tm="100000">
                                          <p:val>
                                            <p:strVal val="#ppt_h"/>
                                          </p:val>
                                        </p:tav>
                                      </p:tavLst>
                                    </p:anim>
                                    <p:animEffect transition="in" filter="fade">
                                      <p:cBhvr>
                                        <p:cTn id="31" dur="500"/>
                                        <p:tgtEl>
                                          <p:spTgt spid="302"/>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p:bldP spid="15" grpId="0"/>
      <p:bldP spid="15" grpId="1"/>
      <p:bldP spid="301" grpId="0" bldLvl="0" animBg="1"/>
      <p:bldP spid="302" grpId="0" bldLvl="0" animBg="1"/>
      <p:bldP spid="16" grpId="0" bldLvl="0" animBg="1"/>
      <p:bldP spid="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V="1">
            <a:off x="1448435" y="5581015"/>
            <a:ext cx="8658860" cy="5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45200" y="640715"/>
            <a:ext cx="5577205" cy="557720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463665" y="1059180"/>
            <a:ext cx="4739640" cy="4739640"/>
          </a:xfrm>
          <a:custGeom>
            <a:avLst/>
            <a:gdLst/>
            <a:ahLst/>
            <a:cxnLst/>
            <a:rect l="l" t="t" r="r" b="b"/>
            <a:pathLst>
              <a:path w="4739640" h="4739640">
                <a:moveTo>
                  <a:pt x="0" y="0"/>
                </a:moveTo>
                <a:lnTo>
                  <a:pt x="4739640" y="0"/>
                </a:lnTo>
                <a:lnTo>
                  <a:pt x="4739640" y="4739640"/>
                </a:lnTo>
                <a:lnTo>
                  <a:pt x="0" y="4739640"/>
                </a:lnTo>
                <a:lnTo>
                  <a:pt x="0" y="0"/>
                </a:lnTo>
                <a:close/>
                <a:moveTo>
                  <a:pt x="1350586" y="786358"/>
                </a:moveTo>
                <a:cubicBezTo>
                  <a:pt x="1297703" y="786358"/>
                  <a:pt x="1225401" y="797926"/>
                  <a:pt x="1133681" y="821063"/>
                </a:cubicBezTo>
                <a:cubicBezTo>
                  <a:pt x="1041961" y="844200"/>
                  <a:pt x="953133" y="873120"/>
                  <a:pt x="867197" y="907825"/>
                </a:cubicBezTo>
                <a:cubicBezTo>
                  <a:pt x="769693" y="945835"/>
                  <a:pt x="696152" y="984672"/>
                  <a:pt x="646574" y="1024334"/>
                </a:cubicBezTo>
                <a:cubicBezTo>
                  <a:pt x="596995" y="1063997"/>
                  <a:pt x="558985" y="1114402"/>
                  <a:pt x="532543" y="1175549"/>
                </a:cubicBezTo>
                <a:cubicBezTo>
                  <a:pt x="468091" y="1319326"/>
                  <a:pt x="435865" y="1609359"/>
                  <a:pt x="435865" y="2045649"/>
                </a:cubicBezTo>
                <a:cubicBezTo>
                  <a:pt x="435865" y="2582748"/>
                  <a:pt x="461500" y="3039282"/>
                  <a:pt x="512770" y="3415251"/>
                </a:cubicBezTo>
                <a:cubicBezTo>
                  <a:pt x="564040" y="3791221"/>
                  <a:pt x="631842" y="4024652"/>
                  <a:pt x="716177" y="4115546"/>
                </a:cubicBezTo>
                <a:cubicBezTo>
                  <a:pt x="732729" y="4135377"/>
                  <a:pt x="754645" y="4150664"/>
                  <a:pt x="781926" y="4161406"/>
                </a:cubicBezTo>
                <a:cubicBezTo>
                  <a:pt x="809207" y="4172148"/>
                  <a:pt x="831124" y="4177519"/>
                  <a:pt x="847676" y="4177519"/>
                </a:cubicBezTo>
                <a:cubicBezTo>
                  <a:pt x="913832" y="4177519"/>
                  <a:pt x="992389" y="4155622"/>
                  <a:pt x="1083347" y="4111827"/>
                </a:cubicBezTo>
                <a:cubicBezTo>
                  <a:pt x="1174306" y="4068033"/>
                  <a:pt x="1250384" y="4017215"/>
                  <a:pt x="1311582" y="3959374"/>
                </a:cubicBezTo>
                <a:cubicBezTo>
                  <a:pt x="1424037" y="3842039"/>
                  <a:pt x="1562121" y="3661078"/>
                  <a:pt x="1725833" y="3416491"/>
                </a:cubicBezTo>
                <a:cubicBezTo>
                  <a:pt x="1863103" y="3209914"/>
                  <a:pt x="1995415" y="2982680"/>
                  <a:pt x="2122769" y="2734788"/>
                </a:cubicBezTo>
                <a:lnTo>
                  <a:pt x="2132685" y="2734788"/>
                </a:lnTo>
                <a:lnTo>
                  <a:pt x="2132685" y="2903355"/>
                </a:lnTo>
                <a:cubicBezTo>
                  <a:pt x="2132685" y="3344602"/>
                  <a:pt x="2198751" y="3670580"/>
                  <a:pt x="2330882" y="3881288"/>
                </a:cubicBezTo>
                <a:cubicBezTo>
                  <a:pt x="2463014" y="4091996"/>
                  <a:pt x="2664529" y="4197350"/>
                  <a:pt x="2935428" y="4197350"/>
                </a:cubicBezTo>
                <a:cubicBezTo>
                  <a:pt x="3082407" y="4197350"/>
                  <a:pt x="3221149" y="4151903"/>
                  <a:pt x="3351654" y="4061010"/>
                </a:cubicBezTo>
                <a:cubicBezTo>
                  <a:pt x="3454039" y="3989947"/>
                  <a:pt x="3557676" y="3895748"/>
                  <a:pt x="3662565" y="3778413"/>
                </a:cubicBezTo>
                <a:cubicBezTo>
                  <a:pt x="3767454" y="3661078"/>
                  <a:pt x="3857883" y="3538784"/>
                  <a:pt x="3933851" y="3411533"/>
                </a:cubicBezTo>
                <a:cubicBezTo>
                  <a:pt x="4079204" y="3176862"/>
                  <a:pt x="4193169" y="2891786"/>
                  <a:pt x="4275749" y="2556306"/>
                </a:cubicBezTo>
                <a:cubicBezTo>
                  <a:pt x="4341827" y="2277015"/>
                  <a:pt x="4374867" y="1984502"/>
                  <a:pt x="4374867" y="1678769"/>
                </a:cubicBezTo>
                <a:cubicBezTo>
                  <a:pt x="4374867" y="1249090"/>
                  <a:pt x="4317851" y="1034250"/>
                  <a:pt x="4203821" y="1034250"/>
                </a:cubicBezTo>
                <a:cubicBezTo>
                  <a:pt x="4155895" y="1034250"/>
                  <a:pt x="4083181" y="1081350"/>
                  <a:pt x="3985676" y="1175549"/>
                </a:cubicBezTo>
                <a:cubicBezTo>
                  <a:pt x="3785710" y="1360641"/>
                  <a:pt x="3685727" y="1544081"/>
                  <a:pt x="3685727" y="1725868"/>
                </a:cubicBezTo>
                <a:cubicBezTo>
                  <a:pt x="3685727" y="1758920"/>
                  <a:pt x="3687380" y="1794452"/>
                  <a:pt x="3690685" y="1832462"/>
                </a:cubicBezTo>
                <a:cubicBezTo>
                  <a:pt x="3700601" y="1972934"/>
                  <a:pt x="3705559" y="2094401"/>
                  <a:pt x="3705559" y="2196863"/>
                </a:cubicBezTo>
                <a:cubicBezTo>
                  <a:pt x="3705559" y="2368735"/>
                  <a:pt x="3692783" y="2536062"/>
                  <a:pt x="3667232" y="2698844"/>
                </a:cubicBezTo>
                <a:cubicBezTo>
                  <a:pt x="3641681" y="2861626"/>
                  <a:pt x="3609559" y="3004164"/>
                  <a:pt x="3570864" y="3126457"/>
                </a:cubicBezTo>
                <a:cubicBezTo>
                  <a:pt x="3532170" y="3248751"/>
                  <a:pt x="3485651" y="3349560"/>
                  <a:pt x="3431309" y="3428885"/>
                </a:cubicBezTo>
                <a:cubicBezTo>
                  <a:pt x="3376966" y="3508211"/>
                  <a:pt x="3323457" y="3547873"/>
                  <a:pt x="3270779" y="3547873"/>
                </a:cubicBezTo>
                <a:cubicBezTo>
                  <a:pt x="3087985" y="3547873"/>
                  <a:pt x="2996588" y="3312376"/>
                  <a:pt x="2996588" y="2841382"/>
                </a:cubicBezTo>
                <a:cubicBezTo>
                  <a:pt x="2996588" y="2610016"/>
                  <a:pt x="3023443" y="2346424"/>
                  <a:pt x="3077153" y="2050607"/>
                </a:cubicBezTo>
                <a:cubicBezTo>
                  <a:pt x="3130863" y="1754789"/>
                  <a:pt x="3200685" y="1482108"/>
                  <a:pt x="3286621" y="1232564"/>
                </a:cubicBezTo>
                <a:cubicBezTo>
                  <a:pt x="3331242" y="1103660"/>
                  <a:pt x="3353552" y="1017724"/>
                  <a:pt x="3353552" y="974756"/>
                </a:cubicBezTo>
                <a:cubicBezTo>
                  <a:pt x="3353552" y="926830"/>
                  <a:pt x="3332869" y="888407"/>
                  <a:pt x="3291502" y="859486"/>
                </a:cubicBezTo>
                <a:cubicBezTo>
                  <a:pt x="3250135" y="830566"/>
                  <a:pt x="3198013" y="816105"/>
                  <a:pt x="3135136" y="816105"/>
                </a:cubicBezTo>
                <a:cubicBezTo>
                  <a:pt x="3037529" y="816105"/>
                  <a:pt x="2927088" y="834697"/>
                  <a:pt x="2803813" y="871881"/>
                </a:cubicBezTo>
                <a:cubicBezTo>
                  <a:pt x="2680539" y="909065"/>
                  <a:pt x="2595739" y="948314"/>
                  <a:pt x="2549414" y="989630"/>
                </a:cubicBezTo>
                <a:cubicBezTo>
                  <a:pt x="2448476" y="1077218"/>
                  <a:pt x="2273906" y="1396999"/>
                  <a:pt x="2025704" y="1948971"/>
                </a:cubicBezTo>
                <a:cubicBezTo>
                  <a:pt x="2002542" y="2010118"/>
                  <a:pt x="1976074" y="2070438"/>
                  <a:pt x="1946301" y="2129932"/>
                </a:cubicBezTo>
                <a:cubicBezTo>
                  <a:pt x="1886730" y="2258836"/>
                  <a:pt x="1818882" y="2391045"/>
                  <a:pt x="1742759" y="2526559"/>
                </a:cubicBezTo>
                <a:cubicBezTo>
                  <a:pt x="1709681" y="2584400"/>
                  <a:pt x="1679075" y="2634805"/>
                  <a:pt x="1650942" y="2677773"/>
                </a:cubicBezTo>
                <a:cubicBezTo>
                  <a:pt x="1622809" y="2720741"/>
                  <a:pt x="1593856" y="2767014"/>
                  <a:pt x="1564083" y="2816592"/>
                </a:cubicBezTo>
                <a:cubicBezTo>
                  <a:pt x="1479697" y="2950454"/>
                  <a:pt x="1400268" y="3065311"/>
                  <a:pt x="1325797" y="3161162"/>
                </a:cubicBezTo>
                <a:lnTo>
                  <a:pt x="1315881" y="3151246"/>
                </a:lnTo>
                <a:cubicBezTo>
                  <a:pt x="1317534" y="2956238"/>
                  <a:pt x="1321666" y="2758751"/>
                  <a:pt x="1328276" y="2558785"/>
                </a:cubicBezTo>
                <a:cubicBezTo>
                  <a:pt x="1334887" y="2358819"/>
                  <a:pt x="1342323" y="2200995"/>
                  <a:pt x="1350586" y="2085311"/>
                </a:cubicBezTo>
                <a:cubicBezTo>
                  <a:pt x="1358849" y="1969629"/>
                  <a:pt x="1373723" y="1819241"/>
                  <a:pt x="1395207" y="1634148"/>
                </a:cubicBezTo>
                <a:cubicBezTo>
                  <a:pt x="1424954" y="1354857"/>
                  <a:pt x="1457180" y="1138365"/>
                  <a:pt x="1491885" y="984672"/>
                </a:cubicBezTo>
                <a:cubicBezTo>
                  <a:pt x="1498495" y="956577"/>
                  <a:pt x="1501800" y="934267"/>
                  <a:pt x="1501800" y="917741"/>
                </a:cubicBezTo>
                <a:cubicBezTo>
                  <a:pt x="1501800" y="876426"/>
                  <a:pt x="1488166" y="844200"/>
                  <a:pt x="1460898" y="821063"/>
                </a:cubicBezTo>
                <a:cubicBezTo>
                  <a:pt x="1433630" y="797926"/>
                  <a:pt x="1396859" y="786358"/>
                  <a:pt x="1350586" y="786358"/>
                </a:cubicBezTo>
                <a:close/>
              </a:path>
            </a:pathLst>
          </a:custGeom>
          <a:solidFill>
            <a:srgbClr val="EECFC0">
              <a:alpha val="80000"/>
            </a:srgb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altLang="zh-CN" sz="40000" dirty="0">
              <a:solidFill>
                <a:schemeClr val="bg1"/>
              </a:solidFill>
              <a:latin typeface="Forte" panose="03060902040502070203" charset="0"/>
              <a:ea typeface="新蒂下午茶专业版" panose="03000600000000000000" charset="-122"/>
            </a:endParaRPr>
          </a:p>
        </p:txBody>
      </p:sp>
      <p:sp>
        <p:nvSpPr>
          <p:cNvPr id="14" name="文本框 13"/>
          <p:cNvSpPr txBox="1"/>
          <p:nvPr/>
        </p:nvSpPr>
        <p:spPr>
          <a:xfrm>
            <a:off x="2814320" y="1302385"/>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
        <p:nvSpPr>
          <p:cNvPr id="15" name="文本框 14"/>
          <p:cNvSpPr txBox="1"/>
          <p:nvPr/>
        </p:nvSpPr>
        <p:spPr>
          <a:xfrm>
            <a:off x="617855" y="1832610"/>
            <a:ext cx="5166360" cy="21685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r"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a:p>
            <a:pPr algn="r"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301" name="微信"/>
          <p:cNvSpPr/>
          <p:nvPr/>
        </p:nvSpPr>
        <p:spPr>
          <a:xfrm>
            <a:off x="4192270" y="4318000"/>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r" eaLnBrk="1" fontAlgn="auto" hangingPunct="1">
              <a:spcBef>
                <a:spcPts val="0"/>
              </a:spcBef>
              <a:spcAft>
                <a:spcPts val="0"/>
              </a:spcAft>
              <a:defRPr/>
            </a:pPr>
            <a:endParaRPr lang="zh-CN" altLang="en-US">
              <a:solidFill>
                <a:srgbClr val="FFFFFF"/>
              </a:solidFill>
            </a:endParaRPr>
          </a:p>
        </p:txBody>
      </p:sp>
      <p:sp>
        <p:nvSpPr>
          <p:cNvPr id="302" name="微博"/>
          <p:cNvSpPr/>
          <p:nvPr/>
        </p:nvSpPr>
        <p:spPr>
          <a:xfrm>
            <a:off x="4810125" y="4318000"/>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r" eaLnBrk="1" fontAlgn="auto" hangingPunct="1">
              <a:spcBef>
                <a:spcPts val="0"/>
              </a:spcBef>
              <a:spcAft>
                <a:spcPts val="0"/>
              </a:spcAft>
              <a:defRPr/>
            </a:pPr>
            <a:endParaRPr lang="zh-CN" altLang="en-US">
              <a:solidFill>
                <a:srgbClr val="FFFFFF"/>
              </a:solidFill>
            </a:endParaRPr>
          </a:p>
        </p:txBody>
      </p:sp>
      <p:sp>
        <p:nvSpPr>
          <p:cNvPr id="16" name="Facebook"/>
          <p:cNvSpPr/>
          <p:nvPr/>
        </p:nvSpPr>
        <p:spPr bwMode="auto">
          <a:xfrm>
            <a:off x="5399405" y="4318635"/>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r"/>
            <a:endParaRPr lang="zh-CN" altLang="en-US"/>
          </a:p>
        </p:txBody>
      </p:sp>
      <p:sp>
        <p:nvSpPr>
          <p:cNvPr id="8" name="矩形 7"/>
          <p:cNvSpPr/>
          <p:nvPr/>
        </p:nvSpPr>
        <p:spPr>
          <a:xfrm>
            <a:off x="617855" y="5269865"/>
            <a:ext cx="830580" cy="627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500"/>
                            </p:stCondLst>
                            <p:childTnLst>
                              <p:par>
                                <p:cTn id="17" presetID="14" presetClass="entr" presetSubtype="5" fill="hold" grpId="1"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vertical)">
                                      <p:cBhvr>
                                        <p:cTn id="19" dur="500"/>
                                        <p:tgtEl>
                                          <p:spTgt spid="15"/>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01"/>
                                        </p:tgtEl>
                                        <p:attrNameLst>
                                          <p:attrName>style.visibility</p:attrName>
                                        </p:attrNameLst>
                                      </p:cBhvr>
                                      <p:to>
                                        <p:strVal val="visible"/>
                                      </p:to>
                                    </p:set>
                                    <p:anim calcmode="lin" valueType="num">
                                      <p:cBhvr>
                                        <p:cTn id="23" dur="500" fill="hold"/>
                                        <p:tgtEl>
                                          <p:spTgt spid="301"/>
                                        </p:tgtEl>
                                        <p:attrNameLst>
                                          <p:attrName>ppt_w</p:attrName>
                                        </p:attrNameLst>
                                      </p:cBhvr>
                                      <p:tavLst>
                                        <p:tav tm="0">
                                          <p:val>
                                            <p:fltVal val="0"/>
                                          </p:val>
                                        </p:tav>
                                        <p:tav tm="100000">
                                          <p:val>
                                            <p:strVal val="#ppt_w"/>
                                          </p:val>
                                        </p:tav>
                                      </p:tavLst>
                                    </p:anim>
                                    <p:anim calcmode="lin" valueType="num">
                                      <p:cBhvr>
                                        <p:cTn id="24" dur="500" fill="hold"/>
                                        <p:tgtEl>
                                          <p:spTgt spid="301"/>
                                        </p:tgtEl>
                                        <p:attrNameLst>
                                          <p:attrName>ppt_h</p:attrName>
                                        </p:attrNameLst>
                                      </p:cBhvr>
                                      <p:tavLst>
                                        <p:tav tm="0">
                                          <p:val>
                                            <p:fltVal val="0"/>
                                          </p:val>
                                        </p:tav>
                                        <p:tav tm="100000">
                                          <p:val>
                                            <p:strVal val="#ppt_h"/>
                                          </p:val>
                                        </p:tav>
                                      </p:tavLst>
                                    </p:anim>
                                    <p:animEffect transition="in" filter="fade">
                                      <p:cBhvr>
                                        <p:cTn id="25" dur="500"/>
                                        <p:tgtEl>
                                          <p:spTgt spid="301"/>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02"/>
                                        </p:tgtEl>
                                        <p:attrNameLst>
                                          <p:attrName>style.visibility</p:attrName>
                                        </p:attrNameLst>
                                      </p:cBhvr>
                                      <p:to>
                                        <p:strVal val="visible"/>
                                      </p:to>
                                    </p:set>
                                    <p:anim calcmode="lin" valueType="num">
                                      <p:cBhvr>
                                        <p:cTn id="29" dur="500" fill="hold"/>
                                        <p:tgtEl>
                                          <p:spTgt spid="302"/>
                                        </p:tgtEl>
                                        <p:attrNameLst>
                                          <p:attrName>ppt_w</p:attrName>
                                        </p:attrNameLst>
                                      </p:cBhvr>
                                      <p:tavLst>
                                        <p:tav tm="0">
                                          <p:val>
                                            <p:fltVal val="0"/>
                                          </p:val>
                                        </p:tav>
                                        <p:tav tm="100000">
                                          <p:val>
                                            <p:strVal val="#ppt_w"/>
                                          </p:val>
                                        </p:tav>
                                      </p:tavLst>
                                    </p:anim>
                                    <p:anim calcmode="lin" valueType="num">
                                      <p:cBhvr>
                                        <p:cTn id="30" dur="500" fill="hold"/>
                                        <p:tgtEl>
                                          <p:spTgt spid="302"/>
                                        </p:tgtEl>
                                        <p:attrNameLst>
                                          <p:attrName>ppt_h</p:attrName>
                                        </p:attrNameLst>
                                      </p:cBhvr>
                                      <p:tavLst>
                                        <p:tav tm="0">
                                          <p:val>
                                            <p:fltVal val="0"/>
                                          </p:val>
                                        </p:tav>
                                        <p:tav tm="100000">
                                          <p:val>
                                            <p:strVal val="#ppt_h"/>
                                          </p:val>
                                        </p:tav>
                                      </p:tavLst>
                                    </p:anim>
                                    <p:animEffect transition="in" filter="fade">
                                      <p:cBhvr>
                                        <p:cTn id="31" dur="500"/>
                                        <p:tgtEl>
                                          <p:spTgt spid="302"/>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3500"/>
                            </p:stCondLst>
                            <p:childTnLst>
                              <p:par>
                                <p:cTn id="39" presetID="2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right)">
                                      <p:cBhvr>
                                        <p:cTn id="41" dur="500"/>
                                        <p:tgtEl>
                                          <p:spTgt spid="9"/>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2" grpId="0" animBg="1"/>
      <p:bldP spid="14" grpId="0"/>
      <p:bldP spid="15" grpId="0"/>
      <p:bldP spid="15" grpId="1"/>
      <p:bldP spid="301" grpId="0" bldLvl="0" animBg="1"/>
      <p:bldP spid="302" grpId="0" bldLvl="0" animBg="1"/>
      <p:bldP spid="16" grpId="0" bldLvl="0" animBg="1"/>
      <p:bldP spid="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V="1">
            <a:off x="2132965" y="5581015"/>
            <a:ext cx="8658860" cy="5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563880" y="640080"/>
            <a:ext cx="5577205" cy="557720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82345" y="1058545"/>
            <a:ext cx="4739640" cy="4739640"/>
          </a:xfrm>
          <a:custGeom>
            <a:avLst/>
            <a:gdLst/>
            <a:ahLst/>
            <a:cxnLst/>
            <a:rect l="l" t="t" r="r" b="b"/>
            <a:pathLst>
              <a:path w="4739640" h="4739640">
                <a:moveTo>
                  <a:pt x="0" y="0"/>
                </a:moveTo>
                <a:lnTo>
                  <a:pt x="4739640" y="0"/>
                </a:lnTo>
                <a:lnTo>
                  <a:pt x="4739640" y="4739640"/>
                </a:lnTo>
                <a:lnTo>
                  <a:pt x="0" y="4739640"/>
                </a:lnTo>
                <a:lnTo>
                  <a:pt x="0" y="0"/>
                </a:lnTo>
                <a:close/>
                <a:moveTo>
                  <a:pt x="3341846" y="215276"/>
                </a:moveTo>
                <a:cubicBezTo>
                  <a:pt x="3174330" y="215276"/>
                  <a:pt x="2979930" y="246297"/>
                  <a:pt x="2758644" y="308340"/>
                </a:cubicBezTo>
                <a:cubicBezTo>
                  <a:pt x="2537359" y="370383"/>
                  <a:pt x="2330549" y="453106"/>
                  <a:pt x="2138217" y="556511"/>
                </a:cubicBezTo>
                <a:cubicBezTo>
                  <a:pt x="1927272" y="670256"/>
                  <a:pt x="1722014" y="825362"/>
                  <a:pt x="1522443" y="1021831"/>
                </a:cubicBezTo>
                <a:cubicBezTo>
                  <a:pt x="1322872" y="1218300"/>
                  <a:pt x="1147085" y="1434932"/>
                  <a:pt x="995080" y="1671729"/>
                </a:cubicBezTo>
                <a:cubicBezTo>
                  <a:pt x="843075" y="1908525"/>
                  <a:pt x="723643" y="2152043"/>
                  <a:pt x="636783" y="2402282"/>
                </a:cubicBezTo>
                <a:cubicBezTo>
                  <a:pt x="549923" y="2652521"/>
                  <a:pt x="506493" y="2889317"/>
                  <a:pt x="506493" y="3112671"/>
                </a:cubicBezTo>
                <a:cubicBezTo>
                  <a:pt x="506493" y="3497336"/>
                  <a:pt x="625409" y="3808584"/>
                  <a:pt x="863239" y="4046414"/>
                </a:cubicBezTo>
                <a:cubicBezTo>
                  <a:pt x="1003869" y="4189112"/>
                  <a:pt x="1186895" y="4302858"/>
                  <a:pt x="1412317" y="4387649"/>
                </a:cubicBezTo>
                <a:cubicBezTo>
                  <a:pt x="1637739" y="4472441"/>
                  <a:pt x="1865229" y="4514837"/>
                  <a:pt x="2094787" y="4514837"/>
                </a:cubicBezTo>
                <a:cubicBezTo>
                  <a:pt x="2493929" y="4514837"/>
                  <a:pt x="2864634" y="4394370"/>
                  <a:pt x="3206903" y="4153438"/>
                </a:cubicBezTo>
                <a:cubicBezTo>
                  <a:pt x="3549172" y="3912506"/>
                  <a:pt x="3820091" y="3585747"/>
                  <a:pt x="4019662" y="3173163"/>
                </a:cubicBezTo>
                <a:cubicBezTo>
                  <a:pt x="4219233" y="2760579"/>
                  <a:pt x="4319019" y="2310252"/>
                  <a:pt x="4319019" y="1822182"/>
                </a:cubicBezTo>
                <a:cubicBezTo>
                  <a:pt x="4319019" y="1617441"/>
                  <a:pt x="4297304" y="1423558"/>
                  <a:pt x="4253874" y="1240532"/>
                </a:cubicBezTo>
                <a:cubicBezTo>
                  <a:pt x="4210444" y="1057506"/>
                  <a:pt x="4155640" y="931869"/>
                  <a:pt x="4089461" y="863622"/>
                </a:cubicBezTo>
                <a:cubicBezTo>
                  <a:pt x="4062576" y="830533"/>
                  <a:pt x="4023799" y="803131"/>
                  <a:pt x="3973130" y="781416"/>
                </a:cubicBezTo>
                <a:cubicBezTo>
                  <a:pt x="3922462" y="759701"/>
                  <a:pt x="3874379" y="748843"/>
                  <a:pt x="3828881" y="748843"/>
                </a:cubicBezTo>
                <a:cubicBezTo>
                  <a:pt x="3750293" y="748843"/>
                  <a:pt x="3642753" y="788137"/>
                  <a:pt x="3506259" y="866724"/>
                </a:cubicBezTo>
                <a:cubicBezTo>
                  <a:pt x="3369765" y="945312"/>
                  <a:pt x="3248782" y="1035274"/>
                  <a:pt x="3143309" y="1136610"/>
                </a:cubicBezTo>
                <a:cubicBezTo>
                  <a:pt x="3050245" y="1221402"/>
                  <a:pt x="3003713" y="1306194"/>
                  <a:pt x="3003713" y="1390985"/>
                </a:cubicBezTo>
                <a:cubicBezTo>
                  <a:pt x="3003713" y="1436484"/>
                  <a:pt x="3039905" y="1521275"/>
                  <a:pt x="3112288" y="1645361"/>
                </a:cubicBezTo>
                <a:cubicBezTo>
                  <a:pt x="3306688" y="1953506"/>
                  <a:pt x="3403888" y="2249243"/>
                  <a:pt x="3403888" y="2532572"/>
                </a:cubicBezTo>
                <a:cubicBezTo>
                  <a:pt x="3403888" y="2689747"/>
                  <a:pt x="3373901" y="2853126"/>
                  <a:pt x="3313926" y="3022709"/>
                </a:cubicBezTo>
                <a:cubicBezTo>
                  <a:pt x="3253952" y="3192292"/>
                  <a:pt x="3174847" y="3345848"/>
                  <a:pt x="3076613" y="3483376"/>
                </a:cubicBezTo>
                <a:cubicBezTo>
                  <a:pt x="2978379" y="3620905"/>
                  <a:pt x="2868770" y="3732065"/>
                  <a:pt x="2747787" y="3816856"/>
                </a:cubicBezTo>
                <a:cubicBezTo>
                  <a:pt x="2626803" y="3901648"/>
                  <a:pt x="2508405" y="3944044"/>
                  <a:pt x="2392592" y="3944044"/>
                </a:cubicBezTo>
                <a:cubicBezTo>
                  <a:pt x="2249894" y="3944044"/>
                  <a:pt x="2127877" y="3898029"/>
                  <a:pt x="2026540" y="3805999"/>
                </a:cubicBezTo>
                <a:cubicBezTo>
                  <a:pt x="1925204" y="3713969"/>
                  <a:pt x="1848684" y="3577475"/>
                  <a:pt x="1796982" y="3396517"/>
                </a:cubicBezTo>
                <a:cubicBezTo>
                  <a:pt x="1745280" y="3215559"/>
                  <a:pt x="1719429" y="2989620"/>
                  <a:pt x="1719429" y="2718700"/>
                </a:cubicBezTo>
                <a:cubicBezTo>
                  <a:pt x="1719429" y="2526367"/>
                  <a:pt x="1734939" y="2369192"/>
                  <a:pt x="1765961" y="2247175"/>
                </a:cubicBezTo>
                <a:cubicBezTo>
                  <a:pt x="1790778" y="2108613"/>
                  <a:pt x="1831106" y="1977289"/>
                  <a:pt x="1886944" y="1853204"/>
                </a:cubicBezTo>
                <a:cubicBezTo>
                  <a:pt x="1961395" y="1681552"/>
                  <a:pt x="2031193" y="1549712"/>
                  <a:pt x="2096338" y="1457681"/>
                </a:cubicBezTo>
                <a:cubicBezTo>
                  <a:pt x="2161483" y="1365651"/>
                  <a:pt x="2265405" y="1248287"/>
                  <a:pt x="2408103" y="1105589"/>
                </a:cubicBezTo>
                <a:cubicBezTo>
                  <a:pt x="2523916" y="1002184"/>
                  <a:pt x="2619048" y="930318"/>
                  <a:pt x="2693499" y="889990"/>
                </a:cubicBezTo>
                <a:cubicBezTo>
                  <a:pt x="2767951" y="849663"/>
                  <a:pt x="2887900" y="804682"/>
                  <a:pt x="3053347" y="755048"/>
                </a:cubicBezTo>
                <a:cubicBezTo>
                  <a:pt x="3206386" y="711618"/>
                  <a:pt x="3316511" y="672324"/>
                  <a:pt x="3383725" y="637167"/>
                </a:cubicBezTo>
                <a:cubicBezTo>
                  <a:pt x="3450938" y="602009"/>
                  <a:pt x="3530042" y="542035"/>
                  <a:pt x="3621038" y="457243"/>
                </a:cubicBezTo>
                <a:cubicBezTo>
                  <a:pt x="3670672" y="397268"/>
                  <a:pt x="3695489" y="352804"/>
                  <a:pt x="3695489" y="323851"/>
                </a:cubicBezTo>
                <a:cubicBezTo>
                  <a:pt x="3695489" y="251467"/>
                  <a:pt x="3577608" y="215276"/>
                  <a:pt x="3341846" y="215276"/>
                </a:cubicBezTo>
                <a:close/>
              </a:path>
            </a:pathLst>
          </a:custGeom>
          <a:solidFill>
            <a:srgbClr val="EECFC0">
              <a:alpha val="80000"/>
            </a:srgb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altLang="zh-CN" sz="50000" dirty="0">
              <a:solidFill>
                <a:schemeClr val="bg1"/>
              </a:solidFill>
              <a:latin typeface="Forte" panose="03060902040502070203" charset="0"/>
              <a:ea typeface="新蒂下午茶专业版" panose="03000600000000000000" charset="-122"/>
            </a:endParaRPr>
          </a:p>
        </p:txBody>
      </p:sp>
      <p:sp>
        <p:nvSpPr>
          <p:cNvPr id="14" name="文本框 13"/>
          <p:cNvSpPr txBox="1"/>
          <p:nvPr/>
        </p:nvSpPr>
        <p:spPr>
          <a:xfrm>
            <a:off x="6500495" y="1271905"/>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
        <p:nvSpPr>
          <p:cNvPr id="15" name="文本框 14"/>
          <p:cNvSpPr txBox="1"/>
          <p:nvPr/>
        </p:nvSpPr>
        <p:spPr>
          <a:xfrm>
            <a:off x="6500495" y="1817370"/>
            <a:ext cx="5166360" cy="21685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a:p>
            <a:pPr algn="l"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301" name="微信"/>
          <p:cNvSpPr/>
          <p:nvPr/>
        </p:nvSpPr>
        <p:spPr>
          <a:xfrm>
            <a:off x="6569710" y="4318000"/>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02" name="微博"/>
          <p:cNvSpPr/>
          <p:nvPr/>
        </p:nvSpPr>
        <p:spPr>
          <a:xfrm>
            <a:off x="7187565" y="4318000"/>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Facebook"/>
          <p:cNvSpPr/>
          <p:nvPr/>
        </p:nvSpPr>
        <p:spPr bwMode="auto">
          <a:xfrm>
            <a:off x="7776845" y="4318635"/>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8" name="矩形 7"/>
          <p:cNvSpPr/>
          <p:nvPr/>
        </p:nvSpPr>
        <p:spPr>
          <a:xfrm>
            <a:off x="10791825" y="5269865"/>
            <a:ext cx="830580" cy="627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14" presetClass="entr" presetSubtype="5" fill="hold" grpId="1"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vertical)">
                                      <p:cBhvr>
                                        <p:cTn id="19" dur="500"/>
                                        <p:tgtEl>
                                          <p:spTgt spid="15"/>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01"/>
                                        </p:tgtEl>
                                        <p:attrNameLst>
                                          <p:attrName>style.visibility</p:attrName>
                                        </p:attrNameLst>
                                      </p:cBhvr>
                                      <p:to>
                                        <p:strVal val="visible"/>
                                      </p:to>
                                    </p:set>
                                    <p:anim calcmode="lin" valueType="num">
                                      <p:cBhvr>
                                        <p:cTn id="23" dur="500" fill="hold"/>
                                        <p:tgtEl>
                                          <p:spTgt spid="301"/>
                                        </p:tgtEl>
                                        <p:attrNameLst>
                                          <p:attrName>ppt_w</p:attrName>
                                        </p:attrNameLst>
                                      </p:cBhvr>
                                      <p:tavLst>
                                        <p:tav tm="0">
                                          <p:val>
                                            <p:fltVal val="0"/>
                                          </p:val>
                                        </p:tav>
                                        <p:tav tm="100000">
                                          <p:val>
                                            <p:strVal val="#ppt_w"/>
                                          </p:val>
                                        </p:tav>
                                      </p:tavLst>
                                    </p:anim>
                                    <p:anim calcmode="lin" valueType="num">
                                      <p:cBhvr>
                                        <p:cTn id="24" dur="500" fill="hold"/>
                                        <p:tgtEl>
                                          <p:spTgt spid="301"/>
                                        </p:tgtEl>
                                        <p:attrNameLst>
                                          <p:attrName>ppt_h</p:attrName>
                                        </p:attrNameLst>
                                      </p:cBhvr>
                                      <p:tavLst>
                                        <p:tav tm="0">
                                          <p:val>
                                            <p:fltVal val="0"/>
                                          </p:val>
                                        </p:tav>
                                        <p:tav tm="100000">
                                          <p:val>
                                            <p:strVal val="#ppt_h"/>
                                          </p:val>
                                        </p:tav>
                                      </p:tavLst>
                                    </p:anim>
                                    <p:animEffect transition="in" filter="fade">
                                      <p:cBhvr>
                                        <p:cTn id="25" dur="500"/>
                                        <p:tgtEl>
                                          <p:spTgt spid="301"/>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02"/>
                                        </p:tgtEl>
                                        <p:attrNameLst>
                                          <p:attrName>style.visibility</p:attrName>
                                        </p:attrNameLst>
                                      </p:cBhvr>
                                      <p:to>
                                        <p:strVal val="visible"/>
                                      </p:to>
                                    </p:set>
                                    <p:anim calcmode="lin" valueType="num">
                                      <p:cBhvr>
                                        <p:cTn id="29" dur="500" fill="hold"/>
                                        <p:tgtEl>
                                          <p:spTgt spid="302"/>
                                        </p:tgtEl>
                                        <p:attrNameLst>
                                          <p:attrName>ppt_w</p:attrName>
                                        </p:attrNameLst>
                                      </p:cBhvr>
                                      <p:tavLst>
                                        <p:tav tm="0">
                                          <p:val>
                                            <p:fltVal val="0"/>
                                          </p:val>
                                        </p:tav>
                                        <p:tav tm="100000">
                                          <p:val>
                                            <p:strVal val="#ppt_w"/>
                                          </p:val>
                                        </p:tav>
                                      </p:tavLst>
                                    </p:anim>
                                    <p:anim calcmode="lin" valueType="num">
                                      <p:cBhvr>
                                        <p:cTn id="30" dur="500" fill="hold"/>
                                        <p:tgtEl>
                                          <p:spTgt spid="302"/>
                                        </p:tgtEl>
                                        <p:attrNameLst>
                                          <p:attrName>ppt_h</p:attrName>
                                        </p:attrNameLst>
                                      </p:cBhvr>
                                      <p:tavLst>
                                        <p:tav tm="0">
                                          <p:val>
                                            <p:fltVal val="0"/>
                                          </p:val>
                                        </p:tav>
                                        <p:tav tm="100000">
                                          <p:val>
                                            <p:strVal val="#ppt_h"/>
                                          </p:val>
                                        </p:tav>
                                      </p:tavLst>
                                    </p:anim>
                                    <p:animEffect transition="in" filter="fade">
                                      <p:cBhvr>
                                        <p:cTn id="31" dur="500"/>
                                        <p:tgtEl>
                                          <p:spTgt spid="302"/>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2" grpId="0" animBg="1"/>
      <p:bldP spid="14" grpId="0"/>
      <p:bldP spid="15" grpId="0"/>
      <p:bldP spid="15" grpId="1"/>
      <p:bldP spid="301" grpId="0" bldLvl="0" animBg="1"/>
      <p:bldP spid="302" grpId="0" bldLvl="0" animBg="1"/>
      <p:bldP spid="16" grpId="0" bldLvl="0" animBg="1"/>
      <p:bldP spid="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V="1">
            <a:off x="1448435" y="5581015"/>
            <a:ext cx="8658860" cy="5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45200" y="640715"/>
            <a:ext cx="5577205" cy="557720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463665" y="1059180"/>
            <a:ext cx="4739640" cy="4739640"/>
          </a:xfrm>
          <a:custGeom>
            <a:avLst/>
            <a:gdLst/>
            <a:ahLst/>
            <a:cxnLst/>
            <a:rect l="l" t="t" r="r" b="b"/>
            <a:pathLst>
              <a:path w="4739640" h="4739640">
                <a:moveTo>
                  <a:pt x="0" y="0"/>
                </a:moveTo>
                <a:lnTo>
                  <a:pt x="4739640" y="0"/>
                </a:lnTo>
                <a:lnTo>
                  <a:pt x="4739640" y="4739640"/>
                </a:lnTo>
                <a:lnTo>
                  <a:pt x="0" y="4739640"/>
                </a:lnTo>
                <a:lnTo>
                  <a:pt x="0" y="0"/>
                </a:lnTo>
                <a:close/>
                <a:moveTo>
                  <a:pt x="1954116" y="238014"/>
                </a:moveTo>
                <a:cubicBezTo>
                  <a:pt x="1819690" y="238014"/>
                  <a:pt x="1704911" y="260245"/>
                  <a:pt x="1609779" y="304709"/>
                </a:cubicBezTo>
                <a:cubicBezTo>
                  <a:pt x="1514647" y="349174"/>
                  <a:pt x="1411242" y="428278"/>
                  <a:pt x="1299565" y="542023"/>
                </a:cubicBezTo>
                <a:cubicBezTo>
                  <a:pt x="1134118" y="717810"/>
                  <a:pt x="1051394" y="862577"/>
                  <a:pt x="1051394" y="976322"/>
                </a:cubicBezTo>
                <a:cubicBezTo>
                  <a:pt x="1051394" y="1154178"/>
                  <a:pt x="1178582" y="1243106"/>
                  <a:pt x="1432957" y="1243106"/>
                </a:cubicBezTo>
                <a:cubicBezTo>
                  <a:pt x="1685264" y="1243106"/>
                  <a:pt x="1947911" y="1222958"/>
                  <a:pt x="2220899" y="1182662"/>
                </a:cubicBezTo>
                <a:cubicBezTo>
                  <a:pt x="2187810" y="1257017"/>
                  <a:pt x="2131454" y="1385061"/>
                  <a:pt x="2051833" y="1566794"/>
                </a:cubicBezTo>
                <a:cubicBezTo>
                  <a:pt x="1972212" y="1748528"/>
                  <a:pt x="1900863" y="1920123"/>
                  <a:pt x="1837786" y="2081579"/>
                </a:cubicBezTo>
                <a:cubicBezTo>
                  <a:pt x="1774709" y="2243036"/>
                  <a:pt x="1720939" y="2387931"/>
                  <a:pt x="1676475" y="2516266"/>
                </a:cubicBezTo>
                <a:cubicBezTo>
                  <a:pt x="1632011" y="2644601"/>
                  <a:pt x="1582894" y="2795709"/>
                  <a:pt x="1529123" y="2969590"/>
                </a:cubicBezTo>
                <a:cubicBezTo>
                  <a:pt x="1351267" y="3516083"/>
                  <a:pt x="1262339" y="3890763"/>
                  <a:pt x="1262339" y="4093630"/>
                </a:cubicBezTo>
                <a:cubicBezTo>
                  <a:pt x="1262339" y="4205403"/>
                  <a:pt x="1298046" y="4299066"/>
                  <a:pt x="1369460" y="4374615"/>
                </a:cubicBezTo>
                <a:cubicBezTo>
                  <a:pt x="1440874" y="4450165"/>
                  <a:pt x="1528315" y="4487940"/>
                  <a:pt x="1631785" y="4487940"/>
                </a:cubicBezTo>
                <a:cubicBezTo>
                  <a:pt x="1780816" y="4487940"/>
                  <a:pt x="1985735" y="4403084"/>
                  <a:pt x="2246541" y="4233371"/>
                </a:cubicBezTo>
                <a:cubicBezTo>
                  <a:pt x="2329329" y="4177500"/>
                  <a:pt x="2391420" y="4114392"/>
                  <a:pt x="2432814" y="4044044"/>
                </a:cubicBezTo>
                <a:cubicBezTo>
                  <a:pt x="2523875" y="3884672"/>
                  <a:pt x="2643921" y="3486290"/>
                  <a:pt x="2792953" y="2848898"/>
                </a:cubicBezTo>
                <a:cubicBezTo>
                  <a:pt x="2799157" y="2824048"/>
                  <a:pt x="2804844" y="2799724"/>
                  <a:pt x="2810014" y="2775925"/>
                </a:cubicBezTo>
                <a:cubicBezTo>
                  <a:pt x="2815185" y="2752126"/>
                  <a:pt x="2821914" y="2724190"/>
                  <a:pt x="2830203" y="2692118"/>
                </a:cubicBezTo>
                <a:cubicBezTo>
                  <a:pt x="2838491" y="2660047"/>
                  <a:pt x="2847805" y="2621246"/>
                  <a:pt x="2858146" y="2575716"/>
                </a:cubicBezTo>
                <a:lnTo>
                  <a:pt x="2889167" y="2442227"/>
                </a:lnTo>
                <a:lnTo>
                  <a:pt x="2920237" y="2314942"/>
                </a:lnTo>
                <a:lnTo>
                  <a:pt x="2966527" y="2128523"/>
                </a:lnTo>
                <a:cubicBezTo>
                  <a:pt x="3036487" y="1863452"/>
                  <a:pt x="3080724" y="1707101"/>
                  <a:pt x="3099240" y="1659470"/>
                </a:cubicBezTo>
                <a:cubicBezTo>
                  <a:pt x="3156856" y="1466847"/>
                  <a:pt x="3185664" y="1341550"/>
                  <a:pt x="3185664" y="1283579"/>
                </a:cubicBezTo>
                <a:cubicBezTo>
                  <a:pt x="3185664" y="1223540"/>
                  <a:pt x="3160847" y="1168687"/>
                  <a:pt x="3111213" y="1119020"/>
                </a:cubicBezTo>
                <a:lnTo>
                  <a:pt x="3173255" y="1106660"/>
                </a:lnTo>
                <a:cubicBezTo>
                  <a:pt x="3196004" y="1102524"/>
                  <a:pt x="3217719" y="1100456"/>
                  <a:pt x="3238400" y="1100456"/>
                </a:cubicBezTo>
                <a:cubicBezTo>
                  <a:pt x="3478299" y="1061323"/>
                  <a:pt x="3624099" y="1012917"/>
                  <a:pt x="3675801" y="955237"/>
                </a:cubicBezTo>
                <a:cubicBezTo>
                  <a:pt x="3713027" y="922245"/>
                  <a:pt x="3744565" y="871237"/>
                  <a:pt x="3770417" y="802214"/>
                </a:cubicBezTo>
                <a:cubicBezTo>
                  <a:pt x="3796267" y="733192"/>
                  <a:pt x="3809193" y="665721"/>
                  <a:pt x="3809193" y="599800"/>
                </a:cubicBezTo>
                <a:cubicBezTo>
                  <a:pt x="3809193" y="537984"/>
                  <a:pt x="3788512" y="483373"/>
                  <a:pt x="3747151" y="435969"/>
                </a:cubicBezTo>
                <a:cubicBezTo>
                  <a:pt x="3695448" y="388596"/>
                  <a:pt x="3633405" y="356662"/>
                  <a:pt x="3561022" y="340166"/>
                </a:cubicBezTo>
                <a:cubicBezTo>
                  <a:pt x="3488639" y="323670"/>
                  <a:pt x="3338703" y="309249"/>
                  <a:pt x="3111213" y="296906"/>
                </a:cubicBezTo>
                <a:lnTo>
                  <a:pt x="3027455" y="287648"/>
                </a:lnTo>
                <a:lnTo>
                  <a:pt x="2940595" y="281443"/>
                </a:lnTo>
                <a:cubicBezTo>
                  <a:pt x="2671743" y="262831"/>
                  <a:pt x="2461832" y="250939"/>
                  <a:pt x="2310861" y="245769"/>
                </a:cubicBezTo>
                <a:cubicBezTo>
                  <a:pt x="2159891" y="240599"/>
                  <a:pt x="2040975" y="238014"/>
                  <a:pt x="1954116" y="238014"/>
                </a:cubicBezTo>
                <a:close/>
              </a:path>
            </a:pathLst>
          </a:custGeom>
          <a:solidFill>
            <a:srgbClr val="EECFC0">
              <a:alpha val="80000"/>
            </a:srgb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altLang="zh-CN" sz="50000" dirty="0">
              <a:solidFill>
                <a:schemeClr val="bg1"/>
              </a:solidFill>
              <a:latin typeface="Forte" panose="03060902040502070203" charset="0"/>
              <a:ea typeface="新蒂下午茶专业版" panose="03000600000000000000" charset="-122"/>
            </a:endParaRPr>
          </a:p>
        </p:txBody>
      </p:sp>
      <p:sp>
        <p:nvSpPr>
          <p:cNvPr id="14" name="文本框 13"/>
          <p:cNvSpPr txBox="1"/>
          <p:nvPr/>
        </p:nvSpPr>
        <p:spPr>
          <a:xfrm>
            <a:off x="2814320" y="1302385"/>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
        <p:nvSpPr>
          <p:cNvPr id="15" name="文本框 14"/>
          <p:cNvSpPr txBox="1"/>
          <p:nvPr/>
        </p:nvSpPr>
        <p:spPr>
          <a:xfrm>
            <a:off x="617855" y="1832610"/>
            <a:ext cx="5166360" cy="21685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r"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a:p>
            <a:pPr algn="r"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301" name="微信"/>
          <p:cNvSpPr/>
          <p:nvPr/>
        </p:nvSpPr>
        <p:spPr>
          <a:xfrm>
            <a:off x="4192270" y="4318000"/>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r" eaLnBrk="1" fontAlgn="auto" hangingPunct="1">
              <a:spcBef>
                <a:spcPts val="0"/>
              </a:spcBef>
              <a:spcAft>
                <a:spcPts val="0"/>
              </a:spcAft>
              <a:defRPr/>
            </a:pPr>
            <a:endParaRPr lang="zh-CN" altLang="en-US">
              <a:solidFill>
                <a:srgbClr val="FFFFFF"/>
              </a:solidFill>
            </a:endParaRPr>
          </a:p>
        </p:txBody>
      </p:sp>
      <p:sp>
        <p:nvSpPr>
          <p:cNvPr id="302" name="微博"/>
          <p:cNvSpPr/>
          <p:nvPr/>
        </p:nvSpPr>
        <p:spPr>
          <a:xfrm>
            <a:off x="4810125" y="4318000"/>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r" eaLnBrk="1" fontAlgn="auto" hangingPunct="1">
              <a:spcBef>
                <a:spcPts val="0"/>
              </a:spcBef>
              <a:spcAft>
                <a:spcPts val="0"/>
              </a:spcAft>
              <a:defRPr/>
            </a:pPr>
            <a:endParaRPr lang="zh-CN" altLang="en-US">
              <a:solidFill>
                <a:srgbClr val="FFFFFF"/>
              </a:solidFill>
            </a:endParaRPr>
          </a:p>
        </p:txBody>
      </p:sp>
      <p:sp>
        <p:nvSpPr>
          <p:cNvPr id="16" name="Facebook"/>
          <p:cNvSpPr/>
          <p:nvPr/>
        </p:nvSpPr>
        <p:spPr bwMode="auto">
          <a:xfrm>
            <a:off x="5399405" y="4318635"/>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r"/>
            <a:endParaRPr lang="zh-CN" altLang="en-US"/>
          </a:p>
        </p:txBody>
      </p:sp>
      <p:sp>
        <p:nvSpPr>
          <p:cNvPr id="8" name="矩形 7"/>
          <p:cNvSpPr/>
          <p:nvPr/>
        </p:nvSpPr>
        <p:spPr>
          <a:xfrm>
            <a:off x="617855" y="5269865"/>
            <a:ext cx="830580" cy="627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500"/>
                            </p:stCondLst>
                            <p:childTnLst>
                              <p:par>
                                <p:cTn id="17" presetID="14" presetClass="entr" presetSubtype="5" fill="hold" grpId="1"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vertical)">
                                      <p:cBhvr>
                                        <p:cTn id="19" dur="500"/>
                                        <p:tgtEl>
                                          <p:spTgt spid="15"/>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01"/>
                                        </p:tgtEl>
                                        <p:attrNameLst>
                                          <p:attrName>style.visibility</p:attrName>
                                        </p:attrNameLst>
                                      </p:cBhvr>
                                      <p:to>
                                        <p:strVal val="visible"/>
                                      </p:to>
                                    </p:set>
                                    <p:anim calcmode="lin" valueType="num">
                                      <p:cBhvr>
                                        <p:cTn id="23" dur="500" fill="hold"/>
                                        <p:tgtEl>
                                          <p:spTgt spid="301"/>
                                        </p:tgtEl>
                                        <p:attrNameLst>
                                          <p:attrName>ppt_w</p:attrName>
                                        </p:attrNameLst>
                                      </p:cBhvr>
                                      <p:tavLst>
                                        <p:tav tm="0">
                                          <p:val>
                                            <p:fltVal val="0"/>
                                          </p:val>
                                        </p:tav>
                                        <p:tav tm="100000">
                                          <p:val>
                                            <p:strVal val="#ppt_w"/>
                                          </p:val>
                                        </p:tav>
                                      </p:tavLst>
                                    </p:anim>
                                    <p:anim calcmode="lin" valueType="num">
                                      <p:cBhvr>
                                        <p:cTn id="24" dur="500" fill="hold"/>
                                        <p:tgtEl>
                                          <p:spTgt spid="301"/>
                                        </p:tgtEl>
                                        <p:attrNameLst>
                                          <p:attrName>ppt_h</p:attrName>
                                        </p:attrNameLst>
                                      </p:cBhvr>
                                      <p:tavLst>
                                        <p:tav tm="0">
                                          <p:val>
                                            <p:fltVal val="0"/>
                                          </p:val>
                                        </p:tav>
                                        <p:tav tm="100000">
                                          <p:val>
                                            <p:strVal val="#ppt_h"/>
                                          </p:val>
                                        </p:tav>
                                      </p:tavLst>
                                    </p:anim>
                                    <p:animEffect transition="in" filter="fade">
                                      <p:cBhvr>
                                        <p:cTn id="25" dur="500"/>
                                        <p:tgtEl>
                                          <p:spTgt spid="301"/>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02"/>
                                        </p:tgtEl>
                                        <p:attrNameLst>
                                          <p:attrName>style.visibility</p:attrName>
                                        </p:attrNameLst>
                                      </p:cBhvr>
                                      <p:to>
                                        <p:strVal val="visible"/>
                                      </p:to>
                                    </p:set>
                                    <p:anim calcmode="lin" valueType="num">
                                      <p:cBhvr>
                                        <p:cTn id="29" dur="500" fill="hold"/>
                                        <p:tgtEl>
                                          <p:spTgt spid="302"/>
                                        </p:tgtEl>
                                        <p:attrNameLst>
                                          <p:attrName>ppt_w</p:attrName>
                                        </p:attrNameLst>
                                      </p:cBhvr>
                                      <p:tavLst>
                                        <p:tav tm="0">
                                          <p:val>
                                            <p:fltVal val="0"/>
                                          </p:val>
                                        </p:tav>
                                        <p:tav tm="100000">
                                          <p:val>
                                            <p:strVal val="#ppt_w"/>
                                          </p:val>
                                        </p:tav>
                                      </p:tavLst>
                                    </p:anim>
                                    <p:anim calcmode="lin" valueType="num">
                                      <p:cBhvr>
                                        <p:cTn id="30" dur="500" fill="hold"/>
                                        <p:tgtEl>
                                          <p:spTgt spid="302"/>
                                        </p:tgtEl>
                                        <p:attrNameLst>
                                          <p:attrName>ppt_h</p:attrName>
                                        </p:attrNameLst>
                                      </p:cBhvr>
                                      <p:tavLst>
                                        <p:tav tm="0">
                                          <p:val>
                                            <p:fltVal val="0"/>
                                          </p:val>
                                        </p:tav>
                                        <p:tav tm="100000">
                                          <p:val>
                                            <p:strVal val="#ppt_h"/>
                                          </p:val>
                                        </p:tav>
                                      </p:tavLst>
                                    </p:anim>
                                    <p:animEffect transition="in" filter="fade">
                                      <p:cBhvr>
                                        <p:cTn id="31" dur="500"/>
                                        <p:tgtEl>
                                          <p:spTgt spid="302"/>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3500"/>
                            </p:stCondLst>
                            <p:childTnLst>
                              <p:par>
                                <p:cTn id="39" presetID="2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right)">
                                      <p:cBhvr>
                                        <p:cTn id="41" dur="500"/>
                                        <p:tgtEl>
                                          <p:spTgt spid="9"/>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2" grpId="0" animBg="1"/>
      <p:bldP spid="14" grpId="0"/>
      <p:bldP spid="15" grpId="0"/>
      <p:bldP spid="15" grpId="1"/>
      <p:bldP spid="301" grpId="0" bldLvl="0" animBg="1"/>
      <p:bldP spid="302" grpId="0" bldLvl="0" animBg="1"/>
      <p:bldP spid="16" grpId="0" bldLvl="0" animBg="1"/>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42060" y="3386455"/>
            <a:ext cx="694055" cy="6940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416425" y="504825"/>
            <a:ext cx="3358515" cy="700405"/>
          </a:xfrm>
          <a:prstGeom prst="rect">
            <a:avLst/>
          </a:prstGeom>
          <a:noFill/>
        </p:spPr>
        <p:txBody>
          <a:bodyPr wrap="square" rtlCol="0">
            <a:spAutoFit/>
          </a:bodyPr>
          <a:lstStyle/>
          <a:p>
            <a:pPr algn="ctr">
              <a:lnSpc>
                <a:spcPct val="110000"/>
              </a:lnSpc>
            </a:pPr>
            <a:r>
              <a:rPr lang="en-US" altLang="zh-CN" sz="3600">
                <a:latin typeface="华文宋体" panose="02010600040101010101" charset="-122"/>
                <a:ea typeface="华文宋体" panose="02010600040101010101" charset="-122"/>
              </a:rPr>
              <a:t>CONTENTS</a:t>
            </a:r>
          </a:p>
        </p:txBody>
      </p:sp>
      <p:sp>
        <p:nvSpPr>
          <p:cNvPr id="10" name="矩形 9"/>
          <p:cNvSpPr/>
          <p:nvPr/>
        </p:nvSpPr>
        <p:spPr>
          <a:xfrm>
            <a:off x="8905875" y="2439670"/>
            <a:ext cx="2004060" cy="20040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399540" y="1934845"/>
            <a:ext cx="2004060" cy="2004060"/>
          </a:xfrm>
          <a:prstGeom prst="rect">
            <a:avLst/>
          </a:prstGeom>
          <a:blipFill rotWithShape="1">
            <a:blip r:embed="rId3" cstate="email">
              <a:extLst>
                <a:ext uri="{BEBA8EAE-BF5A-486C-A8C5-ECC9F3942E4B}">
                  <a14:imgProps xmlns:a14="http://schemas.microsoft.com/office/drawing/2010/main">
                    <a14:imgLayer r:embed="rId4">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3859530" y="2574925"/>
            <a:ext cx="2004060" cy="2004060"/>
            <a:chOff x="6351" y="3341"/>
            <a:chExt cx="3156" cy="3156"/>
          </a:xfrm>
        </p:grpSpPr>
        <p:sp>
          <p:nvSpPr>
            <p:cNvPr id="7" name="矩形 6"/>
            <p:cNvSpPr/>
            <p:nvPr/>
          </p:nvSpPr>
          <p:spPr>
            <a:xfrm>
              <a:off x="6351" y="3341"/>
              <a:ext cx="3156" cy="3156"/>
            </a:xfrm>
            <a:prstGeom prst="rect">
              <a:avLst/>
            </a:prstGeom>
            <a:blipFill rotWithShape="1">
              <a:blip r:embed="rId5" cstate="email">
                <a:extLst>
                  <a:ext uri="{BEBA8EAE-BF5A-486C-A8C5-ECC9F3942E4B}">
                    <a14:imgProps xmlns:a14="http://schemas.microsoft.com/office/drawing/2010/main">
                      <a14:imgLayer r:embed="rId6">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351" y="3341"/>
              <a:ext cx="3156" cy="3156"/>
            </a:xfrm>
            <a:prstGeom prst="rect">
              <a:avLst/>
            </a:prstGeom>
            <a:solidFill>
              <a:srgbClr val="EECF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6318250" y="1934845"/>
            <a:ext cx="2004060" cy="2004060"/>
          </a:xfrm>
          <a:prstGeom prst="rect">
            <a:avLst/>
          </a:prstGeom>
          <a:blipFill rotWithShape="1">
            <a:blip r:embed="rId7" cstate="email">
              <a:extLst>
                <a:ext uri="{BEBA8EAE-BF5A-486C-A8C5-ECC9F3942E4B}">
                  <a14:imgProps xmlns:a14="http://schemas.microsoft.com/office/drawing/2010/main">
                    <a14:imgLayer r:embed="rId8">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8777605" y="2574925"/>
            <a:ext cx="2004060" cy="2004060"/>
            <a:chOff x="13046" y="3341"/>
            <a:chExt cx="3156" cy="3156"/>
          </a:xfrm>
        </p:grpSpPr>
        <p:sp>
          <p:nvSpPr>
            <p:cNvPr id="9" name="矩形 8"/>
            <p:cNvSpPr/>
            <p:nvPr/>
          </p:nvSpPr>
          <p:spPr>
            <a:xfrm>
              <a:off x="13046" y="3341"/>
              <a:ext cx="3156" cy="3156"/>
            </a:xfrm>
            <a:prstGeom prst="rect">
              <a:avLst/>
            </a:prstGeom>
            <a:blipFill rotWithShape="1">
              <a:blip r:embed="rId9" cstate="email">
                <a:extLst>
                  <a:ext uri="{BEBA8EAE-BF5A-486C-A8C5-ECC9F3942E4B}">
                    <a14:imgProps xmlns:a14="http://schemas.microsoft.com/office/drawing/2010/main">
                      <a14:imgLayer r:embed="rId10">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046" y="3341"/>
              <a:ext cx="3156" cy="3156"/>
            </a:xfrm>
            <a:prstGeom prst="rect">
              <a:avLst/>
            </a:prstGeom>
            <a:solidFill>
              <a:srgbClr val="EECF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1714500" y="2748915"/>
            <a:ext cx="1374775" cy="375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latin typeface="华文细黑" panose="02010600040101010101" charset="-122"/>
                <a:ea typeface="华文细黑" panose="02010600040101010101" charset="-122"/>
              </a:rPr>
              <a:t>ONE</a:t>
            </a:r>
          </a:p>
        </p:txBody>
      </p:sp>
      <p:sp>
        <p:nvSpPr>
          <p:cNvPr id="19" name="矩形 18"/>
          <p:cNvSpPr/>
          <p:nvPr/>
        </p:nvSpPr>
        <p:spPr>
          <a:xfrm>
            <a:off x="4173855" y="3388995"/>
            <a:ext cx="1374775" cy="375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华文细黑" panose="02010600040101010101" charset="-122"/>
                <a:ea typeface="华文细黑" panose="02010600040101010101" charset="-122"/>
              </a:rPr>
              <a:t>TWO</a:t>
            </a:r>
          </a:p>
        </p:txBody>
      </p:sp>
      <p:sp>
        <p:nvSpPr>
          <p:cNvPr id="20" name="矩形 19"/>
          <p:cNvSpPr/>
          <p:nvPr/>
        </p:nvSpPr>
        <p:spPr>
          <a:xfrm>
            <a:off x="6632575" y="2748915"/>
            <a:ext cx="1374775" cy="375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latin typeface="华文细黑" panose="02010600040101010101" charset="-122"/>
                <a:ea typeface="华文细黑" panose="02010600040101010101" charset="-122"/>
              </a:rPr>
              <a:t>THREE</a:t>
            </a:r>
          </a:p>
        </p:txBody>
      </p:sp>
      <p:sp>
        <p:nvSpPr>
          <p:cNvPr id="21" name="矩形 20"/>
          <p:cNvSpPr/>
          <p:nvPr/>
        </p:nvSpPr>
        <p:spPr>
          <a:xfrm>
            <a:off x="9091930" y="3389630"/>
            <a:ext cx="1374775" cy="375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华文细黑" panose="02010600040101010101" charset="-122"/>
                <a:ea typeface="华文细黑" panose="02010600040101010101" charset="-122"/>
              </a:rPr>
              <a:t>FOUR</a:t>
            </a:r>
          </a:p>
        </p:txBody>
      </p:sp>
      <p:sp>
        <p:nvSpPr>
          <p:cNvPr id="23" name="文本框 22"/>
          <p:cNvSpPr txBox="1"/>
          <p:nvPr/>
        </p:nvSpPr>
        <p:spPr>
          <a:xfrm>
            <a:off x="3888740" y="5092700"/>
            <a:ext cx="1945005" cy="829945"/>
          </a:xfrm>
          <a:prstGeom prst="rect">
            <a:avLst/>
          </a:prstGeom>
          <a:noFill/>
        </p:spPr>
        <p:txBody>
          <a:bodyPr wrap="square" rtlCol="0">
            <a:spAutoFit/>
          </a:bodyPr>
          <a:lstStyle/>
          <a:p>
            <a:pPr algn="ctr" fontAlgn="auto">
              <a:lnSpc>
                <a:spcPct val="150000"/>
              </a:lnSpc>
            </a:pPr>
            <a:r>
              <a:rPr lang="en-US" altLang="zh-CN" sz="1600">
                <a:solidFill>
                  <a:schemeClr val="tx1"/>
                </a:solidFill>
                <a:latin typeface="华文细黑" panose="02010600040101010101" charset="-122"/>
                <a:ea typeface="华文细黑" panose="02010600040101010101" charset="-122"/>
                <a:sym typeface="+mn-ea"/>
              </a:rPr>
              <a:t> </a:t>
            </a:r>
            <a:r>
              <a:rPr lang="zh-CN" altLang="en-US" sz="1600">
                <a:solidFill>
                  <a:schemeClr val="tx1"/>
                </a:solidFill>
                <a:latin typeface="华文细黑" panose="02010600040101010101" charset="-122"/>
                <a:ea typeface="华文细黑" panose="02010600040101010101" charset="-122"/>
                <a:sym typeface="+mn-ea"/>
              </a:rPr>
              <a:t>Click here to add your title</a:t>
            </a:r>
          </a:p>
        </p:txBody>
      </p:sp>
      <p:sp>
        <p:nvSpPr>
          <p:cNvPr id="24" name="文本框 23"/>
          <p:cNvSpPr txBox="1"/>
          <p:nvPr/>
        </p:nvSpPr>
        <p:spPr>
          <a:xfrm>
            <a:off x="6347460" y="4452620"/>
            <a:ext cx="1945005" cy="829945"/>
          </a:xfrm>
          <a:prstGeom prst="rect">
            <a:avLst/>
          </a:prstGeom>
          <a:noFill/>
        </p:spPr>
        <p:txBody>
          <a:bodyPr wrap="square" rtlCol="0">
            <a:spAutoFit/>
          </a:bodyPr>
          <a:lstStyle/>
          <a:p>
            <a:pPr algn="ctr" fontAlgn="auto">
              <a:lnSpc>
                <a:spcPct val="150000"/>
              </a:lnSpc>
            </a:pPr>
            <a:r>
              <a:rPr lang="en-US" altLang="zh-CN" sz="1600">
                <a:solidFill>
                  <a:schemeClr val="tx1"/>
                </a:solidFill>
                <a:latin typeface="华文细黑" panose="02010600040101010101" charset="-122"/>
                <a:ea typeface="华文细黑" panose="02010600040101010101" charset="-122"/>
                <a:sym typeface="+mn-ea"/>
              </a:rPr>
              <a:t> </a:t>
            </a:r>
            <a:r>
              <a:rPr lang="zh-CN" altLang="en-US" sz="1600">
                <a:solidFill>
                  <a:schemeClr val="tx1"/>
                </a:solidFill>
                <a:latin typeface="华文细黑" panose="02010600040101010101" charset="-122"/>
                <a:ea typeface="华文细黑" panose="02010600040101010101" charset="-122"/>
                <a:sym typeface="+mn-ea"/>
              </a:rPr>
              <a:t>Click here to add your title</a:t>
            </a:r>
          </a:p>
        </p:txBody>
      </p:sp>
      <p:sp>
        <p:nvSpPr>
          <p:cNvPr id="25" name="文本框 24"/>
          <p:cNvSpPr txBox="1"/>
          <p:nvPr/>
        </p:nvSpPr>
        <p:spPr>
          <a:xfrm>
            <a:off x="8806815" y="5092700"/>
            <a:ext cx="1945005" cy="829945"/>
          </a:xfrm>
          <a:prstGeom prst="rect">
            <a:avLst/>
          </a:prstGeom>
          <a:noFill/>
        </p:spPr>
        <p:txBody>
          <a:bodyPr wrap="square" rtlCol="0">
            <a:spAutoFit/>
          </a:bodyPr>
          <a:lstStyle/>
          <a:p>
            <a:pPr algn="ctr" fontAlgn="auto">
              <a:lnSpc>
                <a:spcPct val="150000"/>
              </a:lnSpc>
            </a:pPr>
            <a:r>
              <a:rPr lang="en-US" altLang="zh-CN" sz="1600">
                <a:solidFill>
                  <a:schemeClr val="tx1"/>
                </a:solidFill>
                <a:latin typeface="华文细黑" panose="02010600040101010101" charset="-122"/>
                <a:ea typeface="华文细黑" panose="02010600040101010101" charset="-122"/>
                <a:sym typeface="+mn-ea"/>
              </a:rPr>
              <a:t> </a:t>
            </a:r>
            <a:r>
              <a:rPr lang="zh-CN" altLang="en-US" sz="1600">
                <a:solidFill>
                  <a:schemeClr val="tx1"/>
                </a:solidFill>
                <a:latin typeface="华文细黑" panose="02010600040101010101" charset="-122"/>
                <a:ea typeface="华文细黑" panose="02010600040101010101" charset="-122"/>
                <a:sym typeface="+mn-ea"/>
              </a:rPr>
              <a:t>Click here to add your title</a:t>
            </a:r>
          </a:p>
        </p:txBody>
      </p:sp>
      <p:sp>
        <p:nvSpPr>
          <p:cNvPr id="26" name="文本框 25"/>
          <p:cNvSpPr txBox="1"/>
          <p:nvPr/>
        </p:nvSpPr>
        <p:spPr>
          <a:xfrm>
            <a:off x="1429385" y="4452620"/>
            <a:ext cx="1945005" cy="829945"/>
          </a:xfrm>
          <a:prstGeom prst="rect">
            <a:avLst/>
          </a:prstGeom>
          <a:noFill/>
        </p:spPr>
        <p:txBody>
          <a:bodyPr wrap="square" rtlCol="0">
            <a:spAutoFit/>
          </a:bodyPr>
          <a:lstStyle/>
          <a:p>
            <a:pPr algn="ctr" fontAlgn="auto">
              <a:lnSpc>
                <a:spcPct val="150000"/>
              </a:lnSpc>
            </a:pPr>
            <a:r>
              <a:rPr lang="en-US" altLang="zh-CN" sz="1600">
                <a:solidFill>
                  <a:schemeClr val="tx1"/>
                </a:solidFill>
                <a:latin typeface="华文细黑" panose="02010600040101010101" charset="-122"/>
                <a:ea typeface="华文细黑" panose="02010600040101010101" charset="-122"/>
                <a:sym typeface="+mn-ea"/>
              </a:rPr>
              <a:t> </a:t>
            </a:r>
            <a:r>
              <a:rPr lang="zh-CN" altLang="en-US" sz="1600">
                <a:solidFill>
                  <a:schemeClr val="tx1"/>
                </a:solidFill>
                <a:latin typeface="华文细黑" panose="02010600040101010101" charset="-122"/>
                <a:ea typeface="华文细黑" panose="02010600040101010101" charset="-122"/>
                <a:sym typeface="+mn-ea"/>
              </a:rPr>
              <a:t>Click here to add your title</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350"/>
                            </p:stCondLst>
                            <p:childTnLst>
                              <p:par>
                                <p:cTn id="19" presetID="14" presetClass="entr" presetSubtype="5"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vertical)">
                                      <p:cBhvr>
                                        <p:cTn id="21" dur="500"/>
                                        <p:tgtEl>
                                          <p:spTgt spid="6"/>
                                        </p:tgtEl>
                                      </p:cBhvr>
                                    </p:animEffect>
                                  </p:childTnLst>
                                </p:cTn>
                              </p:par>
                            </p:childTnLst>
                          </p:cTn>
                        </p:par>
                        <p:par>
                          <p:cTn id="22" fill="hold">
                            <p:stCondLst>
                              <p:cond delay="185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35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strVal val="#ppt_x"/>
                                          </p:val>
                                        </p:tav>
                                        <p:tav tm="100000">
                                          <p:val>
                                            <p:strVal val="#ppt_x"/>
                                          </p:val>
                                        </p:tav>
                                      </p:tavLst>
                                    </p:anim>
                                    <p:anim calcmode="lin" valueType="num">
                                      <p:cBhvr>
                                        <p:cTn id="33" dur="5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2850"/>
                            </p:stCondLst>
                            <p:childTnLst>
                              <p:par>
                                <p:cTn id="35" presetID="18" presetClass="entr" presetSubtype="6"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downRight)">
                                      <p:cBhvr>
                                        <p:cTn id="37" dur="500"/>
                                        <p:tgtEl>
                                          <p:spTgt spid="16"/>
                                        </p:tgtEl>
                                      </p:cBhvr>
                                    </p:animEffect>
                                  </p:childTnLst>
                                </p:cTn>
                              </p:par>
                            </p:childTnLst>
                          </p:cTn>
                        </p:par>
                        <p:par>
                          <p:cTn id="38" fill="hold">
                            <p:stCondLst>
                              <p:cond delay="3350"/>
                            </p:stCondLst>
                            <p:childTnLst>
                              <p:par>
                                <p:cTn id="39" presetID="53" presetClass="entr" presetSubtype="16"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par>
                          <p:cTn id="44" fill="hold">
                            <p:stCondLst>
                              <p:cond delay="385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anim calcmode="lin" valueType="num">
                                      <p:cBhvr>
                                        <p:cTn id="48" dur="500" fill="hold"/>
                                        <p:tgtEl>
                                          <p:spTgt spid="23"/>
                                        </p:tgtEl>
                                        <p:attrNameLst>
                                          <p:attrName>ppt_x</p:attrName>
                                        </p:attrNameLst>
                                      </p:cBhvr>
                                      <p:tavLst>
                                        <p:tav tm="0">
                                          <p:val>
                                            <p:strVal val="#ppt_x"/>
                                          </p:val>
                                        </p:tav>
                                        <p:tav tm="100000">
                                          <p:val>
                                            <p:strVal val="#ppt_x"/>
                                          </p:val>
                                        </p:tav>
                                      </p:tavLst>
                                    </p:anim>
                                    <p:anim calcmode="lin" valueType="num">
                                      <p:cBhvr>
                                        <p:cTn id="49" dur="5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4350"/>
                            </p:stCondLst>
                            <p:childTnLst>
                              <p:par>
                                <p:cTn id="51" presetID="16" presetClass="entr" presetSubtype="21"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par>
                          <p:cTn id="54" fill="hold">
                            <p:stCondLst>
                              <p:cond delay="4850"/>
                            </p:stCondLst>
                            <p:childTnLst>
                              <p:par>
                                <p:cTn id="55" presetID="53" presetClass="entr" presetSubtype="16"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childTnLst>
                          </p:cTn>
                        </p:par>
                        <p:par>
                          <p:cTn id="60" fill="hold">
                            <p:stCondLst>
                              <p:cond delay="5350"/>
                            </p:stCondLst>
                            <p:childTnLst>
                              <p:par>
                                <p:cTn id="61" presetID="42" presetClass="entr" presetSubtype="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anim calcmode="lin" valueType="num">
                                      <p:cBhvr>
                                        <p:cTn id="64" dur="500" fill="hold"/>
                                        <p:tgtEl>
                                          <p:spTgt spid="24"/>
                                        </p:tgtEl>
                                        <p:attrNameLst>
                                          <p:attrName>ppt_x</p:attrName>
                                        </p:attrNameLst>
                                      </p:cBhvr>
                                      <p:tavLst>
                                        <p:tav tm="0">
                                          <p:val>
                                            <p:strVal val="#ppt_x"/>
                                          </p:val>
                                        </p:tav>
                                        <p:tav tm="100000">
                                          <p:val>
                                            <p:strVal val="#ppt_x"/>
                                          </p:val>
                                        </p:tav>
                                      </p:tavLst>
                                    </p:anim>
                                    <p:anim calcmode="lin" valueType="num">
                                      <p:cBhvr>
                                        <p:cTn id="65" dur="500" fill="hold"/>
                                        <p:tgtEl>
                                          <p:spTgt spid="24"/>
                                        </p:tgtEl>
                                        <p:attrNameLst>
                                          <p:attrName>ppt_y</p:attrName>
                                        </p:attrNameLst>
                                      </p:cBhvr>
                                      <p:tavLst>
                                        <p:tav tm="0">
                                          <p:val>
                                            <p:strVal val="#ppt_y+.1"/>
                                          </p:val>
                                        </p:tav>
                                        <p:tav tm="100000">
                                          <p:val>
                                            <p:strVal val="#ppt_y"/>
                                          </p:val>
                                        </p:tav>
                                      </p:tavLst>
                                    </p:anim>
                                  </p:childTnLst>
                                </p:cTn>
                              </p:par>
                            </p:childTnLst>
                          </p:cTn>
                        </p:par>
                        <p:par>
                          <p:cTn id="66" fill="hold">
                            <p:stCondLst>
                              <p:cond delay="5850"/>
                            </p:stCondLst>
                            <p:childTnLst>
                              <p:par>
                                <p:cTn id="67" presetID="10"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childTnLst>
                          </p:cTn>
                        </p:par>
                        <p:par>
                          <p:cTn id="70" fill="hold">
                            <p:stCondLst>
                              <p:cond delay="6350"/>
                            </p:stCondLst>
                            <p:childTnLst>
                              <p:par>
                                <p:cTn id="71" presetID="14" presetClass="entr" presetSubtype="5"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randombar(vertical)">
                                      <p:cBhvr>
                                        <p:cTn id="73" dur="500"/>
                                        <p:tgtEl>
                                          <p:spTgt spid="17"/>
                                        </p:tgtEl>
                                      </p:cBhvr>
                                    </p:animEffect>
                                  </p:childTnLst>
                                </p:cTn>
                              </p:par>
                            </p:childTnLst>
                          </p:cTn>
                        </p:par>
                        <p:par>
                          <p:cTn id="74" fill="hold">
                            <p:stCondLst>
                              <p:cond delay="6850"/>
                            </p:stCondLst>
                            <p:childTnLst>
                              <p:par>
                                <p:cTn id="75" presetID="53" presetClass="entr" presetSubtype="16"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childTnLst>
                          </p:cTn>
                        </p:par>
                        <p:par>
                          <p:cTn id="80" fill="hold">
                            <p:stCondLst>
                              <p:cond delay="735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strVal val="#ppt_x"/>
                                          </p:val>
                                        </p:tav>
                                        <p:tav tm="100000">
                                          <p:val>
                                            <p:strVal val="#ppt_x"/>
                                          </p:val>
                                        </p:tav>
                                      </p:tavLst>
                                    </p:anim>
                                    <p:anim calcmode="lin" valueType="num">
                                      <p:cBhvr>
                                        <p:cTn id="85"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P spid="12" grpId="1"/>
      <p:bldP spid="10" grpId="0" bldLvl="0" animBg="1"/>
      <p:bldP spid="6" grpId="0" bldLvl="0" animBg="1"/>
      <p:bldP spid="8" grpId="0" bldLvl="0" animBg="1"/>
      <p:bldP spid="18" grpId="0" bldLvl="0" animBg="1"/>
      <p:bldP spid="19" grpId="0" bldLvl="0" animBg="1"/>
      <p:bldP spid="20" grpId="0" bldLvl="0" animBg="1"/>
      <p:bldP spid="21" grpId="0" bldLvl="0" animBg="1"/>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3112Q61Q8-2"/>
          <p:cNvPicPr>
            <a:picLocks noChangeAspect="1"/>
          </p:cNvPicPr>
          <p:nvPr/>
        </p:nvPicPr>
        <p:blipFill>
          <a:blip r:embed="rId3" cstate="email">
            <a:grayscl/>
          </a:blip>
          <a:srcRect/>
          <a:stretch>
            <a:fillRect/>
          </a:stretch>
        </p:blipFill>
        <p:spPr>
          <a:xfrm>
            <a:off x="814070" y="882650"/>
            <a:ext cx="10563860" cy="2979420"/>
          </a:xfrm>
          <a:prstGeom prst="rect">
            <a:avLst/>
          </a:prstGeom>
        </p:spPr>
      </p:pic>
      <p:sp>
        <p:nvSpPr>
          <p:cNvPr id="7" name="矩形 6"/>
          <p:cNvSpPr/>
          <p:nvPr/>
        </p:nvSpPr>
        <p:spPr>
          <a:xfrm>
            <a:off x="1076960" y="1145540"/>
            <a:ext cx="6967220" cy="2980055"/>
          </a:xfrm>
          <a:prstGeom prst="rect">
            <a:avLst/>
          </a:prstGeom>
          <a:solidFill>
            <a:srgbClr val="EECF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672590" y="1974215"/>
            <a:ext cx="5775960" cy="1322070"/>
          </a:xfrm>
          <a:prstGeom prst="rect">
            <a:avLst/>
          </a:prstGeom>
          <a:noFill/>
        </p:spPr>
        <p:txBody>
          <a:bodyPr wrap="square" rtlCol="0">
            <a:spAutoFit/>
          </a:bodyPr>
          <a:lstStyle/>
          <a:p>
            <a:pPr algn="ctr"/>
            <a:r>
              <a:rPr lang="en-US" altLang="zh-CN" sz="8000">
                <a:solidFill>
                  <a:schemeClr val="bg1"/>
                </a:solidFill>
                <a:latin typeface="华文宋体" panose="02010600040101010101" charset="-122"/>
                <a:ea typeface="华文宋体" panose="02010600040101010101" charset="-122"/>
              </a:rPr>
              <a:t>PART FOUR</a:t>
            </a:r>
          </a:p>
        </p:txBody>
      </p:sp>
      <p:cxnSp>
        <p:nvCxnSpPr>
          <p:cNvPr id="9" name="直接连接符 8"/>
          <p:cNvCxnSpPr/>
          <p:nvPr/>
        </p:nvCxnSpPr>
        <p:spPr>
          <a:xfrm>
            <a:off x="8693150" y="4418330"/>
            <a:ext cx="0" cy="1607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46210" y="4683760"/>
            <a:ext cx="2196465" cy="10763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60000"/>
              </a:lnSpc>
            </a:pPr>
            <a:r>
              <a:rPr lang="zh-CN" altLang="en-US" sz="2000" b="1" dirty="0">
                <a:solidFill>
                  <a:schemeClr val="tx1"/>
                </a:solidFill>
                <a:latin typeface="华文细黑" panose="02010600040101010101" charset="-122"/>
                <a:ea typeface="华文细黑" panose="02010600040101010101" charset="-122"/>
                <a:sym typeface="+mn-ea"/>
              </a:rPr>
              <a:t>Click here to add your title</a:t>
            </a:r>
          </a:p>
        </p:txBody>
      </p:sp>
      <p:sp>
        <p:nvSpPr>
          <p:cNvPr id="16" name="文本框 15"/>
          <p:cNvSpPr txBox="1"/>
          <p:nvPr/>
        </p:nvSpPr>
        <p:spPr>
          <a:xfrm>
            <a:off x="1076960" y="4560570"/>
            <a:ext cx="7263130" cy="13220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r" fontAlgn="auto">
              <a:lnSpc>
                <a:spcPct val="200000"/>
              </a:lnSpc>
            </a:pPr>
            <a:endParaRPr lang="zh-CN" altLang="en-US" sz="1000" dirty="0">
              <a:solidFill>
                <a:schemeClr val="tx1"/>
              </a:solidFill>
              <a:latin typeface="华文细黑" panose="02010600040101010101" charset="-122"/>
              <a:ea typeface="华文细黑" panose="02010600040101010101" charset="-122"/>
              <a:sym typeface="+mn-ea"/>
            </a:endParaRPr>
          </a:p>
          <a:p>
            <a:pPr algn="r"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r"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500"/>
                                        <p:tgtEl>
                                          <p:spTgt spid="6"/>
                                        </p:tgtEl>
                                      </p:cBhvr>
                                    </p:animEffect>
                                  </p:childTnLst>
                                </p:cTn>
                              </p:par>
                            </p:childTnLst>
                          </p:cTn>
                        </p:par>
                        <p:par>
                          <p:cTn id="10" fill="hold">
                            <p:stCondLst>
                              <p:cond delay="500"/>
                            </p:stCondLst>
                            <p:childTnLst>
                              <p:par>
                                <p:cTn id="11" presetID="14" presetClass="entr" presetSubtype="5"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vertical)">
                                      <p:cBhvr>
                                        <p:cTn id="13" dur="500"/>
                                        <p:tgtEl>
                                          <p:spTgt spid="7"/>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Right)">
                                      <p:cBhvr>
                                        <p:cTn id="17" dur="1000"/>
                                        <p:tgtEl>
                                          <p:spTgt spid="8"/>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14" presetClass="entr" presetSubtype="5" fill="hold" grpId="1"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10" grpId="0"/>
      <p:bldP spid="16" grpId="0"/>
      <p:bldP spid="1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28600" y="3489960"/>
            <a:ext cx="3124200" cy="3124200"/>
          </a:xfrm>
          <a:prstGeom prst="rect">
            <a:avLst/>
          </a:prstGeom>
          <a:blipFill rotWithShape="1">
            <a:blip r:embed="rId3" cstate="email">
              <a:extLst>
                <a:ext uri="{BEBA8EAE-BF5A-486C-A8C5-ECC9F3942E4B}">
                  <a14:imgProps xmlns:a14="http://schemas.microsoft.com/office/drawing/2010/main">
                    <a14:imgLayer r:embed="rId4">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505200" y="228600"/>
            <a:ext cx="8397240" cy="3124200"/>
          </a:xfrm>
          <a:prstGeom prst="rect">
            <a:avLst/>
          </a:prstGeom>
          <a:blipFill rotWithShape="1">
            <a:blip r:embed="rId5" cstate="email">
              <a:extLst>
                <a:ext uri="{BEBA8EAE-BF5A-486C-A8C5-ECC9F3942E4B}">
                  <a14:imgProps xmlns:a14="http://schemas.microsoft.com/office/drawing/2010/main">
                    <a14:imgLayer r:embed="rId6">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28600" y="228600"/>
            <a:ext cx="3124200" cy="3124200"/>
            <a:chOff x="360" y="360"/>
            <a:chExt cx="4920" cy="4920"/>
          </a:xfrm>
        </p:grpSpPr>
        <p:sp>
          <p:nvSpPr>
            <p:cNvPr id="4" name="矩形 3"/>
            <p:cNvSpPr/>
            <p:nvPr/>
          </p:nvSpPr>
          <p:spPr>
            <a:xfrm>
              <a:off x="360" y="360"/>
              <a:ext cx="4920" cy="4920"/>
            </a:xfrm>
            <a:prstGeom prst="rect">
              <a:avLst/>
            </a:prstGeom>
            <a:solidFill>
              <a:srgbClr val="EEC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人"/>
            <p:cNvSpPr/>
            <p:nvPr/>
          </p:nvSpPr>
          <p:spPr bwMode="auto">
            <a:xfrm>
              <a:off x="1849" y="735"/>
              <a:ext cx="1943" cy="4171"/>
            </a:xfrm>
            <a:custGeom>
              <a:avLst/>
              <a:gdLst>
                <a:gd name="T0" fmla="*/ 2147483646 w 2573"/>
                <a:gd name="T1" fmla="*/ 2147483646 h 7443"/>
                <a:gd name="T2" fmla="*/ 2147483646 w 2573"/>
                <a:gd name="T3" fmla="*/ 2147483646 h 7443"/>
                <a:gd name="T4" fmla="*/ 2147483646 w 2573"/>
                <a:gd name="T5" fmla="*/ 2147483646 h 7443"/>
                <a:gd name="T6" fmla="*/ 2147483646 w 2573"/>
                <a:gd name="T7" fmla="*/ 2147483646 h 7443"/>
                <a:gd name="T8" fmla="*/ 2147483646 w 2573"/>
                <a:gd name="T9" fmla="*/ 2147483646 h 7443"/>
                <a:gd name="T10" fmla="*/ 2147483646 w 2573"/>
                <a:gd name="T11" fmla="*/ 2147483646 h 7443"/>
                <a:gd name="T12" fmla="*/ 2147483646 w 2573"/>
                <a:gd name="T13" fmla="*/ 2147483646 h 7443"/>
                <a:gd name="T14" fmla="*/ 2147483646 w 2573"/>
                <a:gd name="T15" fmla="*/ 2147483646 h 7443"/>
                <a:gd name="T16" fmla="*/ 2147483646 w 2573"/>
                <a:gd name="T17" fmla="*/ 2147483646 h 7443"/>
                <a:gd name="T18" fmla="*/ 2147483646 w 2573"/>
                <a:gd name="T19" fmla="*/ 1626365532 h 7443"/>
                <a:gd name="T20" fmla="*/ 2147483646 w 2573"/>
                <a:gd name="T21" fmla="*/ 737750474 h 7443"/>
                <a:gd name="T22" fmla="*/ 2147483646 w 2573"/>
                <a:gd name="T23" fmla="*/ 2147483646 h 7443"/>
                <a:gd name="T24" fmla="*/ 2147483646 w 2573"/>
                <a:gd name="T25" fmla="*/ 2147483646 h 7443"/>
                <a:gd name="T26" fmla="*/ 2147483646 w 2573"/>
                <a:gd name="T27" fmla="*/ 2147483646 h 7443"/>
                <a:gd name="T28" fmla="*/ 2147483646 w 2573"/>
                <a:gd name="T29" fmla="*/ 2147483646 h 7443"/>
                <a:gd name="T30" fmla="*/ 2147483646 w 2573"/>
                <a:gd name="T31" fmla="*/ 2147483646 h 7443"/>
                <a:gd name="T32" fmla="*/ 2147483646 w 2573"/>
                <a:gd name="T33" fmla="*/ 2147483646 h 7443"/>
                <a:gd name="T34" fmla="*/ 2147483646 w 2573"/>
                <a:gd name="T35" fmla="*/ 2147483646 h 7443"/>
                <a:gd name="T36" fmla="*/ 1636480033 w 2573"/>
                <a:gd name="T37" fmla="*/ 2147483646 h 7443"/>
                <a:gd name="T38" fmla="*/ 2120795342 w 2573"/>
                <a:gd name="T39" fmla="*/ 2147483646 h 7443"/>
                <a:gd name="T40" fmla="*/ 634574876 w 2573"/>
                <a:gd name="T41" fmla="*/ 2147483646 h 7443"/>
                <a:gd name="T42" fmla="*/ 0 w 2573"/>
                <a:gd name="T43" fmla="*/ 2147483646 h 7443"/>
                <a:gd name="T44" fmla="*/ 1886956577 w 2573"/>
                <a:gd name="T45" fmla="*/ 2147483646 h 7443"/>
                <a:gd name="T46" fmla="*/ 2147483646 w 2573"/>
                <a:gd name="T47" fmla="*/ 2147483646 h 7443"/>
                <a:gd name="T48" fmla="*/ 2147483646 w 2573"/>
                <a:gd name="T49" fmla="*/ 2147483646 h 7443"/>
                <a:gd name="T50" fmla="*/ 2147483646 w 2573"/>
                <a:gd name="T51" fmla="*/ 2147483646 h 7443"/>
                <a:gd name="T52" fmla="*/ 2147483646 w 2573"/>
                <a:gd name="T53" fmla="*/ 2147483646 h 7443"/>
                <a:gd name="T54" fmla="*/ 2147483646 w 2573"/>
                <a:gd name="T55" fmla="*/ 2147483646 h 7443"/>
                <a:gd name="T56" fmla="*/ 2147483646 w 2573"/>
                <a:gd name="T57" fmla="*/ 2147483646 h 7443"/>
                <a:gd name="T58" fmla="*/ 2147483646 w 2573"/>
                <a:gd name="T59" fmla="*/ 2147483646 h 7443"/>
                <a:gd name="T60" fmla="*/ 2147483646 w 2573"/>
                <a:gd name="T61" fmla="*/ 2147483646 h 7443"/>
                <a:gd name="T62" fmla="*/ 2147483646 w 2573"/>
                <a:gd name="T63" fmla="*/ 2147483646 h 7443"/>
                <a:gd name="T64" fmla="*/ 2147483646 w 2573"/>
                <a:gd name="T65" fmla="*/ 2147483646 h 7443"/>
                <a:gd name="T66" fmla="*/ 2147483646 w 2573"/>
                <a:gd name="T67" fmla="*/ 2147483646 h 7443"/>
                <a:gd name="T68" fmla="*/ 2147483646 w 2573"/>
                <a:gd name="T69" fmla="*/ 2147483646 h 7443"/>
                <a:gd name="T70" fmla="*/ 2147483646 w 2573"/>
                <a:gd name="T71" fmla="*/ 2147483646 h 7443"/>
                <a:gd name="T72" fmla="*/ 2147483646 w 2573"/>
                <a:gd name="T73" fmla="*/ 2147483646 h 7443"/>
                <a:gd name="T74" fmla="*/ 2147483646 w 2573"/>
                <a:gd name="T75" fmla="*/ 2147483646 h 7443"/>
                <a:gd name="T76" fmla="*/ 2147483646 w 2573"/>
                <a:gd name="T77" fmla="*/ 2147483646 h 7443"/>
                <a:gd name="T78" fmla="*/ 2147483646 w 2573"/>
                <a:gd name="T79" fmla="*/ 2147483646 h 7443"/>
                <a:gd name="T80" fmla="*/ 2147483646 w 2573"/>
                <a:gd name="T81" fmla="*/ 2147483646 h 7443"/>
                <a:gd name="T82" fmla="*/ 2147483646 w 2573"/>
                <a:gd name="T83" fmla="*/ 2147483646 h 7443"/>
                <a:gd name="T84" fmla="*/ 2147483646 w 2573"/>
                <a:gd name="T85" fmla="*/ 2147483646 h 7443"/>
                <a:gd name="T86" fmla="*/ 2147483646 w 2573"/>
                <a:gd name="T87" fmla="*/ 2147483646 h 7443"/>
                <a:gd name="T88" fmla="*/ 2147483646 w 2573"/>
                <a:gd name="T89" fmla="*/ 2147483646 h 7443"/>
                <a:gd name="T90" fmla="*/ 2147483646 w 2573"/>
                <a:gd name="T91" fmla="*/ 2147483646 h 7443"/>
                <a:gd name="T92" fmla="*/ 2147483646 w 2573"/>
                <a:gd name="T93" fmla="*/ 2147483646 h 7443"/>
                <a:gd name="T94" fmla="*/ 2147483646 w 2573"/>
                <a:gd name="T95" fmla="*/ 2147483646 h 7443"/>
                <a:gd name="T96" fmla="*/ 2147483646 w 2573"/>
                <a:gd name="T97" fmla="*/ 2147483646 h 7443"/>
                <a:gd name="T98" fmla="*/ 2147483646 w 2573"/>
                <a:gd name="T99" fmla="*/ 2147483646 h 7443"/>
                <a:gd name="T100" fmla="*/ 2147483646 w 2573"/>
                <a:gd name="T101" fmla="*/ 2147483646 h 7443"/>
                <a:gd name="T102" fmla="*/ 2147483646 w 2573"/>
                <a:gd name="T103" fmla="*/ 2147483646 h 7443"/>
                <a:gd name="T104" fmla="*/ 2147483646 w 2573"/>
                <a:gd name="T105" fmla="*/ 2147483646 h 7443"/>
                <a:gd name="T106" fmla="*/ 2147483646 w 2573"/>
                <a:gd name="T107" fmla="*/ 2147483646 h 7443"/>
                <a:gd name="T108" fmla="*/ 2147483646 w 2573"/>
                <a:gd name="T109" fmla="*/ 2147483646 h 7443"/>
                <a:gd name="T110" fmla="*/ 2147483646 w 2573"/>
                <a:gd name="T111" fmla="*/ 2147483646 h 7443"/>
                <a:gd name="T112" fmla="*/ 2147483646 w 2573"/>
                <a:gd name="T113" fmla="*/ 2147483646 h 7443"/>
                <a:gd name="T114" fmla="*/ 2147483646 w 2573"/>
                <a:gd name="T115" fmla="*/ 2147483646 h 7443"/>
                <a:gd name="T116" fmla="*/ 2147483646 w 2573"/>
                <a:gd name="T117" fmla="*/ 2147483646 h 7443"/>
                <a:gd name="T118" fmla="*/ 2147483646 w 2573"/>
                <a:gd name="T119" fmla="*/ 2147483646 h 7443"/>
                <a:gd name="T120" fmla="*/ 2147483646 w 2573"/>
                <a:gd name="T121" fmla="*/ 2147483646 h 7443"/>
                <a:gd name="T122" fmla="*/ 2147483646 w 2573"/>
                <a:gd name="T123" fmla="*/ 2147483646 h 7443"/>
                <a:gd name="T124" fmla="*/ 2147483646 w 2573"/>
                <a:gd name="T125" fmla="*/ 2147483646 h 74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73" h="7443">
                  <a:moveTo>
                    <a:pt x="2542" y="4016"/>
                  </a:moveTo>
                  <a:lnTo>
                    <a:pt x="2542" y="4016"/>
                  </a:lnTo>
                  <a:lnTo>
                    <a:pt x="2548" y="4005"/>
                  </a:lnTo>
                  <a:lnTo>
                    <a:pt x="2551" y="3993"/>
                  </a:lnTo>
                  <a:lnTo>
                    <a:pt x="2553" y="3978"/>
                  </a:lnTo>
                  <a:lnTo>
                    <a:pt x="2554" y="3965"/>
                  </a:lnTo>
                  <a:lnTo>
                    <a:pt x="2553" y="3950"/>
                  </a:lnTo>
                  <a:lnTo>
                    <a:pt x="2552" y="3934"/>
                  </a:lnTo>
                  <a:lnTo>
                    <a:pt x="2550" y="3921"/>
                  </a:lnTo>
                  <a:lnTo>
                    <a:pt x="2548" y="3906"/>
                  </a:lnTo>
                  <a:lnTo>
                    <a:pt x="2541" y="3881"/>
                  </a:lnTo>
                  <a:lnTo>
                    <a:pt x="2536" y="3860"/>
                  </a:lnTo>
                  <a:lnTo>
                    <a:pt x="2529" y="3840"/>
                  </a:lnTo>
                  <a:lnTo>
                    <a:pt x="2531" y="3831"/>
                  </a:lnTo>
                  <a:lnTo>
                    <a:pt x="2532" y="3821"/>
                  </a:lnTo>
                  <a:lnTo>
                    <a:pt x="2532" y="3812"/>
                  </a:lnTo>
                  <a:lnTo>
                    <a:pt x="2531" y="3803"/>
                  </a:lnTo>
                  <a:lnTo>
                    <a:pt x="2530" y="3794"/>
                  </a:lnTo>
                  <a:lnTo>
                    <a:pt x="2527" y="3785"/>
                  </a:lnTo>
                  <a:lnTo>
                    <a:pt x="2524" y="3777"/>
                  </a:lnTo>
                  <a:lnTo>
                    <a:pt x="2521" y="3767"/>
                  </a:lnTo>
                  <a:lnTo>
                    <a:pt x="2511" y="3751"/>
                  </a:lnTo>
                  <a:lnTo>
                    <a:pt x="2500" y="3735"/>
                  </a:lnTo>
                  <a:lnTo>
                    <a:pt x="2487" y="3720"/>
                  </a:lnTo>
                  <a:lnTo>
                    <a:pt x="2474" y="3704"/>
                  </a:lnTo>
                  <a:lnTo>
                    <a:pt x="2444" y="3674"/>
                  </a:lnTo>
                  <a:lnTo>
                    <a:pt x="2415" y="3645"/>
                  </a:lnTo>
                  <a:lnTo>
                    <a:pt x="2400" y="3631"/>
                  </a:lnTo>
                  <a:lnTo>
                    <a:pt x="2388" y="3616"/>
                  </a:lnTo>
                  <a:lnTo>
                    <a:pt x="2376" y="3602"/>
                  </a:lnTo>
                  <a:lnTo>
                    <a:pt x="2367" y="3588"/>
                  </a:lnTo>
                  <a:lnTo>
                    <a:pt x="2358" y="3570"/>
                  </a:lnTo>
                  <a:lnTo>
                    <a:pt x="2346" y="3546"/>
                  </a:lnTo>
                  <a:lnTo>
                    <a:pt x="2335" y="3517"/>
                  </a:lnTo>
                  <a:lnTo>
                    <a:pt x="2321" y="3483"/>
                  </a:lnTo>
                  <a:lnTo>
                    <a:pt x="2293" y="3403"/>
                  </a:lnTo>
                  <a:lnTo>
                    <a:pt x="2264" y="3315"/>
                  </a:lnTo>
                  <a:lnTo>
                    <a:pt x="2234" y="3223"/>
                  </a:lnTo>
                  <a:lnTo>
                    <a:pt x="2207" y="3134"/>
                  </a:lnTo>
                  <a:lnTo>
                    <a:pt x="2185" y="3054"/>
                  </a:lnTo>
                  <a:lnTo>
                    <a:pt x="2167" y="2989"/>
                  </a:lnTo>
                  <a:lnTo>
                    <a:pt x="2132" y="2864"/>
                  </a:lnTo>
                  <a:lnTo>
                    <a:pt x="2092" y="2727"/>
                  </a:lnTo>
                  <a:lnTo>
                    <a:pt x="2074" y="2664"/>
                  </a:lnTo>
                  <a:lnTo>
                    <a:pt x="2057" y="2611"/>
                  </a:lnTo>
                  <a:lnTo>
                    <a:pt x="2043" y="2572"/>
                  </a:lnTo>
                  <a:lnTo>
                    <a:pt x="2038" y="2559"/>
                  </a:lnTo>
                  <a:lnTo>
                    <a:pt x="2035" y="2551"/>
                  </a:lnTo>
                  <a:lnTo>
                    <a:pt x="2031" y="2542"/>
                  </a:lnTo>
                  <a:lnTo>
                    <a:pt x="2027" y="2528"/>
                  </a:lnTo>
                  <a:lnTo>
                    <a:pt x="2020" y="2495"/>
                  </a:lnTo>
                  <a:lnTo>
                    <a:pt x="2027" y="2494"/>
                  </a:lnTo>
                  <a:lnTo>
                    <a:pt x="2032" y="2492"/>
                  </a:lnTo>
                  <a:lnTo>
                    <a:pt x="2023" y="2450"/>
                  </a:lnTo>
                  <a:lnTo>
                    <a:pt x="2004" y="2352"/>
                  </a:lnTo>
                  <a:lnTo>
                    <a:pt x="1994" y="2294"/>
                  </a:lnTo>
                  <a:lnTo>
                    <a:pt x="1984" y="2238"/>
                  </a:lnTo>
                  <a:lnTo>
                    <a:pt x="1978" y="2189"/>
                  </a:lnTo>
                  <a:lnTo>
                    <a:pt x="1977" y="2167"/>
                  </a:lnTo>
                  <a:lnTo>
                    <a:pt x="1976" y="2150"/>
                  </a:lnTo>
                  <a:lnTo>
                    <a:pt x="1976" y="2042"/>
                  </a:lnTo>
                  <a:lnTo>
                    <a:pt x="1975" y="1964"/>
                  </a:lnTo>
                  <a:lnTo>
                    <a:pt x="1973" y="1880"/>
                  </a:lnTo>
                  <a:lnTo>
                    <a:pt x="1970" y="1797"/>
                  </a:lnTo>
                  <a:lnTo>
                    <a:pt x="1967" y="1758"/>
                  </a:lnTo>
                  <a:lnTo>
                    <a:pt x="1965" y="1722"/>
                  </a:lnTo>
                  <a:lnTo>
                    <a:pt x="1961" y="1690"/>
                  </a:lnTo>
                  <a:lnTo>
                    <a:pt x="1957" y="1663"/>
                  </a:lnTo>
                  <a:lnTo>
                    <a:pt x="1953" y="1640"/>
                  </a:lnTo>
                  <a:lnTo>
                    <a:pt x="1951" y="1631"/>
                  </a:lnTo>
                  <a:lnTo>
                    <a:pt x="1948" y="1624"/>
                  </a:lnTo>
                  <a:lnTo>
                    <a:pt x="1944" y="1612"/>
                  </a:lnTo>
                  <a:lnTo>
                    <a:pt x="1940" y="1598"/>
                  </a:lnTo>
                  <a:lnTo>
                    <a:pt x="1932" y="1571"/>
                  </a:lnTo>
                  <a:lnTo>
                    <a:pt x="1926" y="1543"/>
                  </a:lnTo>
                  <a:lnTo>
                    <a:pt x="1922" y="1515"/>
                  </a:lnTo>
                  <a:lnTo>
                    <a:pt x="1920" y="1488"/>
                  </a:lnTo>
                  <a:lnTo>
                    <a:pt x="1918" y="1464"/>
                  </a:lnTo>
                  <a:lnTo>
                    <a:pt x="1917" y="1427"/>
                  </a:lnTo>
                  <a:lnTo>
                    <a:pt x="1917" y="1418"/>
                  </a:lnTo>
                  <a:lnTo>
                    <a:pt x="1915" y="1404"/>
                  </a:lnTo>
                  <a:lnTo>
                    <a:pt x="1912" y="1389"/>
                  </a:lnTo>
                  <a:lnTo>
                    <a:pt x="1908" y="1369"/>
                  </a:lnTo>
                  <a:lnTo>
                    <a:pt x="1901" y="1348"/>
                  </a:lnTo>
                  <a:lnTo>
                    <a:pt x="1894" y="1326"/>
                  </a:lnTo>
                  <a:lnTo>
                    <a:pt x="1885" y="1303"/>
                  </a:lnTo>
                  <a:lnTo>
                    <a:pt x="1874" y="1280"/>
                  </a:lnTo>
                  <a:lnTo>
                    <a:pt x="1862" y="1257"/>
                  </a:lnTo>
                  <a:lnTo>
                    <a:pt x="1847" y="1235"/>
                  </a:lnTo>
                  <a:lnTo>
                    <a:pt x="1839" y="1225"/>
                  </a:lnTo>
                  <a:lnTo>
                    <a:pt x="1831" y="1214"/>
                  </a:lnTo>
                  <a:lnTo>
                    <a:pt x="1821" y="1205"/>
                  </a:lnTo>
                  <a:lnTo>
                    <a:pt x="1812" y="1197"/>
                  </a:lnTo>
                  <a:lnTo>
                    <a:pt x="1803" y="1190"/>
                  </a:lnTo>
                  <a:lnTo>
                    <a:pt x="1792" y="1182"/>
                  </a:lnTo>
                  <a:lnTo>
                    <a:pt x="1781" y="1176"/>
                  </a:lnTo>
                  <a:lnTo>
                    <a:pt x="1770" y="1171"/>
                  </a:lnTo>
                  <a:lnTo>
                    <a:pt x="1757" y="1167"/>
                  </a:lnTo>
                  <a:lnTo>
                    <a:pt x="1745" y="1164"/>
                  </a:lnTo>
                  <a:lnTo>
                    <a:pt x="1731" y="1162"/>
                  </a:lnTo>
                  <a:lnTo>
                    <a:pt x="1717" y="1160"/>
                  </a:lnTo>
                  <a:lnTo>
                    <a:pt x="1695" y="1174"/>
                  </a:lnTo>
                  <a:lnTo>
                    <a:pt x="1639" y="1157"/>
                  </a:lnTo>
                  <a:lnTo>
                    <a:pt x="1574" y="1139"/>
                  </a:lnTo>
                  <a:lnTo>
                    <a:pt x="1555" y="1134"/>
                  </a:lnTo>
                  <a:lnTo>
                    <a:pt x="1509" y="1122"/>
                  </a:lnTo>
                  <a:lnTo>
                    <a:pt x="1467" y="1112"/>
                  </a:lnTo>
                  <a:lnTo>
                    <a:pt x="1430" y="1106"/>
                  </a:lnTo>
                  <a:lnTo>
                    <a:pt x="1415" y="1103"/>
                  </a:lnTo>
                  <a:lnTo>
                    <a:pt x="1402" y="1102"/>
                  </a:lnTo>
                  <a:lnTo>
                    <a:pt x="1376" y="1096"/>
                  </a:lnTo>
                  <a:lnTo>
                    <a:pt x="1350" y="1089"/>
                  </a:lnTo>
                  <a:lnTo>
                    <a:pt x="1319" y="1080"/>
                  </a:lnTo>
                  <a:lnTo>
                    <a:pt x="1288" y="1070"/>
                  </a:lnTo>
                  <a:lnTo>
                    <a:pt x="1259" y="1060"/>
                  </a:lnTo>
                  <a:lnTo>
                    <a:pt x="1248" y="1055"/>
                  </a:lnTo>
                  <a:lnTo>
                    <a:pt x="1237" y="1049"/>
                  </a:lnTo>
                  <a:lnTo>
                    <a:pt x="1230" y="1044"/>
                  </a:lnTo>
                  <a:lnTo>
                    <a:pt x="1226" y="1040"/>
                  </a:lnTo>
                  <a:lnTo>
                    <a:pt x="1224" y="1037"/>
                  </a:lnTo>
                  <a:lnTo>
                    <a:pt x="1220" y="1030"/>
                  </a:lnTo>
                  <a:lnTo>
                    <a:pt x="1215" y="1017"/>
                  </a:lnTo>
                  <a:lnTo>
                    <a:pt x="1208" y="999"/>
                  </a:lnTo>
                  <a:lnTo>
                    <a:pt x="1205" y="987"/>
                  </a:lnTo>
                  <a:lnTo>
                    <a:pt x="1203" y="974"/>
                  </a:lnTo>
                  <a:lnTo>
                    <a:pt x="1201" y="959"/>
                  </a:lnTo>
                  <a:lnTo>
                    <a:pt x="1200" y="943"/>
                  </a:lnTo>
                  <a:lnTo>
                    <a:pt x="1199" y="925"/>
                  </a:lnTo>
                  <a:lnTo>
                    <a:pt x="1199" y="905"/>
                  </a:lnTo>
                  <a:lnTo>
                    <a:pt x="1201" y="885"/>
                  </a:lnTo>
                  <a:lnTo>
                    <a:pt x="1203" y="862"/>
                  </a:lnTo>
                  <a:lnTo>
                    <a:pt x="1204" y="871"/>
                  </a:lnTo>
                  <a:lnTo>
                    <a:pt x="1327" y="898"/>
                  </a:lnTo>
                  <a:lnTo>
                    <a:pt x="1332" y="901"/>
                  </a:lnTo>
                  <a:lnTo>
                    <a:pt x="1339" y="904"/>
                  </a:lnTo>
                  <a:lnTo>
                    <a:pt x="1347" y="906"/>
                  </a:lnTo>
                  <a:lnTo>
                    <a:pt x="1357" y="908"/>
                  </a:lnTo>
                  <a:lnTo>
                    <a:pt x="1378" y="910"/>
                  </a:lnTo>
                  <a:lnTo>
                    <a:pt x="1402" y="910"/>
                  </a:lnTo>
                  <a:lnTo>
                    <a:pt x="1428" y="908"/>
                  </a:lnTo>
                  <a:lnTo>
                    <a:pt x="1456" y="905"/>
                  </a:lnTo>
                  <a:lnTo>
                    <a:pt x="1484" y="901"/>
                  </a:lnTo>
                  <a:lnTo>
                    <a:pt x="1512" y="896"/>
                  </a:lnTo>
                  <a:lnTo>
                    <a:pt x="1566" y="886"/>
                  </a:lnTo>
                  <a:lnTo>
                    <a:pt x="1612" y="875"/>
                  </a:lnTo>
                  <a:lnTo>
                    <a:pt x="1654" y="864"/>
                  </a:lnTo>
                  <a:lnTo>
                    <a:pt x="1661" y="862"/>
                  </a:lnTo>
                  <a:lnTo>
                    <a:pt x="1666" y="860"/>
                  </a:lnTo>
                  <a:lnTo>
                    <a:pt x="1671" y="857"/>
                  </a:lnTo>
                  <a:lnTo>
                    <a:pt x="1674" y="854"/>
                  </a:lnTo>
                  <a:lnTo>
                    <a:pt x="1677" y="850"/>
                  </a:lnTo>
                  <a:lnTo>
                    <a:pt x="1679" y="847"/>
                  </a:lnTo>
                  <a:lnTo>
                    <a:pt x="1680" y="844"/>
                  </a:lnTo>
                  <a:lnTo>
                    <a:pt x="1680" y="840"/>
                  </a:lnTo>
                  <a:lnTo>
                    <a:pt x="1679" y="837"/>
                  </a:lnTo>
                  <a:lnTo>
                    <a:pt x="1678" y="834"/>
                  </a:lnTo>
                  <a:lnTo>
                    <a:pt x="1675" y="831"/>
                  </a:lnTo>
                  <a:lnTo>
                    <a:pt x="1671" y="828"/>
                  </a:lnTo>
                  <a:lnTo>
                    <a:pt x="1666" y="825"/>
                  </a:lnTo>
                  <a:lnTo>
                    <a:pt x="1660" y="823"/>
                  </a:lnTo>
                  <a:lnTo>
                    <a:pt x="1652" y="822"/>
                  </a:lnTo>
                  <a:lnTo>
                    <a:pt x="1644" y="822"/>
                  </a:lnTo>
                  <a:lnTo>
                    <a:pt x="1636" y="821"/>
                  </a:lnTo>
                  <a:lnTo>
                    <a:pt x="1626" y="820"/>
                  </a:lnTo>
                  <a:lnTo>
                    <a:pt x="1617" y="818"/>
                  </a:lnTo>
                  <a:lnTo>
                    <a:pt x="1609" y="815"/>
                  </a:lnTo>
                  <a:lnTo>
                    <a:pt x="1600" y="811"/>
                  </a:lnTo>
                  <a:lnTo>
                    <a:pt x="1591" y="807"/>
                  </a:lnTo>
                  <a:lnTo>
                    <a:pt x="1583" y="802"/>
                  </a:lnTo>
                  <a:lnTo>
                    <a:pt x="1575" y="795"/>
                  </a:lnTo>
                  <a:lnTo>
                    <a:pt x="1558" y="782"/>
                  </a:lnTo>
                  <a:lnTo>
                    <a:pt x="1542" y="765"/>
                  </a:lnTo>
                  <a:lnTo>
                    <a:pt x="1528" y="747"/>
                  </a:lnTo>
                  <a:lnTo>
                    <a:pt x="1513" y="725"/>
                  </a:lnTo>
                  <a:lnTo>
                    <a:pt x="1496" y="701"/>
                  </a:lnTo>
                  <a:lnTo>
                    <a:pt x="1476" y="675"/>
                  </a:lnTo>
                  <a:lnTo>
                    <a:pt x="1453" y="648"/>
                  </a:lnTo>
                  <a:lnTo>
                    <a:pt x="1431" y="622"/>
                  </a:lnTo>
                  <a:lnTo>
                    <a:pt x="1394" y="580"/>
                  </a:lnTo>
                  <a:lnTo>
                    <a:pt x="1378" y="563"/>
                  </a:lnTo>
                  <a:lnTo>
                    <a:pt x="1380" y="562"/>
                  </a:lnTo>
                  <a:lnTo>
                    <a:pt x="1378" y="560"/>
                  </a:lnTo>
                  <a:lnTo>
                    <a:pt x="1413" y="304"/>
                  </a:lnTo>
                  <a:lnTo>
                    <a:pt x="1412" y="288"/>
                  </a:lnTo>
                  <a:lnTo>
                    <a:pt x="1410" y="273"/>
                  </a:lnTo>
                  <a:lnTo>
                    <a:pt x="1405" y="258"/>
                  </a:lnTo>
                  <a:lnTo>
                    <a:pt x="1400" y="243"/>
                  </a:lnTo>
                  <a:lnTo>
                    <a:pt x="1394" y="229"/>
                  </a:lnTo>
                  <a:lnTo>
                    <a:pt x="1386" y="215"/>
                  </a:lnTo>
                  <a:lnTo>
                    <a:pt x="1377" y="202"/>
                  </a:lnTo>
                  <a:lnTo>
                    <a:pt x="1368" y="188"/>
                  </a:lnTo>
                  <a:lnTo>
                    <a:pt x="1358" y="176"/>
                  </a:lnTo>
                  <a:lnTo>
                    <a:pt x="1346" y="164"/>
                  </a:lnTo>
                  <a:lnTo>
                    <a:pt x="1334" y="151"/>
                  </a:lnTo>
                  <a:lnTo>
                    <a:pt x="1321" y="140"/>
                  </a:lnTo>
                  <a:lnTo>
                    <a:pt x="1295" y="118"/>
                  </a:lnTo>
                  <a:lnTo>
                    <a:pt x="1270" y="97"/>
                  </a:lnTo>
                  <a:lnTo>
                    <a:pt x="1243" y="80"/>
                  </a:lnTo>
                  <a:lnTo>
                    <a:pt x="1217" y="63"/>
                  </a:lnTo>
                  <a:lnTo>
                    <a:pt x="1192" y="49"/>
                  </a:lnTo>
                  <a:lnTo>
                    <a:pt x="1170" y="38"/>
                  </a:lnTo>
                  <a:lnTo>
                    <a:pt x="1138" y="21"/>
                  </a:lnTo>
                  <a:lnTo>
                    <a:pt x="1125" y="16"/>
                  </a:lnTo>
                  <a:lnTo>
                    <a:pt x="1113" y="12"/>
                  </a:lnTo>
                  <a:lnTo>
                    <a:pt x="1099" y="8"/>
                  </a:lnTo>
                  <a:lnTo>
                    <a:pt x="1086" y="5"/>
                  </a:lnTo>
                  <a:lnTo>
                    <a:pt x="1070" y="3"/>
                  </a:lnTo>
                  <a:lnTo>
                    <a:pt x="1055" y="1"/>
                  </a:lnTo>
                  <a:lnTo>
                    <a:pt x="1039" y="0"/>
                  </a:lnTo>
                  <a:lnTo>
                    <a:pt x="1006" y="0"/>
                  </a:lnTo>
                  <a:lnTo>
                    <a:pt x="971" y="1"/>
                  </a:lnTo>
                  <a:lnTo>
                    <a:pt x="936" y="4"/>
                  </a:lnTo>
                  <a:lnTo>
                    <a:pt x="901" y="8"/>
                  </a:lnTo>
                  <a:lnTo>
                    <a:pt x="867" y="12"/>
                  </a:lnTo>
                  <a:lnTo>
                    <a:pt x="834" y="18"/>
                  </a:lnTo>
                  <a:lnTo>
                    <a:pt x="804" y="25"/>
                  </a:lnTo>
                  <a:lnTo>
                    <a:pt x="752" y="35"/>
                  </a:lnTo>
                  <a:lnTo>
                    <a:pt x="717" y="44"/>
                  </a:lnTo>
                  <a:lnTo>
                    <a:pt x="704" y="47"/>
                  </a:lnTo>
                  <a:lnTo>
                    <a:pt x="699" y="48"/>
                  </a:lnTo>
                  <a:lnTo>
                    <a:pt x="694" y="49"/>
                  </a:lnTo>
                  <a:lnTo>
                    <a:pt x="690" y="52"/>
                  </a:lnTo>
                  <a:lnTo>
                    <a:pt x="684" y="55"/>
                  </a:lnTo>
                  <a:lnTo>
                    <a:pt x="680" y="59"/>
                  </a:lnTo>
                  <a:lnTo>
                    <a:pt x="676" y="63"/>
                  </a:lnTo>
                  <a:lnTo>
                    <a:pt x="669" y="73"/>
                  </a:lnTo>
                  <a:lnTo>
                    <a:pt x="662" y="86"/>
                  </a:lnTo>
                  <a:lnTo>
                    <a:pt x="655" y="100"/>
                  </a:lnTo>
                  <a:lnTo>
                    <a:pt x="650" y="115"/>
                  </a:lnTo>
                  <a:lnTo>
                    <a:pt x="645" y="130"/>
                  </a:lnTo>
                  <a:lnTo>
                    <a:pt x="637" y="162"/>
                  </a:lnTo>
                  <a:lnTo>
                    <a:pt x="632" y="187"/>
                  </a:lnTo>
                  <a:lnTo>
                    <a:pt x="627" y="213"/>
                  </a:lnTo>
                  <a:lnTo>
                    <a:pt x="604" y="207"/>
                  </a:lnTo>
                  <a:lnTo>
                    <a:pt x="580" y="202"/>
                  </a:lnTo>
                  <a:lnTo>
                    <a:pt x="557" y="198"/>
                  </a:lnTo>
                  <a:lnTo>
                    <a:pt x="534" y="196"/>
                  </a:lnTo>
                  <a:lnTo>
                    <a:pt x="512" y="195"/>
                  </a:lnTo>
                  <a:lnTo>
                    <a:pt x="490" y="196"/>
                  </a:lnTo>
                  <a:lnTo>
                    <a:pt x="471" y="197"/>
                  </a:lnTo>
                  <a:lnTo>
                    <a:pt x="452" y="198"/>
                  </a:lnTo>
                  <a:lnTo>
                    <a:pt x="419" y="203"/>
                  </a:lnTo>
                  <a:lnTo>
                    <a:pt x="394" y="208"/>
                  </a:lnTo>
                  <a:lnTo>
                    <a:pt x="377" y="212"/>
                  </a:lnTo>
                  <a:lnTo>
                    <a:pt x="372" y="213"/>
                  </a:lnTo>
                  <a:lnTo>
                    <a:pt x="361" y="215"/>
                  </a:lnTo>
                  <a:lnTo>
                    <a:pt x="350" y="219"/>
                  </a:lnTo>
                  <a:lnTo>
                    <a:pt x="340" y="222"/>
                  </a:lnTo>
                  <a:lnTo>
                    <a:pt x="330" y="227"/>
                  </a:lnTo>
                  <a:lnTo>
                    <a:pt x="319" y="231"/>
                  </a:lnTo>
                  <a:lnTo>
                    <a:pt x="310" y="237"/>
                  </a:lnTo>
                  <a:lnTo>
                    <a:pt x="302" y="243"/>
                  </a:lnTo>
                  <a:lnTo>
                    <a:pt x="292" y="251"/>
                  </a:lnTo>
                  <a:lnTo>
                    <a:pt x="277" y="265"/>
                  </a:lnTo>
                  <a:lnTo>
                    <a:pt x="261" y="283"/>
                  </a:lnTo>
                  <a:lnTo>
                    <a:pt x="248" y="302"/>
                  </a:lnTo>
                  <a:lnTo>
                    <a:pt x="235" y="321"/>
                  </a:lnTo>
                  <a:lnTo>
                    <a:pt x="225" y="342"/>
                  </a:lnTo>
                  <a:lnTo>
                    <a:pt x="216" y="364"/>
                  </a:lnTo>
                  <a:lnTo>
                    <a:pt x="207" y="386"/>
                  </a:lnTo>
                  <a:lnTo>
                    <a:pt x="200" y="407"/>
                  </a:lnTo>
                  <a:lnTo>
                    <a:pt x="195" y="428"/>
                  </a:lnTo>
                  <a:lnTo>
                    <a:pt x="191" y="449"/>
                  </a:lnTo>
                  <a:lnTo>
                    <a:pt x="188" y="469"/>
                  </a:lnTo>
                  <a:lnTo>
                    <a:pt x="185" y="486"/>
                  </a:lnTo>
                  <a:lnTo>
                    <a:pt x="185" y="496"/>
                  </a:lnTo>
                  <a:lnTo>
                    <a:pt x="185" y="505"/>
                  </a:lnTo>
                  <a:lnTo>
                    <a:pt x="187" y="514"/>
                  </a:lnTo>
                  <a:lnTo>
                    <a:pt x="189" y="524"/>
                  </a:lnTo>
                  <a:lnTo>
                    <a:pt x="195" y="543"/>
                  </a:lnTo>
                  <a:lnTo>
                    <a:pt x="204" y="563"/>
                  </a:lnTo>
                  <a:lnTo>
                    <a:pt x="215" y="584"/>
                  </a:lnTo>
                  <a:lnTo>
                    <a:pt x="226" y="603"/>
                  </a:lnTo>
                  <a:lnTo>
                    <a:pt x="239" y="623"/>
                  </a:lnTo>
                  <a:lnTo>
                    <a:pt x="254" y="642"/>
                  </a:lnTo>
                  <a:lnTo>
                    <a:pt x="267" y="658"/>
                  </a:lnTo>
                  <a:lnTo>
                    <a:pt x="282" y="675"/>
                  </a:lnTo>
                  <a:lnTo>
                    <a:pt x="296" y="690"/>
                  </a:lnTo>
                  <a:lnTo>
                    <a:pt x="310" y="702"/>
                  </a:lnTo>
                  <a:lnTo>
                    <a:pt x="321" y="713"/>
                  </a:lnTo>
                  <a:lnTo>
                    <a:pt x="333" y="721"/>
                  </a:lnTo>
                  <a:lnTo>
                    <a:pt x="341" y="726"/>
                  </a:lnTo>
                  <a:lnTo>
                    <a:pt x="347" y="729"/>
                  </a:lnTo>
                  <a:lnTo>
                    <a:pt x="362" y="731"/>
                  </a:lnTo>
                  <a:lnTo>
                    <a:pt x="382" y="736"/>
                  </a:lnTo>
                  <a:lnTo>
                    <a:pt x="406" y="743"/>
                  </a:lnTo>
                  <a:lnTo>
                    <a:pt x="432" y="752"/>
                  </a:lnTo>
                  <a:lnTo>
                    <a:pt x="458" y="761"/>
                  </a:lnTo>
                  <a:lnTo>
                    <a:pt x="481" y="771"/>
                  </a:lnTo>
                  <a:lnTo>
                    <a:pt x="501" y="781"/>
                  </a:lnTo>
                  <a:lnTo>
                    <a:pt x="508" y="786"/>
                  </a:lnTo>
                  <a:lnTo>
                    <a:pt x="513" y="791"/>
                  </a:lnTo>
                  <a:lnTo>
                    <a:pt x="518" y="795"/>
                  </a:lnTo>
                  <a:lnTo>
                    <a:pt x="526" y="799"/>
                  </a:lnTo>
                  <a:lnTo>
                    <a:pt x="541" y="809"/>
                  </a:lnTo>
                  <a:lnTo>
                    <a:pt x="560" y="817"/>
                  </a:lnTo>
                  <a:lnTo>
                    <a:pt x="579" y="825"/>
                  </a:lnTo>
                  <a:lnTo>
                    <a:pt x="612" y="837"/>
                  </a:lnTo>
                  <a:lnTo>
                    <a:pt x="625" y="841"/>
                  </a:lnTo>
                  <a:lnTo>
                    <a:pt x="626" y="832"/>
                  </a:lnTo>
                  <a:lnTo>
                    <a:pt x="628" y="834"/>
                  </a:lnTo>
                  <a:lnTo>
                    <a:pt x="629" y="850"/>
                  </a:lnTo>
                  <a:lnTo>
                    <a:pt x="634" y="870"/>
                  </a:lnTo>
                  <a:lnTo>
                    <a:pt x="636" y="881"/>
                  </a:lnTo>
                  <a:lnTo>
                    <a:pt x="639" y="892"/>
                  </a:lnTo>
                  <a:lnTo>
                    <a:pt x="643" y="903"/>
                  </a:lnTo>
                  <a:lnTo>
                    <a:pt x="648" y="914"/>
                  </a:lnTo>
                  <a:lnTo>
                    <a:pt x="654" y="924"/>
                  </a:lnTo>
                  <a:lnTo>
                    <a:pt x="662" y="934"/>
                  </a:lnTo>
                  <a:lnTo>
                    <a:pt x="670" y="943"/>
                  </a:lnTo>
                  <a:lnTo>
                    <a:pt x="679" y="951"/>
                  </a:lnTo>
                  <a:lnTo>
                    <a:pt x="690" y="958"/>
                  </a:lnTo>
                  <a:lnTo>
                    <a:pt x="702" y="964"/>
                  </a:lnTo>
                  <a:lnTo>
                    <a:pt x="716" y="969"/>
                  </a:lnTo>
                  <a:lnTo>
                    <a:pt x="731" y="971"/>
                  </a:lnTo>
                  <a:lnTo>
                    <a:pt x="735" y="1071"/>
                  </a:lnTo>
                  <a:lnTo>
                    <a:pt x="735" y="1072"/>
                  </a:lnTo>
                  <a:lnTo>
                    <a:pt x="735" y="1074"/>
                  </a:lnTo>
                  <a:lnTo>
                    <a:pt x="733" y="1080"/>
                  </a:lnTo>
                  <a:lnTo>
                    <a:pt x="729" y="1087"/>
                  </a:lnTo>
                  <a:lnTo>
                    <a:pt x="721" y="1096"/>
                  </a:lnTo>
                  <a:lnTo>
                    <a:pt x="708" y="1107"/>
                  </a:lnTo>
                  <a:lnTo>
                    <a:pt x="691" y="1121"/>
                  </a:lnTo>
                  <a:lnTo>
                    <a:pt x="665" y="1137"/>
                  </a:lnTo>
                  <a:lnTo>
                    <a:pt x="650" y="1137"/>
                  </a:lnTo>
                  <a:lnTo>
                    <a:pt x="636" y="1138"/>
                  </a:lnTo>
                  <a:lnTo>
                    <a:pt x="621" y="1140"/>
                  </a:lnTo>
                  <a:lnTo>
                    <a:pt x="608" y="1144"/>
                  </a:lnTo>
                  <a:lnTo>
                    <a:pt x="594" y="1148"/>
                  </a:lnTo>
                  <a:lnTo>
                    <a:pt x="581" y="1153"/>
                  </a:lnTo>
                  <a:lnTo>
                    <a:pt x="568" y="1159"/>
                  </a:lnTo>
                  <a:lnTo>
                    <a:pt x="557" y="1166"/>
                  </a:lnTo>
                  <a:lnTo>
                    <a:pt x="535" y="1178"/>
                  </a:lnTo>
                  <a:lnTo>
                    <a:pt x="518" y="1191"/>
                  </a:lnTo>
                  <a:lnTo>
                    <a:pt x="506" y="1201"/>
                  </a:lnTo>
                  <a:lnTo>
                    <a:pt x="498" y="1207"/>
                  </a:lnTo>
                  <a:lnTo>
                    <a:pt x="477" y="1212"/>
                  </a:lnTo>
                  <a:lnTo>
                    <a:pt x="455" y="1217"/>
                  </a:lnTo>
                  <a:lnTo>
                    <a:pt x="434" y="1219"/>
                  </a:lnTo>
                  <a:lnTo>
                    <a:pt x="417" y="1220"/>
                  </a:lnTo>
                  <a:lnTo>
                    <a:pt x="407" y="1221"/>
                  </a:lnTo>
                  <a:lnTo>
                    <a:pt x="396" y="1222"/>
                  </a:lnTo>
                  <a:lnTo>
                    <a:pt x="382" y="1225"/>
                  </a:lnTo>
                  <a:lnTo>
                    <a:pt x="366" y="1230"/>
                  </a:lnTo>
                  <a:lnTo>
                    <a:pt x="347" y="1236"/>
                  </a:lnTo>
                  <a:lnTo>
                    <a:pt x="328" y="1245"/>
                  </a:lnTo>
                  <a:lnTo>
                    <a:pt x="307" y="1255"/>
                  </a:lnTo>
                  <a:lnTo>
                    <a:pt x="285" y="1268"/>
                  </a:lnTo>
                  <a:lnTo>
                    <a:pt x="263" y="1283"/>
                  </a:lnTo>
                  <a:lnTo>
                    <a:pt x="241" y="1301"/>
                  </a:lnTo>
                  <a:lnTo>
                    <a:pt x="230" y="1311"/>
                  </a:lnTo>
                  <a:lnTo>
                    <a:pt x="220" y="1321"/>
                  </a:lnTo>
                  <a:lnTo>
                    <a:pt x="209" y="1333"/>
                  </a:lnTo>
                  <a:lnTo>
                    <a:pt x="199" y="1345"/>
                  </a:lnTo>
                  <a:lnTo>
                    <a:pt x="189" y="1358"/>
                  </a:lnTo>
                  <a:lnTo>
                    <a:pt x="179" y="1372"/>
                  </a:lnTo>
                  <a:lnTo>
                    <a:pt x="170" y="1387"/>
                  </a:lnTo>
                  <a:lnTo>
                    <a:pt x="161" y="1401"/>
                  </a:lnTo>
                  <a:lnTo>
                    <a:pt x="152" y="1418"/>
                  </a:lnTo>
                  <a:lnTo>
                    <a:pt x="144" y="1435"/>
                  </a:lnTo>
                  <a:lnTo>
                    <a:pt x="137" y="1453"/>
                  </a:lnTo>
                  <a:lnTo>
                    <a:pt x="129" y="1472"/>
                  </a:lnTo>
                  <a:lnTo>
                    <a:pt x="124" y="1520"/>
                  </a:lnTo>
                  <a:lnTo>
                    <a:pt x="114" y="1635"/>
                  </a:lnTo>
                  <a:lnTo>
                    <a:pt x="108" y="1700"/>
                  </a:lnTo>
                  <a:lnTo>
                    <a:pt x="104" y="1763"/>
                  </a:lnTo>
                  <a:lnTo>
                    <a:pt x="101" y="1819"/>
                  </a:lnTo>
                  <a:lnTo>
                    <a:pt x="101" y="1841"/>
                  </a:lnTo>
                  <a:lnTo>
                    <a:pt x="102" y="1860"/>
                  </a:lnTo>
                  <a:lnTo>
                    <a:pt x="105" y="1894"/>
                  </a:lnTo>
                  <a:lnTo>
                    <a:pt x="107" y="1933"/>
                  </a:lnTo>
                  <a:lnTo>
                    <a:pt x="109" y="1976"/>
                  </a:lnTo>
                  <a:lnTo>
                    <a:pt x="110" y="2019"/>
                  </a:lnTo>
                  <a:lnTo>
                    <a:pt x="110" y="2061"/>
                  </a:lnTo>
                  <a:lnTo>
                    <a:pt x="108" y="2098"/>
                  </a:lnTo>
                  <a:lnTo>
                    <a:pt x="106" y="2115"/>
                  </a:lnTo>
                  <a:lnTo>
                    <a:pt x="105" y="2129"/>
                  </a:lnTo>
                  <a:lnTo>
                    <a:pt x="101" y="2143"/>
                  </a:lnTo>
                  <a:lnTo>
                    <a:pt x="98" y="2153"/>
                  </a:lnTo>
                  <a:lnTo>
                    <a:pt x="83" y="2195"/>
                  </a:lnTo>
                  <a:lnTo>
                    <a:pt x="74" y="2219"/>
                  </a:lnTo>
                  <a:lnTo>
                    <a:pt x="66" y="2242"/>
                  </a:lnTo>
                  <a:lnTo>
                    <a:pt x="61" y="2266"/>
                  </a:lnTo>
                  <a:lnTo>
                    <a:pt x="59" y="2277"/>
                  </a:lnTo>
                  <a:lnTo>
                    <a:pt x="58" y="2286"/>
                  </a:lnTo>
                  <a:lnTo>
                    <a:pt x="59" y="2295"/>
                  </a:lnTo>
                  <a:lnTo>
                    <a:pt x="60" y="2303"/>
                  </a:lnTo>
                  <a:lnTo>
                    <a:pt x="63" y="2309"/>
                  </a:lnTo>
                  <a:lnTo>
                    <a:pt x="67" y="2313"/>
                  </a:lnTo>
                  <a:lnTo>
                    <a:pt x="65" y="2313"/>
                  </a:lnTo>
                  <a:lnTo>
                    <a:pt x="70" y="2317"/>
                  </a:lnTo>
                  <a:lnTo>
                    <a:pt x="83" y="2328"/>
                  </a:lnTo>
                  <a:lnTo>
                    <a:pt x="92" y="2335"/>
                  </a:lnTo>
                  <a:lnTo>
                    <a:pt x="102" y="2341"/>
                  </a:lnTo>
                  <a:lnTo>
                    <a:pt x="114" y="2347"/>
                  </a:lnTo>
                  <a:lnTo>
                    <a:pt x="127" y="2353"/>
                  </a:lnTo>
                  <a:lnTo>
                    <a:pt x="128" y="2512"/>
                  </a:lnTo>
                  <a:lnTo>
                    <a:pt x="127" y="2587"/>
                  </a:lnTo>
                  <a:lnTo>
                    <a:pt x="126" y="2634"/>
                  </a:lnTo>
                  <a:lnTo>
                    <a:pt x="125" y="2643"/>
                  </a:lnTo>
                  <a:lnTo>
                    <a:pt x="123" y="2654"/>
                  </a:lnTo>
                  <a:lnTo>
                    <a:pt x="115" y="2679"/>
                  </a:lnTo>
                  <a:lnTo>
                    <a:pt x="94" y="2738"/>
                  </a:lnTo>
                  <a:lnTo>
                    <a:pt x="84" y="2773"/>
                  </a:lnTo>
                  <a:lnTo>
                    <a:pt x="79" y="2790"/>
                  </a:lnTo>
                  <a:lnTo>
                    <a:pt x="74" y="2808"/>
                  </a:lnTo>
                  <a:lnTo>
                    <a:pt x="71" y="2827"/>
                  </a:lnTo>
                  <a:lnTo>
                    <a:pt x="69" y="2845"/>
                  </a:lnTo>
                  <a:lnTo>
                    <a:pt x="67" y="2864"/>
                  </a:lnTo>
                  <a:lnTo>
                    <a:pt x="67" y="2883"/>
                  </a:lnTo>
                  <a:lnTo>
                    <a:pt x="61" y="2932"/>
                  </a:lnTo>
                  <a:lnTo>
                    <a:pt x="55" y="2986"/>
                  </a:lnTo>
                  <a:lnTo>
                    <a:pt x="48" y="3054"/>
                  </a:lnTo>
                  <a:lnTo>
                    <a:pt x="42" y="3129"/>
                  </a:lnTo>
                  <a:lnTo>
                    <a:pt x="40" y="3169"/>
                  </a:lnTo>
                  <a:lnTo>
                    <a:pt x="38" y="3208"/>
                  </a:lnTo>
                  <a:lnTo>
                    <a:pt x="38" y="3247"/>
                  </a:lnTo>
                  <a:lnTo>
                    <a:pt x="38" y="3284"/>
                  </a:lnTo>
                  <a:lnTo>
                    <a:pt x="40" y="3319"/>
                  </a:lnTo>
                  <a:lnTo>
                    <a:pt x="43" y="3352"/>
                  </a:lnTo>
                  <a:lnTo>
                    <a:pt x="46" y="3384"/>
                  </a:lnTo>
                  <a:lnTo>
                    <a:pt x="49" y="3413"/>
                  </a:lnTo>
                  <a:lnTo>
                    <a:pt x="49" y="3441"/>
                  </a:lnTo>
                  <a:lnTo>
                    <a:pt x="49" y="3467"/>
                  </a:lnTo>
                  <a:lnTo>
                    <a:pt x="46" y="3491"/>
                  </a:lnTo>
                  <a:lnTo>
                    <a:pt x="44" y="3514"/>
                  </a:lnTo>
                  <a:lnTo>
                    <a:pt x="41" y="3536"/>
                  </a:lnTo>
                  <a:lnTo>
                    <a:pt x="38" y="3557"/>
                  </a:lnTo>
                  <a:lnTo>
                    <a:pt x="31" y="3595"/>
                  </a:lnTo>
                  <a:lnTo>
                    <a:pt x="23" y="3631"/>
                  </a:lnTo>
                  <a:lnTo>
                    <a:pt x="16" y="3663"/>
                  </a:lnTo>
                  <a:lnTo>
                    <a:pt x="14" y="3677"/>
                  </a:lnTo>
                  <a:lnTo>
                    <a:pt x="12" y="3692"/>
                  </a:lnTo>
                  <a:lnTo>
                    <a:pt x="7" y="3800"/>
                  </a:lnTo>
                  <a:lnTo>
                    <a:pt x="4" y="3879"/>
                  </a:lnTo>
                  <a:lnTo>
                    <a:pt x="2" y="3930"/>
                  </a:lnTo>
                  <a:lnTo>
                    <a:pt x="0" y="3941"/>
                  </a:lnTo>
                  <a:lnTo>
                    <a:pt x="0" y="3952"/>
                  </a:lnTo>
                  <a:lnTo>
                    <a:pt x="1" y="3966"/>
                  </a:lnTo>
                  <a:lnTo>
                    <a:pt x="3" y="3973"/>
                  </a:lnTo>
                  <a:lnTo>
                    <a:pt x="5" y="3980"/>
                  </a:lnTo>
                  <a:lnTo>
                    <a:pt x="9" y="3987"/>
                  </a:lnTo>
                  <a:lnTo>
                    <a:pt x="13" y="3995"/>
                  </a:lnTo>
                  <a:lnTo>
                    <a:pt x="19" y="4001"/>
                  </a:lnTo>
                  <a:lnTo>
                    <a:pt x="27" y="4007"/>
                  </a:lnTo>
                  <a:lnTo>
                    <a:pt x="36" y="4012"/>
                  </a:lnTo>
                  <a:lnTo>
                    <a:pt x="46" y="4016"/>
                  </a:lnTo>
                  <a:lnTo>
                    <a:pt x="54" y="4026"/>
                  </a:lnTo>
                  <a:lnTo>
                    <a:pt x="61" y="4035"/>
                  </a:lnTo>
                  <a:lnTo>
                    <a:pt x="70" y="4044"/>
                  </a:lnTo>
                  <a:lnTo>
                    <a:pt x="81" y="4054"/>
                  </a:lnTo>
                  <a:lnTo>
                    <a:pt x="87" y="4057"/>
                  </a:lnTo>
                  <a:lnTo>
                    <a:pt x="92" y="4059"/>
                  </a:lnTo>
                  <a:lnTo>
                    <a:pt x="97" y="4060"/>
                  </a:lnTo>
                  <a:lnTo>
                    <a:pt x="102" y="4060"/>
                  </a:lnTo>
                  <a:lnTo>
                    <a:pt x="108" y="4058"/>
                  </a:lnTo>
                  <a:lnTo>
                    <a:pt x="113" y="4055"/>
                  </a:lnTo>
                  <a:lnTo>
                    <a:pt x="117" y="4059"/>
                  </a:lnTo>
                  <a:lnTo>
                    <a:pt x="127" y="4071"/>
                  </a:lnTo>
                  <a:lnTo>
                    <a:pt x="145" y="4087"/>
                  </a:lnTo>
                  <a:lnTo>
                    <a:pt x="155" y="4095"/>
                  </a:lnTo>
                  <a:lnTo>
                    <a:pt x="168" y="4104"/>
                  </a:lnTo>
                  <a:lnTo>
                    <a:pt x="180" y="4111"/>
                  </a:lnTo>
                  <a:lnTo>
                    <a:pt x="194" y="4117"/>
                  </a:lnTo>
                  <a:lnTo>
                    <a:pt x="207" y="4122"/>
                  </a:lnTo>
                  <a:lnTo>
                    <a:pt x="222" y="4124"/>
                  </a:lnTo>
                  <a:lnTo>
                    <a:pt x="229" y="4125"/>
                  </a:lnTo>
                  <a:lnTo>
                    <a:pt x="236" y="4125"/>
                  </a:lnTo>
                  <a:lnTo>
                    <a:pt x="245" y="4125"/>
                  </a:lnTo>
                  <a:lnTo>
                    <a:pt x="252" y="4123"/>
                  </a:lnTo>
                  <a:lnTo>
                    <a:pt x="259" y="4121"/>
                  </a:lnTo>
                  <a:lnTo>
                    <a:pt x="266" y="4118"/>
                  </a:lnTo>
                  <a:lnTo>
                    <a:pt x="275" y="4115"/>
                  </a:lnTo>
                  <a:lnTo>
                    <a:pt x="282" y="4110"/>
                  </a:lnTo>
                  <a:lnTo>
                    <a:pt x="287" y="4114"/>
                  </a:lnTo>
                  <a:lnTo>
                    <a:pt x="293" y="4117"/>
                  </a:lnTo>
                  <a:lnTo>
                    <a:pt x="301" y="4120"/>
                  </a:lnTo>
                  <a:lnTo>
                    <a:pt x="306" y="4148"/>
                  </a:lnTo>
                  <a:lnTo>
                    <a:pt x="317" y="4222"/>
                  </a:lnTo>
                  <a:lnTo>
                    <a:pt x="341" y="4390"/>
                  </a:lnTo>
                  <a:lnTo>
                    <a:pt x="354" y="4484"/>
                  </a:lnTo>
                  <a:lnTo>
                    <a:pt x="365" y="4571"/>
                  </a:lnTo>
                  <a:lnTo>
                    <a:pt x="372" y="4641"/>
                  </a:lnTo>
                  <a:lnTo>
                    <a:pt x="374" y="4667"/>
                  </a:lnTo>
                  <a:lnTo>
                    <a:pt x="375" y="4684"/>
                  </a:lnTo>
                  <a:lnTo>
                    <a:pt x="375" y="4697"/>
                  </a:lnTo>
                  <a:lnTo>
                    <a:pt x="376" y="4711"/>
                  </a:lnTo>
                  <a:lnTo>
                    <a:pt x="381" y="4743"/>
                  </a:lnTo>
                  <a:lnTo>
                    <a:pt x="386" y="4775"/>
                  </a:lnTo>
                  <a:lnTo>
                    <a:pt x="393" y="4809"/>
                  </a:lnTo>
                  <a:lnTo>
                    <a:pt x="409" y="4876"/>
                  </a:lnTo>
                  <a:lnTo>
                    <a:pt x="424" y="4937"/>
                  </a:lnTo>
                  <a:lnTo>
                    <a:pt x="431" y="4972"/>
                  </a:lnTo>
                  <a:lnTo>
                    <a:pt x="440" y="5021"/>
                  </a:lnTo>
                  <a:lnTo>
                    <a:pt x="449" y="5078"/>
                  </a:lnTo>
                  <a:lnTo>
                    <a:pt x="457" y="5140"/>
                  </a:lnTo>
                  <a:lnTo>
                    <a:pt x="465" y="5202"/>
                  </a:lnTo>
                  <a:lnTo>
                    <a:pt x="470" y="5259"/>
                  </a:lnTo>
                  <a:lnTo>
                    <a:pt x="473" y="5307"/>
                  </a:lnTo>
                  <a:lnTo>
                    <a:pt x="473" y="5326"/>
                  </a:lnTo>
                  <a:lnTo>
                    <a:pt x="472" y="5341"/>
                  </a:lnTo>
                  <a:lnTo>
                    <a:pt x="471" y="5369"/>
                  </a:lnTo>
                  <a:lnTo>
                    <a:pt x="471" y="5401"/>
                  </a:lnTo>
                  <a:lnTo>
                    <a:pt x="474" y="5435"/>
                  </a:lnTo>
                  <a:lnTo>
                    <a:pt x="477" y="5469"/>
                  </a:lnTo>
                  <a:lnTo>
                    <a:pt x="482" y="5502"/>
                  </a:lnTo>
                  <a:lnTo>
                    <a:pt x="488" y="5531"/>
                  </a:lnTo>
                  <a:lnTo>
                    <a:pt x="496" y="5557"/>
                  </a:lnTo>
                  <a:lnTo>
                    <a:pt x="500" y="5567"/>
                  </a:lnTo>
                  <a:lnTo>
                    <a:pt x="503" y="5576"/>
                  </a:lnTo>
                  <a:lnTo>
                    <a:pt x="505" y="5582"/>
                  </a:lnTo>
                  <a:lnTo>
                    <a:pt x="507" y="5590"/>
                  </a:lnTo>
                  <a:lnTo>
                    <a:pt x="512" y="5616"/>
                  </a:lnTo>
                  <a:lnTo>
                    <a:pt x="517" y="5651"/>
                  </a:lnTo>
                  <a:lnTo>
                    <a:pt x="524" y="5695"/>
                  </a:lnTo>
                  <a:lnTo>
                    <a:pt x="536" y="5800"/>
                  </a:lnTo>
                  <a:lnTo>
                    <a:pt x="550" y="5918"/>
                  </a:lnTo>
                  <a:lnTo>
                    <a:pt x="561" y="6037"/>
                  </a:lnTo>
                  <a:lnTo>
                    <a:pt x="570" y="6142"/>
                  </a:lnTo>
                  <a:lnTo>
                    <a:pt x="577" y="6221"/>
                  </a:lnTo>
                  <a:lnTo>
                    <a:pt x="580" y="6260"/>
                  </a:lnTo>
                  <a:lnTo>
                    <a:pt x="580" y="6286"/>
                  </a:lnTo>
                  <a:lnTo>
                    <a:pt x="583" y="6329"/>
                  </a:lnTo>
                  <a:lnTo>
                    <a:pt x="587" y="6381"/>
                  </a:lnTo>
                  <a:lnTo>
                    <a:pt x="590" y="6410"/>
                  </a:lnTo>
                  <a:lnTo>
                    <a:pt x="594" y="6439"/>
                  </a:lnTo>
                  <a:lnTo>
                    <a:pt x="598" y="6468"/>
                  </a:lnTo>
                  <a:lnTo>
                    <a:pt x="604" y="6496"/>
                  </a:lnTo>
                  <a:lnTo>
                    <a:pt x="610" y="6523"/>
                  </a:lnTo>
                  <a:lnTo>
                    <a:pt x="617" y="6547"/>
                  </a:lnTo>
                  <a:lnTo>
                    <a:pt x="625" y="6567"/>
                  </a:lnTo>
                  <a:lnTo>
                    <a:pt x="629" y="6577"/>
                  </a:lnTo>
                  <a:lnTo>
                    <a:pt x="635" y="6585"/>
                  </a:lnTo>
                  <a:lnTo>
                    <a:pt x="639" y="6592"/>
                  </a:lnTo>
                  <a:lnTo>
                    <a:pt x="644" y="6598"/>
                  </a:lnTo>
                  <a:lnTo>
                    <a:pt x="650" y="6603"/>
                  </a:lnTo>
                  <a:lnTo>
                    <a:pt x="655" y="6607"/>
                  </a:lnTo>
                  <a:lnTo>
                    <a:pt x="668" y="6610"/>
                  </a:lnTo>
                  <a:lnTo>
                    <a:pt x="702" y="6619"/>
                  </a:lnTo>
                  <a:lnTo>
                    <a:pt x="726" y="6624"/>
                  </a:lnTo>
                  <a:lnTo>
                    <a:pt x="753" y="6630"/>
                  </a:lnTo>
                  <a:lnTo>
                    <a:pt x="784" y="6635"/>
                  </a:lnTo>
                  <a:lnTo>
                    <a:pt x="817" y="6638"/>
                  </a:lnTo>
                  <a:lnTo>
                    <a:pt x="849" y="6720"/>
                  </a:lnTo>
                  <a:lnTo>
                    <a:pt x="866" y="6765"/>
                  </a:lnTo>
                  <a:lnTo>
                    <a:pt x="872" y="6785"/>
                  </a:lnTo>
                  <a:lnTo>
                    <a:pt x="876" y="6800"/>
                  </a:lnTo>
                  <a:lnTo>
                    <a:pt x="884" y="6830"/>
                  </a:lnTo>
                  <a:lnTo>
                    <a:pt x="888" y="6856"/>
                  </a:lnTo>
                  <a:lnTo>
                    <a:pt x="890" y="6881"/>
                  </a:lnTo>
                  <a:lnTo>
                    <a:pt x="891" y="6903"/>
                  </a:lnTo>
                  <a:lnTo>
                    <a:pt x="891" y="6935"/>
                  </a:lnTo>
                  <a:lnTo>
                    <a:pt x="893" y="6975"/>
                  </a:lnTo>
                  <a:lnTo>
                    <a:pt x="895" y="7011"/>
                  </a:lnTo>
                  <a:lnTo>
                    <a:pt x="897" y="7035"/>
                  </a:lnTo>
                  <a:lnTo>
                    <a:pt x="898" y="7040"/>
                  </a:lnTo>
                  <a:lnTo>
                    <a:pt x="898" y="7048"/>
                  </a:lnTo>
                  <a:lnTo>
                    <a:pt x="896" y="7067"/>
                  </a:lnTo>
                  <a:lnTo>
                    <a:pt x="892" y="7090"/>
                  </a:lnTo>
                  <a:lnTo>
                    <a:pt x="886" y="7115"/>
                  </a:lnTo>
                  <a:lnTo>
                    <a:pt x="884" y="7111"/>
                  </a:lnTo>
                  <a:lnTo>
                    <a:pt x="857" y="7137"/>
                  </a:lnTo>
                  <a:lnTo>
                    <a:pt x="834" y="7158"/>
                  </a:lnTo>
                  <a:lnTo>
                    <a:pt x="823" y="7167"/>
                  </a:lnTo>
                  <a:lnTo>
                    <a:pt x="814" y="7173"/>
                  </a:lnTo>
                  <a:lnTo>
                    <a:pt x="809" y="7177"/>
                  </a:lnTo>
                  <a:lnTo>
                    <a:pt x="794" y="7189"/>
                  </a:lnTo>
                  <a:lnTo>
                    <a:pt x="784" y="7197"/>
                  </a:lnTo>
                  <a:lnTo>
                    <a:pt x="774" y="7206"/>
                  </a:lnTo>
                  <a:lnTo>
                    <a:pt x="762" y="7218"/>
                  </a:lnTo>
                  <a:lnTo>
                    <a:pt x="751" y="7231"/>
                  </a:lnTo>
                  <a:lnTo>
                    <a:pt x="740" y="7246"/>
                  </a:lnTo>
                  <a:lnTo>
                    <a:pt x="730" y="7261"/>
                  </a:lnTo>
                  <a:lnTo>
                    <a:pt x="720" y="7279"/>
                  </a:lnTo>
                  <a:lnTo>
                    <a:pt x="712" y="7298"/>
                  </a:lnTo>
                  <a:lnTo>
                    <a:pt x="706" y="7317"/>
                  </a:lnTo>
                  <a:lnTo>
                    <a:pt x="704" y="7328"/>
                  </a:lnTo>
                  <a:lnTo>
                    <a:pt x="702" y="7338"/>
                  </a:lnTo>
                  <a:lnTo>
                    <a:pt x="702" y="7350"/>
                  </a:lnTo>
                  <a:lnTo>
                    <a:pt x="702" y="7361"/>
                  </a:lnTo>
                  <a:lnTo>
                    <a:pt x="702" y="7372"/>
                  </a:lnTo>
                  <a:lnTo>
                    <a:pt x="704" y="7384"/>
                  </a:lnTo>
                  <a:lnTo>
                    <a:pt x="707" y="7389"/>
                  </a:lnTo>
                  <a:lnTo>
                    <a:pt x="712" y="7394"/>
                  </a:lnTo>
                  <a:lnTo>
                    <a:pt x="720" y="7401"/>
                  </a:lnTo>
                  <a:lnTo>
                    <a:pt x="729" y="7409"/>
                  </a:lnTo>
                  <a:lnTo>
                    <a:pt x="742" y="7416"/>
                  </a:lnTo>
                  <a:lnTo>
                    <a:pt x="756" y="7424"/>
                  </a:lnTo>
                  <a:lnTo>
                    <a:pt x="774" y="7430"/>
                  </a:lnTo>
                  <a:lnTo>
                    <a:pt x="794" y="7437"/>
                  </a:lnTo>
                  <a:lnTo>
                    <a:pt x="806" y="7439"/>
                  </a:lnTo>
                  <a:lnTo>
                    <a:pt x="818" y="7441"/>
                  </a:lnTo>
                  <a:lnTo>
                    <a:pt x="832" y="7443"/>
                  </a:lnTo>
                  <a:lnTo>
                    <a:pt x="845" y="7443"/>
                  </a:lnTo>
                  <a:lnTo>
                    <a:pt x="861" y="7443"/>
                  </a:lnTo>
                  <a:lnTo>
                    <a:pt x="876" y="7443"/>
                  </a:lnTo>
                  <a:lnTo>
                    <a:pt x="893" y="7441"/>
                  </a:lnTo>
                  <a:lnTo>
                    <a:pt x="912" y="7439"/>
                  </a:lnTo>
                  <a:lnTo>
                    <a:pt x="930" y="7436"/>
                  </a:lnTo>
                  <a:lnTo>
                    <a:pt x="950" y="7431"/>
                  </a:lnTo>
                  <a:lnTo>
                    <a:pt x="971" y="7427"/>
                  </a:lnTo>
                  <a:lnTo>
                    <a:pt x="993" y="7421"/>
                  </a:lnTo>
                  <a:lnTo>
                    <a:pt x="1015" y="7414"/>
                  </a:lnTo>
                  <a:lnTo>
                    <a:pt x="1039" y="7406"/>
                  </a:lnTo>
                  <a:lnTo>
                    <a:pt x="1045" y="7401"/>
                  </a:lnTo>
                  <a:lnTo>
                    <a:pt x="1053" y="7396"/>
                  </a:lnTo>
                  <a:lnTo>
                    <a:pt x="1061" y="7389"/>
                  </a:lnTo>
                  <a:lnTo>
                    <a:pt x="1071" y="7380"/>
                  </a:lnTo>
                  <a:lnTo>
                    <a:pt x="1082" y="7368"/>
                  </a:lnTo>
                  <a:lnTo>
                    <a:pt x="1091" y="7354"/>
                  </a:lnTo>
                  <a:lnTo>
                    <a:pt x="1100" y="7338"/>
                  </a:lnTo>
                  <a:lnTo>
                    <a:pt x="1101" y="7350"/>
                  </a:lnTo>
                  <a:lnTo>
                    <a:pt x="1104" y="7359"/>
                  </a:lnTo>
                  <a:lnTo>
                    <a:pt x="1108" y="7368"/>
                  </a:lnTo>
                  <a:lnTo>
                    <a:pt x="1113" y="7378"/>
                  </a:lnTo>
                  <a:lnTo>
                    <a:pt x="1120" y="7386"/>
                  </a:lnTo>
                  <a:lnTo>
                    <a:pt x="1128" y="7394"/>
                  </a:lnTo>
                  <a:lnTo>
                    <a:pt x="1137" y="7401"/>
                  </a:lnTo>
                  <a:lnTo>
                    <a:pt x="1154" y="7414"/>
                  </a:lnTo>
                  <a:lnTo>
                    <a:pt x="1173" y="7425"/>
                  </a:lnTo>
                  <a:lnTo>
                    <a:pt x="1189" y="7434"/>
                  </a:lnTo>
                  <a:lnTo>
                    <a:pt x="1203" y="7440"/>
                  </a:lnTo>
                  <a:lnTo>
                    <a:pt x="1227" y="7441"/>
                  </a:lnTo>
                  <a:lnTo>
                    <a:pt x="1251" y="7439"/>
                  </a:lnTo>
                  <a:lnTo>
                    <a:pt x="1273" y="7436"/>
                  </a:lnTo>
                  <a:lnTo>
                    <a:pt x="1293" y="7430"/>
                  </a:lnTo>
                  <a:lnTo>
                    <a:pt x="1312" y="7424"/>
                  </a:lnTo>
                  <a:lnTo>
                    <a:pt x="1330" y="7417"/>
                  </a:lnTo>
                  <a:lnTo>
                    <a:pt x="1346" y="7410"/>
                  </a:lnTo>
                  <a:lnTo>
                    <a:pt x="1361" y="7401"/>
                  </a:lnTo>
                  <a:lnTo>
                    <a:pt x="1374" y="7393"/>
                  </a:lnTo>
                  <a:lnTo>
                    <a:pt x="1386" y="7386"/>
                  </a:lnTo>
                  <a:lnTo>
                    <a:pt x="1404" y="7371"/>
                  </a:lnTo>
                  <a:lnTo>
                    <a:pt x="1416" y="7361"/>
                  </a:lnTo>
                  <a:lnTo>
                    <a:pt x="1420" y="7357"/>
                  </a:lnTo>
                  <a:lnTo>
                    <a:pt x="1428" y="7343"/>
                  </a:lnTo>
                  <a:lnTo>
                    <a:pt x="1436" y="7330"/>
                  </a:lnTo>
                  <a:lnTo>
                    <a:pt x="1441" y="7315"/>
                  </a:lnTo>
                  <a:lnTo>
                    <a:pt x="1445" y="7302"/>
                  </a:lnTo>
                  <a:lnTo>
                    <a:pt x="1447" y="7287"/>
                  </a:lnTo>
                  <a:lnTo>
                    <a:pt x="1449" y="7273"/>
                  </a:lnTo>
                  <a:lnTo>
                    <a:pt x="1450" y="7258"/>
                  </a:lnTo>
                  <a:lnTo>
                    <a:pt x="1450" y="7245"/>
                  </a:lnTo>
                  <a:lnTo>
                    <a:pt x="1448" y="7221"/>
                  </a:lnTo>
                  <a:lnTo>
                    <a:pt x="1445" y="7202"/>
                  </a:lnTo>
                  <a:lnTo>
                    <a:pt x="1442" y="7185"/>
                  </a:lnTo>
                  <a:lnTo>
                    <a:pt x="1434" y="7174"/>
                  </a:lnTo>
                  <a:lnTo>
                    <a:pt x="1429" y="7163"/>
                  </a:lnTo>
                  <a:lnTo>
                    <a:pt x="1423" y="7149"/>
                  </a:lnTo>
                  <a:lnTo>
                    <a:pt x="1418" y="7136"/>
                  </a:lnTo>
                  <a:lnTo>
                    <a:pt x="1408" y="7106"/>
                  </a:lnTo>
                  <a:lnTo>
                    <a:pt x="1399" y="7077"/>
                  </a:lnTo>
                  <a:lnTo>
                    <a:pt x="1395" y="7067"/>
                  </a:lnTo>
                  <a:lnTo>
                    <a:pt x="1387" y="7054"/>
                  </a:lnTo>
                  <a:lnTo>
                    <a:pt x="1365" y="7018"/>
                  </a:lnTo>
                  <a:lnTo>
                    <a:pt x="1328" y="6960"/>
                  </a:lnTo>
                  <a:lnTo>
                    <a:pt x="1326" y="6954"/>
                  </a:lnTo>
                  <a:lnTo>
                    <a:pt x="1325" y="6947"/>
                  </a:lnTo>
                  <a:lnTo>
                    <a:pt x="1325" y="6939"/>
                  </a:lnTo>
                  <a:lnTo>
                    <a:pt x="1326" y="6929"/>
                  </a:lnTo>
                  <a:lnTo>
                    <a:pt x="1328" y="6918"/>
                  </a:lnTo>
                  <a:lnTo>
                    <a:pt x="1331" y="6906"/>
                  </a:lnTo>
                  <a:lnTo>
                    <a:pt x="1340" y="6872"/>
                  </a:lnTo>
                  <a:lnTo>
                    <a:pt x="1343" y="6860"/>
                  </a:lnTo>
                  <a:lnTo>
                    <a:pt x="1346" y="6847"/>
                  </a:lnTo>
                  <a:lnTo>
                    <a:pt x="1347" y="6834"/>
                  </a:lnTo>
                  <a:lnTo>
                    <a:pt x="1348" y="6820"/>
                  </a:lnTo>
                  <a:lnTo>
                    <a:pt x="1348" y="6795"/>
                  </a:lnTo>
                  <a:lnTo>
                    <a:pt x="1347" y="6769"/>
                  </a:lnTo>
                  <a:lnTo>
                    <a:pt x="1344" y="6746"/>
                  </a:lnTo>
                  <a:lnTo>
                    <a:pt x="1341" y="6725"/>
                  </a:lnTo>
                  <a:lnTo>
                    <a:pt x="1337" y="6696"/>
                  </a:lnTo>
                  <a:lnTo>
                    <a:pt x="1336" y="6686"/>
                  </a:lnTo>
                  <a:lnTo>
                    <a:pt x="1335" y="6671"/>
                  </a:lnTo>
                  <a:lnTo>
                    <a:pt x="1335" y="6638"/>
                  </a:lnTo>
                  <a:lnTo>
                    <a:pt x="1335" y="6603"/>
                  </a:lnTo>
                  <a:lnTo>
                    <a:pt x="1334" y="6586"/>
                  </a:lnTo>
                  <a:lnTo>
                    <a:pt x="1333" y="6571"/>
                  </a:lnTo>
                  <a:lnTo>
                    <a:pt x="1333" y="6559"/>
                  </a:lnTo>
                  <a:lnTo>
                    <a:pt x="1334" y="6539"/>
                  </a:lnTo>
                  <a:lnTo>
                    <a:pt x="1340" y="6488"/>
                  </a:lnTo>
                  <a:lnTo>
                    <a:pt x="1347" y="6430"/>
                  </a:lnTo>
                  <a:lnTo>
                    <a:pt x="1355" y="6379"/>
                  </a:lnTo>
                  <a:lnTo>
                    <a:pt x="1364" y="6379"/>
                  </a:lnTo>
                  <a:lnTo>
                    <a:pt x="1377" y="6379"/>
                  </a:lnTo>
                  <a:lnTo>
                    <a:pt x="1385" y="6377"/>
                  </a:lnTo>
                  <a:lnTo>
                    <a:pt x="1388" y="6376"/>
                  </a:lnTo>
                  <a:lnTo>
                    <a:pt x="1391" y="6374"/>
                  </a:lnTo>
                  <a:lnTo>
                    <a:pt x="1394" y="6372"/>
                  </a:lnTo>
                  <a:lnTo>
                    <a:pt x="1397" y="6368"/>
                  </a:lnTo>
                  <a:lnTo>
                    <a:pt x="1399" y="6364"/>
                  </a:lnTo>
                  <a:lnTo>
                    <a:pt x="1401" y="6359"/>
                  </a:lnTo>
                  <a:lnTo>
                    <a:pt x="1403" y="6353"/>
                  </a:lnTo>
                  <a:lnTo>
                    <a:pt x="1404" y="6345"/>
                  </a:lnTo>
                  <a:lnTo>
                    <a:pt x="1405" y="6327"/>
                  </a:lnTo>
                  <a:lnTo>
                    <a:pt x="1413" y="6190"/>
                  </a:lnTo>
                  <a:lnTo>
                    <a:pt x="1417" y="6089"/>
                  </a:lnTo>
                  <a:lnTo>
                    <a:pt x="1420" y="6029"/>
                  </a:lnTo>
                  <a:lnTo>
                    <a:pt x="1419" y="5984"/>
                  </a:lnTo>
                  <a:lnTo>
                    <a:pt x="1417" y="5914"/>
                  </a:lnTo>
                  <a:lnTo>
                    <a:pt x="1417" y="5875"/>
                  </a:lnTo>
                  <a:lnTo>
                    <a:pt x="1418" y="5839"/>
                  </a:lnTo>
                  <a:lnTo>
                    <a:pt x="1420" y="5808"/>
                  </a:lnTo>
                  <a:lnTo>
                    <a:pt x="1421" y="5794"/>
                  </a:lnTo>
                  <a:lnTo>
                    <a:pt x="1423" y="5783"/>
                  </a:lnTo>
                  <a:lnTo>
                    <a:pt x="1424" y="5772"/>
                  </a:lnTo>
                  <a:lnTo>
                    <a:pt x="1425" y="5755"/>
                  </a:lnTo>
                  <a:lnTo>
                    <a:pt x="1426" y="5713"/>
                  </a:lnTo>
                  <a:lnTo>
                    <a:pt x="1425" y="5661"/>
                  </a:lnTo>
                  <a:lnTo>
                    <a:pt x="1423" y="5605"/>
                  </a:lnTo>
                  <a:lnTo>
                    <a:pt x="1419" y="5501"/>
                  </a:lnTo>
                  <a:lnTo>
                    <a:pt x="1416" y="5441"/>
                  </a:lnTo>
                  <a:lnTo>
                    <a:pt x="1415" y="5420"/>
                  </a:lnTo>
                  <a:lnTo>
                    <a:pt x="1414" y="5401"/>
                  </a:lnTo>
                  <a:lnTo>
                    <a:pt x="1413" y="5392"/>
                  </a:lnTo>
                  <a:lnTo>
                    <a:pt x="1413" y="5383"/>
                  </a:lnTo>
                  <a:lnTo>
                    <a:pt x="1414" y="5372"/>
                  </a:lnTo>
                  <a:lnTo>
                    <a:pt x="1416" y="5362"/>
                  </a:lnTo>
                  <a:lnTo>
                    <a:pt x="1418" y="5356"/>
                  </a:lnTo>
                  <a:lnTo>
                    <a:pt x="1420" y="5350"/>
                  </a:lnTo>
                  <a:lnTo>
                    <a:pt x="1425" y="5341"/>
                  </a:lnTo>
                  <a:lnTo>
                    <a:pt x="1431" y="5332"/>
                  </a:lnTo>
                  <a:lnTo>
                    <a:pt x="1437" y="5321"/>
                  </a:lnTo>
                  <a:lnTo>
                    <a:pt x="1439" y="5316"/>
                  </a:lnTo>
                  <a:lnTo>
                    <a:pt x="1440" y="5310"/>
                  </a:lnTo>
                  <a:lnTo>
                    <a:pt x="1440" y="5304"/>
                  </a:lnTo>
                  <a:lnTo>
                    <a:pt x="1439" y="5297"/>
                  </a:lnTo>
                  <a:lnTo>
                    <a:pt x="1437" y="5288"/>
                  </a:lnTo>
                  <a:lnTo>
                    <a:pt x="1433" y="5279"/>
                  </a:lnTo>
                  <a:lnTo>
                    <a:pt x="1429" y="5270"/>
                  </a:lnTo>
                  <a:lnTo>
                    <a:pt x="1423" y="5258"/>
                  </a:lnTo>
                  <a:lnTo>
                    <a:pt x="1417" y="5247"/>
                  </a:lnTo>
                  <a:lnTo>
                    <a:pt x="1412" y="5234"/>
                  </a:lnTo>
                  <a:lnTo>
                    <a:pt x="1409" y="5223"/>
                  </a:lnTo>
                  <a:lnTo>
                    <a:pt x="1406" y="5211"/>
                  </a:lnTo>
                  <a:lnTo>
                    <a:pt x="1406" y="5199"/>
                  </a:lnTo>
                  <a:lnTo>
                    <a:pt x="1406" y="5188"/>
                  </a:lnTo>
                  <a:lnTo>
                    <a:pt x="1408" y="5176"/>
                  </a:lnTo>
                  <a:lnTo>
                    <a:pt x="1410" y="5164"/>
                  </a:lnTo>
                  <a:lnTo>
                    <a:pt x="1414" y="5142"/>
                  </a:lnTo>
                  <a:lnTo>
                    <a:pt x="1419" y="5119"/>
                  </a:lnTo>
                  <a:lnTo>
                    <a:pt x="1424" y="5098"/>
                  </a:lnTo>
                  <a:lnTo>
                    <a:pt x="1425" y="5088"/>
                  </a:lnTo>
                  <a:lnTo>
                    <a:pt x="1426" y="5078"/>
                  </a:lnTo>
                  <a:lnTo>
                    <a:pt x="1428" y="5063"/>
                  </a:lnTo>
                  <a:lnTo>
                    <a:pt x="1433" y="5038"/>
                  </a:lnTo>
                  <a:lnTo>
                    <a:pt x="1450" y="4967"/>
                  </a:lnTo>
                  <a:lnTo>
                    <a:pt x="1474" y="4872"/>
                  </a:lnTo>
                  <a:lnTo>
                    <a:pt x="1500" y="4769"/>
                  </a:lnTo>
                  <a:lnTo>
                    <a:pt x="1550" y="4577"/>
                  </a:lnTo>
                  <a:lnTo>
                    <a:pt x="1565" y="4510"/>
                  </a:lnTo>
                  <a:lnTo>
                    <a:pt x="1570" y="4490"/>
                  </a:lnTo>
                  <a:lnTo>
                    <a:pt x="1571" y="4480"/>
                  </a:lnTo>
                  <a:lnTo>
                    <a:pt x="1571" y="4475"/>
                  </a:lnTo>
                  <a:lnTo>
                    <a:pt x="1574" y="4470"/>
                  </a:lnTo>
                  <a:lnTo>
                    <a:pt x="1578" y="4458"/>
                  </a:lnTo>
                  <a:lnTo>
                    <a:pt x="1591" y="4432"/>
                  </a:lnTo>
                  <a:lnTo>
                    <a:pt x="1598" y="4418"/>
                  </a:lnTo>
                  <a:lnTo>
                    <a:pt x="1605" y="4402"/>
                  </a:lnTo>
                  <a:lnTo>
                    <a:pt x="1610" y="4386"/>
                  </a:lnTo>
                  <a:lnTo>
                    <a:pt x="1612" y="4377"/>
                  </a:lnTo>
                  <a:lnTo>
                    <a:pt x="1613" y="4369"/>
                  </a:lnTo>
                  <a:lnTo>
                    <a:pt x="1615" y="4362"/>
                  </a:lnTo>
                  <a:lnTo>
                    <a:pt x="1618" y="4347"/>
                  </a:lnTo>
                  <a:lnTo>
                    <a:pt x="1631" y="4302"/>
                  </a:lnTo>
                  <a:lnTo>
                    <a:pt x="1648" y="4237"/>
                  </a:lnTo>
                  <a:lnTo>
                    <a:pt x="1670" y="4156"/>
                  </a:lnTo>
                  <a:lnTo>
                    <a:pt x="1700" y="4172"/>
                  </a:lnTo>
                  <a:lnTo>
                    <a:pt x="1733" y="4191"/>
                  </a:lnTo>
                  <a:lnTo>
                    <a:pt x="1769" y="4212"/>
                  </a:lnTo>
                  <a:lnTo>
                    <a:pt x="1802" y="4234"/>
                  </a:lnTo>
                  <a:lnTo>
                    <a:pt x="1857" y="4271"/>
                  </a:lnTo>
                  <a:lnTo>
                    <a:pt x="1880" y="4286"/>
                  </a:lnTo>
                  <a:lnTo>
                    <a:pt x="1885" y="4294"/>
                  </a:lnTo>
                  <a:lnTo>
                    <a:pt x="1892" y="4303"/>
                  </a:lnTo>
                  <a:lnTo>
                    <a:pt x="1900" y="4310"/>
                  </a:lnTo>
                  <a:lnTo>
                    <a:pt x="1912" y="4316"/>
                  </a:lnTo>
                  <a:lnTo>
                    <a:pt x="1923" y="4323"/>
                  </a:lnTo>
                  <a:lnTo>
                    <a:pt x="1937" y="4330"/>
                  </a:lnTo>
                  <a:lnTo>
                    <a:pt x="1963" y="4340"/>
                  </a:lnTo>
                  <a:lnTo>
                    <a:pt x="1952" y="4409"/>
                  </a:lnTo>
                  <a:lnTo>
                    <a:pt x="1949" y="4434"/>
                  </a:lnTo>
                  <a:lnTo>
                    <a:pt x="1948" y="4452"/>
                  </a:lnTo>
                  <a:lnTo>
                    <a:pt x="1949" y="4519"/>
                  </a:lnTo>
                  <a:lnTo>
                    <a:pt x="1952" y="4603"/>
                  </a:lnTo>
                  <a:lnTo>
                    <a:pt x="1954" y="4684"/>
                  </a:lnTo>
                  <a:lnTo>
                    <a:pt x="1955" y="4743"/>
                  </a:lnTo>
                  <a:lnTo>
                    <a:pt x="1954" y="4769"/>
                  </a:lnTo>
                  <a:lnTo>
                    <a:pt x="1952" y="4806"/>
                  </a:lnTo>
                  <a:lnTo>
                    <a:pt x="1949" y="4849"/>
                  </a:lnTo>
                  <a:lnTo>
                    <a:pt x="1947" y="4896"/>
                  </a:lnTo>
                  <a:lnTo>
                    <a:pt x="1946" y="4943"/>
                  </a:lnTo>
                  <a:lnTo>
                    <a:pt x="1946" y="4965"/>
                  </a:lnTo>
                  <a:lnTo>
                    <a:pt x="1947" y="4985"/>
                  </a:lnTo>
                  <a:lnTo>
                    <a:pt x="1948" y="5004"/>
                  </a:lnTo>
                  <a:lnTo>
                    <a:pt x="1951" y="5020"/>
                  </a:lnTo>
                  <a:lnTo>
                    <a:pt x="1954" y="5033"/>
                  </a:lnTo>
                  <a:lnTo>
                    <a:pt x="1956" y="5039"/>
                  </a:lnTo>
                  <a:lnTo>
                    <a:pt x="1959" y="5043"/>
                  </a:lnTo>
                  <a:lnTo>
                    <a:pt x="1964" y="5054"/>
                  </a:lnTo>
                  <a:lnTo>
                    <a:pt x="1968" y="5067"/>
                  </a:lnTo>
                  <a:lnTo>
                    <a:pt x="1970" y="5083"/>
                  </a:lnTo>
                  <a:lnTo>
                    <a:pt x="1973" y="5100"/>
                  </a:lnTo>
                  <a:lnTo>
                    <a:pt x="1976" y="5140"/>
                  </a:lnTo>
                  <a:lnTo>
                    <a:pt x="1979" y="5180"/>
                  </a:lnTo>
                  <a:lnTo>
                    <a:pt x="1982" y="5200"/>
                  </a:lnTo>
                  <a:lnTo>
                    <a:pt x="1984" y="5219"/>
                  </a:lnTo>
                  <a:lnTo>
                    <a:pt x="1987" y="5234"/>
                  </a:lnTo>
                  <a:lnTo>
                    <a:pt x="1992" y="5249"/>
                  </a:lnTo>
                  <a:lnTo>
                    <a:pt x="1995" y="5254"/>
                  </a:lnTo>
                  <a:lnTo>
                    <a:pt x="1997" y="5259"/>
                  </a:lnTo>
                  <a:lnTo>
                    <a:pt x="2000" y="5263"/>
                  </a:lnTo>
                  <a:lnTo>
                    <a:pt x="2004" y="5266"/>
                  </a:lnTo>
                  <a:lnTo>
                    <a:pt x="2007" y="5269"/>
                  </a:lnTo>
                  <a:lnTo>
                    <a:pt x="2011" y="5270"/>
                  </a:lnTo>
                  <a:lnTo>
                    <a:pt x="2016" y="5270"/>
                  </a:lnTo>
                  <a:lnTo>
                    <a:pt x="2022" y="5269"/>
                  </a:lnTo>
                  <a:lnTo>
                    <a:pt x="2036" y="5262"/>
                  </a:lnTo>
                  <a:lnTo>
                    <a:pt x="2048" y="5256"/>
                  </a:lnTo>
                  <a:lnTo>
                    <a:pt x="2056" y="5250"/>
                  </a:lnTo>
                  <a:lnTo>
                    <a:pt x="2063" y="5244"/>
                  </a:lnTo>
                  <a:lnTo>
                    <a:pt x="2069" y="5238"/>
                  </a:lnTo>
                  <a:lnTo>
                    <a:pt x="2076" y="5234"/>
                  </a:lnTo>
                  <a:lnTo>
                    <a:pt x="2083" y="5230"/>
                  </a:lnTo>
                  <a:lnTo>
                    <a:pt x="2092" y="5228"/>
                  </a:lnTo>
                  <a:lnTo>
                    <a:pt x="2116" y="5233"/>
                  </a:lnTo>
                  <a:lnTo>
                    <a:pt x="2154" y="5241"/>
                  </a:lnTo>
                  <a:lnTo>
                    <a:pt x="2178" y="5244"/>
                  </a:lnTo>
                  <a:lnTo>
                    <a:pt x="2204" y="5248"/>
                  </a:lnTo>
                  <a:lnTo>
                    <a:pt x="2230" y="5250"/>
                  </a:lnTo>
                  <a:lnTo>
                    <a:pt x="2258" y="5252"/>
                  </a:lnTo>
                  <a:lnTo>
                    <a:pt x="2284" y="5253"/>
                  </a:lnTo>
                  <a:lnTo>
                    <a:pt x="2310" y="5252"/>
                  </a:lnTo>
                  <a:lnTo>
                    <a:pt x="2335" y="5250"/>
                  </a:lnTo>
                  <a:lnTo>
                    <a:pt x="2345" y="5248"/>
                  </a:lnTo>
                  <a:lnTo>
                    <a:pt x="2357" y="5246"/>
                  </a:lnTo>
                  <a:lnTo>
                    <a:pt x="2366" y="5243"/>
                  </a:lnTo>
                  <a:lnTo>
                    <a:pt x="2375" y="5238"/>
                  </a:lnTo>
                  <a:lnTo>
                    <a:pt x="2384" y="5234"/>
                  </a:lnTo>
                  <a:lnTo>
                    <a:pt x="2391" y="5229"/>
                  </a:lnTo>
                  <a:lnTo>
                    <a:pt x="2397" y="5223"/>
                  </a:lnTo>
                  <a:lnTo>
                    <a:pt x="2401" y="5217"/>
                  </a:lnTo>
                  <a:lnTo>
                    <a:pt x="2405" y="5209"/>
                  </a:lnTo>
                  <a:lnTo>
                    <a:pt x="2408" y="5201"/>
                  </a:lnTo>
                  <a:lnTo>
                    <a:pt x="2411" y="5191"/>
                  </a:lnTo>
                  <a:lnTo>
                    <a:pt x="2412" y="5185"/>
                  </a:lnTo>
                  <a:lnTo>
                    <a:pt x="2412" y="5178"/>
                  </a:lnTo>
                  <a:lnTo>
                    <a:pt x="2411" y="5138"/>
                  </a:lnTo>
                  <a:lnTo>
                    <a:pt x="2409" y="5100"/>
                  </a:lnTo>
                  <a:lnTo>
                    <a:pt x="2405" y="5066"/>
                  </a:lnTo>
                  <a:lnTo>
                    <a:pt x="2400" y="5034"/>
                  </a:lnTo>
                  <a:lnTo>
                    <a:pt x="2394" y="5005"/>
                  </a:lnTo>
                  <a:lnTo>
                    <a:pt x="2390" y="4992"/>
                  </a:lnTo>
                  <a:lnTo>
                    <a:pt x="2386" y="4979"/>
                  </a:lnTo>
                  <a:lnTo>
                    <a:pt x="2381" y="4968"/>
                  </a:lnTo>
                  <a:lnTo>
                    <a:pt x="2375" y="4956"/>
                  </a:lnTo>
                  <a:lnTo>
                    <a:pt x="2369" y="4946"/>
                  </a:lnTo>
                  <a:lnTo>
                    <a:pt x="2363" y="4937"/>
                  </a:lnTo>
                  <a:lnTo>
                    <a:pt x="2351" y="4918"/>
                  </a:lnTo>
                  <a:lnTo>
                    <a:pt x="2340" y="4898"/>
                  </a:lnTo>
                  <a:lnTo>
                    <a:pt x="2331" y="4878"/>
                  </a:lnTo>
                  <a:lnTo>
                    <a:pt x="2323" y="4859"/>
                  </a:lnTo>
                  <a:lnTo>
                    <a:pt x="2316" y="4840"/>
                  </a:lnTo>
                  <a:lnTo>
                    <a:pt x="2312" y="4823"/>
                  </a:lnTo>
                  <a:lnTo>
                    <a:pt x="2309" y="4808"/>
                  </a:lnTo>
                  <a:lnTo>
                    <a:pt x="2308" y="4794"/>
                  </a:lnTo>
                  <a:lnTo>
                    <a:pt x="2309" y="4793"/>
                  </a:lnTo>
                  <a:lnTo>
                    <a:pt x="2308" y="4792"/>
                  </a:lnTo>
                  <a:lnTo>
                    <a:pt x="2310" y="4786"/>
                  </a:lnTo>
                  <a:lnTo>
                    <a:pt x="2314" y="4779"/>
                  </a:lnTo>
                  <a:lnTo>
                    <a:pt x="2319" y="4771"/>
                  </a:lnTo>
                  <a:lnTo>
                    <a:pt x="2327" y="4762"/>
                  </a:lnTo>
                  <a:lnTo>
                    <a:pt x="2343" y="4744"/>
                  </a:lnTo>
                  <a:lnTo>
                    <a:pt x="2362" y="4722"/>
                  </a:lnTo>
                  <a:lnTo>
                    <a:pt x="2381" y="4698"/>
                  </a:lnTo>
                  <a:lnTo>
                    <a:pt x="2390" y="4686"/>
                  </a:lnTo>
                  <a:lnTo>
                    <a:pt x="2397" y="4673"/>
                  </a:lnTo>
                  <a:lnTo>
                    <a:pt x="2404" y="4660"/>
                  </a:lnTo>
                  <a:lnTo>
                    <a:pt x="2410" y="4646"/>
                  </a:lnTo>
                  <a:lnTo>
                    <a:pt x="2414" y="4633"/>
                  </a:lnTo>
                  <a:lnTo>
                    <a:pt x="2415" y="4618"/>
                  </a:lnTo>
                  <a:lnTo>
                    <a:pt x="2417" y="4590"/>
                  </a:lnTo>
                  <a:lnTo>
                    <a:pt x="2420" y="4561"/>
                  </a:lnTo>
                  <a:lnTo>
                    <a:pt x="2427" y="4510"/>
                  </a:lnTo>
                  <a:lnTo>
                    <a:pt x="2434" y="4474"/>
                  </a:lnTo>
                  <a:lnTo>
                    <a:pt x="2437" y="4459"/>
                  </a:lnTo>
                  <a:lnTo>
                    <a:pt x="2437" y="4446"/>
                  </a:lnTo>
                  <a:lnTo>
                    <a:pt x="2437" y="4431"/>
                  </a:lnTo>
                  <a:lnTo>
                    <a:pt x="2437" y="4414"/>
                  </a:lnTo>
                  <a:lnTo>
                    <a:pt x="2435" y="4395"/>
                  </a:lnTo>
                  <a:lnTo>
                    <a:pt x="2431" y="4377"/>
                  </a:lnTo>
                  <a:lnTo>
                    <a:pt x="2429" y="4370"/>
                  </a:lnTo>
                  <a:lnTo>
                    <a:pt x="2426" y="4363"/>
                  </a:lnTo>
                  <a:lnTo>
                    <a:pt x="2423" y="4357"/>
                  </a:lnTo>
                  <a:lnTo>
                    <a:pt x="2419" y="4353"/>
                  </a:lnTo>
                  <a:lnTo>
                    <a:pt x="2417" y="4350"/>
                  </a:lnTo>
                  <a:lnTo>
                    <a:pt x="2418" y="4348"/>
                  </a:lnTo>
                  <a:lnTo>
                    <a:pt x="2419" y="4346"/>
                  </a:lnTo>
                  <a:lnTo>
                    <a:pt x="2422" y="4344"/>
                  </a:lnTo>
                  <a:lnTo>
                    <a:pt x="2431" y="4340"/>
                  </a:lnTo>
                  <a:lnTo>
                    <a:pt x="2445" y="4335"/>
                  </a:lnTo>
                  <a:lnTo>
                    <a:pt x="2460" y="4328"/>
                  </a:lnTo>
                  <a:lnTo>
                    <a:pt x="2479" y="4319"/>
                  </a:lnTo>
                  <a:lnTo>
                    <a:pt x="2498" y="4308"/>
                  </a:lnTo>
                  <a:lnTo>
                    <a:pt x="2507" y="4301"/>
                  </a:lnTo>
                  <a:lnTo>
                    <a:pt x="2516" y="4293"/>
                  </a:lnTo>
                  <a:lnTo>
                    <a:pt x="2525" y="4285"/>
                  </a:lnTo>
                  <a:lnTo>
                    <a:pt x="2533" y="4276"/>
                  </a:lnTo>
                  <a:lnTo>
                    <a:pt x="2541" y="4265"/>
                  </a:lnTo>
                  <a:lnTo>
                    <a:pt x="2549" y="4254"/>
                  </a:lnTo>
                  <a:lnTo>
                    <a:pt x="2556" y="4242"/>
                  </a:lnTo>
                  <a:lnTo>
                    <a:pt x="2561" y="4228"/>
                  </a:lnTo>
                  <a:lnTo>
                    <a:pt x="2566" y="4214"/>
                  </a:lnTo>
                  <a:lnTo>
                    <a:pt x="2569" y="4198"/>
                  </a:lnTo>
                  <a:lnTo>
                    <a:pt x="2571" y="4180"/>
                  </a:lnTo>
                  <a:lnTo>
                    <a:pt x="2573" y="4162"/>
                  </a:lnTo>
                  <a:lnTo>
                    <a:pt x="2573" y="4141"/>
                  </a:lnTo>
                  <a:lnTo>
                    <a:pt x="2570" y="4120"/>
                  </a:lnTo>
                  <a:lnTo>
                    <a:pt x="2566" y="4096"/>
                  </a:lnTo>
                  <a:lnTo>
                    <a:pt x="2560" y="4071"/>
                  </a:lnTo>
                  <a:lnTo>
                    <a:pt x="2552" y="4045"/>
                  </a:lnTo>
                  <a:lnTo>
                    <a:pt x="2542" y="4016"/>
                  </a:lnTo>
                  <a:close/>
                  <a:moveTo>
                    <a:pt x="282" y="3982"/>
                  </a:moveTo>
                  <a:lnTo>
                    <a:pt x="282" y="3982"/>
                  </a:lnTo>
                  <a:lnTo>
                    <a:pt x="278" y="3976"/>
                  </a:lnTo>
                  <a:lnTo>
                    <a:pt x="271" y="3961"/>
                  </a:lnTo>
                  <a:lnTo>
                    <a:pt x="266" y="3952"/>
                  </a:lnTo>
                  <a:lnTo>
                    <a:pt x="263" y="3943"/>
                  </a:lnTo>
                  <a:lnTo>
                    <a:pt x="261" y="3934"/>
                  </a:lnTo>
                  <a:lnTo>
                    <a:pt x="261" y="3927"/>
                  </a:lnTo>
                  <a:lnTo>
                    <a:pt x="263" y="3913"/>
                  </a:lnTo>
                  <a:lnTo>
                    <a:pt x="263" y="3892"/>
                  </a:lnTo>
                  <a:lnTo>
                    <a:pt x="263" y="3869"/>
                  </a:lnTo>
                  <a:lnTo>
                    <a:pt x="263" y="3849"/>
                  </a:lnTo>
                  <a:lnTo>
                    <a:pt x="267" y="3877"/>
                  </a:lnTo>
                  <a:lnTo>
                    <a:pt x="272" y="3894"/>
                  </a:lnTo>
                  <a:lnTo>
                    <a:pt x="277" y="3912"/>
                  </a:lnTo>
                  <a:lnTo>
                    <a:pt x="279" y="3947"/>
                  </a:lnTo>
                  <a:lnTo>
                    <a:pt x="282" y="3982"/>
                  </a:lnTo>
                  <a:close/>
                  <a:moveTo>
                    <a:pt x="493" y="2499"/>
                  </a:moveTo>
                  <a:lnTo>
                    <a:pt x="493" y="2499"/>
                  </a:lnTo>
                  <a:lnTo>
                    <a:pt x="484" y="2522"/>
                  </a:lnTo>
                  <a:lnTo>
                    <a:pt x="474" y="2542"/>
                  </a:lnTo>
                  <a:lnTo>
                    <a:pt x="468" y="2554"/>
                  </a:lnTo>
                  <a:lnTo>
                    <a:pt x="461" y="2564"/>
                  </a:lnTo>
                  <a:lnTo>
                    <a:pt x="458" y="2570"/>
                  </a:lnTo>
                  <a:lnTo>
                    <a:pt x="455" y="2579"/>
                  </a:lnTo>
                  <a:lnTo>
                    <a:pt x="448" y="2599"/>
                  </a:lnTo>
                  <a:lnTo>
                    <a:pt x="441" y="2624"/>
                  </a:lnTo>
                  <a:lnTo>
                    <a:pt x="434" y="2653"/>
                  </a:lnTo>
                  <a:lnTo>
                    <a:pt x="429" y="2683"/>
                  </a:lnTo>
                  <a:lnTo>
                    <a:pt x="426" y="2712"/>
                  </a:lnTo>
                  <a:lnTo>
                    <a:pt x="424" y="2740"/>
                  </a:lnTo>
                  <a:lnTo>
                    <a:pt x="424" y="2765"/>
                  </a:lnTo>
                  <a:lnTo>
                    <a:pt x="424" y="2787"/>
                  </a:lnTo>
                  <a:lnTo>
                    <a:pt x="423" y="2810"/>
                  </a:lnTo>
                  <a:lnTo>
                    <a:pt x="419" y="2833"/>
                  </a:lnTo>
                  <a:lnTo>
                    <a:pt x="414" y="2855"/>
                  </a:lnTo>
                  <a:lnTo>
                    <a:pt x="407" y="2877"/>
                  </a:lnTo>
                  <a:lnTo>
                    <a:pt x="399" y="2900"/>
                  </a:lnTo>
                  <a:lnTo>
                    <a:pt x="390" y="2923"/>
                  </a:lnTo>
                  <a:lnTo>
                    <a:pt x="378" y="2945"/>
                  </a:lnTo>
                  <a:lnTo>
                    <a:pt x="373" y="2956"/>
                  </a:lnTo>
                  <a:lnTo>
                    <a:pt x="368" y="2969"/>
                  </a:lnTo>
                  <a:lnTo>
                    <a:pt x="364" y="2981"/>
                  </a:lnTo>
                  <a:lnTo>
                    <a:pt x="361" y="2995"/>
                  </a:lnTo>
                  <a:lnTo>
                    <a:pt x="356" y="3023"/>
                  </a:lnTo>
                  <a:lnTo>
                    <a:pt x="351" y="3052"/>
                  </a:lnTo>
                  <a:lnTo>
                    <a:pt x="349" y="3080"/>
                  </a:lnTo>
                  <a:lnTo>
                    <a:pt x="348" y="3107"/>
                  </a:lnTo>
                  <a:lnTo>
                    <a:pt x="347" y="3152"/>
                  </a:lnTo>
                  <a:lnTo>
                    <a:pt x="346" y="3175"/>
                  </a:lnTo>
                  <a:lnTo>
                    <a:pt x="343" y="3202"/>
                  </a:lnTo>
                  <a:lnTo>
                    <a:pt x="338" y="3232"/>
                  </a:lnTo>
                  <a:lnTo>
                    <a:pt x="331" y="3263"/>
                  </a:lnTo>
                  <a:lnTo>
                    <a:pt x="323" y="3292"/>
                  </a:lnTo>
                  <a:lnTo>
                    <a:pt x="315" y="3318"/>
                  </a:lnTo>
                  <a:lnTo>
                    <a:pt x="307" y="3339"/>
                  </a:lnTo>
                  <a:lnTo>
                    <a:pt x="303" y="3347"/>
                  </a:lnTo>
                  <a:lnTo>
                    <a:pt x="300" y="3352"/>
                  </a:lnTo>
                  <a:lnTo>
                    <a:pt x="298" y="3367"/>
                  </a:lnTo>
                  <a:lnTo>
                    <a:pt x="292" y="3409"/>
                  </a:lnTo>
                  <a:lnTo>
                    <a:pt x="286" y="3472"/>
                  </a:lnTo>
                  <a:lnTo>
                    <a:pt x="279" y="3554"/>
                  </a:lnTo>
                  <a:lnTo>
                    <a:pt x="272" y="3543"/>
                  </a:lnTo>
                  <a:lnTo>
                    <a:pt x="267" y="3535"/>
                  </a:lnTo>
                  <a:lnTo>
                    <a:pt x="260" y="3516"/>
                  </a:lnTo>
                  <a:lnTo>
                    <a:pt x="256" y="3504"/>
                  </a:lnTo>
                  <a:lnTo>
                    <a:pt x="253" y="3490"/>
                  </a:lnTo>
                  <a:lnTo>
                    <a:pt x="251" y="3477"/>
                  </a:lnTo>
                  <a:lnTo>
                    <a:pt x="251" y="3463"/>
                  </a:lnTo>
                  <a:lnTo>
                    <a:pt x="251" y="3432"/>
                  </a:lnTo>
                  <a:lnTo>
                    <a:pt x="251" y="3399"/>
                  </a:lnTo>
                  <a:lnTo>
                    <a:pt x="252" y="3360"/>
                  </a:lnTo>
                  <a:lnTo>
                    <a:pt x="254" y="3319"/>
                  </a:lnTo>
                  <a:lnTo>
                    <a:pt x="258" y="3281"/>
                  </a:lnTo>
                  <a:lnTo>
                    <a:pt x="261" y="3264"/>
                  </a:lnTo>
                  <a:lnTo>
                    <a:pt x="263" y="3250"/>
                  </a:lnTo>
                  <a:lnTo>
                    <a:pt x="267" y="3237"/>
                  </a:lnTo>
                  <a:lnTo>
                    <a:pt x="272" y="3228"/>
                  </a:lnTo>
                  <a:lnTo>
                    <a:pt x="290" y="3157"/>
                  </a:lnTo>
                  <a:lnTo>
                    <a:pt x="304" y="3108"/>
                  </a:lnTo>
                  <a:lnTo>
                    <a:pt x="308" y="3089"/>
                  </a:lnTo>
                  <a:lnTo>
                    <a:pt x="310" y="3080"/>
                  </a:lnTo>
                  <a:lnTo>
                    <a:pt x="313" y="3053"/>
                  </a:lnTo>
                  <a:lnTo>
                    <a:pt x="320" y="3003"/>
                  </a:lnTo>
                  <a:lnTo>
                    <a:pt x="324" y="2976"/>
                  </a:lnTo>
                  <a:lnTo>
                    <a:pt x="330" y="2951"/>
                  </a:lnTo>
                  <a:lnTo>
                    <a:pt x="336" y="2932"/>
                  </a:lnTo>
                  <a:lnTo>
                    <a:pt x="338" y="2925"/>
                  </a:lnTo>
                  <a:lnTo>
                    <a:pt x="341" y="2921"/>
                  </a:lnTo>
                  <a:lnTo>
                    <a:pt x="343" y="2916"/>
                  </a:lnTo>
                  <a:lnTo>
                    <a:pt x="346" y="2910"/>
                  </a:lnTo>
                  <a:lnTo>
                    <a:pt x="353" y="2890"/>
                  </a:lnTo>
                  <a:lnTo>
                    <a:pt x="359" y="2863"/>
                  </a:lnTo>
                  <a:lnTo>
                    <a:pt x="365" y="2831"/>
                  </a:lnTo>
                  <a:lnTo>
                    <a:pt x="369" y="2794"/>
                  </a:lnTo>
                  <a:lnTo>
                    <a:pt x="372" y="2756"/>
                  </a:lnTo>
                  <a:lnTo>
                    <a:pt x="372" y="2736"/>
                  </a:lnTo>
                  <a:lnTo>
                    <a:pt x="372" y="2718"/>
                  </a:lnTo>
                  <a:lnTo>
                    <a:pt x="370" y="2698"/>
                  </a:lnTo>
                  <a:lnTo>
                    <a:pt x="368" y="2678"/>
                  </a:lnTo>
                  <a:lnTo>
                    <a:pt x="366" y="2661"/>
                  </a:lnTo>
                  <a:lnTo>
                    <a:pt x="365" y="2641"/>
                  </a:lnTo>
                  <a:lnTo>
                    <a:pt x="363" y="2599"/>
                  </a:lnTo>
                  <a:lnTo>
                    <a:pt x="363" y="2556"/>
                  </a:lnTo>
                  <a:lnTo>
                    <a:pt x="363" y="2513"/>
                  </a:lnTo>
                  <a:lnTo>
                    <a:pt x="365" y="2472"/>
                  </a:lnTo>
                  <a:lnTo>
                    <a:pt x="367" y="2434"/>
                  </a:lnTo>
                  <a:lnTo>
                    <a:pt x="371" y="2377"/>
                  </a:lnTo>
                  <a:lnTo>
                    <a:pt x="373" y="2377"/>
                  </a:lnTo>
                  <a:lnTo>
                    <a:pt x="376" y="2378"/>
                  </a:lnTo>
                  <a:lnTo>
                    <a:pt x="377" y="2377"/>
                  </a:lnTo>
                  <a:lnTo>
                    <a:pt x="379" y="2375"/>
                  </a:lnTo>
                  <a:lnTo>
                    <a:pt x="381" y="2373"/>
                  </a:lnTo>
                  <a:lnTo>
                    <a:pt x="382" y="2370"/>
                  </a:lnTo>
                  <a:lnTo>
                    <a:pt x="383" y="2361"/>
                  </a:lnTo>
                  <a:lnTo>
                    <a:pt x="384" y="2333"/>
                  </a:lnTo>
                  <a:lnTo>
                    <a:pt x="389" y="2267"/>
                  </a:lnTo>
                  <a:lnTo>
                    <a:pt x="393" y="2230"/>
                  </a:lnTo>
                  <a:lnTo>
                    <a:pt x="397" y="2193"/>
                  </a:lnTo>
                  <a:lnTo>
                    <a:pt x="401" y="2161"/>
                  </a:lnTo>
                  <a:lnTo>
                    <a:pt x="406" y="2136"/>
                  </a:lnTo>
                  <a:lnTo>
                    <a:pt x="409" y="2156"/>
                  </a:lnTo>
                  <a:lnTo>
                    <a:pt x="413" y="2177"/>
                  </a:lnTo>
                  <a:lnTo>
                    <a:pt x="418" y="2204"/>
                  </a:lnTo>
                  <a:lnTo>
                    <a:pt x="425" y="2232"/>
                  </a:lnTo>
                  <a:lnTo>
                    <a:pt x="430" y="2246"/>
                  </a:lnTo>
                  <a:lnTo>
                    <a:pt x="435" y="2260"/>
                  </a:lnTo>
                  <a:lnTo>
                    <a:pt x="442" y="2273"/>
                  </a:lnTo>
                  <a:lnTo>
                    <a:pt x="449" y="2285"/>
                  </a:lnTo>
                  <a:lnTo>
                    <a:pt x="456" y="2296"/>
                  </a:lnTo>
                  <a:lnTo>
                    <a:pt x="466" y="2305"/>
                  </a:lnTo>
                  <a:lnTo>
                    <a:pt x="467" y="2307"/>
                  </a:lnTo>
                  <a:lnTo>
                    <a:pt x="470" y="2311"/>
                  </a:lnTo>
                  <a:lnTo>
                    <a:pt x="475" y="2320"/>
                  </a:lnTo>
                  <a:lnTo>
                    <a:pt x="480" y="2336"/>
                  </a:lnTo>
                  <a:lnTo>
                    <a:pt x="483" y="2347"/>
                  </a:lnTo>
                  <a:lnTo>
                    <a:pt x="485" y="2360"/>
                  </a:lnTo>
                  <a:lnTo>
                    <a:pt x="488" y="2376"/>
                  </a:lnTo>
                  <a:lnTo>
                    <a:pt x="490" y="2394"/>
                  </a:lnTo>
                  <a:lnTo>
                    <a:pt x="492" y="2416"/>
                  </a:lnTo>
                  <a:lnTo>
                    <a:pt x="493" y="2440"/>
                  </a:lnTo>
                  <a:lnTo>
                    <a:pt x="494" y="2468"/>
                  </a:lnTo>
                  <a:lnTo>
                    <a:pt x="493" y="2499"/>
                  </a:lnTo>
                  <a:close/>
                  <a:moveTo>
                    <a:pt x="1335" y="6980"/>
                  </a:moveTo>
                  <a:lnTo>
                    <a:pt x="1333" y="6976"/>
                  </a:lnTo>
                  <a:lnTo>
                    <a:pt x="1329" y="6965"/>
                  </a:lnTo>
                  <a:lnTo>
                    <a:pt x="1335" y="6980"/>
                  </a:lnTo>
                  <a:close/>
                  <a:moveTo>
                    <a:pt x="1097" y="7173"/>
                  </a:moveTo>
                  <a:lnTo>
                    <a:pt x="1097" y="7173"/>
                  </a:lnTo>
                  <a:lnTo>
                    <a:pt x="1096" y="7169"/>
                  </a:lnTo>
                  <a:lnTo>
                    <a:pt x="1099" y="7175"/>
                  </a:lnTo>
                  <a:lnTo>
                    <a:pt x="1097" y="7173"/>
                  </a:lnTo>
                  <a:close/>
                  <a:moveTo>
                    <a:pt x="2215" y="3785"/>
                  </a:moveTo>
                  <a:lnTo>
                    <a:pt x="2215" y="3785"/>
                  </a:lnTo>
                  <a:lnTo>
                    <a:pt x="2198" y="3814"/>
                  </a:lnTo>
                  <a:lnTo>
                    <a:pt x="2176" y="3855"/>
                  </a:lnTo>
                  <a:lnTo>
                    <a:pt x="2173" y="3860"/>
                  </a:lnTo>
                  <a:lnTo>
                    <a:pt x="2169" y="3866"/>
                  </a:lnTo>
                  <a:lnTo>
                    <a:pt x="2163" y="3871"/>
                  </a:lnTo>
                  <a:lnTo>
                    <a:pt x="2155" y="3876"/>
                  </a:lnTo>
                  <a:lnTo>
                    <a:pt x="2148" y="3882"/>
                  </a:lnTo>
                  <a:lnTo>
                    <a:pt x="2141" y="3886"/>
                  </a:lnTo>
                  <a:lnTo>
                    <a:pt x="2133" y="3888"/>
                  </a:lnTo>
                  <a:lnTo>
                    <a:pt x="2124" y="3889"/>
                  </a:lnTo>
                  <a:lnTo>
                    <a:pt x="2121" y="3890"/>
                  </a:lnTo>
                  <a:lnTo>
                    <a:pt x="2117" y="3891"/>
                  </a:lnTo>
                  <a:lnTo>
                    <a:pt x="2107" y="3897"/>
                  </a:lnTo>
                  <a:lnTo>
                    <a:pt x="2095" y="3906"/>
                  </a:lnTo>
                  <a:lnTo>
                    <a:pt x="2084" y="3919"/>
                  </a:lnTo>
                  <a:lnTo>
                    <a:pt x="2071" y="3932"/>
                  </a:lnTo>
                  <a:lnTo>
                    <a:pt x="2060" y="3948"/>
                  </a:lnTo>
                  <a:lnTo>
                    <a:pt x="2049" y="3964"/>
                  </a:lnTo>
                  <a:lnTo>
                    <a:pt x="2039" y="3979"/>
                  </a:lnTo>
                  <a:lnTo>
                    <a:pt x="2027" y="3930"/>
                  </a:lnTo>
                  <a:lnTo>
                    <a:pt x="2015" y="3889"/>
                  </a:lnTo>
                  <a:lnTo>
                    <a:pt x="2006" y="3861"/>
                  </a:lnTo>
                  <a:lnTo>
                    <a:pt x="2000" y="3847"/>
                  </a:lnTo>
                  <a:lnTo>
                    <a:pt x="1998" y="3842"/>
                  </a:lnTo>
                  <a:lnTo>
                    <a:pt x="1995" y="3834"/>
                  </a:lnTo>
                  <a:lnTo>
                    <a:pt x="1987" y="3809"/>
                  </a:lnTo>
                  <a:lnTo>
                    <a:pt x="1979" y="3779"/>
                  </a:lnTo>
                  <a:lnTo>
                    <a:pt x="1971" y="3747"/>
                  </a:lnTo>
                  <a:lnTo>
                    <a:pt x="1957" y="3687"/>
                  </a:lnTo>
                  <a:lnTo>
                    <a:pt x="1952" y="3661"/>
                  </a:lnTo>
                  <a:lnTo>
                    <a:pt x="1949" y="3642"/>
                  </a:lnTo>
                  <a:lnTo>
                    <a:pt x="1943" y="3620"/>
                  </a:lnTo>
                  <a:lnTo>
                    <a:pt x="1936" y="3595"/>
                  </a:lnTo>
                  <a:lnTo>
                    <a:pt x="1925" y="3568"/>
                  </a:lnTo>
                  <a:lnTo>
                    <a:pt x="1914" y="3538"/>
                  </a:lnTo>
                  <a:lnTo>
                    <a:pt x="1900" y="3507"/>
                  </a:lnTo>
                  <a:lnTo>
                    <a:pt x="1871" y="3442"/>
                  </a:lnTo>
                  <a:lnTo>
                    <a:pt x="1839" y="3374"/>
                  </a:lnTo>
                  <a:lnTo>
                    <a:pt x="1805" y="3308"/>
                  </a:lnTo>
                  <a:lnTo>
                    <a:pt x="1773" y="3245"/>
                  </a:lnTo>
                  <a:lnTo>
                    <a:pt x="1744" y="3190"/>
                  </a:lnTo>
                  <a:lnTo>
                    <a:pt x="1745" y="3187"/>
                  </a:lnTo>
                  <a:lnTo>
                    <a:pt x="1743" y="3157"/>
                  </a:lnTo>
                  <a:lnTo>
                    <a:pt x="1741" y="3126"/>
                  </a:lnTo>
                  <a:lnTo>
                    <a:pt x="1735" y="3088"/>
                  </a:lnTo>
                  <a:lnTo>
                    <a:pt x="1729" y="3045"/>
                  </a:lnTo>
                  <a:lnTo>
                    <a:pt x="1726" y="3024"/>
                  </a:lnTo>
                  <a:lnTo>
                    <a:pt x="1721" y="3003"/>
                  </a:lnTo>
                  <a:lnTo>
                    <a:pt x="1716" y="2983"/>
                  </a:lnTo>
                  <a:lnTo>
                    <a:pt x="1710" y="2963"/>
                  </a:lnTo>
                  <a:lnTo>
                    <a:pt x="1703" y="2947"/>
                  </a:lnTo>
                  <a:lnTo>
                    <a:pt x="1696" y="2931"/>
                  </a:lnTo>
                  <a:lnTo>
                    <a:pt x="1687" y="2917"/>
                  </a:lnTo>
                  <a:lnTo>
                    <a:pt x="1678" y="2900"/>
                  </a:lnTo>
                  <a:lnTo>
                    <a:pt x="1668" y="2880"/>
                  </a:lnTo>
                  <a:lnTo>
                    <a:pt x="1658" y="2860"/>
                  </a:lnTo>
                  <a:lnTo>
                    <a:pt x="1649" y="2838"/>
                  </a:lnTo>
                  <a:lnTo>
                    <a:pt x="1646" y="2828"/>
                  </a:lnTo>
                  <a:lnTo>
                    <a:pt x="1644" y="2817"/>
                  </a:lnTo>
                  <a:lnTo>
                    <a:pt x="1644" y="2808"/>
                  </a:lnTo>
                  <a:lnTo>
                    <a:pt x="1644" y="2800"/>
                  </a:lnTo>
                  <a:lnTo>
                    <a:pt x="1649" y="2768"/>
                  </a:lnTo>
                  <a:lnTo>
                    <a:pt x="1653" y="2736"/>
                  </a:lnTo>
                  <a:lnTo>
                    <a:pt x="1653" y="2720"/>
                  </a:lnTo>
                  <a:lnTo>
                    <a:pt x="1654" y="2700"/>
                  </a:lnTo>
                  <a:lnTo>
                    <a:pt x="1653" y="2680"/>
                  </a:lnTo>
                  <a:lnTo>
                    <a:pt x="1651" y="2657"/>
                  </a:lnTo>
                  <a:lnTo>
                    <a:pt x="1649" y="2645"/>
                  </a:lnTo>
                  <a:lnTo>
                    <a:pt x="1646" y="2629"/>
                  </a:lnTo>
                  <a:lnTo>
                    <a:pt x="1637" y="2592"/>
                  </a:lnTo>
                  <a:lnTo>
                    <a:pt x="1626" y="2546"/>
                  </a:lnTo>
                  <a:lnTo>
                    <a:pt x="1621" y="2522"/>
                  </a:lnTo>
                  <a:lnTo>
                    <a:pt x="1616" y="2495"/>
                  </a:lnTo>
                  <a:lnTo>
                    <a:pt x="1613" y="2467"/>
                  </a:lnTo>
                  <a:lnTo>
                    <a:pt x="1610" y="2438"/>
                  </a:lnTo>
                  <a:lnTo>
                    <a:pt x="1609" y="2408"/>
                  </a:lnTo>
                  <a:lnTo>
                    <a:pt x="1609" y="2378"/>
                  </a:lnTo>
                  <a:lnTo>
                    <a:pt x="1612" y="2347"/>
                  </a:lnTo>
                  <a:lnTo>
                    <a:pt x="1616" y="2316"/>
                  </a:lnTo>
                  <a:lnTo>
                    <a:pt x="1620" y="2301"/>
                  </a:lnTo>
                  <a:lnTo>
                    <a:pt x="1623" y="2285"/>
                  </a:lnTo>
                  <a:lnTo>
                    <a:pt x="1628" y="2269"/>
                  </a:lnTo>
                  <a:lnTo>
                    <a:pt x="1634" y="2254"/>
                  </a:lnTo>
                  <a:lnTo>
                    <a:pt x="1643" y="2266"/>
                  </a:lnTo>
                  <a:lnTo>
                    <a:pt x="1651" y="2280"/>
                  </a:lnTo>
                  <a:lnTo>
                    <a:pt x="1662" y="2297"/>
                  </a:lnTo>
                  <a:lnTo>
                    <a:pt x="1672" y="2316"/>
                  </a:lnTo>
                  <a:lnTo>
                    <a:pt x="1680" y="2337"/>
                  </a:lnTo>
                  <a:lnTo>
                    <a:pt x="1685" y="2346"/>
                  </a:lnTo>
                  <a:lnTo>
                    <a:pt x="1687" y="2357"/>
                  </a:lnTo>
                  <a:lnTo>
                    <a:pt x="1689" y="2366"/>
                  </a:lnTo>
                  <a:lnTo>
                    <a:pt x="1690" y="2374"/>
                  </a:lnTo>
                  <a:lnTo>
                    <a:pt x="1689" y="2393"/>
                  </a:lnTo>
                  <a:lnTo>
                    <a:pt x="1688" y="2413"/>
                  </a:lnTo>
                  <a:lnTo>
                    <a:pt x="1683" y="2455"/>
                  </a:lnTo>
                  <a:lnTo>
                    <a:pt x="1683" y="2475"/>
                  </a:lnTo>
                  <a:lnTo>
                    <a:pt x="1683" y="2491"/>
                  </a:lnTo>
                  <a:lnTo>
                    <a:pt x="1685" y="2499"/>
                  </a:lnTo>
                  <a:lnTo>
                    <a:pt x="1686" y="2505"/>
                  </a:lnTo>
                  <a:lnTo>
                    <a:pt x="1687" y="2509"/>
                  </a:lnTo>
                  <a:lnTo>
                    <a:pt x="1690" y="2512"/>
                  </a:lnTo>
                  <a:lnTo>
                    <a:pt x="1720" y="2507"/>
                  </a:lnTo>
                  <a:lnTo>
                    <a:pt x="1721" y="2535"/>
                  </a:lnTo>
                  <a:lnTo>
                    <a:pt x="1725" y="2569"/>
                  </a:lnTo>
                  <a:lnTo>
                    <a:pt x="1730" y="2607"/>
                  </a:lnTo>
                  <a:lnTo>
                    <a:pt x="1735" y="2643"/>
                  </a:lnTo>
                  <a:lnTo>
                    <a:pt x="1747" y="2704"/>
                  </a:lnTo>
                  <a:lnTo>
                    <a:pt x="1752" y="2730"/>
                  </a:lnTo>
                  <a:lnTo>
                    <a:pt x="1752" y="2737"/>
                  </a:lnTo>
                  <a:lnTo>
                    <a:pt x="1753" y="2746"/>
                  </a:lnTo>
                  <a:lnTo>
                    <a:pt x="1757" y="2762"/>
                  </a:lnTo>
                  <a:lnTo>
                    <a:pt x="1763" y="2781"/>
                  </a:lnTo>
                  <a:lnTo>
                    <a:pt x="1773" y="2802"/>
                  </a:lnTo>
                  <a:lnTo>
                    <a:pt x="1782" y="2822"/>
                  </a:lnTo>
                  <a:lnTo>
                    <a:pt x="1794" y="2845"/>
                  </a:lnTo>
                  <a:lnTo>
                    <a:pt x="1807" y="2867"/>
                  </a:lnTo>
                  <a:lnTo>
                    <a:pt x="1819" y="2889"/>
                  </a:lnTo>
                  <a:lnTo>
                    <a:pt x="1846" y="2931"/>
                  </a:lnTo>
                  <a:lnTo>
                    <a:pt x="1871" y="2969"/>
                  </a:lnTo>
                  <a:lnTo>
                    <a:pt x="1891" y="2997"/>
                  </a:lnTo>
                  <a:lnTo>
                    <a:pt x="1903" y="3014"/>
                  </a:lnTo>
                  <a:lnTo>
                    <a:pt x="1912" y="3027"/>
                  </a:lnTo>
                  <a:lnTo>
                    <a:pt x="1919" y="3044"/>
                  </a:lnTo>
                  <a:lnTo>
                    <a:pt x="1927" y="3064"/>
                  </a:lnTo>
                  <a:lnTo>
                    <a:pt x="1936" y="3086"/>
                  </a:lnTo>
                  <a:lnTo>
                    <a:pt x="1949" y="3128"/>
                  </a:lnTo>
                  <a:lnTo>
                    <a:pt x="1959" y="3163"/>
                  </a:lnTo>
                  <a:lnTo>
                    <a:pt x="1963" y="3171"/>
                  </a:lnTo>
                  <a:lnTo>
                    <a:pt x="1968" y="3184"/>
                  </a:lnTo>
                  <a:lnTo>
                    <a:pt x="1985" y="3219"/>
                  </a:lnTo>
                  <a:lnTo>
                    <a:pt x="2008" y="3262"/>
                  </a:lnTo>
                  <a:lnTo>
                    <a:pt x="2034" y="3309"/>
                  </a:lnTo>
                  <a:lnTo>
                    <a:pt x="2083" y="3396"/>
                  </a:lnTo>
                  <a:lnTo>
                    <a:pt x="2101" y="3427"/>
                  </a:lnTo>
                  <a:lnTo>
                    <a:pt x="2111" y="3443"/>
                  </a:lnTo>
                  <a:lnTo>
                    <a:pt x="2123" y="3460"/>
                  </a:lnTo>
                  <a:lnTo>
                    <a:pt x="2137" y="3482"/>
                  </a:lnTo>
                  <a:lnTo>
                    <a:pt x="2148" y="3502"/>
                  </a:lnTo>
                  <a:lnTo>
                    <a:pt x="2151" y="3510"/>
                  </a:lnTo>
                  <a:lnTo>
                    <a:pt x="2152" y="3515"/>
                  </a:lnTo>
                  <a:lnTo>
                    <a:pt x="2154" y="3533"/>
                  </a:lnTo>
                  <a:lnTo>
                    <a:pt x="2162" y="3562"/>
                  </a:lnTo>
                  <a:lnTo>
                    <a:pt x="2166" y="3578"/>
                  </a:lnTo>
                  <a:lnTo>
                    <a:pt x="2170" y="3593"/>
                  </a:lnTo>
                  <a:lnTo>
                    <a:pt x="2175" y="3606"/>
                  </a:lnTo>
                  <a:lnTo>
                    <a:pt x="2180" y="3616"/>
                  </a:lnTo>
                  <a:lnTo>
                    <a:pt x="2186" y="3625"/>
                  </a:lnTo>
                  <a:lnTo>
                    <a:pt x="2191" y="3638"/>
                  </a:lnTo>
                  <a:lnTo>
                    <a:pt x="2195" y="3653"/>
                  </a:lnTo>
                  <a:lnTo>
                    <a:pt x="2199" y="3669"/>
                  </a:lnTo>
                  <a:lnTo>
                    <a:pt x="2202" y="3687"/>
                  </a:lnTo>
                  <a:lnTo>
                    <a:pt x="2205" y="3703"/>
                  </a:lnTo>
                  <a:lnTo>
                    <a:pt x="2207" y="3719"/>
                  </a:lnTo>
                  <a:lnTo>
                    <a:pt x="2207" y="3733"/>
                  </a:lnTo>
                  <a:lnTo>
                    <a:pt x="2208" y="3744"/>
                  </a:lnTo>
                  <a:lnTo>
                    <a:pt x="2210" y="3756"/>
                  </a:lnTo>
                  <a:lnTo>
                    <a:pt x="2215" y="3768"/>
                  </a:lnTo>
                  <a:lnTo>
                    <a:pt x="2219" y="3782"/>
                  </a:lnTo>
                  <a:lnTo>
                    <a:pt x="2215" y="378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10" name="文本框 9"/>
          <p:cNvSpPr txBox="1"/>
          <p:nvPr/>
        </p:nvSpPr>
        <p:spPr>
          <a:xfrm>
            <a:off x="3731260" y="4513580"/>
            <a:ext cx="1861185" cy="10763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60000"/>
              </a:lnSpc>
            </a:pPr>
            <a:r>
              <a:rPr lang="zh-CN" altLang="en-US" sz="2000" b="1" dirty="0">
                <a:solidFill>
                  <a:schemeClr val="tx1"/>
                </a:solidFill>
                <a:latin typeface="华文细黑" panose="02010600040101010101" charset="-122"/>
                <a:ea typeface="华文细黑" panose="02010600040101010101" charset="-122"/>
                <a:sym typeface="+mn-ea"/>
              </a:rPr>
              <a:t>Click here to add your title</a:t>
            </a:r>
          </a:p>
        </p:txBody>
      </p:sp>
      <p:cxnSp>
        <p:nvCxnSpPr>
          <p:cNvPr id="9" name="直接连接符 8"/>
          <p:cNvCxnSpPr/>
          <p:nvPr/>
        </p:nvCxnSpPr>
        <p:spPr>
          <a:xfrm>
            <a:off x="5901690" y="4248150"/>
            <a:ext cx="0" cy="1607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6210935" y="4082415"/>
            <a:ext cx="5480050" cy="1938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200000"/>
              </a:lnSpc>
            </a:pPr>
            <a:endParaRPr lang="zh-CN" altLang="en-US" sz="1000" dirty="0">
              <a:solidFill>
                <a:schemeClr val="tx1"/>
              </a:solidFill>
              <a:latin typeface="华文细黑" panose="02010600040101010101" charset="-122"/>
              <a:ea typeface="华文细黑" panose="02010600040101010101" charset="-122"/>
              <a:sym typeface="+mn-ea"/>
            </a:endParaRPr>
          </a:p>
          <a:p>
            <a:pPr algn="l"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14" presetClass="entr" presetSubtype="5" fill="hold" grpId="1"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vertical)">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0" grpId="0"/>
      <p:bldP spid="16" grpId="0"/>
      <p:bldP spid="1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19905" y="635"/>
            <a:ext cx="3551555" cy="685673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58825" y="1238885"/>
            <a:ext cx="2846070" cy="1568450"/>
          </a:xfrm>
          <a:prstGeom prst="rect">
            <a:avLst/>
          </a:prstGeom>
          <a:noFill/>
        </p:spPr>
        <p:txBody>
          <a:bodyPr wrap="square" rtlCol="0">
            <a:spAutoFit/>
          </a:bodyPr>
          <a:lstStyle/>
          <a:p>
            <a:pPr algn="ctr"/>
            <a:r>
              <a:rPr lang="en-US" altLang="zh-CN" sz="9600">
                <a:solidFill>
                  <a:schemeClr val="bg1">
                    <a:lumMod val="85000"/>
                  </a:schemeClr>
                </a:solidFill>
                <a:latin typeface="书体坊米芾体" panose="02010601030101010101" charset="-122"/>
                <a:ea typeface="书体坊米芾体" panose="02010601030101010101" charset="-122"/>
              </a:rPr>
              <a:t>ONE</a:t>
            </a:r>
          </a:p>
        </p:txBody>
      </p:sp>
      <p:sp>
        <p:nvSpPr>
          <p:cNvPr id="25" name="TextBox 11"/>
          <p:cNvSpPr txBox="1"/>
          <p:nvPr/>
        </p:nvSpPr>
        <p:spPr>
          <a:xfrm>
            <a:off x="767080" y="1238885"/>
            <a:ext cx="2829560" cy="337185"/>
          </a:xfrm>
          <a:prstGeom prst="rect">
            <a:avLst/>
          </a:prstGeom>
          <a:noFill/>
        </p:spPr>
        <p:txBody>
          <a:bodyPr wrap="square" rtlCol="0">
            <a:spAutoFit/>
          </a:bodyPr>
          <a:lstStyle/>
          <a:p>
            <a:r>
              <a:rPr sz="1600" b="1" dirty="0">
                <a:solidFill>
                  <a:srgbClr val="353535"/>
                </a:solidFill>
                <a:latin typeface="华文细黑" panose="02010600040101010101" charset="-122"/>
                <a:ea typeface="华文细黑" panose="02010600040101010101" charset="-122"/>
              </a:rPr>
              <a:t>Click here to add your title</a:t>
            </a:r>
          </a:p>
        </p:txBody>
      </p:sp>
      <p:sp>
        <p:nvSpPr>
          <p:cNvPr id="27" name="矩形 26"/>
          <p:cNvSpPr/>
          <p:nvPr/>
        </p:nvSpPr>
        <p:spPr>
          <a:xfrm>
            <a:off x="774700" y="1576070"/>
            <a:ext cx="2830195" cy="1014730"/>
          </a:xfrm>
          <a:prstGeom prst="rect">
            <a:avLst/>
          </a:prstGeom>
        </p:spPr>
        <p:txBody>
          <a:bodyPr wrap="square">
            <a:spAutoFit/>
          </a:bodyPr>
          <a:lstStyle/>
          <a:p>
            <a:pPr algn="ctr" fontAlgn="auto">
              <a:lnSpc>
                <a:spcPct val="20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7" name="文本框 6"/>
          <p:cNvSpPr txBox="1"/>
          <p:nvPr/>
        </p:nvSpPr>
        <p:spPr>
          <a:xfrm>
            <a:off x="857885" y="4043045"/>
            <a:ext cx="2846070" cy="1568450"/>
          </a:xfrm>
          <a:prstGeom prst="rect">
            <a:avLst/>
          </a:prstGeom>
          <a:noFill/>
        </p:spPr>
        <p:txBody>
          <a:bodyPr wrap="square" rtlCol="0">
            <a:spAutoFit/>
          </a:bodyPr>
          <a:lstStyle/>
          <a:p>
            <a:pPr algn="ctr"/>
            <a:r>
              <a:rPr lang="en-US" altLang="zh-CN" sz="9600">
                <a:solidFill>
                  <a:schemeClr val="bg1">
                    <a:lumMod val="85000"/>
                  </a:schemeClr>
                </a:solidFill>
                <a:latin typeface="书体坊米芾体" panose="02010601030101010101" charset="-122"/>
                <a:ea typeface="书体坊米芾体" panose="02010601030101010101" charset="-122"/>
              </a:rPr>
              <a:t>TWO</a:t>
            </a:r>
          </a:p>
        </p:txBody>
      </p:sp>
      <p:sp>
        <p:nvSpPr>
          <p:cNvPr id="8" name="TextBox 11"/>
          <p:cNvSpPr txBox="1"/>
          <p:nvPr/>
        </p:nvSpPr>
        <p:spPr>
          <a:xfrm>
            <a:off x="866140" y="4043045"/>
            <a:ext cx="2829560" cy="337185"/>
          </a:xfrm>
          <a:prstGeom prst="rect">
            <a:avLst/>
          </a:prstGeom>
          <a:noFill/>
        </p:spPr>
        <p:txBody>
          <a:bodyPr wrap="square" rtlCol="0">
            <a:spAutoFit/>
          </a:bodyPr>
          <a:lstStyle/>
          <a:p>
            <a:r>
              <a:rPr sz="1600" b="1" dirty="0">
                <a:solidFill>
                  <a:srgbClr val="353535"/>
                </a:solidFill>
                <a:latin typeface="华文细黑" panose="02010600040101010101" charset="-122"/>
                <a:ea typeface="华文细黑" panose="02010600040101010101" charset="-122"/>
              </a:rPr>
              <a:t>Click here to add your title</a:t>
            </a:r>
          </a:p>
        </p:txBody>
      </p:sp>
      <p:sp>
        <p:nvSpPr>
          <p:cNvPr id="9" name="矩形 8"/>
          <p:cNvSpPr/>
          <p:nvPr/>
        </p:nvSpPr>
        <p:spPr>
          <a:xfrm>
            <a:off x="774700" y="4380230"/>
            <a:ext cx="2830195" cy="1014730"/>
          </a:xfrm>
          <a:prstGeom prst="rect">
            <a:avLst/>
          </a:prstGeom>
        </p:spPr>
        <p:txBody>
          <a:bodyPr wrap="square">
            <a:spAutoFit/>
          </a:bodyPr>
          <a:lstStyle/>
          <a:p>
            <a:pPr algn="ctr" fontAlgn="auto">
              <a:lnSpc>
                <a:spcPct val="20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10" name="文本框 9"/>
          <p:cNvSpPr txBox="1"/>
          <p:nvPr/>
        </p:nvSpPr>
        <p:spPr>
          <a:xfrm>
            <a:off x="8507730" y="1238885"/>
            <a:ext cx="2846070" cy="1568450"/>
          </a:xfrm>
          <a:prstGeom prst="rect">
            <a:avLst/>
          </a:prstGeom>
          <a:noFill/>
        </p:spPr>
        <p:txBody>
          <a:bodyPr wrap="square" rtlCol="0">
            <a:spAutoFit/>
          </a:bodyPr>
          <a:lstStyle/>
          <a:p>
            <a:pPr algn="ctr"/>
            <a:r>
              <a:rPr lang="en-US" altLang="zh-CN" sz="9600">
                <a:solidFill>
                  <a:schemeClr val="bg1">
                    <a:lumMod val="85000"/>
                  </a:schemeClr>
                </a:solidFill>
                <a:latin typeface="书体坊米芾体" panose="02010601030101010101" charset="-122"/>
                <a:ea typeface="书体坊米芾体" panose="02010601030101010101" charset="-122"/>
              </a:rPr>
              <a:t>THREE</a:t>
            </a:r>
          </a:p>
        </p:txBody>
      </p:sp>
      <p:sp>
        <p:nvSpPr>
          <p:cNvPr id="11" name="TextBox 11"/>
          <p:cNvSpPr txBox="1"/>
          <p:nvPr/>
        </p:nvSpPr>
        <p:spPr>
          <a:xfrm>
            <a:off x="8515985" y="1238885"/>
            <a:ext cx="2829560" cy="337185"/>
          </a:xfrm>
          <a:prstGeom prst="rect">
            <a:avLst/>
          </a:prstGeom>
          <a:noFill/>
        </p:spPr>
        <p:txBody>
          <a:bodyPr wrap="square" rtlCol="0">
            <a:spAutoFit/>
          </a:bodyPr>
          <a:lstStyle/>
          <a:p>
            <a:r>
              <a:rPr sz="1600" b="1" dirty="0">
                <a:solidFill>
                  <a:srgbClr val="353535"/>
                </a:solidFill>
                <a:latin typeface="华文细黑" panose="02010600040101010101" charset="-122"/>
                <a:ea typeface="华文细黑" panose="02010600040101010101" charset="-122"/>
              </a:rPr>
              <a:t>Click here to add your title</a:t>
            </a:r>
          </a:p>
        </p:txBody>
      </p:sp>
      <p:sp>
        <p:nvSpPr>
          <p:cNvPr id="12" name="矩形 11"/>
          <p:cNvSpPr/>
          <p:nvPr/>
        </p:nvSpPr>
        <p:spPr>
          <a:xfrm>
            <a:off x="8606790" y="1576070"/>
            <a:ext cx="2830195" cy="1014730"/>
          </a:xfrm>
          <a:prstGeom prst="rect">
            <a:avLst/>
          </a:prstGeom>
        </p:spPr>
        <p:txBody>
          <a:bodyPr wrap="square">
            <a:spAutoFit/>
          </a:bodyPr>
          <a:lstStyle/>
          <a:p>
            <a:pPr algn="ctr" fontAlgn="auto">
              <a:lnSpc>
                <a:spcPct val="20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13" name="文本框 12"/>
          <p:cNvSpPr txBox="1"/>
          <p:nvPr/>
        </p:nvSpPr>
        <p:spPr>
          <a:xfrm>
            <a:off x="8606790" y="4043045"/>
            <a:ext cx="2846070" cy="1568450"/>
          </a:xfrm>
          <a:prstGeom prst="rect">
            <a:avLst/>
          </a:prstGeom>
          <a:noFill/>
        </p:spPr>
        <p:txBody>
          <a:bodyPr wrap="square" rtlCol="0">
            <a:spAutoFit/>
          </a:bodyPr>
          <a:lstStyle/>
          <a:p>
            <a:pPr algn="ctr"/>
            <a:r>
              <a:rPr lang="en-US" altLang="zh-CN" sz="9600">
                <a:solidFill>
                  <a:schemeClr val="bg1">
                    <a:lumMod val="85000"/>
                  </a:schemeClr>
                </a:solidFill>
                <a:latin typeface="书体坊米芾体" panose="02010601030101010101" charset="-122"/>
                <a:ea typeface="书体坊米芾体" panose="02010601030101010101" charset="-122"/>
              </a:rPr>
              <a:t>FOUR</a:t>
            </a:r>
          </a:p>
        </p:txBody>
      </p:sp>
      <p:sp>
        <p:nvSpPr>
          <p:cNvPr id="14" name="TextBox 11"/>
          <p:cNvSpPr txBox="1"/>
          <p:nvPr/>
        </p:nvSpPr>
        <p:spPr>
          <a:xfrm>
            <a:off x="8615045" y="4043045"/>
            <a:ext cx="2829560" cy="337185"/>
          </a:xfrm>
          <a:prstGeom prst="rect">
            <a:avLst/>
          </a:prstGeom>
          <a:noFill/>
        </p:spPr>
        <p:txBody>
          <a:bodyPr wrap="square" rtlCol="0">
            <a:spAutoFit/>
          </a:bodyPr>
          <a:lstStyle/>
          <a:p>
            <a:r>
              <a:rPr sz="1600" b="1" dirty="0">
                <a:solidFill>
                  <a:srgbClr val="353535"/>
                </a:solidFill>
                <a:latin typeface="华文细黑" panose="02010600040101010101" charset="-122"/>
                <a:ea typeface="华文细黑" panose="02010600040101010101" charset="-122"/>
              </a:rPr>
              <a:t>Click here to add your title</a:t>
            </a:r>
          </a:p>
        </p:txBody>
      </p:sp>
      <p:sp>
        <p:nvSpPr>
          <p:cNvPr id="15" name="矩形 14"/>
          <p:cNvSpPr/>
          <p:nvPr/>
        </p:nvSpPr>
        <p:spPr>
          <a:xfrm>
            <a:off x="8606790" y="4380230"/>
            <a:ext cx="2830195" cy="1014730"/>
          </a:xfrm>
          <a:prstGeom prst="rect">
            <a:avLst/>
          </a:prstGeom>
        </p:spPr>
        <p:txBody>
          <a:bodyPr wrap="square">
            <a:spAutoFit/>
          </a:bodyPr>
          <a:lstStyle/>
          <a:p>
            <a:pPr algn="ctr" fontAlgn="auto">
              <a:lnSpc>
                <a:spcPct val="20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18" presetClass="entr" presetSubtype="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strips(downRight)">
                                      <p:cBhvr>
                                        <p:cTn id="19" dur="500"/>
                                        <p:tgtEl>
                                          <p:spTgt spid="25"/>
                                        </p:tgtEl>
                                      </p:cBhvr>
                                    </p:animEffect>
                                  </p:childTnLst>
                                </p:cTn>
                              </p:par>
                            </p:childTnLst>
                          </p:cTn>
                        </p:par>
                        <p:par>
                          <p:cTn id="20" fill="hold">
                            <p:stCondLst>
                              <p:cond delay="1500"/>
                            </p:stCondLst>
                            <p:childTnLst>
                              <p:par>
                                <p:cTn id="21" presetID="12" presetClass="entr" presetSubtype="4" fill="hold" grpId="1"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ppt_y</p:attrName>
                                        </p:attrNameLst>
                                      </p:cBhvr>
                                      <p:tavLst>
                                        <p:tav tm="0">
                                          <p:val>
                                            <p:strVal val="#ppt_y+#ppt_h*1.125000"/>
                                          </p:val>
                                        </p:tav>
                                        <p:tav tm="100000">
                                          <p:val>
                                            <p:strVal val="#ppt_y"/>
                                          </p:val>
                                        </p:tav>
                                      </p:tavLst>
                                    </p:anim>
                                    <p:animEffect transition="in" filter="wipe(up)">
                                      <p:cBhvr>
                                        <p:cTn id="24" dur="500"/>
                                        <p:tgtEl>
                                          <p:spTgt spid="27"/>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2500"/>
                            </p:stCondLst>
                            <p:childTnLst>
                              <p:par>
                                <p:cTn id="32" presetID="18" presetClass="entr" presetSubtype="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Right)">
                                      <p:cBhvr>
                                        <p:cTn id="34" dur="500"/>
                                        <p:tgtEl>
                                          <p:spTgt spid="8"/>
                                        </p:tgtEl>
                                      </p:cBhvr>
                                    </p:animEffect>
                                  </p:childTnLst>
                                </p:cTn>
                              </p:par>
                            </p:childTnLst>
                          </p:cTn>
                        </p:par>
                        <p:par>
                          <p:cTn id="35" fill="hold">
                            <p:stCondLst>
                              <p:cond delay="3000"/>
                            </p:stCondLst>
                            <p:childTnLst>
                              <p:par>
                                <p:cTn id="36" presetID="12" presetClass="entr" presetSubtype="4" fill="hold" grpId="1"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p:tgtEl>
                                          <p:spTgt spid="9"/>
                                        </p:tgtEl>
                                        <p:attrNameLst>
                                          <p:attrName>ppt_y</p:attrName>
                                        </p:attrNameLst>
                                      </p:cBhvr>
                                      <p:tavLst>
                                        <p:tav tm="0">
                                          <p:val>
                                            <p:strVal val="#ppt_y+#ppt_h*1.125000"/>
                                          </p:val>
                                        </p:tav>
                                        <p:tav tm="100000">
                                          <p:val>
                                            <p:strVal val="#ppt_y"/>
                                          </p:val>
                                        </p:tav>
                                      </p:tavLst>
                                    </p:anim>
                                    <p:animEffect transition="in" filter="wipe(up)">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18" presetClass="entr" presetSubtype="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strips(downRight)">
                                      <p:cBhvr>
                                        <p:cTn id="49" dur="500"/>
                                        <p:tgtEl>
                                          <p:spTgt spid="11"/>
                                        </p:tgtEl>
                                      </p:cBhvr>
                                    </p:animEffect>
                                  </p:childTnLst>
                                </p:cTn>
                              </p:par>
                            </p:childTnLst>
                          </p:cTn>
                        </p:par>
                        <p:par>
                          <p:cTn id="50" fill="hold">
                            <p:stCondLst>
                              <p:cond delay="4500"/>
                            </p:stCondLst>
                            <p:childTnLst>
                              <p:par>
                                <p:cTn id="51" presetID="12" presetClass="entr" presetSubtype="4" fill="hold" grpId="1"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p:tgtEl>
                                          <p:spTgt spid="12"/>
                                        </p:tgtEl>
                                        <p:attrNameLst>
                                          <p:attrName>ppt_y</p:attrName>
                                        </p:attrNameLst>
                                      </p:cBhvr>
                                      <p:tavLst>
                                        <p:tav tm="0">
                                          <p:val>
                                            <p:strVal val="#ppt_y+#ppt_h*1.125000"/>
                                          </p:val>
                                        </p:tav>
                                        <p:tav tm="100000">
                                          <p:val>
                                            <p:strVal val="#ppt_y"/>
                                          </p:val>
                                        </p:tav>
                                      </p:tavLst>
                                    </p:anim>
                                    <p:animEffect transition="in" filter="wipe(up)">
                                      <p:cBhvr>
                                        <p:cTn id="54" dur="500"/>
                                        <p:tgtEl>
                                          <p:spTgt spid="12"/>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childTnLst>
                          </p:cTn>
                        </p:par>
                        <p:par>
                          <p:cTn id="61" fill="hold">
                            <p:stCondLst>
                              <p:cond delay="5500"/>
                            </p:stCondLst>
                            <p:childTnLst>
                              <p:par>
                                <p:cTn id="62" presetID="18" presetClass="entr" presetSubtype="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strips(downRight)">
                                      <p:cBhvr>
                                        <p:cTn id="64" dur="500"/>
                                        <p:tgtEl>
                                          <p:spTgt spid="14"/>
                                        </p:tgtEl>
                                      </p:cBhvr>
                                    </p:animEffect>
                                  </p:childTnLst>
                                </p:cTn>
                              </p:par>
                            </p:childTnLst>
                          </p:cTn>
                        </p:par>
                        <p:par>
                          <p:cTn id="65" fill="hold">
                            <p:stCondLst>
                              <p:cond delay="6000"/>
                            </p:stCondLst>
                            <p:childTnLst>
                              <p:par>
                                <p:cTn id="66" presetID="12" presetClass="entr" presetSubtype="4" fill="hold" grpId="1"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500"/>
                                        <p:tgtEl>
                                          <p:spTgt spid="15"/>
                                        </p:tgtEl>
                                        <p:attrNameLst>
                                          <p:attrName>ppt_y</p:attrName>
                                        </p:attrNameLst>
                                      </p:cBhvr>
                                      <p:tavLst>
                                        <p:tav tm="0">
                                          <p:val>
                                            <p:strVal val="#ppt_y+#ppt_h*1.125000"/>
                                          </p:val>
                                        </p:tav>
                                        <p:tav tm="100000">
                                          <p:val>
                                            <p:strVal val="#ppt_y"/>
                                          </p:val>
                                        </p:tav>
                                      </p:tavLst>
                                    </p:anim>
                                    <p:animEffect transition="in" filter="wipe(up)">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5" grpId="0"/>
      <p:bldP spid="27" grpId="0"/>
      <p:bldP spid="27" grpId="1"/>
      <p:bldP spid="7" grpId="0"/>
      <p:bldP spid="8" grpId="0"/>
      <p:bldP spid="9" grpId="0"/>
      <p:bldP spid="9" grpId="1"/>
      <p:bldP spid="10" grpId="0"/>
      <p:bldP spid="11" grpId="0"/>
      <p:bldP spid="12" grpId="0"/>
      <p:bldP spid="12" grpId="1"/>
      <p:bldP spid="13" grpId="0"/>
      <p:bldP spid="14" grpId="0"/>
      <p:bldP spid="15" grpId="0"/>
      <p:bldP spid="1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03910" y="-7620"/>
            <a:ext cx="2162175" cy="6873240"/>
          </a:xfrm>
          <a:prstGeom prst="rect">
            <a:avLst/>
          </a:prstGeom>
          <a:solidFill>
            <a:srgbClr val="EEC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51710" y="1479550"/>
            <a:ext cx="3899535" cy="389953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708140" y="1603375"/>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
        <p:nvSpPr>
          <p:cNvPr id="13" name="文本框 12"/>
          <p:cNvSpPr txBox="1"/>
          <p:nvPr/>
        </p:nvSpPr>
        <p:spPr>
          <a:xfrm>
            <a:off x="6708140" y="2345055"/>
            <a:ext cx="4802505" cy="21685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l" fontAlgn="auto">
              <a:lnSpc>
                <a:spcPct val="150000"/>
              </a:lnSpc>
            </a:pP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a:p>
            <a:pPr algn="l" fontAlgn="auto">
              <a:lnSpc>
                <a:spcPct val="150000"/>
              </a:lnSpc>
            </a:pPr>
            <a:endParaRPr lang="zh-CN" altLang="en-US" sz="1000" dirty="0">
              <a:solidFill>
                <a:schemeClr val="tx1"/>
              </a:solidFill>
              <a:latin typeface="华文细黑" panose="02010600040101010101" charset="-122"/>
              <a:ea typeface="华文细黑" panose="02010600040101010101" charset="-122"/>
              <a:sym typeface="+mn-ea"/>
            </a:endParaRPr>
          </a:p>
          <a:p>
            <a:pPr algn="l" fontAlgn="auto">
              <a:lnSpc>
                <a:spcPct val="150000"/>
              </a:lnSpc>
            </a:pPr>
            <a:r>
              <a:rPr lang="zh-CN" altLang="en-US" sz="1000">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301" name="微信"/>
          <p:cNvSpPr/>
          <p:nvPr/>
        </p:nvSpPr>
        <p:spPr>
          <a:xfrm>
            <a:off x="6798945" y="4934585"/>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02" name="微博"/>
          <p:cNvSpPr/>
          <p:nvPr/>
        </p:nvSpPr>
        <p:spPr>
          <a:xfrm>
            <a:off x="7416800" y="4934585"/>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 name="Facebook"/>
          <p:cNvSpPr/>
          <p:nvPr/>
        </p:nvSpPr>
        <p:spPr bwMode="auto">
          <a:xfrm>
            <a:off x="8006080" y="4935220"/>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grpId="1"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14" presetClass="entr" presetSubtype="5" fill="hold" grpId="1"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vertical)">
                                      <p:cBhvr>
                                        <p:cTn id="21" dur="500"/>
                                        <p:tgtEl>
                                          <p:spTgt spid="1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01"/>
                                        </p:tgtEl>
                                        <p:attrNameLst>
                                          <p:attrName>style.visibility</p:attrName>
                                        </p:attrNameLst>
                                      </p:cBhvr>
                                      <p:to>
                                        <p:strVal val="visible"/>
                                      </p:to>
                                    </p:set>
                                    <p:anim calcmode="lin" valueType="num">
                                      <p:cBhvr>
                                        <p:cTn id="25" dur="500" fill="hold"/>
                                        <p:tgtEl>
                                          <p:spTgt spid="301"/>
                                        </p:tgtEl>
                                        <p:attrNameLst>
                                          <p:attrName>ppt_w</p:attrName>
                                        </p:attrNameLst>
                                      </p:cBhvr>
                                      <p:tavLst>
                                        <p:tav tm="0">
                                          <p:val>
                                            <p:fltVal val="0"/>
                                          </p:val>
                                        </p:tav>
                                        <p:tav tm="100000">
                                          <p:val>
                                            <p:strVal val="#ppt_w"/>
                                          </p:val>
                                        </p:tav>
                                      </p:tavLst>
                                    </p:anim>
                                    <p:anim calcmode="lin" valueType="num">
                                      <p:cBhvr>
                                        <p:cTn id="26" dur="500" fill="hold"/>
                                        <p:tgtEl>
                                          <p:spTgt spid="301"/>
                                        </p:tgtEl>
                                        <p:attrNameLst>
                                          <p:attrName>ppt_h</p:attrName>
                                        </p:attrNameLst>
                                      </p:cBhvr>
                                      <p:tavLst>
                                        <p:tav tm="0">
                                          <p:val>
                                            <p:fltVal val="0"/>
                                          </p:val>
                                        </p:tav>
                                        <p:tav tm="100000">
                                          <p:val>
                                            <p:strVal val="#ppt_h"/>
                                          </p:val>
                                        </p:tav>
                                      </p:tavLst>
                                    </p:anim>
                                    <p:animEffect transition="in" filter="fade">
                                      <p:cBhvr>
                                        <p:cTn id="27" dur="500"/>
                                        <p:tgtEl>
                                          <p:spTgt spid="301"/>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02"/>
                                        </p:tgtEl>
                                        <p:attrNameLst>
                                          <p:attrName>style.visibility</p:attrName>
                                        </p:attrNameLst>
                                      </p:cBhvr>
                                      <p:to>
                                        <p:strVal val="visible"/>
                                      </p:to>
                                    </p:set>
                                    <p:anim calcmode="lin" valueType="num">
                                      <p:cBhvr>
                                        <p:cTn id="31" dur="500" fill="hold"/>
                                        <p:tgtEl>
                                          <p:spTgt spid="302"/>
                                        </p:tgtEl>
                                        <p:attrNameLst>
                                          <p:attrName>ppt_w</p:attrName>
                                        </p:attrNameLst>
                                      </p:cBhvr>
                                      <p:tavLst>
                                        <p:tav tm="0">
                                          <p:val>
                                            <p:fltVal val="0"/>
                                          </p:val>
                                        </p:tav>
                                        <p:tav tm="100000">
                                          <p:val>
                                            <p:strVal val="#ppt_w"/>
                                          </p:val>
                                        </p:tav>
                                      </p:tavLst>
                                    </p:anim>
                                    <p:anim calcmode="lin" valueType="num">
                                      <p:cBhvr>
                                        <p:cTn id="32" dur="500" fill="hold"/>
                                        <p:tgtEl>
                                          <p:spTgt spid="302"/>
                                        </p:tgtEl>
                                        <p:attrNameLst>
                                          <p:attrName>ppt_h</p:attrName>
                                        </p:attrNameLst>
                                      </p:cBhvr>
                                      <p:tavLst>
                                        <p:tav tm="0">
                                          <p:val>
                                            <p:fltVal val="0"/>
                                          </p:val>
                                        </p:tav>
                                        <p:tav tm="100000">
                                          <p:val>
                                            <p:strVal val="#ppt_h"/>
                                          </p:val>
                                        </p:tav>
                                      </p:tavLst>
                                    </p:anim>
                                    <p:animEffect transition="in" filter="fade">
                                      <p:cBhvr>
                                        <p:cTn id="33" dur="500"/>
                                        <p:tgtEl>
                                          <p:spTgt spid="302"/>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12" grpId="0"/>
      <p:bldP spid="13" grpId="0"/>
      <p:bldP spid="13" grpId="1"/>
      <p:bldP spid="301" grpId="0" bldLvl="0" animBg="1"/>
      <p:bldP spid="302" grpId="0" bldLvl="0" animBg="1"/>
      <p:bldP spid="1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菱形 3"/>
          <p:cNvSpPr/>
          <p:nvPr/>
        </p:nvSpPr>
        <p:spPr>
          <a:xfrm>
            <a:off x="3611880" y="2186940"/>
            <a:ext cx="2484120" cy="248412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p:cNvSpPr/>
          <p:nvPr/>
        </p:nvSpPr>
        <p:spPr>
          <a:xfrm>
            <a:off x="6096000" y="2186940"/>
            <a:ext cx="2484120" cy="248412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4853940" y="835660"/>
            <a:ext cx="2484120" cy="2484120"/>
          </a:xfrm>
          <a:prstGeom prst="diamond">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4853940" y="3553460"/>
            <a:ext cx="2484120" cy="2484120"/>
          </a:xfrm>
          <a:prstGeom prst="diamond">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菱形 7"/>
          <p:cNvSpPr/>
          <p:nvPr/>
        </p:nvSpPr>
        <p:spPr>
          <a:xfrm>
            <a:off x="7338060" y="835660"/>
            <a:ext cx="2484120" cy="2484120"/>
          </a:xfrm>
          <a:prstGeom prst="diamond">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p:cNvSpPr/>
          <p:nvPr/>
        </p:nvSpPr>
        <p:spPr>
          <a:xfrm>
            <a:off x="7338060" y="3553460"/>
            <a:ext cx="2484120" cy="2484120"/>
          </a:xfrm>
          <a:prstGeom prst="diamond">
            <a:avLst/>
          </a:prstGeom>
          <a:blipFill rotWithShape="1">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p:cNvSpPr/>
          <p:nvPr/>
        </p:nvSpPr>
        <p:spPr>
          <a:xfrm>
            <a:off x="2369820" y="3553460"/>
            <a:ext cx="2484120" cy="2484120"/>
          </a:xfrm>
          <a:prstGeom prst="diamond">
            <a:avLst/>
          </a:prstGeom>
          <a:blipFill rotWithShape="1">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p:cNvSpPr/>
          <p:nvPr/>
        </p:nvSpPr>
        <p:spPr>
          <a:xfrm>
            <a:off x="2369820" y="835660"/>
            <a:ext cx="2484120" cy="2484120"/>
          </a:xfrm>
          <a:prstGeom prst="diamond">
            <a:avLst/>
          </a:prstGeom>
          <a:blipFill rotWithShape="1">
            <a:blip r:embed="rId8"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高跟鞋"/>
          <p:cNvSpPr/>
          <p:nvPr/>
        </p:nvSpPr>
        <p:spPr bwMode="auto">
          <a:xfrm>
            <a:off x="4282440" y="2971800"/>
            <a:ext cx="1143000" cy="914400"/>
          </a:xfrm>
          <a:custGeom>
            <a:avLst/>
            <a:gdLst/>
            <a:ahLst/>
            <a:cxnLst/>
            <a:rect l="0" t="0" r="r" b="b"/>
            <a:pathLst>
              <a:path w="1460500" h="1106488">
                <a:moveTo>
                  <a:pt x="211952" y="0"/>
                </a:moveTo>
                <a:lnTo>
                  <a:pt x="212269" y="0"/>
                </a:lnTo>
                <a:lnTo>
                  <a:pt x="220519" y="3174"/>
                </a:lnTo>
                <a:lnTo>
                  <a:pt x="228134" y="7618"/>
                </a:lnTo>
                <a:lnTo>
                  <a:pt x="235432" y="12379"/>
                </a:lnTo>
                <a:lnTo>
                  <a:pt x="243047" y="17775"/>
                </a:lnTo>
                <a:lnTo>
                  <a:pt x="250027" y="23806"/>
                </a:lnTo>
                <a:lnTo>
                  <a:pt x="257008" y="30789"/>
                </a:lnTo>
                <a:lnTo>
                  <a:pt x="263353" y="37771"/>
                </a:lnTo>
                <a:lnTo>
                  <a:pt x="269699" y="45389"/>
                </a:lnTo>
                <a:lnTo>
                  <a:pt x="275411" y="53642"/>
                </a:lnTo>
                <a:lnTo>
                  <a:pt x="281756" y="62212"/>
                </a:lnTo>
                <a:lnTo>
                  <a:pt x="287150" y="71099"/>
                </a:lnTo>
                <a:lnTo>
                  <a:pt x="292544" y="80304"/>
                </a:lnTo>
                <a:lnTo>
                  <a:pt x="297621" y="90144"/>
                </a:lnTo>
                <a:lnTo>
                  <a:pt x="302698" y="99666"/>
                </a:lnTo>
                <a:lnTo>
                  <a:pt x="307457" y="109823"/>
                </a:lnTo>
                <a:lnTo>
                  <a:pt x="311899" y="120298"/>
                </a:lnTo>
                <a:lnTo>
                  <a:pt x="320783" y="141246"/>
                </a:lnTo>
                <a:lnTo>
                  <a:pt x="328398" y="162513"/>
                </a:lnTo>
                <a:lnTo>
                  <a:pt x="336014" y="183462"/>
                </a:lnTo>
                <a:lnTo>
                  <a:pt x="342994" y="204411"/>
                </a:lnTo>
                <a:lnTo>
                  <a:pt x="354734" y="243769"/>
                </a:lnTo>
                <a:lnTo>
                  <a:pt x="365204" y="278684"/>
                </a:lnTo>
                <a:lnTo>
                  <a:pt x="378213" y="320582"/>
                </a:lnTo>
                <a:lnTo>
                  <a:pt x="391222" y="365019"/>
                </a:lnTo>
                <a:lnTo>
                  <a:pt x="397886" y="387872"/>
                </a:lnTo>
                <a:lnTo>
                  <a:pt x="405183" y="410726"/>
                </a:lnTo>
                <a:lnTo>
                  <a:pt x="412481" y="433579"/>
                </a:lnTo>
                <a:lnTo>
                  <a:pt x="420413" y="456433"/>
                </a:lnTo>
                <a:lnTo>
                  <a:pt x="428980" y="478969"/>
                </a:lnTo>
                <a:lnTo>
                  <a:pt x="437865" y="501504"/>
                </a:lnTo>
                <a:lnTo>
                  <a:pt x="447383" y="523088"/>
                </a:lnTo>
                <a:lnTo>
                  <a:pt x="452460" y="534198"/>
                </a:lnTo>
                <a:lnTo>
                  <a:pt x="457537" y="544355"/>
                </a:lnTo>
                <a:lnTo>
                  <a:pt x="462931" y="554829"/>
                </a:lnTo>
                <a:lnTo>
                  <a:pt x="468642" y="564986"/>
                </a:lnTo>
                <a:lnTo>
                  <a:pt x="474671" y="575143"/>
                </a:lnTo>
                <a:lnTo>
                  <a:pt x="480699" y="584666"/>
                </a:lnTo>
                <a:lnTo>
                  <a:pt x="487045" y="594188"/>
                </a:lnTo>
                <a:lnTo>
                  <a:pt x="493391" y="603393"/>
                </a:lnTo>
                <a:lnTo>
                  <a:pt x="500054" y="612280"/>
                </a:lnTo>
                <a:lnTo>
                  <a:pt x="507352" y="620850"/>
                </a:lnTo>
                <a:lnTo>
                  <a:pt x="514332" y="628468"/>
                </a:lnTo>
                <a:lnTo>
                  <a:pt x="521313" y="636721"/>
                </a:lnTo>
                <a:lnTo>
                  <a:pt x="528928" y="644338"/>
                </a:lnTo>
                <a:lnTo>
                  <a:pt x="536543" y="651956"/>
                </a:lnTo>
                <a:lnTo>
                  <a:pt x="544792" y="659574"/>
                </a:lnTo>
                <a:lnTo>
                  <a:pt x="552725" y="666874"/>
                </a:lnTo>
                <a:lnTo>
                  <a:pt x="561292" y="673857"/>
                </a:lnTo>
                <a:lnTo>
                  <a:pt x="569859" y="681158"/>
                </a:lnTo>
                <a:lnTo>
                  <a:pt x="578743" y="687823"/>
                </a:lnTo>
                <a:lnTo>
                  <a:pt x="587944" y="694806"/>
                </a:lnTo>
                <a:lnTo>
                  <a:pt x="596828" y="701472"/>
                </a:lnTo>
                <a:lnTo>
                  <a:pt x="606665" y="707503"/>
                </a:lnTo>
                <a:lnTo>
                  <a:pt x="616501" y="713851"/>
                </a:lnTo>
                <a:lnTo>
                  <a:pt x="626019" y="719564"/>
                </a:lnTo>
                <a:lnTo>
                  <a:pt x="635855" y="725595"/>
                </a:lnTo>
                <a:lnTo>
                  <a:pt x="645692" y="730991"/>
                </a:lnTo>
                <a:lnTo>
                  <a:pt x="655845" y="736387"/>
                </a:lnTo>
                <a:lnTo>
                  <a:pt x="666316" y="741465"/>
                </a:lnTo>
                <a:lnTo>
                  <a:pt x="676786" y="745909"/>
                </a:lnTo>
                <a:lnTo>
                  <a:pt x="687257" y="750353"/>
                </a:lnTo>
                <a:lnTo>
                  <a:pt x="697728" y="754479"/>
                </a:lnTo>
                <a:lnTo>
                  <a:pt x="708516" y="758288"/>
                </a:lnTo>
                <a:lnTo>
                  <a:pt x="719304" y="762414"/>
                </a:lnTo>
                <a:lnTo>
                  <a:pt x="729774" y="765271"/>
                </a:lnTo>
                <a:lnTo>
                  <a:pt x="741197" y="768445"/>
                </a:lnTo>
                <a:lnTo>
                  <a:pt x="751985" y="771302"/>
                </a:lnTo>
                <a:lnTo>
                  <a:pt x="762773" y="773523"/>
                </a:lnTo>
                <a:lnTo>
                  <a:pt x="773561" y="775428"/>
                </a:lnTo>
                <a:lnTo>
                  <a:pt x="784349" y="777332"/>
                </a:lnTo>
                <a:lnTo>
                  <a:pt x="795771" y="778602"/>
                </a:lnTo>
                <a:lnTo>
                  <a:pt x="806559" y="779237"/>
                </a:lnTo>
                <a:lnTo>
                  <a:pt x="817347" y="780189"/>
                </a:lnTo>
                <a:lnTo>
                  <a:pt x="828770" y="780189"/>
                </a:lnTo>
                <a:lnTo>
                  <a:pt x="839875" y="779554"/>
                </a:lnTo>
                <a:lnTo>
                  <a:pt x="850980" y="778602"/>
                </a:lnTo>
                <a:lnTo>
                  <a:pt x="862403" y="777332"/>
                </a:lnTo>
                <a:lnTo>
                  <a:pt x="873191" y="775428"/>
                </a:lnTo>
                <a:lnTo>
                  <a:pt x="884296" y="773523"/>
                </a:lnTo>
                <a:lnTo>
                  <a:pt x="895401" y="770667"/>
                </a:lnTo>
                <a:lnTo>
                  <a:pt x="906506" y="768128"/>
                </a:lnTo>
                <a:lnTo>
                  <a:pt x="928717" y="761779"/>
                </a:lnTo>
                <a:lnTo>
                  <a:pt x="950293" y="754796"/>
                </a:lnTo>
                <a:lnTo>
                  <a:pt x="994079" y="740196"/>
                </a:lnTo>
                <a:lnTo>
                  <a:pt x="1015655" y="733213"/>
                </a:lnTo>
                <a:lnTo>
                  <a:pt x="1037548" y="726547"/>
                </a:lnTo>
                <a:lnTo>
                  <a:pt x="1048336" y="724008"/>
                </a:lnTo>
                <a:lnTo>
                  <a:pt x="1058807" y="721151"/>
                </a:lnTo>
                <a:lnTo>
                  <a:pt x="1069595" y="718929"/>
                </a:lnTo>
                <a:lnTo>
                  <a:pt x="1080383" y="717025"/>
                </a:lnTo>
                <a:lnTo>
                  <a:pt x="1091171" y="715438"/>
                </a:lnTo>
                <a:lnTo>
                  <a:pt x="1101642" y="714168"/>
                </a:lnTo>
                <a:lnTo>
                  <a:pt x="1112747" y="713851"/>
                </a:lnTo>
                <a:lnTo>
                  <a:pt x="1123535" y="713533"/>
                </a:lnTo>
                <a:lnTo>
                  <a:pt x="1134006" y="714168"/>
                </a:lnTo>
                <a:lnTo>
                  <a:pt x="1144794" y="715120"/>
                </a:lnTo>
                <a:lnTo>
                  <a:pt x="1155264" y="717025"/>
                </a:lnTo>
                <a:lnTo>
                  <a:pt x="1166052" y="719247"/>
                </a:lnTo>
                <a:lnTo>
                  <a:pt x="1182551" y="724008"/>
                </a:lnTo>
                <a:lnTo>
                  <a:pt x="1198099" y="728452"/>
                </a:lnTo>
                <a:lnTo>
                  <a:pt x="1212377" y="733530"/>
                </a:lnTo>
                <a:lnTo>
                  <a:pt x="1226338" y="739561"/>
                </a:lnTo>
                <a:lnTo>
                  <a:pt x="1240299" y="745909"/>
                </a:lnTo>
                <a:lnTo>
                  <a:pt x="1253942" y="753844"/>
                </a:lnTo>
                <a:lnTo>
                  <a:pt x="1268221" y="762414"/>
                </a:lnTo>
                <a:lnTo>
                  <a:pt x="1283451" y="772254"/>
                </a:lnTo>
                <a:lnTo>
                  <a:pt x="1289162" y="776698"/>
                </a:lnTo>
                <a:lnTo>
                  <a:pt x="1294556" y="780824"/>
                </a:lnTo>
                <a:lnTo>
                  <a:pt x="1299633" y="785585"/>
                </a:lnTo>
                <a:lnTo>
                  <a:pt x="1304709" y="790029"/>
                </a:lnTo>
                <a:lnTo>
                  <a:pt x="1309151" y="795107"/>
                </a:lnTo>
                <a:lnTo>
                  <a:pt x="1313276" y="800186"/>
                </a:lnTo>
                <a:lnTo>
                  <a:pt x="1317084" y="805264"/>
                </a:lnTo>
                <a:lnTo>
                  <a:pt x="1320891" y="810343"/>
                </a:lnTo>
                <a:lnTo>
                  <a:pt x="1324064" y="815739"/>
                </a:lnTo>
                <a:lnTo>
                  <a:pt x="1327237" y="821135"/>
                </a:lnTo>
                <a:lnTo>
                  <a:pt x="1330410" y="826531"/>
                </a:lnTo>
                <a:lnTo>
                  <a:pt x="1332948" y="832244"/>
                </a:lnTo>
                <a:lnTo>
                  <a:pt x="1337708" y="843671"/>
                </a:lnTo>
                <a:lnTo>
                  <a:pt x="1341833" y="855732"/>
                </a:lnTo>
                <a:lnTo>
                  <a:pt x="1345323" y="867794"/>
                </a:lnTo>
                <a:lnTo>
                  <a:pt x="1348496" y="879538"/>
                </a:lnTo>
                <a:lnTo>
                  <a:pt x="1351351" y="891917"/>
                </a:lnTo>
                <a:lnTo>
                  <a:pt x="1353572" y="904613"/>
                </a:lnTo>
                <a:lnTo>
                  <a:pt x="1358649" y="929371"/>
                </a:lnTo>
                <a:lnTo>
                  <a:pt x="1361187" y="941750"/>
                </a:lnTo>
                <a:lnTo>
                  <a:pt x="1364360" y="954129"/>
                </a:lnTo>
                <a:lnTo>
                  <a:pt x="1365630" y="958572"/>
                </a:lnTo>
                <a:lnTo>
                  <a:pt x="1367533" y="963333"/>
                </a:lnTo>
                <a:lnTo>
                  <a:pt x="1369754" y="967777"/>
                </a:lnTo>
                <a:lnTo>
                  <a:pt x="1372610" y="971903"/>
                </a:lnTo>
                <a:lnTo>
                  <a:pt x="1375466" y="976030"/>
                </a:lnTo>
                <a:lnTo>
                  <a:pt x="1378639" y="980156"/>
                </a:lnTo>
                <a:lnTo>
                  <a:pt x="1382129" y="983965"/>
                </a:lnTo>
                <a:lnTo>
                  <a:pt x="1385936" y="987774"/>
                </a:lnTo>
                <a:lnTo>
                  <a:pt x="1394186" y="995392"/>
                </a:lnTo>
                <a:lnTo>
                  <a:pt x="1402753" y="1002375"/>
                </a:lnTo>
                <a:lnTo>
                  <a:pt x="1411637" y="1009358"/>
                </a:lnTo>
                <a:lnTo>
                  <a:pt x="1420839" y="1016341"/>
                </a:lnTo>
                <a:lnTo>
                  <a:pt x="1429405" y="1022689"/>
                </a:lnTo>
                <a:lnTo>
                  <a:pt x="1437655" y="1029354"/>
                </a:lnTo>
                <a:lnTo>
                  <a:pt x="1444953" y="1035385"/>
                </a:lnTo>
                <a:lnTo>
                  <a:pt x="1451299" y="1041733"/>
                </a:lnTo>
                <a:lnTo>
                  <a:pt x="1453520" y="1044590"/>
                </a:lnTo>
                <a:lnTo>
                  <a:pt x="1455741" y="1047764"/>
                </a:lnTo>
                <a:lnTo>
                  <a:pt x="1457645" y="1050938"/>
                </a:lnTo>
                <a:lnTo>
                  <a:pt x="1458914" y="1054112"/>
                </a:lnTo>
                <a:lnTo>
                  <a:pt x="1460183" y="1056651"/>
                </a:lnTo>
                <a:lnTo>
                  <a:pt x="1460500" y="1059825"/>
                </a:lnTo>
                <a:lnTo>
                  <a:pt x="1460183" y="1063000"/>
                </a:lnTo>
                <a:lnTo>
                  <a:pt x="1459548" y="1066174"/>
                </a:lnTo>
                <a:lnTo>
                  <a:pt x="1458596" y="1068396"/>
                </a:lnTo>
                <a:lnTo>
                  <a:pt x="1456693" y="1070300"/>
                </a:lnTo>
                <a:lnTo>
                  <a:pt x="1453520" y="1071887"/>
                </a:lnTo>
                <a:lnTo>
                  <a:pt x="1450030" y="1073791"/>
                </a:lnTo>
                <a:lnTo>
                  <a:pt x="1445587" y="1075378"/>
                </a:lnTo>
                <a:lnTo>
                  <a:pt x="1440193" y="1076966"/>
                </a:lnTo>
                <a:lnTo>
                  <a:pt x="1434482" y="1078553"/>
                </a:lnTo>
                <a:lnTo>
                  <a:pt x="1427819" y="1080140"/>
                </a:lnTo>
                <a:lnTo>
                  <a:pt x="1412906" y="1082679"/>
                </a:lnTo>
                <a:lnTo>
                  <a:pt x="1395138" y="1084901"/>
                </a:lnTo>
                <a:lnTo>
                  <a:pt x="1375148" y="1087440"/>
                </a:lnTo>
                <a:lnTo>
                  <a:pt x="1353255" y="1089344"/>
                </a:lnTo>
                <a:lnTo>
                  <a:pt x="1329458" y="1090931"/>
                </a:lnTo>
                <a:lnTo>
                  <a:pt x="1304075" y="1091884"/>
                </a:lnTo>
                <a:lnTo>
                  <a:pt x="1277105" y="1093153"/>
                </a:lnTo>
                <a:lnTo>
                  <a:pt x="1248866" y="1094423"/>
                </a:lnTo>
                <a:lnTo>
                  <a:pt x="1220309" y="1094740"/>
                </a:lnTo>
                <a:lnTo>
                  <a:pt x="1190484" y="1095375"/>
                </a:lnTo>
                <a:lnTo>
                  <a:pt x="1129564" y="1095375"/>
                </a:lnTo>
                <a:lnTo>
                  <a:pt x="1068009" y="1095058"/>
                </a:lnTo>
                <a:lnTo>
                  <a:pt x="1008040" y="1094106"/>
                </a:lnTo>
                <a:lnTo>
                  <a:pt x="950927" y="1091884"/>
                </a:lnTo>
                <a:lnTo>
                  <a:pt x="898891" y="1089662"/>
                </a:lnTo>
                <a:lnTo>
                  <a:pt x="875094" y="1088075"/>
                </a:lnTo>
                <a:lnTo>
                  <a:pt x="852884" y="1086488"/>
                </a:lnTo>
                <a:lnTo>
                  <a:pt x="833212" y="1084901"/>
                </a:lnTo>
                <a:lnTo>
                  <a:pt x="815761" y="1082996"/>
                </a:lnTo>
                <a:lnTo>
                  <a:pt x="800848" y="1081092"/>
                </a:lnTo>
                <a:lnTo>
                  <a:pt x="788473" y="1079187"/>
                </a:lnTo>
                <a:lnTo>
                  <a:pt x="778637" y="1077283"/>
                </a:lnTo>
                <a:lnTo>
                  <a:pt x="775147" y="1076013"/>
                </a:lnTo>
                <a:lnTo>
                  <a:pt x="772609" y="1075061"/>
                </a:lnTo>
                <a:lnTo>
                  <a:pt x="766898" y="1072204"/>
                </a:lnTo>
                <a:lnTo>
                  <a:pt x="762138" y="1069665"/>
                </a:lnTo>
                <a:lnTo>
                  <a:pt x="757061" y="1066491"/>
                </a:lnTo>
                <a:lnTo>
                  <a:pt x="752619" y="1063000"/>
                </a:lnTo>
                <a:lnTo>
                  <a:pt x="748495" y="1059508"/>
                </a:lnTo>
                <a:lnTo>
                  <a:pt x="744052" y="1055699"/>
                </a:lnTo>
                <a:lnTo>
                  <a:pt x="740245" y="1051255"/>
                </a:lnTo>
                <a:lnTo>
                  <a:pt x="736755" y="1047447"/>
                </a:lnTo>
                <a:lnTo>
                  <a:pt x="733264" y="1042685"/>
                </a:lnTo>
                <a:lnTo>
                  <a:pt x="730092" y="1038559"/>
                </a:lnTo>
                <a:lnTo>
                  <a:pt x="724380" y="1029354"/>
                </a:lnTo>
                <a:lnTo>
                  <a:pt x="718986" y="1019197"/>
                </a:lnTo>
                <a:lnTo>
                  <a:pt x="713910" y="1009040"/>
                </a:lnTo>
                <a:lnTo>
                  <a:pt x="709467" y="998566"/>
                </a:lnTo>
                <a:lnTo>
                  <a:pt x="705025" y="988091"/>
                </a:lnTo>
                <a:lnTo>
                  <a:pt x="696141" y="967777"/>
                </a:lnTo>
                <a:lnTo>
                  <a:pt x="691382" y="957620"/>
                </a:lnTo>
                <a:lnTo>
                  <a:pt x="686940" y="947463"/>
                </a:lnTo>
                <a:lnTo>
                  <a:pt x="681546" y="938258"/>
                </a:lnTo>
                <a:lnTo>
                  <a:pt x="675517" y="929371"/>
                </a:lnTo>
                <a:lnTo>
                  <a:pt x="670123" y="921436"/>
                </a:lnTo>
                <a:lnTo>
                  <a:pt x="664412" y="913818"/>
                </a:lnTo>
                <a:lnTo>
                  <a:pt x="651086" y="898265"/>
                </a:lnTo>
                <a:lnTo>
                  <a:pt x="637125" y="882712"/>
                </a:lnTo>
                <a:lnTo>
                  <a:pt x="622529" y="866841"/>
                </a:lnTo>
                <a:lnTo>
                  <a:pt x="606665" y="851288"/>
                </a:lnTo>
                <a:lnTo>
                  <a:pt x="590483" y="835735"/>
                </a:lnTo>
                <a:lnTo>
                  <a:pt x="573349" y="820817"/>
                </a:lnTo>
                <a:lnTo>
                  <a:pt x="555898" y="805582"/>
                </a:lnTo>
                <a:lnTo>
                  <a:pt x="538129" y="790981"/>
                </a:lnTo>
                <a:lnTo>
                  <a:pt x="520361" y="776698"/>
                </a:lnTo>
                <a:lnTo>
                  <a:pt x="502592" y="762732"/>
                </a:lnTo>
                <a:lnTo>
                  <a:pt x="485141" y="749400"/>
                </a:lnTo>
                <a:lnTo>
                  <a:pt x="467690" y="736704"/>
                </a:lnTo>
                <a:lnTo>
                  <a:pt x="450556" y="724325"/>
                </a:lnTo>
                <a:lnTo>
                  <a:pt x="418510" y="702107"/>
                </a:lnTo>
                <a:lnTo>
                  <a:pt x="379165" y="675762"/>
                </a:lnTo>
                <a:lnTo>
                  <a:pt x="358859" y="662431"/>
                </a:lnTo>
                <a:lnTo>
                  <a:pt x="348388" y="656082"/>
                </a:lnTo>
                <a:lnTo>
                  <a:pt x="337283" y="649417"/>
                </a:lnTo>
                <a:lnTo>
                  <a:pt x="326495" y="643704"/>
                </a:lnTo>
                <a:lnTo>
                  <a:pt x="315707" y="637990"/>
                </a:lnTo>
                <a:lnTo>
                  <a:pt x="304919" y="632594"/>
                </a:lnTo>
                <a:lnTo>
                  <a:pt x="293814" y="627516"/>
                </a:lnTo>
                <a:lnTo>
                  <a:pt x="282708" y="623072"/>
                </a:lnTo>
                <a:lnTo>
                  <a:pt x="271603" y="619263"/>
                </a:lnTo>
                <a:lnTo>
                  <a:pt x="260815" y="615772"/>
                </a:lnTo>
                <a:lnTo>
                  <a:pt x="250027" y="613550"/>
                </a:lnTo>
                <a:lnTo>
                  <a:pt x="245037" y="612718"/>
                </a:lnTo>
                <a:lnTo>
                  <a:pt x="241936" y="617567"/>
                </a:lnTo>
                <a:lnTo>
                  <a:pt x="237808" y="625509"/>
                </a:lnTo>
                <a:lnTo>
                  <a:pt x="233363" y="633769"/>
                </a:lnTo>
                <a:lnTo>
                  <a:pt x="229235" y="642664"/>
                </a:lnTo>
                <a:lnTo>
                  <a:pt x="225425" y="651559"/>
                </a:lnTo>
                <a:lnTo>
                  <a:pt x="221933" y="660772"/>
                </a:lnTo>
                <a:lnTo>
                  <a:pt x="218758" y="670621"/>
                </a:lnTo>
                <a:lnTo>
                  <a:pt x="215265" y="680787"/>
                </a:lnTo>
                <a:lnTo>
                  <a:pt x="212725" y="690635"/>
                </a:lnTo>
                <a:lnTo>
                  <a:pt x="209868" y="701119"/>
                </a:lnTo>
                <a:lnTo>
                  <a:pt x="207010" y="711602"/>
                </a:lnTo>
                <a:lnTo>
                  <a:pt x="202565" y="733523"/>
                </a:lnTo>
                <a:lnTo>
                  <a:pt x="198755" y="755443"/>
                </a:lnTo>
                <a:lnTo>
                  <a:pt x="195580" y="778317"/>
                </a:lnTo>
                <a:lnTo>
                  <a:pt x="192723" y="801826"/>
                </a:lnTo>
                <a:lnTo>
                  <a:pt x="190500" y="825017"/>
                </a:lnTo>
                <a:lnTo>
                  <a:pt x="188913" y="848208"/>
                </a:lnTo>
                <a:lnTo>
                  <a:pt x="188278" y="871399"/>
                </a:lnTo>
                <a:lnTo>
                  <a:pt x="187325" y="894273"/>
                </a:lnTo>
                <a:lnTo>
                  <a:pt x="187008" y="916829"/>
                </a:lnTo>
                <a:lnTo>
                  <a:pt x="187008" y="939067"/>
                </a:lnTo>
                <a:lnTo>
                  <a:pt x="187325" y="960034"/>
                </a:lnTo>
                <a:lnTo>
                  <a:pt x="187643" y="980366"/>
                </a:lnTo>
                <a:lnTo>
                  <a:pt x="188595" y="999745"/>
                </a:lnTo>
                <a:lnTo>
                  <a:pt x="190500" y="1035326"/>
                </a:lnTo>
                <a:lnTo>
                  <a:pt x="192405" y="1064553"/>
                </a:lnTo>
                <a:lnTo>
                  <a:pt x="194310" y="1087109"/>
                </a:lnTo>
                <a:lnTo>
                  <a:pt x="196215" y="1106488"/>
                </a:lnTo>
                <a:lnTo>
                  <a:pt x="97790" y="1106488"/>
                </a:lnTo>
                <a:lnTo>
                  <a:pt x="100648" y="1099181"/>
                </a:lnTo>
                <a:lnTo>
                  <a:pt x="103188" y="1091557"/>
                </a:lnTo>
                <a:lnTo>
                  <a:pt x="105728" y="1083615"/>
                </a:lnTo>
                <a:lnTo>
                  <a:pt x="107633" y="1075355"/>
                </a:lnTo>
                <a:lnTo>
                  <a:pt x="109538" y="1067413"/>
                </a:lnTo>
                <a:lnTo>
                  <a:pt x="111443" y="1058517"/>
                </a:lnTo>
                <a:lnTo>
                  <a:pt x="113983" y="1040727"/>
                </a:lnTo>
                <a:lnTo>
                  <a:pt x="116523" y="1021983"/>
                </a:lnTo>
                <a:lnTo>
                  <a:pt x="118110" y="1002287"/>
                </a:lnTo>
                <a:lnTo>
                  <a:pt x="118745" y="981955"/>
                </a:lnTo>
                <a:lnTo>
                  <a:pt x="119063" y="961623"/>
                </a:lnTo>
                <a:lnTo>
                  <a:pt x="118745" y="940655"/>
                </a:lnTo>
                <a:lnTo>
                  <a:pt x="118428" y="919370"/>
                </a:lnTo>
                <a:lnTo>
                  <a:pt x="117158" y="897450"/>
                </a:lnTo>
                <a:lnTo>
                  <a:pt x="115570" y="876165"/>
                </a:lnTo>
                <a:lnTo>
                  <a:pt x="113665" y="854562"/>
                </a:lnTo>
                <a:lnTo>
                  <a:pt x="111760" y="832959"/>
                </a:lnTo>
                <a:lnTo>
                  <a:pt x="109220" y="811674"/>
                </a:lnTo>
                <a:lnTo>
                  <a:pt x="106680" y="790707"/>
                </a:lnTo>
                <a:lnTo>
                  <a:pt x="100965" y="750360"/>
                </a:lnTo>
                <a:lnTo>
                  <a:pt x="94615" y="712555"/>
                </a:lnTo>
                <a:lnTo>
                  <a:pt x="88583" y="678245"/>
                </a:lnTo>
                <a:lnTo>
                  <a:pt x="82868" y="648382"/>
                </a:lnTo>
                <a:lnTo>
                  <a:pt x="77788" y="623603"/>
                </a:lnTo>
                <a:lnTo>
                  <a:pt x="73343" y="605177"/>
                </a:lnTo>
                <a:lnTo>
                  <a:pt x="70386" y="591190"/>
                </a:lnTo>
                <a:lnTo>
                  <a:pt x="70122" y="591014"/>
                </a:lnTo>
                <a:lnTo>
                  <a:pt x="62824" y="585618"/>
                </a:lnTo>
                <a:lnTo>
                  <a:pt x="56161" y="579905"/>
                </a:lnTo>
                <a:lnTo>
                  <a:pt x="49498" y="573239"/>
                </a:lnTo>
                <a:lnTo>
                  <a:pt x="43786" y="566256"/>
                </a:lnTo>
                <a:lnTo>
                  <a:pt x="38392" y="559273"/>
                </a:lnTo>
                <a:lnTo>
                  <a:pt x="32998" y="551338"/>
                </a:lnTo>
                <a:lnTo>
                  <a:pt x="28239" y="543402"/>
                </a:lnTo>
                <a:lnTo>
                  <a:pt x="24114" y="534832"/>
                </a:lnTo>
                <a:lnTo>
                  <a:pt x="20307" y="526262"/>
                </a:lnTo>
                <a:lnTo>
                  <a:pt x="16182" y="517057"/>
                </a:lnTo>
                <a:lnTo>
                  <a:pt x="13326" y="507853"/>
                </a:lnTo>
                <a:lnTo>
                  <a:pt x="10471" y="498013"/>
                </a:lnTo>
                <a:lnTo>
                  <a:pt x="7615" y="487856"/>
                </a:lnTo>
                <a:lnTo>
                  <a:pt x="5711" y="478016"/>
                </a:lnTo>
                <a:lnTo>
                  <a:pt x="3807" y="467542"/>
                </a:lnTo>
                <a:lnTo>
                  <a:pt x="2221" y="456433"/>
                </a:lnTo>
                <a:lnTo>
                  <a:pt x="1586" y="445641"/>
                </a:lnTo>
                <a:lnTo>
                  <a:pt x="634" y="434531"/>
                </a:lnTo>
                <a:lnTo>
                  <a:pt x="317" y="423105"/>
                </a:lnTo>
                <a:lnTo>
                  <a:pt x="0" y="411995"/>
                </a:lnTo>
                <a:lnTo>
                  <a:pt x="317" y="400251"/>
                </a:lnTo>
                <a:lnTo>
                  <a:pt x="634" y="388507"/>
                </a:lnTo>
                <a:lnTo>
                  <a:pt x="1586" y="376763"/>
                </a:lnTo>
                <a:lnTo>
                  <a:pt x="2856" y="364702"/>
                </a:lnTo>
                <a:lnTo>
                  <a:pt x="4125" y="352640"/>
                </a:lnTo>
                <a:lnTo>
                  <a:pt x="5711" y="340579"/>
                </a:lnTo>
                <a:lnTo>
                  <a:pt x="7615" y="328200"/>
                </a:lnTo>
                <a:lnTo>
                  <a:pt x="10153" y="316138"/>
                </a:lnTo>
                <a:lnTo>
                  <a:pt x="12374" y="303759"/>
                </a:lnTo>
                <a:lnTo>
                  <a:pt x="15230" y="292015"/>
                </a:lnTo>
                <a:lnTo>
                  <a:pt x="18086" y="279319"/>
                </a:lnTo>
                <a:lnTo>
                  <a:pt x="21576" y="267575"/>
                </a:lnTo>
                <a:lnTo>
                  <a:pt x="25066" y="255513"/>
                </a:lnTo>
                <a:lnTo>
                  <a:pt x="28556" y="243452"/>
                </a:lnTo>
                <a:lnTo>
                  <a:pt x="32998" y="231390"/>
                </a:lnTo>
                <a:lnTo>
                  <a:pt x="36806" y="219646"/>
                </a:lnTo>
                <a:lnTo>
                  <a:pt x="41565" y="208220"/>
                </a:lnTo>
                <a:lnTo>
                  <a:pt x="46007" y="196475"/>
                </a:lnTo>
                <a:lnTo>
                  <a:pt x="50767" y="185049"/>
                </a:lnTo>
                <a:lnTo>
                  <a:pt x="55843" y="173622"/>
                </a:lnTo>
                <a:lnTo>
                  <a:pt x="60920" y="162830"/>
                </a:lnTo>
                <a:lnTo>
                  <a:pt x="66314" y="152038"/>
                </a:lnTo>
                <a:lnTo>
                  <a:pt x="72026" y="141246"/>
                </a:lnTo>
                <a:lnTo>
                  <a:pt x="77737" y="130772"/>
                </a:lnTo>
                <a:lnTo>
                  <a:pt x="83765" y="120615"/>
                </a:lnTo>
                <a:lnTo>
                  <a:pt x="89477" y="110775"/>
                </a:lnTo>
                <a:lnTo>
                  <a:pt x="96140" y="101253"/>
                </a:lnTo>
                <a:lnTo>
                  <a:pt x="102168" y="92048"/>
                </a:lnTo>
                <a:lnTo>
                  <a:pt x="108832" y="83161"/>
                </a:lnTo>
                <a:lnTo>
                  <a:pt x="115495" y="74591"/>
                </a:lnTo>
                <a:lnTo>
                  <a:pt x="122475" y="66021"/>
                </a:lnTo>
                <a:lnTo>
                  <a:pt x="129456" y="58086"/>
                </a:lnTo>
                <a:lnTo>
                  <a:pt x="136436" y="50468"/>
                </a:lnTo>
                <a:lnTo>
                  <a:pt x="143417" y="43485"/>
                </a:lnTo>
                <a:lnTo>
                  <a:pt x="150714" y="36819"/>
                </a:lnTo>
                <a:lnTo>
                  <a:pt x="158012" y="30471"/>
                </a:lnTo>
                <a:lnTo>
                  <a:pt x="165310" y="24440"/>
                </a:lnTo>
                <a:lnTo>
                  <a:pt x="173242" y="19044"/>
                </a:lnTo>
                <a:lnTo>
                  <a:pt x="180540" y="14283"/>
                </a:lnTo>
                <a:lnTo>
                  <a:pt x="188155" y="10157"/>
                </a:lnTo>
                <a:lnTo>
                  <a:pt x="196087" y="6348"/>
                </a:lnTo>
                <a:lnTo>
                  <a:pt x="204020" y="2857"/>
                </a:lnTo>
                <a:lnTo>
                  <a:pt x="211952"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93" name="手提包"/>
          <p:cNvSpPr/>
          <p:nvPr/>
        </p:nvSpPr>
        <p:spPr>
          <a:xfrm>
            <a:off x="6880860" y="2971800"/>
            <a:ext cx="914400" cy="914400"/>
          </a:xfrm>
          <a:custGeom>
            <a:avLst/>
            <a:gdLst/>
            <a:ahLst/>
            <a:cxnLst/>
            <a:rect l="l" t="t" r="r" b="b"/>
            <a:pathLst>
              <a:path w="479183" h="536596">
                <a:moveTo>
                  <a:pt x="58051" y="188299"/>
                </a:moveTo>
                <a:lnTo>
                  <a:pt x="421132" y="188299"/>
                </a:lnTo>
                <a:cubicBezTo>
                  <a:pt x="453193" y="188299"/>
                  <a:pt x="479183" y="214289"/>
                  <a:pt x="479183" y="246350"/>
                </a:cubicBezTo>
                <a:lnTo>
                  <a:pt x="479183" y="257105"/>
                </a:lnTo>
                <a:lnTo>
                  <a:pt x="479183" y="470074"/>
                </a:lnTo>
                <a:lnTo>
                  <a:pt x="479183" y="478545"/>
                </a:lnTo>
                <a:cubicBezTo>
                  <a:pt x="479183" y="510606"/>
                  <a:pt x="453193" y="536596"/>
                  <a:pt x="421132" y="536596"/>
                </a:cubicBezTo>
                <a:lnTo>
                  <a:pt x="58051" y="536596"/>
                </a:lnTo>
                <a:cubicBezTo>
                  <a:pt x="25990" y="536596"/>
                  <a:pt x="0" y="510606"/>
                  <a:pt x="0" y="478545"/>
                </a:cubicBezTo>
                <a:lnTo>
                  <a:pt x="0" y="470074"/>
                </a:lnTo>
                <a:lnTo>
                  <a:pt x="0" y="257105"/>
                </a:lnTo>
                <a:lnTo>
                  <a:pt x="0" y="246350"/>
                </a:lnTo>
                <a:cubicBezTo>
                  <a:pt x="0" y="214289"/>
                  <a:pt x="25990" y="188299"/>
                  <a:pt x="58051" y="188299"/>
                </a:cubicBezTo>
                <a:close/>
                <a:moveTo>
                  <a:pt x="239592" y="0"/>
                </a:moveTo>
                <a:cubicBezTo>
                  <a:pt x="323787" y="0"/>
                  <a:pt x="395928" y="65958"/>
                  <a:pt x="425920" y="159710"/>
                </a:cubicBezTo>
                <a:lnTo>
                  <a:pt x="403705" y="159710"/>
                </a:lnTo>
                <a:cubicBezTo>
                  <a:pt x="375551" y="78471"/>
                  <a:pt x="312624" y="22172"/>
                  <a:pt x="239592" y="22172"/>
                </a:cubicBezTo>
                <a:cubicBezTo>
                  <a:pt x="166559" y="22172"/>
                  <a:pt x="103632" y="78471"/>
                  <a:pt x="75478" y="159710"/>
                </a:cubicBezTo>
                <a:lnTo>
                  <a:pt x="53263" y="159710"/>
                </a:lnTo>
                <a:cubicBezTo>
                  <a:pt x="83255" y="65958"/>
                  <a:pt x="155396" y="0"/>
                  <a:pt x="23959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68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dirty="0">
              <a:solidFill>
                <a:srgbClr val="FFFFFF"/>
              </a:solidFill>
            </a:endParaRPr>
          </a:p>
        </p:txBody>
      </p:sp>
      <p:sp>
        <p:nvSpPr>
          <p:cNvPr id="14" name="文本框 13"/>
          <p:cNvSpPr txBox="1"/>
          <p:nvPr/>
        </p:nvSpPr>
        <p:spPr>
          <a:xfrm>
            <a:off x="241935" y="284861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
        <p:nvSpPr>
          <p:cNvPr id="15" name="文本框 14"/>
          <p:cNvSpPr txBox="1"/>
          <p:nvPr/>
        </p:nvSpPr>
        <p:spPr>
          <a:xfrm>
            <a:off x="242570" y="3234690"/>
            <a:ext cx="2969260"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12" name="文本框 11"/>
          <p:cNvSpPr txBox="1"/>
          <p:nvPr/>
        </p:nvSpPr>
        <p:spPr>
          <a:xfrm>
            <a:off x="8962390" y="284861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
        <p:nvSpPr>
          <p:cNvPr id="13" name="文本框 12"/>
          <p:cNvSpPr txBox="1"/>
          <p:nvPr/>
        </p:nvSpPr>
        <p:spPr>
          <a:xfrm>
            <a:off x="8963025" y="3234690"/>
            <a:ext cx="2969260"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animEffect transition="in" filter="fade">
                                      <p:cBhvr>
                                        <p:cTn id="13" dur="500"/>
                                        <p:tgtEl>
                                          <p:spTgt spid="2050"/>
                                        </p:tgtEl>
                                      </p:cBhvr>
                                    </p:animEffect>
                                  </p:childTnLst>
                                </p:cTn>
                              </p:par>
                            </p:childTnLst>
                          </p:cTn>
                        </p:par>
                        <p:par>
                          <p:cTn id="14" fill="hold">
                            <p:stCondLst>
                              <p:cond delay="1000"/>
                            </p:stCondLst>
                            <p:childTnLst>
                              <p:par>
                                <p:cTn id="15" presetID="2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500"/>
                                        <p:tgtEl>
                                          <p:spTgt spid="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93"/>
                                        </p:tgtEl>
                                        <p:attrNameLst>
                                          <p:attrName>style.visibility</p:attrName>
                                        </p:attrNameLst>
                                      </p:cBhvr>
                                      <p:to>
                                        <p:strVal val="visible"/>
                                      </p:to>
                                    </p:set>
                                    <p:anim calcmode="lin" valueType="num">
                                      <p:cBhvr>
                                        <p:cTn id="21" dur="500" fill="hold"/>
                                        <p:tgtEl>
                                          <p:spTgt spid="293"/>
                                        </p:tgtEl>
                                        <p:attrNameLst>
                                          <p:attrName>ppt_w</p:attrName>
                                        </p:attrNameLst>
                                      </p:cBhvr>
                                      <p:tavLst>
                                        <p:tav tm="0">
                                          <p:val>
                                            <p:fltVal val="0"/>
                                          </p:val>
                                        </p:tav>
                                        <p:tav tm="100000">
                                          <p:val>
                                            <p:strVal val="#ppt_w"/>
                                          </p:val>
                                        </p:tav>
                                      </p:tavLst>
                                    </p:anim>
                                    <p:anim calcmode="lin" valueType="num">
                                      <p:cBhvr>
                                        <p:cTn id="22" dur="500" fill="hold"/>
                                        <p:tgtEl>
                                          <p:spTgt spid="293"/>
                                        </p:tgtEl>
                                        <p:attrNameLst>
                                          <p:attrName>ppt_h</p:attrName>
                                        </p:attrNameLst>
                                      </p:cBhvr>
                                      <p:tavLst>
                                        <p:tav tm="0">
                                          <p:val>
                                            <p:fltVal val="0"/>
                                          </p:val>
                                        </p:tav>
                                        <p:tav tm="100000">
                                          <p:val>
                                            <p:strVal val="#ppt_h"/>
                                          </p:val>
                                        </p:tav>
                                      </p:tavLst>
                                    </p:anim>
                                    <p:animEffect transition="in" filter="fade">
                                      <p:cBhvr>
                                        <p:cTn id="23" dur="500"/>
                                        <p:tgtEl>
                                          <p:spTgt spid="293"/>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childTnLst>
                          </p:cTn>
                        </p:par>
                        <p:par>
                          <p:cTn id="60" fill="hold">
                            <p:stCondLst>
                              <p:cond delay="5000"/>
                            </p:stCondLst>
                            <p:childTnLst>
                              <p:par>
                                <p:cTn id="61" presetID="22" presetClass="entr" presetSubtype="2"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right)">
                                      <p:cBhvr>
                                        <p:cTn id="63" dur="500"/>
                                        <p:tgtEl>
                                          <p:spTgt spid="14"/>
                                        </p:tgtEl>
                                      </p:cBhvr>
                                    </p:animEffect>
                                  </p:childTnLst>
                                </p:cTn>
                              </p:par>
                            </p:childTnLst>
                          </p:cTn>
                        </p:par>
                        <p:par>
                          <p:cTn id="64" fill="hold">
                            <p:stCondLst>
                              <p:cond delay="5500"/>
                            </p:stCondLst>
                            <p:childTnLst>
                              <p:par>
                                <p:cTn id="65" presetID="14" presetClass="entr" presetSubtype="5" fill="hold" grpId="1"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randombar(vertical)">
                                      <p:cBhvr>
                                        <p:cTn id="67" dur="500"/>
                                        <p:tgtEl>
                                          <p:spTgt spid="15"/>
                                        </p:tgtEl>
                                      </p:cBhvr>
                                    </p:animEffect>
                                  </p:childTnLst>
                                </p:cTn>
                              </p:par>
                            </p:childTnLst>
                          </p:cTn>
                        </p:par>
                        <p:par>
                          <p:cTn id="68" fill="hold">
                            <p:stCondLst>
                              <p:cond delay="6000"/>
                            </p:stCondLst>
                            <p:childTnLst>
                              <p:par>
                                <p:cTn id="69" presetID="22" presetClass="entr" presetSubtype="8"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left)">
                                      <p:cBhvr>
                                        <p:cTn id="71" dur="500"/>
                                        <p:tgtEl>
                                          <p:spTgt spid="12"/>
                                        </p:tgtEl>
                                      </p:cBhvr>
                                    </p:animEffect>
                                  </p:childTnLst>
                                </p:cTn>
                              </p:par>
                            </p:childTnLst>
                          </p:cTn>
                        </p:par>
                        <p:par>
                          <p:cTn id="72" fill="hold">
                            <p:stCondLst>
                              <p:cond delay="6500"/>
                            </p:stCondLst>
                            <p:childTnLst>
                              <p:par>
                                <p:cTn id="73" presetID="14" presetClass="entr" presetSubtype="5" fill="hold" grpId="1"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randombar(vertical)">
                                      <p:cBhvr>
                                        <p:cTn id="7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2050" grpId="0" animBg="1"/>
      <p:bldP spid="293" grpId="0" animBg="1"/>
      <p:bldP spid="14" grpId="0"/>
      <p:bldP spid="15" grpId="0"/>
      <p:bldP spid="15" grpId="1"/>
      <p:bldP spid="12" grpId="0"/>
      <p:bldP spid="13" grpId="0"/>
      <p:bldP spid="1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3112Q61Q8-3"/>
          <p:cNvPicPr>
            <a:picLocks noChangeAspect="1"/>
          </p:cNvPicPr>
          <p:nvPr/>
        </p:nvPicPr>
        <p:blipFill>
          <a:blip r:embed="rId3" cstate="email">
            <a:grayscl/>
          </a:blip>
          <a:srcRect/>
          <a:stretch>
            <a:fillRect/>
          </a:stretch>
        </p:blipFill>
        <p:spPr>
          <a:xfrm>
            <a:off x="-15240" y="-7620"/>
            <a:ext cx="12223115" cy="6873240"/>
          </a:xfrm>
          <a:prstGeom prst="rect">
            <a:avLst/>
          </a:prstGeom>
        </p:spPr>
      </p:pic>
      <p:sp>
        <p:nvSpPr>
          <p:cNvPr id="5" name="矩形 4"/>
          <p:cNvSpPr/>
          <p:nvPr/>
        </p:nvSpPr>
        <p:spPr>
          <a:xfrm>
            <a:off x="1112520" y="1005840"/>
            <a:ext cx="9966960" cy="4846320"/>
          </a:xfrm>
          <a:prstGeom prst="rect">
            <a:avLst/>
          </a:prstGeom>
          <a:solidFill>
            <a:srgbClr val="EECF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67890" y="2644775"/>
            <a:ext cx="7857490" cy="1568450"/>
          </a:xfrm>
          <a:prstGeom prst="rect">
            <a:avLst/>
          </a:prstGeom>
          <a:noFill/>
        </p:spPr>
        <p:txBody>
          <a:bodyPr wrap="square" rtlCol="0">
            <a:spAutoFit/>
          </a:bodyPr>
          <a:lstStyle/>
          <a:p>
            <a:pPr algn="ctr"/>
            <a:r>
              <a:rPr lang="en-US" altLang="zh-CN" sz="9600">
                <a:solidFill>
                  <a:schemeClr val="tx1"/>
                </a:solidFill>
                <a:latin typeface="华文宋体" panose="02010600040101010101" charset="-122"/>
                <a:ea typeface="华文宋体" panose="02010600040101010101" charset="-122"/>
              </a:rPr>
              <a:t>THANK YOU</a:t>
            </a:r>
          </a:p>
        </p:txBody>
      </p:sp>
      <p:sp>
        <p:nvSpPr>
          <p:cNvPr id="12" name="文本框 11"/>
          <p:cNvSpPr txBox="1"/>
          <p:nvPr/>
        </p:nvSpPr>
        <p:spPr>
          <a:xfrm>
            <a:off x="4101465" y="2165985"/>
            <a:ext cx="3990975" cy="398780"/>
          </a:xfrm>
          <a:prstGeom prst="rect">
            <a:avLst/>
          </a:prstGeom>
          <a:noFill/>
        </p:spPr>
        <p:txBody>
          <a:bodyPr wrap="square" rtlCol="0">
            <a:spAutoFit/>
          </a:bodyPr>
          <a:lstStyle/>
          <a:p>
            <a:pPr algn="dist" fontAlgn="auto">
              <a:lnSpc>
                <a:spcPct val="100000"/>
              </a:lnSpc>
            </a:pPr>
            <a:r>
              <a:rPr lang="en-US" altLang="zh-CN" sz="2000">
                <a:solidFill>
                  <a:schemeClr val="tx1"/>
                </a:solidFill>
                <a:latin typeface="华文细黑" panose="02010600040101010101" charset="-122"/>
                <a:ea typeface="华文细黑" panose="02010600040101010101" charset="-122"/>
                <a:sym typeface="+mn-ea"/>
              </a:rPr>
              <a:t>ALL OR NOTHING</a:t>
            </a:r>
          </a:p>
        </p:txBody>
      </p:sp>
      <p:sp>
        <p:nvSpPr>
          <p:cNvPr id="6" name="文本框 5"/>
          <p:cNvSpPr txBox="1"/>
          <p:nvPr/>
        </p:nvSpPr>
        <p:spPr>
          <a:xfrm>
            <a:off x="4100195" y="4293235"/>
            <a:ext cx="3990975" cy="398780"/>
          </a:xfrm>
          <a:prstGeom prst="rect">
            <a:avLst/>
          </a:prstGeom>
          <a:noFill/>
        </p:spPr>
        <p:txBody>
          <a:bodyPr wrap="square" rtlCol="0">
            <a:spAutoFit/>
          </a:bodyPr>
          <a:lstStyle/>
          <a:p>
            <a:pPr algn="dist" fontAlgn="auto">
              <a:lnSpc>
                <a:spcPct val="100000"/>
              </a:lnSpc>
            </a:pPr>
            <a:r>
              <a:rPr lang="en-US" altLang="zh-CN" sz="2000">
                <a:solidFill>
                  <a:schemeClr val="tx1"/>
                </a:solidFill>
                <a:latin typeface="华文细黑" panose="02010600040101010101" charset="-122"/>
                <a:ea typeface="华文细黑" panose="02010600040101010101" charset="-122"/>
                <a:sym typeface="+mn-ea"/>
              </a:rPr>
              <a:t>NOW OR NEVER</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1000"/>
                                        <p:tgtEl>
                                          <p:spTgt spid="8"/>
                                        </p:tgtEl>
                                      </p:cBhvr>
                                    </p:animEffect>
                                  </p:childTnLst>
                                </p:cTn>
                              </p:par>
                            </p:childTnLst>
                          </p:cTn>
                        </p:par>
                        <p:par>
                          <p:cTn id="16" fill="hold">
                            <p:stCondLst>
                              <p:cond delay="2000"/>
                            </p:stCondLst>
                            <p:childTnLst>
                              <p:par>
                                <p:cTn id="17" presetID="47" presetClass="entr" presetSubtype="0" fill="hold" grpId="1"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1"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p:bldP spid="12" grpId="0"/>
      <p:bldP spid="12" grpId="1"/>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3112Q61Q8-2"/>
          <p:cNvPicPr>
            <a:picLocks noChangeAspect="1"/>
          </p:cNvPicPr>
          <p:nvPr/>
        </p:nvPicPr>
        <p:blipFill>
          <a:blip r:embed="rId3" cstate="email">
            <a:grayscl/>
          </a:blip>
          <a:srcRect/>
          <a:stretch>
            <a:fillRect/>
          </a:stretch>
        </p:blipFill>
        <p:spPr>
          <a:xfrm>
            <a:off x="814070" y="882650"/>
            <a:ext cx="10563860" cy="2979420"/>
          </a:xfrm>
          <a:prstGeom prst="rect">
            <a:avLst/>
          </a:prstGeom>
        </p:spPr>
      </p:pic>
      <p:sp>
        <p:nvSpPr>
          <p:cNvPr id="7" name="矩形 6"/>
          <p:cNvSpPr/>
          <p:nvPr/>
        </p:nvSpPr>
        <p:spPr>
          <a:xfrm>
            <a:off x="1076960" y="1145540"/>
            <a:ext cx="6967220" cy="2980055"/>
          </a:xfrm>
          <a:prstGeom prst="rect">
            <a:avLst/>
          </a:prstGeom>
          <a:solidFill>
            <a:srgbClr val="EECF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672590" y="1974215"/>
            <a:ext cx="5775960" cy="1322070"/>
          </a:xfrm>
          <a:prstGeom prst="rect">
            <a:avLst/>
          </a:prstGeom>
          <a:noFill/>
        </p:spPr>
        <p:txBody>
          <a:bodyPr wrap="square" rtlCol="0">
            <a:spAutoFit/>
          </a:bodyPr>
          <a:lstStyle/>
          <a:p>
            <a:pPr algn="ctr"/>
            <a:r>
              <a:rPr lang="en-US" altLang="zh-CN" sz="8000">
                <a:solidFill>
                  <a:schemeClr val="bg1"/>
                </a:solidFill>
                <a:latin typeface="华文宋体" panose="02010600040101010101" charset="-122"/>
                <a:ea typeface="华文宋体" panose="02010600040101010101" charset="-122"/>
              </a:rPr>
              <a:t>PART ONE</a:t>
            </a:r>
          </a:p>
        </p:txBody>
      </p:sp>
      <p:cxnSp>
        <p:nvCxnSpPr>
          <p:cNvPr id="9" name="直接连接符 8"/>
          <p:cNvCxnSpPr/>
          <p:nvPr/>
        </p:nvCxnSpPr>
        <p:spPr>
          <a:xfrm>
            <a:off x="8693150" y="4418330"/>
            <a:ext cx="0" cy="1607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46210" y="4683760"/>
            <a:ext cx="2196465" cy="10763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60000"/>
              </a:lnSpc>
            </a:pPr>
            <a:r>
              <a:rPr lang="zh-CN" altLang="en-US" sz="2000" b="1" dirty="0">
                <a:solidFill>
                  <a:schemeClr val="tx1"/>
                </a:solidFill>
                <a:latin typeface="华文细黑" panose="02010600040101010101" charset="-122"/>
                <a:ea typeface="华文细黑" panose="02010600040101010101" charset="-122"/>
                <a:sym typeface="+mn-ea"/>
              </a:rPr>
              <a:t>Click here to add your title</a:t>
            </a:r>
          </a:p>
        </p:txBody>
      </p:sp>
      <p:sp>
        <p:nvSpPr>
          <p:cNvPr id="16" name="文本框 15"/>
          <p:cNvSpPr txBox="1"/>
          <p:nvPr/>
        </p:nvSpPr>
        <p:spPr>
          <a:xfrm>
            <a:off x="1076960" y="4560570"/>
            <a:ext cx="7263130" cy="13220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r" fontAlgn="auto">
              <a:lnSpc>
                <a:spcPct val="200000"/>
              </a:lnSpc>
            </a:pPr>
            <a:endParaRPr lang="zh-CN" altLang="en-US" sz="1000" dirty="0">
              <a:solidFill>
                <a:schemeClr val="tx1"/>
              </a:solidFill>
              <a:latin typeface="华文细黑" panose="02010600040101010101" charset="-122"/>
              <a:ea typeface="华文细黑" panose="02010600040101010101" charset="-122"/>
              <a:sym typeface="+mn-ea"/>
            </a:endParaRPr>
          </a:p>
          <a:p>
            <a:pPr algn="r"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r"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500"/>
                                        <p:tgtEl>
                                          <p:spTgt spid="6"/>
                                        </p:tgtEl>
                                      </p:cBhvr>
                                    </p:animEffect>
                                  </p:childTnLst>
                                </p:cTn>
                              </p:par>
                            </p:childTnLst>
                          </p:cTn>
                        </p:par>
                        <p:par>
                          <p:cTn id="10" fill="hold">
                            <p:stCondLst>
                              <p:cond delay="500"/>
                            </p:stCondLst>
                            <p:childTnLst>
                              <p:par>
                                <p:cTn id="11" presetID="14" presetClass="entr" presetSubtype="5"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vertical)">
                                      <p:cBhvr>
                                        <p:cTn id="13" dur="500"/>
                                        <p:tgtEl>
                                          <p:spTgt spid="7"/>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Right)">
                                      <p:cBhvr>
                                        <p:cTn id="17" dur="1000"/>
                                        <p:tgtEl>
                                          <p:spTgt spid="8"/>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14" presetClass="entr" presetSubtype="5" fill="hold" grpId="1"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6" grpId="0"/>
      <p:bldP spid="1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319135" y="1208405"/>
            <a:ext cx="2901315" cy="290131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311140" y="3200400"/>
            <a:ext cx="2901315" cy="290131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883275" y="764540"/>
            <a:ext cx="2329180" cy="2329180"/>
          </a:xfrm>
          <a:prstGeom prst="rect">
            <a:avLst/>
          </a:prstGeom>
          <a:solidFill>
            <a:srgbClr val="EEC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810885" y="960120"/>
            <a:ext cx="2473960" cy="1938020"/>
          </a:xfrm>
          <a:prstGeom prst="rect">
            <a:avLst/>
          </a:prstGeom>
          <a:noFill/>
        </p:spPr>
        <p:txBody>
          <a:bodyPr wrap="square" rtlCol="0">
            <a:spAutoFit/>
          </a:bodyPr>
          <a:lstStyle/>
          <a:p>
            <a:pPr algn="ctr"/>
            <a:r>
              <a:rPr lang="en-US" altLang="zh-CN" sz="12000">
                <a:latin typeface="书体坊米芾体" panose="02010601030101010101" charset="-122"/>
                <a:ea typeface="书体坊米芾体" panose="02010601030101010101" charset="-122"/>
              </a:rPr>
              <a:t>ART</a:t>
            </a:r>
          </a:p>
        </p:txBody>
      </p:sp>
      <p:sp>
        <p:nvSpPr>
          <p:cNvPr id="9" name="文本框 8"/>
          <p:cNvSpPr txBox="1"/>
          <p:nvPr/>
        </p:nvSpPr>
        <p:spPr>
          <a:xfrm>
            <a:off x="1008380" y="2211705"/>
            <a:ext cx="3793490" cy="22453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r" fontAlgn="auto">
              <a:lnSpc>
                <a:spcPct val="200000"/>
              </a:lnSpc>
            </a:pPr>
            <a:endParaRPr lang="zh-CN" altLang="en-US" sz="1000" dirty="0">
              <a:solidFill>
                <a:schemeClr val="tx1"/>
              </a:solidFill>
              <a:latin typeface="华文细黑" panose="02010600040101010101" charset="-122"/>
              <a:ea typeface="华文细黑" panose="02010600040101010101" charset="-122"/>
              <a:sym typeface="+mn-ea"/>
            </a:endParaRPr>
          </a:p>
          <a:p>
            <a:pPr algn="r"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11" name="文本框 10"/>
          <p:cNvSpPr txBox="1"/>
          <p:nvPr/>
        </p:nvSpPr>
        <p:spPr>
          <a:xfrm>
            <a:off x="1831975" y="1536065"/>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
        <p:nvSpPr>
          <p:cNvPr id="301" name="微信"/>
          <p:cNvSpPr/>
          <p:nvPr/>
        </p:nvSpPr>
        <p:spPr>
          <a:xfrm>
            <a:off x="3176270" y="4853305"/>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02" name="微博"/>
          <p:cNvSpPr/>
          <p:nvPr/>
        </p:nvSpPr>
        <p:spPr>
          <a:xfrm>
            <a:off x="3794125" y="4853305"/>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Facebook"/>
          <p:cNvSpPr/>
          <p:nvPr/>
        </p:nvSpPr>
        <p:spPr bwMode="auto">
          <a:xfrm>
            <a:off x="4383405" y="4853940"/>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53" presetClass="entr" presetSubtype="16" fill="hold" grpId="1"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par>
                          <p:cTn id="26" fill="hold">
                            <p:stCondLst>
                              <p:cond delay="2500"/>
                            </p:stCondLst>
                            <p:childTnLst>
                              <p:par>
                                <p:cTn id="27" presetID="14" presetClass="entr" presetSubtype="5" fill="hold" grpId="1"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vertical)">
                                      <p:cBhvr>
                                        <p:cTn id="29" dur="500"/>
                                        <p:tgtEl>
                                          <p:spTgt spid="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301"/>
                                        </p:tgtEl>
                                        <p:attrNameLst>
                                          <p:attrName>style.visibility</p:attrName>
                                        </p:attrNameLst>
                                      </p:cBhvr>
                                      <p:to>
                                        <p:strVal val="visible"/>
                                      </p:to>
                                    </p:set>
                                    <p:anim calcmode="lin" valueType="num">
                                      <p:cBhvr>
                                        <p:cTn id="33" dur="500" fill="hold"/>
                                        <p:tgtEl>
                                          <p:spTgt spid="301"/>
                                        </p:tgtEl>
                                        <p:attrNameLst>
                                          <p:attrName>ppt_w</p:attrName>
                                        </p:attrNameLst>
                                      </p:cBhvr>
                                      <p:tavLst>
                                        <p:tav tm="0">
                                          <p:val>
                                            <p:fltVal val="0"/>
                                          </p:val>
                                        </p:tav>
                                        <p:tav tm="100000">
                                          <p:val>
                                            <p:strVal val="#ppt_w"/>
                                          </p:val>
                                        </p:tav>
                                      </p:tavLst>
                                    </p:anim>
                                    <p:anim calcmode="lin" valueType="num">
                                      <p:cBhvr>
                                        <p:cTn id="34" dur="500" fill="hold"/>
                                        <p:tgtEl>
                                          <p:spTgt spid="301"/>
                                        </p:tgtEl>
                                        <p:attrNameLst>
                                          <p:attrName>ppt_h</p:attrName>
                                        </p:attrNameLst>
                                      </p:cBhvr>
                                      <p:tavLst>
                                        <p:tav tm="0">
                                          <p:val>
                                            <p:fltVal val="0"/>
                                          </p:val>
                                        </p:tav>
                                        <p:tav tm="100000">
                                          <p:val>
                                            <p:strVal val="#ppt_h"/>
                                          </p:val>
                                        </p:tav>
                                      </p:tavLst>
                                    </p:anim>
                                    <p:animEffect transition="in" filter="fade">
                                      <p:cBhvr>
                                        <p:cTn id="35" dur="500"/>
                                        <p:tgtEl>
                                          <p:spTgt spid="301"/>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302"/>
                                        </p:tgtEl>
                                        <p:attrNameLst>
                                          <p:attrName>style.visibility</p:attrName>
                                        </p:attrNameLst>
                                      </p:cBhvr>
                                      <p:to>
                                        <p:strVal val="visible"/>
                                      </p:to>
                                    </p:set>
                                    <p:anim calcmode="lin" valueType="num">
                                      <p:cBhvr>
                                        <p:cTn id="39" dur="500" fill="hold"/>
                                        <p:tgtEl>
                                          <p:spTgt spid="302"/>
                                        </p:tgtEl>
                                        <p:attrNameLst>
                                          <p:attrName>ppt_w</p:attrName>
                                        </p:attrNameLst>
                                      </p:cBhvr>
                                      <p:tavLst>
                                        <p:tav tm="0">
                                          <p:val>
                                            <p:fltVal val="0"/>
                                          </p:val>
                                        </p:tav>
                                        <p:tav tm="100000">
                                          <p:val>
                                            <p:strVal val="#ppt_w"/>
                                          </p:val>
                                        </p:tav>
                                      </p:tavLst>
                                    </p:anim>
                                    <p:anim calcmode="lin" valueType="num">
                                      <p:cBhvr>
                                        <p:cTn id="40" dur="500" fill="hold"/>
                                        <p:tgtEl>
                                          <p:spTgt spid="302"/>
                                        </p:tgtEl>
                                        <p:attrNameLst>
                                          <p:attrName>ppt_h</p:attrName>
                                        </p:attrNameLst>
                                      </p:cBhvr>
                                      <p:tavLst>
                                        <p:tav tm="0">
                                          <p:val>
                                            <p:fltVal val="0"/>
                                          </p:val>
                                        </p:tav>
                                        <p:tav tm="100000">
                                          <p:val>
                                            <p:strVal val="#ppt_h"/>
                                          </p:val>
                                        </p:tav>
                                      </p:tavLst>
                                    </p:anim>
                                    <p:animEffect transition="in" filter="fade">
                                      <p:cBhvr>
                                        <p:cTn id="41" dur="500"/>
                                        <p:tgtEl>
                                          <p:spTgt spid="302"/>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7" grpId="1"/>
      <p:bldP spid="9" grpId="0"/>
      <p:bldP spid="9" grpId="1"/>
      <p:bldP spid="11" grpId="0"/>
      <p:bldP spid="301" grpId="0" bldLvl="0" animBg="1"/>
      <p:bldP spid="302" grpId="0" bldLvl="0" animBg="1"/>
      <p:bldP spid="1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5240" y="838200"/>
            <a:ext cx="20269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2011680" y="626745"/>
            <a:ext cx="2496820" cy="4235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dirty="0">
                <a:solidFill>
                  <a:schemeClr val="tx1"/>
                </a:solidFill>
                <a:latin typeface="华文细黑" panose="02010600040101010101" charset="-122"/>
                <a:ea typeface="华文细黑" panose="02010600040101010101" charset="-122"/>
                <a:sym typeface="+mn-ea"/>
              </a:rPr>
              <a:t>DESTINY  FREEDOM</a:t>
            </a:r>
          </a:p>
        </p:txBody>
      </p:sp>
      <p:sp>
        <p:nvSpPr>
          <p:cNvPr id="5" name="矩形 4"/>
          <p:cNvSpPr/>
          <p:nvPr/>
        </p:nvSpPr>
        <p:spPr>
          <a:xfrm>
            <a:off x="1731645" y="1607820"/>
            <a:ext cx="4404360" cy="440436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339840" y="1607820"/>
            <a:ext cx="4602480" cy="1371600"/>
          </a:xfrm>
          <a:prstGeom prst="rect">
            <a:avLst/>
          </a:prstGeom>
          <a:solidFill>
            <a:srgbClr val="EEC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445885" y="1734185"/>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
        <p:nvSpPr>
          <p:cNvPr id="9" name="文本框 8"/>
          <p:cNvSpPr txBox="1"/>
          <p:nvPr/>
        </p:nvSpPr>
        <p:spPr>
          <a:xfrm>
            <a:off x="6445885" y="2120265"/>
            <a:ext cx="4387215"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7" name="椭圆 6"/>
          <p:cNvSpPr/>
          <p:nvPr/>
        </p:nvSpPr>
        <p:spPr>
          <a:xfrm>
            <a:off x="6339840" y="3496945"/>
            <a:ext cx="777875" cy="777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339840" y="4827905"/>
            <a:ext cx="777875" cy="777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高跟鞋"/>
          <p:cNvSpPr/>
          <p:nvPr/>
        </p:nvSpPr>
        <p:spPr bwMode="auto">
          <a:xfrm>
            <a:off x="6500495" y="3657600"/>
            <a:ext cx="457200" cy="457200"/>
          </a:xfrm>
          <a:custGeom>
            <a:avLst/>
            <a:gdLst/>
            <a:ahLst/>
            <a:cxnLst/>
            <a:rect l="0" t="0" r="r" b="b"/>
            <a:pathLst>
              <a:path w="1460500" h="1106488">
                <a:moveTo>
                  <a:pt x="211952" y="0"/>
                </a:moveTo>
                <a:lnTo>
                  <a:pt x="212269" y="0"/>
                </a:lnTo>
                <a:lnTo>
                  <a:pt x="220519" y="3174"/>
                </a:lnTo>
                <a:lnTo>
                  <a:pt x="228134" y="7618"/>
                </a:lnTo>
                <a:lnTo>
                  <a:pt x="235432" y="12379"/>
                </a:lnTo>
                <a:lnTo>
                  <a:pt x="243047" y="17775"/>
                </a:lnTo>
                <a:lnTo>
                  <a:pt x="250027" y="23806"/>
                </a:lnTo>
                <a:lnTo>
                  <a:pt x="257008" y="30789"/>
                </a:lnTo>
                <a:lnTo>
                  <a:pt x="263353" y="37771"/>
                </a:lnTo>
                <a:lnTo>
                  <a:pt x="269699" y="45389"/>
                </a:lnTo>
                <a:lnTo>
                  <a:pt x="275411" y="53642"/>
                </a:lnTo>
                <a:lnTo>
                  <a:pt x="281756" y="62212"/>
                </a:lnTo>
                <a:lnTo>
                  <a:pt x="287150" y="71099"/>
                </a:lnTo>
                <a:lnTo>
                  <a:pt x="292544" y="80304"/>
                </a:lnTo>
                <a:lnTo>
                  <a:pt x="297621" y="90144"/>
                </a:lnTo>
                <a:lnTo>
                  <a:pt x="302698" y="99666"/>
                </a:lnTo>
                <a:lnTo>
                  <a:pt x="307457" y="109823"/>
                </a:lnTo>
                <a:lnTo>
                  <a:pt x="311899" y="120298"/>
                </a:lnTo>
                <a:lnTo>
                  <a:pt x="320783" y="141246"/>
                </a:lnTo>
                <a:lnTo>
                  <a:pt x="328398" y="162513"/>
                </a:lnTo>
                <a:lnTo>
                  <a:pt x="336014" y="183462"/>
                </a:lnTo>
                <a:lnTo>
                  <a:pt x="342994" y="204411"/>
                </a:lnTo>
                <a:lnTo>
                  <a:pt x="354734" y="243769"/>
                </a:lnTo>
                <a:lnTo>
                  <a:pt x="365204" y="278684"/>
                </a:lnTo>
                <a:lnTo>
                  <a:pt x="378213" y="320582"/>
                </a:lnTo>
                <a:lnTo>
                  <a:pt x="391222" y="365019"/>
                </a:lnTo>
                <a:lnTo>
                  <a:pt x="397886" y="387872"/>
                </a:lnTo>
                <a:lnTo>
                  <a:pt x="405183" y="410726"/>
                </a:lnTo>
                <a:lnTo>
                  <a:pt x="412481" y="433579"/>
                </a:lnTo>
                <a:lnTo>
                  <a:pt x="420413" y="456433"/>
                </a:lnTo>
                <a:lnTo>
                  <a:pt x="428980" y="478969"/>
                </a:lnTo>
                <a:lnTo>
                  <a:pt x="437865" y="501504"/>
                </a:lnTo>
                <a:lnTo>
                  <a:pt x="447383" y="523088"/>
                </a:lnTo>
                <a:lnTo>
                  <a:pt x="452460" y="534198"/>
                </a:lnTo>
                <a:lnTo>
                  <a:pt x="457537" y="544355"/>
                </a:lnTo>
                <a:lnTo>
                  <a:pt x="462931" y="554829"/>
                </a:lnTo>
                <a:lnTo>
                  <a:pt x="468642" y="564986"/>
                </a:lnTo>
                <a:lnTo>
                  <a:pt x="474671" y="575143"/>
                </a:lnTo>
                <a:lnTo>
                  <a:pt x="480699" y="584666"/>
                </a:lnTo>
                <a:lnTo>
                  <a:pt x="487045" y="594188"/>
                </a:lnTo>
                <a:lnTo>
                  <a:pt x="493391" y="603393"/>
                </a:lnTo>
                <a:lnTo>
                  <a:pt x="500054" y="612280"/>
                </a:lnTo>
                <a:lnTo>
                  <a:pt x="507352" y="620850"/>
                </a:lnTo>
                <a:lnTo>
                  <a:pt x="514332" y="628468"/>
                </a:lnTo>
                <a:lnTo>
                  <a:pt x="521313" y="636721"/>
                </a:lnTo>
                <a:lnTo>
                  <a:pt x="528928" y="644338"/>
                </a:lnTo>
                <a:lnTo>
                  <a:pt x="536543" y="651956"/>
                </a:lnTo>
                <a:lnTo>
                  <a:pt x="544792" y="659574"/>
                </a:lnTo>
                <a:lnTo>
                  <a:pt x="552725" y="666874"/>
                </a:lnTo>
                <a:lnTo>
                  <a:pt x="561292" y="673857"/>
                </a:lnTo>
                <a:lnTo>
                  <a:pt x="569859" y="681158"/>
                </a:lnTo>
                <a:lnTo>
                  <a:pt x="578743" y="687823"/>
                </a:lnTo>
                <a:lnTo>
                  <a:pt x="587944" y="694806"/>
                </a:lnTo>
                <a:lnTo>
                  <a:pt x="596828" y="701472"/>
                </a:lnTo>
                <a:lnTo>
                  <a:pt x="606665" y="707503"/>
                </a:lnTo>
                <a:lnTo>
                  <a:pt x="616501" y="713851"/>
                </a:lnTo>
                <a:lnTo>
                  <a:pt x="626019" y="719564"/>
                </a:lnTo>
                <a:lnTo>
                  <a:pt x="635855" y="725595"/>
                </a:lnTo>
                <a:lnTo>
                  <a:pt x="645692" y="730991"/>
                </a:lnTo>
                <a:lnTo>
                  <a:pt x="655845" y="736387"/>
                </a:lnTo>
                <a:lnTo>
                  <a:pt x="666316" y="741465"/>
                </a:lnTo>
                <a:lnTo>
                  <a:pt x="676786" y="745909"/>
                </a:lnTo>
                <a:lnTo>
                  <a:pt x="687257" y="750353"/>
                </a:lnTo>
                <a:lnTo>
                  <a:pt x="697728" y="754479"/>
                </a:lnTo>
                <a:lnTo>
                  <a:pt x="708516" y="758288"/>
                </a:lnTo>
                <a:lnTo>
                  <a:pt x="719304" y="762414"/>
                </a:lnTo>
                <a:lnTo>
                  <a:pt x="729774" y="765271"/>
                </a:lnTo>
                <a:lnTo>
                  <a:pt x="741197" y="768445"/>
                </a:lnTo>
                <a:lnTo>
                  <a:pt x="751985" y="771302"/>
                </a:lnTo>
                <a:lnTo>
                  <a:pt x="762773" y="773523"/>
                </a:lnTo>
                <a:lnTo>
                  <a:pt x="773561" y="775428"/>
                </a:lnTo>
                <a:lnTo>
                  <a:pt x="784349" y="777332"/>
                </a:lnTo>
                <a:lnTo>
                  <a:pt x="795771" y="778602"/>
                </a:lnTo>
                <a:lnTo>
                  <a:pt x="806559" y="779237"/>
                </a:lnTo>
                <a:lnTo>
                  <a:pt x="817347" y="780189"/>
                </a:lnTo>
                <a:lnTo>
                  <a:pt x="828770" y="780189"/>
                </a:lnTo>
                <a:lnTo>
                  <a:pt x="839875" y="779554"/>
                </a:lnTo>
                <a:lnTo>
                  <a:pt x="850980" y="778602"/>
                </a:lnTo>
                <a:lnTo>
                  <a:pt x="862403" y="777332"/>
                </a:lnTo>
                <a:lnTo>
                  <a:pt x="873191" y="775428"/>
                </a:lnTo>
                <a:lnTo>
                  <a:pt x="884296" y="773523"/>
                </a:lnTo>
                <a:lnTo>
                  <a:pt x="895401" y="770667"/>
                </a:lnTo>
                <a:lnTo>
                  <a:pt x="906506" y="768128"/>
                </a:lnTo>
                <a:lnTo>
                  <a:pt x="928717" y="761779"/>
                </a:lnTo>
                <a:lnTo>
                  <a:pt x="950293" y="754796"/>
                </a:lnTo>
                <a:lnTo>
                  <a:pt x="994079" y="740196"/>
                </a:lnTo>
                <a:lnTo>
                  <a:pt x="1015655" y="733213"/>
                </a:lnTo>
                <a:lnTo>
                  <a:pt x="1037548" y="726547"/>
                </a:lnTo>
                <a:lnTo>
                  <a:pt x="1048336" y="724008"/>
                </a:lnTo>
                <a:lnTo>
                  <a:pt x="1058807" y="721151"/>
                </a:lnTo>
                <a:lnTo>
                  <a:pt x="1069595" y="718929"/>
                </a:lnTo>
                <a:lnTo>
                  <a:pt x="1080383" y="717025"/>
                </a:lnTo>
                <a:lnTo>
                  <a:pt x="1091171" y="715438"/>
                </a:lnTo>
                <a:lnTo>
                  <a:pt x="1101642" y="714168"/>
                </a:lnTo>
                <a:lnTo>
                  <a:pt x="1112747" y="713851"/>
                </a:lnTo>
                <a:lnTo>
                  <a:pt x="1123535" y="713533"/>
                </a:lnTo>
                <a:lnTo>
                  <a:pt x="1134006" y="714168"/>
                </a:lnTo>
                <a:lnTo>
                  <a:pt x="1144794" y="715120"/>
                </a:lnTo>
                <a:lnTo>
                  <a:pt x="1155264" y="717025"/>
                </a:lnTo>
                <a:lnTo>
                  <a:pt x="1166052" y="719247"/>
                </a:lnTo>
                <a:lnTo>
                  <a:pt x="1182551" y="724008"/>
                </a:lnTo>
                <a:lnTo>
                  <a:pt x="1198099" y="728452"/>
                </a:lnTo>
                <a:lnTo>
                  <a:pt x="1212377" y="733530"/>
                </a:lnTo>
                <a:lnTo>
                  <a:pt x="1226338" y="739561"/>
                </a:lnTo>
                <a:lnTo>
                  <a:pt x="1240299" y="745909"/>
                </a:lnTo>
                <a:lnTo>
                  <a:pt x="1253942" y="753844"/>
                </a:lnTo>
                <a:lnTo>
                  <a:pt x="1268221" y="762414"/>
                </a:lnTo>
                <a:lnTo>
                  <a:pt x="1283451" y="772254"/>
                </a:lnTo>
                <a:lnTo>
                  <a:pt x="1289162" y="776698"/>
                </a:lnTo>
                <a:lnTo>
                  <a:pt x="1294556" y="780824"/>
                </a:lnTo>
                <a:lnTo>
                  <a:pt x="1299633" y="785585"/>
                </a:lnTo>
                <a:lnTo>
                  <a:pt x="1304709" y="790029"/>
                </a:lnTo>
                <a:lnTo>
                  <a:pt x="1309151" y="795107"/>
                </a:lnTo>
                <a:lnTo>
                  <a:pt x="1313276" y="800186"/>
                </a:lnTo>
                <a:lnTo>
                  <a:pt x="1317084" y="805264"/>
                </a:lnTo>
                <a:lnTo>
                  <a:pt x="1320891" y="810343"/>
                </a:lnTo>
                <a:lnTo>
                  <a:pt x="1324064" y="815739"/>
                </a:lnTo>
                <a:lnTo>
                  <a:pt x="1327237" y="821135"/>
                </a:lnTo>
                <a:lnTo>
                  <a:pt x="1330410" y="826531"/>
                </a:lnTo>
                <a:lnTo>
                  <a:pt x="1332948" y="832244"/>
                </a:lnTo>
                <a:lnTo>
                  <a:pt x="1337708" y="843671"/>
                </a:lnTo>
                <a:lnTo>
                  <a:pt x="1341833" y="855732"/>
                </a:lnTo>
                <a:lnTo>
                  <a:pt x="1345323" y="867794"/>
                </a:lnTo>
                <a:lnTo>
                  <a:pt x="1348496" y="879538"/>
                </a:lnTo>
                <a:lnTo>
                  <a:pt x="1351351" y="891917"/>
                </a:lnTo>
                <a:lnTo>
                  <a:pt x="1353572" y="904613"/>
                </a:lnTo>
                <a:lnTo>
                  <a:pt x="1358649" y="929371"/>
                </a:lnTo>
                <a:lnTo>
                  <a:pt x="1361187" y="941750"/>
                </a:lnTo>
                <a:lnTo>
                  <a:pt x="1364360" y="954129"/>
                </a:lnTo>
                <a:lnTo>
                  <a:pt x="1365630" y="958572"/>
                </a:lnTo>
                <a:lnTo>
                  <a:pt x="1367533" y="963333"/>
                </a:lnTo>
                <a:lnTo>
                  <a:pt x="1369754" y="967777"/>
                </a:lnTo>
                <a:lnTo>
                  <a:pt x="1372610" y="971903"/>
                </a:lnTo>
                <a:lnTo>
                  <a:pt x="1375466" y="976030"/>
                </a:lnTo>
                <a:lnTo>
                  <a:pt x="1378639" y="980156"/>
                </a:lnTo>
                <a:lnTo>
                  <a:pt x="1382129" y="983965"/>
                </a:lnTo>
                <a:lnTo>
                  <a:pt x="1385936" y="987774"/>
                </a:lnTo>
                <a:lnTo>
                  <a:pt x="1394186" y="995392"/>
                </a:lnTo>
                <a:lnTo>
                  <a:pt x="1402753" y="1002375"/>
                </a:lnTo>
                <a:lnTo>
                  <a:pt x="1411637" y="1009358"/>
                </a:lnTo>
                <a:lnTo>
                  <a:pt x="1420839" y="1016341"/>
                </a:lnTo>
                <a:lnTo>
                  <a:pt x="1429405" y="1022689"/>
                </a:lnTo>
                <a:lnTo>
                  <a:pt x="1437655" y="1029354"/>
                </a:lnTo>
                <a:lnTo>
                  <a:pt x="1444953" y="1035385"/>
                </a:lnTo>
                <a:lnTo>
                  <a:pt x="1451299" y="1041733"/>
                </a:lnTo>
                <a:lnTo>
                  <a:pt x="1453520" y="1044590"/>
                </a:lnTo>
                <a:lnTo>
                  <a:pt x="1455741" y="1047764"/>
                </a:lnTo>
                <a:lnTo>
                  <a:pt x="1457645" y="1050938"/>
                </a:lnTo>
                <a:lnTo>
                  <a:pt x="1458914" y="1054112"/>
                </a:lnTo>
                <a:lnTo>
                  <a:pt x="1460183" y="1056651"/>
                </a:lnTo>
                <a:lnTo>
                  <a:pt x="1460500" y="1059825"/>
                </a:lnTo>
                <a:lnTo>
                  <a:pt x="1460183" y="1063000"/>
                </a:lnTo>
                <a:lnTo>
                  <a:pt x="1459548" y="1066174"/>
                </a:lnTo>
                <a:lnTo>
                  <a:pt x="1458596" y="1068396"/>
                </a:lnTo>
                <a:lnTo>
                  <a:pt x="1456693" y="1070300"/>
                </a:lnTo>
                <a:lnTo>
                  <a:pt x="1453520" y="1071887"/>
                </a:lnTo>
                <a:lnTo>
                  <a:pt x="1450030" y="1073791"/>
                </a:lnTo>
                <a:lnTo>
                  <a:pt x="1445587" y="1075378"/>
                </a:lnTo>
                <a:lnTo>
                  <a:pt x="1440193" y="1076966"/>
                </a:lnTo>
                <a:lnTo>
                  <a:pt x="1434482" y="1078553"/>
                </a:lnTo>
                <a:lnTo>
                  <a:pt x="1427819" y="1080140"/>
                </a:lnTo>
                <a:lnTo>
                  <a:pt x="1412906" y="1082679"/>
                </a:lnTo>
                <a:lnTo>
                  <a:pt x="1395138" y="1084901"/>
                </a:lnTo>
                <a:lnTo>
                  <a:pt x="1375148" y="1087440"/>
                </a:lnTo>
                <a:lnTo>
                  <a:pt x="1353255" y="1089344"/>
                </a:lnTo>
                <a:lnTo>
                  <a:pt x="1329458" y="1090931"/>
                </a:lnTo>
                <a:lnTo>
                  <a:pt x="1304075" y="1091884"/>
                </a:lnTo>
                <a:lnTo>
                  <a:pt x="1277105" y="1093153"/>
                </a:lnTo>
                <a:lnTo>
                  <a:pt x="1248866" y="1094423"/>
                </a:lnTo>
                <a:lnTo>
                  <a:pt x="1220309" y="1094740"/>
                </a:lnTo>
                <a:lnTo>
                  <a:pt x="1190484" y="1095375"/>
                </a:lnTo>
                <a:lnTo>
                  <a:pt x="1129564" y="1095375"/>
                </a:lnTo>
                <a:lnTo>
                  <a:pt x="1068009" y="1095058"/>
                </a:lnTo>
                <a:lnTo>
                  <a:pt x="1008040" y="1094106"/>
                </a:lnTo>
                <a:lnTo>
                  <a:pt x="950927" y="1091884"/>
                </a:lnTo>
                <a:lnTo>
                  <a:pt x="898891" y="1089662"/>
                </a:lnTo>
                <a:lnTo>
                  <a:pt x="875094" y="1088075"/>
                </a:lnTo>
                <a:lnTo>
                  <a:pt x="852884" y="1086488"/>
                </a:lnTo>
                <a:lnTo>
                  <a:pt x="833212" y="1084901"/>
                </a:lnTo>
                <a:lnTo>
                  <a:pt x="815761" y="1082996"/>
                </a:lnTo>
                <a:lnTo>
                  <a:pt x="800848" y="1081092"/>
                </a:lnTo>
                <a:lnTo>
                  <a:pt x="788473" y="1079187"/>
                </a:lnTo>
                <a:lnTo>
                  <a:pt x="778637" y="1077283"/>
                </a:lnTo>
                <a:lnTo>
                  <a:pt x="775147" y="1076013"/>
                </a:lnTo>
                <a:lnTo>
                  <a:pt x="772609" y="1075061"/>
                </a:lnTo>
                <a:lnTo>
                  <a:pt x="766898" y="1072204"/>
                </a:lnTo>
                <a:lnTo>
                  <a:pt x="762138" y="1069665"/>
                </a:lnTo>
                <a:lnTo>
                  <a:pt x="757061" y="1066491"/>
                </a:lnTo>
                <a:lnTo>
                  <a:pt x="752619" y="1063000"/>
                </a:lnTo>
                <a:lnTo>
                  <a:pt x="748495" y="1059508"/>
                </a:lnTo>
                <a:lnTo>
                  <a:pt x="744052" y="1055699"/>
                </a:lnTo>
                <a:lnTo>
                  <a:pt x="740245" y="1051255"/>
                </a:lnTo>
                <a:lnTo>
                  <a:pt x="736755" y="1047447"/>
                </a:lnTo>
                <a:lnTo>
                  <a:pt x="733264" y="1042685"/>
                </a:lnTo>
                <a:lnTo>
                  <a:pt x="730092" y="1038559"/>
                </a:lnTo>
                <a:lnTo>
                  <a:pt x="724380" y="1029354"/>
                </a:lnTo>
                <a:lnTo>
                  <a:pt x="718986" y="1019197"/>
                </a:lnTo>
                <a:lnTo>
                  <a:pt x="713910" y="1009040"/>
                </a:lnTo>
                <a:lnTo>
                  <a:pt x="709467" y="998566"/>
                </a:lnTo>
                <a:lnTo>
                  <a:pt x="705025" y="988091"/>
                </a:lnTo>
                <a:lnTo>
                  <a:pt x="696141" y="967777"/>
                </a:lnTo>
                <a:lnTo>
                  <a:pt x="691382" y="957620"/>
                </a:lnTo>
                <a:lnTo>
                  <a:pt x="686940" y="947463"/>
                </a:lnTo>
                <a:lnTo>
                  <a:pt x="681546" y="938258"/>
                </a:lnTo>
                <a:lnTo>
                  <a:pt x="675517" y="929371"/>
                </a:lnTo>
                <a:lnTo>
                  <a:pt x="670123" y="921436"/>
                </a:lnTo>
                <a:lnTo>
                  <a:pt x="664412" y="913818"/>
                </a:lnTo>
                <a:lnTo>
                  <a:pt x="651086" y="898265"/>
                </a:lnTo>
                <a:lnTo>
                  <a:pt x="637125" y="882712"/>
                </a:lnTo>
                <a:lnTo>
                  <a:pt x="622529" y="866841"/>
                </a:lnTo>
                <a:lnTo>
                  <a:pt x="606665" y="851288"/>
                </a:lnTo>
                <a:lnTo>
                  <a:pt x="590483" y="835735"/>
                </a:lnTo>
                <a:lnTo>
                  <a:pt x="573349" y="820817"/>
                </a:lnTo>
                <a:lnTo>
                  <a:pt x="555898" y="805582"/>
                </a:lnTo>
                <a:lnTo>
                  <a:pt x="538129" y="790981"/>
                </a:lnTo>
                <a:lnTo>
                  <a:pt x="520361" y="776698"/>
                </a:lnTo>
                <a:lnTo>
                  <a:pt x="502592" y="762732"/>
                </a:lnTo>
                <a:lnTo>
                  <a:pt x="485141" y="749400"/>
                </a:lnTo>
                <a:lnTo>
                  <a:pt x="467690" y="736704"/>
                </a:lnTo>
                <a:lnTo>
                  <a:pt x="450556" y="724325"/>
                </a:lnTo>
                <a:lnTo>
                  <a:pt x="418510" y="702107"/>
                </a:lnTo>
                <a:lnTo>
                  <a:pt x="379165" y="675762"/>
                </a:lnTo>
                <a:lnTo>
                  <a:pt x="358859" y="662431"/>
                </a:lnTo>
                <a:lnTo>
                  <a:pt x="348388" y="656082"/>
                </a:lnTo>
                <a:lnTo>
                  <a:pt x="337283" y="649417"/>
                </a:lnTo>
                <a:lnTo>
                  <a:pt x="326495" y="643704"/>
                </a:lnTo>
                <a:lnTo>
                  <a:pt x="315707" y="637990"/>
                </a:lnTo>
                <a:lnTo>
                  <a:pt x="304919" y="632594"/>
                </a:lnTo>
                <a:lnTo>
                  <a:pt x="293814" y="627516"/>
                </a:lnTo>
                <a:lnTo>
                  <a:pt x="282708" y="623072"/>
                </a:lnTo>
                <a:lnTo>
                  <a:pt x="271603" y="619263"/>
                </a:lnTo>
                <a:lnTo>
                  <a:pt x="260815" y="615772"/>
                </a:lnTo>
                <a:lnTo>
                  <a:pt x="250027" y="613550"/>
                </a:lnTo>
                <a:lnTo>
                  <a:pt x="245037" y="612718"/>
                </a:lnTo>
                <a:lnTo>
                  <a:pt x="241936" y="617567"/>
                </a:lnTo>
                <a:lnTo>
                  <a:pt x="237808" y="625509"/>
                </a:lnTo>
                <a:lnTo>
                  <a:pt x="233363" y="633769"/>
                </a:lnTo>
                <a:lnTo>
                  <a:pt x="229235" y="642664"/>
                </a:lnTo>
                <a:lnTo>
                  <a:pt x="225425" y="651559"/>
                </a:lnTo>
                <a:lnTo>
                  <a:pt x="221933" y="660772"/>
                </a:lnTo>
                <a:lnTo>
                  <a:pt x="218758" y="670621"/>
                </a:lnTo>
                <a:lnTo>
                  <a:pt x="215265" y="680787"/>
                </a:lnTo>
                <a:lnTo>
                  <a:pt x="212725" y="690635"/>
                </a:lnTo>
                <a:lnTo>
                  <a:pt x="209868" y="701119"/>
                </a:lnTo>
                <a:lnTo>
                  <a:pt x="207010" y="711602"/>
                </a:lnTo>
                <a:lnTo>
                  <a:pt x="202565" y="733523"/>
                </a:lnTo>
                <a:lnTo>
                  <a:pt x="198755" y="755443"/>
                </a:lnTo>
                <a:lnTo>
                  <a:pt x="195580" y="778317"/>
                </a:lnTo>
                <a:lnTo>
                  <a:pt x="192723" y="801826"/>
                </a:lnTo>
                <a:lnTo>
                  <a:pt x="190500" y="825017"/>
                </a:lnTo>
                <a:lnTo>
                  <a:pt x="188913" y="848208"/>
                </a:lnTo>
                <a:lnTo>
                  <a:pt x="188278" y="871399"/>
                </a:lnTo>
                <a:lnTo>
                  <a:pt x="187325" y="894273"/>
                </a:lnTo>
                <a:lnTo>
                  <a:pt x="187008" y="916829"/>
                </a:lnTo>
                <a:lnTo>
                  <a:pt x="187008" y="939067"/>
                </a:lnTo>
                <a:lnTo>
                  <a:pt x="187325" y="960034"/>
                </a:lnTo>
                <a:lnTo>
                  <a:pt x="187643" y="980366"/>
                </a:lnTo>
                <a:lnTo>
                  <a:pt x="188595" y="999745"/>
                </a:lnTo>
                <a:lnTo>
                  <a:pt x="190500" y="1035326"/>
                </a:lnTo>
                <a:lnTo>
                  <a:pt x="192405" y="1064553"/>
                </a:lnTo>
                <a:lnTo>
                  <a:pt x="194310" y="1087109"/>
                </a:lnTo>
                <a:lnTo>
                  <a:pt x="196215" y="1106488"/>
                </a:lnTo>
                <a:lnTo>
                  <a:pt x="97790" y="1106488"/>
                </a:lnTo>
                <a:lnTo>
                  <a:pt x="100648" y="1099181"/>
                </a:lnTo>
                <a:lnTo>
                  <a:pt x="103188" y="1091557"/>
                </a:lnTo>
                <a:lnTo>
                  <a:pt x="105728" y="1083615"/>
                </a:lnTo>
                <a:lnTo>
                  <a:pt x="107633" y="1075355"/>
                </a:lnTo>
                <a:lnTo>
                  <a:pt x="109538" y="1067413"/>
                </a:lnTo>
                <a:lnTo>
                  <a:pt x="111443" y="1058517"/>
                </a:lnTo>
                <a:lnTo>
                  <a:pt x="113983" y="1040727"/>
                </a:lnTo>
                <a:lnTo>
                  <a:pt x="116523" y="1021983"/>
                </a:lnTo>
                <a:lnTo>
                  <a:pt x="118110" y="1002287"/>
                </a:lnTo>
                <a:lnTo>
                  <a:pt x="118745" y="981955"/>
                </a:lnTo>
                <a:lnTo>
                  <a:pt x="119063" y="961623"/>
                </a:lnTo>
                <a:lnTo>
                  <a:pt x="118745" y="940655"/>
                </a:lnTo>
                <a:lnTo>
                  <a:pt x="118428" y="919370"/>
                </a:lnTo>
                <a:lnTo>
                  <a:pt x="117158" y="897450"/>
                </a:lnTo>
                <a:lnTo>
                  <a:pt x="115570" y="876165"/>
                </a:lnTo>
                <a:lnTo>
                  <a:pt x="113665" y="854562"/>
                </a:lnTo>
                <a:lnTo>
                  <a:pt x="111760" y="832959"/>
                </a:lnTo>
                <a:lnTo>
                  <a:pt x="109220" y="811674"/>
                </a:lnTo>
                <a:lnTo>
                  <a:pt x="106680" y="790707"/>
                </a:lnTo>
                <a:lnTo>
                  <a:pt x="100965" y="750360"/>
                </a:lnTo>
                <a:lnTo>
                  <a:pt x="94615" y="712555"/>
                </a:lnTo>
                <a:lnTo>
                  <a:pt x="88583" y="678245"/>
                </a:lnTo>
                <a:lnTo>
                  <a:pt x="82868" y="648382"/>
                </a:lnTo>
                <a:lnTo>
                  <a:pt x="77788" y="623603"/>
                </a:lnTo>
                <a:lnTo>
                  <a:pt x="73343" y="605177"/>
                </a:lnTo>
                <a:lnTo>
                  <a:pt x="70386" y="591190"/>
                </a:lnTo>
                <a:lnTo>
                  <a:pt x="70122" y="591014"/>
                </a:lnTo>
                <a:lnTo>
                  <a:pt x="62824" y="585618"/>
                </a:lnTo>
                <a:lnTo>
                  <a:pt x="56161" y="579905"/>
                </a:lnTo>
                <a:lnTo>
                  <a:pt x="49498" y="573239"/>
                </a:lnTo>
                <a:lnTo>
                  <a:pt x="43786" y="566256"/>
                </a:lnTo>
                <a:lnTo>
                  <a:pt x="38392" y="559273"/>
                </a:lnTo>
                <a:lnTo>
                  <a:pt x="32998" y="551338"/>
                </a:lnTo>
                <a:lnTo>
                  <a:pt x="28239" y="543402"/>
                </a:lnTo>
                <a:lnTo>
                  <a:pt x="24114" y="534832"/>
                </a:lnTo>
                <a:lnTo>
                  <a:pt x="20307" y="526262"/>
                </a:lnTo>
                <a:lnTo>
                  <a:pt x="16182" y="517057"/>
                </a:lnTo>
                <a:lnTo>
                  <a:pt x="13326" y="507853"/>
                </a:lnTo>
                <a:lnTo>
                  <a:pt x="10471" y="498013"/>
                </a:lnTo>
                <a:lnTo>
                  <a:pt x="7615" y="487856"/>
                </a:lnTo>
                <a:lnTo>
                  <a:pt x="5711" y="478016"/>
                </a:lnTo>
                <a:lnTo>
                  <a:pt x="3807" y="467542"/>
                </a:lnTo>
                <a:lnTo>
                  <a:pt x="2221" y="456433"/>
                </a:lnTo>
                <a:lnTo>
                  <a:pt x="1586" y="445641"/>
                </a:lnTo>
                <a:lnTo>
                  <a:pt x="634" y="434531"/>
                </a:lnTo>
                <a:lnTo>
                  <a:pt x="317" y="423105"/>
                </a:lnTo>
                <a:lnTo>
                  <a:pt x="0" y="411995"/>
                </a:lnTo>
                <a:lnTo>
                  <a:pt x="317" y="400251"/>
                </a:lnTo>
                <a:lnTo>
                  <a:pt x="634" y="388507"/>
                </a:lnTo>
                <a:lnTo>
                  <a:pt x="1586" y="376763"/>
                </a:lnTo>
                <a:lnTo>
                  <a:pt x="2856" y="364702"/>
                </a:lnTo>
                <a:lnTo>
                  <a:pt x="4125" y="352640"/>
                </a:lnTo>
                <a:lnTo>
                  <a:pt x="5711" y="340579"/>
                </a:lnTo>
                <a:lnTo>
                  <a:pt x="7615" y="328200"/>
                </a:lnTo>
                <a:lnTo>
                  <a:pt x="10153" y="316138"/>
                </a:lnTo>
                <a:lnTo>
                  <a:pt x="12374" y="303759"/>
                </a:lnTo>
                <a:lnTo>
                  <a:pt x="15230" y="292015"/>
                </a:lnTo>
                <a:lnTo>
                  <a:pt x="18086" y="279319"/>
                </a:lnTo>
                <a:lnTo>
                  <a:pt x="21576" y="267575"/>
                </a:lnTo>
                <a:lnTo>
                  <a:pt x="25066" y="255513"/>
                </a:lnTo>
                <a:lnTo>
                  <a:pt x="28556" y="243452"/>
                </a:lnTo>
                <a:lnTo>
                  <a:pt x="32998" y="231390"/>
                </a:lnTo>
                <a:lnTo>
                  <a:pt x="36806" y="219646"/>
                </a:lnTo>
                <a:lnTo>
                  <a:pt x="41565" y="208220"/>
                </a:lnTo>
                <a:lnTo>
                  <a:pt x="46007" y="196475"/>
                </a:lnTo>
                <a:lnTo>
                  <a:pt x="50767" y="185049"/>
                </a:lnTo>
                <a:lnTo>
                  <a:pt x="55843" y="173622"/>
                </a:lnTo>
                <a:lnTo>
                  <a:pt x="60920" y="162830"/>
                </a:lnTo>
                <a:lnTo>
                  <a:pt x="66314" y="152038"/>
                </a:lnTo>
                <a:lnTo>
                  <a:pt x="72026" y="141246"/>
                </a:lnTo>
                <a:lnTo>
                  <a:pt x="77737" y="130772"/>
                </a:lnTo>
                <a:lnTo>
                  <a:pt x="83765" y="120615"/>
                </a:lnTo>
                <a:lnTo>
                  <a:pt x="89477" y="110775"/>
                </a:lnTo>
                <a:lnTo>
                  <a:pt x="96140" y="101253"/>
                </a:lnTo>
                <a:lnTo>
                  <a:pt x="102168" y="92048"/>
                </a:lnTo>
                <a:lnTo>
                  <a:pt x="108832" y="83161"/>
                </a:lnTo>
                <a:lnTo>
                  <a:pt x="115495" y="74591"/>
                </a:lnTo>
                <a:lnTo>
                  <a:pt x="122475" y="66021"/>
                </a:lnTo>
                <a:lnTo>
                  <a:pt x="129456" y="58086"/>
                </a:lnTo>
                <a:lnTo>
                  <a:pt x="136436" y="50468"/>
                </a:lnTo>
                <a:lnTo>
                  <a:pt x="143417" y="43485"/>
                </a:lnTo>
                <a:lnTo>
                  <a:pt x="150714" y="36819"/>
                </a:lnTo>
                <a:lnTo>
                  <a:pt x="158012" y="30471"/>
                </a:lnTo>
                <a:lnTo>
                  <a:pt x="165310" y="24440"/>
                </a:lnTo>
                <a:lnTo>
                  <a:pt x="173242" y="19044"/>
                </a:lnTo>
                <a:lnTo>
                  <a:pt x="180540" y="14283"/>
                </a:lnTo>
                <a:lnTo>
                  <a:pt x="188155" y="10157"/>
                </a:lnTo>
                <a:lnTo>
                  <a:pt x="196087" y="6348"/>
                </a:lnTo>
                <a:lnTo>
                  <a:pt x="204020" y="2857"/>
                </a:lnTo>
                <a:lnTo>
                  <a:pt x="211952"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公文包"/>
          <p:cNvSpPr>
            <a:spLocks noChangeArrowheads="1"/>
          </p:cNvSpPr>
          <p:nvPr/>
        </p:nvSpPr>
        <p:spPr bwMode="auto">
          <a:xfrm>
            <a:off x="6500495" y="4987925"/>
            <a:ext cx="457835" cy="457835"/>
          </a:xfrm>
          <a:custGeom>
            <a:avLst/>
            <a:gdLst>
              <a:gd name="T0" fmla="*/ 294416 w 1263650"/>
              <a:gd name="T1" fmla="*/ 1098599 h 1069975"/>
              <a:gd name="T2" fmla="*/ 1320142 w 1263650"/>
              <a:gd name="T3" fmla="*/ 878240 h 1069975"/>
              <a:gd name="T4" fmla="*/ 1613379 w 1263650"/>
              <a:gd name="T5" fmla="*/ 878240 h 1069975"/>
              <a:gd name="T6" fmla="*/ 74190 w 1263650"/>
              <a:gd name="T7" fmla="*/ 1612900 h 1069975"/>
              <a:gd name="T8" fmla="*/ 1538839 w 1263650"/>
              <a:gd name="T9" fmla="*/ 732266 h 1069975"/>
              <a:gd name="T10" fmla="*/ 1392852 w 1263650"/>
              <a:gd name="T11" fmla="*/ 732266 h 1069975"/>
              <a:gd name="T12" fmla="*/ 514542 w 1263650"/>
              <a:gd name="T13" fmla="*/ 1026609 h 1069975"/>
              <a:gd name="T14" fmla="*/ 725543 w 1263650"/>
              <a:gd name="T15" fmla="*/ 146518 h 1069975"/>
              <a:gd name="T16" fmla="*/ 708392 w 1263650"/>
              <a:gd name="T17" fmla="*/ 149712 h 1069975"/>
              <a:gd name="T18" fmla="*/ 694033 w 1263650"/>
              <a:gd name="T19" fmla="*/ 155302 h 1069975"/>
              <a:gd name="T20" fmla="*/ 683263 w 1263650"/>
              <a:gd name="T21" fmla="*/ 163287 h 1069975"/>
              <a:gd name="T22" fmla="*/ 674487 w 1263650"/>
              <a:gd name="T23" fmla="*/ 172868 h 1069975"/>
              <a:gd name="T24" fmla="*/ 665314 w 1263650"/>
              <a:gd name="T25" fmla="*/ 189636 h 1069975"/>
              <a:gd name="T26" fmla="*/ 660528 w 1263650"/>
              <a:gd name="T27" fmla="*/ 208399 h 1069975"/>
              <a:gd name="T28" fmla="*/ 659331 w 1263650"/>
              <a:gd name="T29" fmla="*/ 293036 h 1069975"/>
              <a:gd name="T30" fmla="*/ 1245270 w 1263650"/>
              <a:gd name="T31" fmla="*/ 213190 h 1069975"/>
              <a:gd name="T32" fmla="*/ 1242078 w 1263650"/>
              <a:gd name="T33" fmla="*/ 195624 h 1069975"/>
              <a:gd name="T34" fmla="*/ 1236494 w 1263650"/>
              <a:gd name="T35" fmla="*/ 181252 h 1069975"/>
              <a:gd name="T36" fmla="*/ 1228517 w 1263650"/>
              <a:gd name="T37" fmla="*/ 170472 h 1069975"/>
              <a:gd name="T38" fmla="*/ 1219343 w 1263650"/>
              <a:gd name="T39" fmla="*/ 161689 h 1069975"/>
              <a:gd name="T40" fmla="*/ 1201792 w 1263650"/>
              <a:gd name="T41" fmla="*/ 152507 h 1069975"/>
              <a:gd name="T42" fmla="*/ 1183446 w 1263650"/>
              <a:gd name="T43" fmla="*/ 147716 h 1069975"/>
              <a:gd name="T44" fmla="*/ 732324 w 1263650"/>
              <a:gd name="T45" fmla="*/ 146518 h 1069975"/>
              <a:gd name="T46" fmla="*/ 1172276 w 1263650"/>
              <a:gd name="T47" fmla="*/ 0 h 1069975"/>
              <a:gd name="T48" fmla="*/ 1202192 w 1263650"/>
              <a:gd name="T49" fmla="*/ 1996 h 1069975"/>
              <a:gd name="T50" fmla="*/ 1232108 w 1263650"/>
              <a:gd name="T51" fmla="*/ 7985 h 1069975"/>
              <a:gd name="T52" fmla="*/ 1260826 w 1263650"/>
              <a:gd name="T53" fmla="*/ 17566 h 1069975"/>
              <a:gd name="T54" fmla="*/ 1288348 w 1263650"/>
              <a:gd name="T55" fmla="*/ 31939 h 1069975"/>
              <a:gd name="T56" fmla="*/ 1313875 w 1263650"/>
              <a:gd name="T57" fmla="*/ 49106 h 1069975"/>
              <a:gd name="T58" fmla="*/ 1337010 w 1263650"/>
              <a:gd name="T59" fmla="*/ 70665 h 1069975"/>
              <a:gd name="T60" fmla="*/ 1356953 w 1263650"/>
              <a:gd name="T61" fmla="*/ 96216 h 1069975"/>
              <a:gd name="T62" fmla="*/ 1372509 w 1263650"/>
              <a:gd name="T63" fmla="*/ 124960 h 1069975"/>
              <a:gd name="T64" fmla="*/ 1384076 w 1263650"/>
              <a:gd name="T65" fmla="*/ 157697 h 1069975"/>
              <a:gd name="T66" fmla="*/ 1390857 w 1263650"/>
              <a:gd name="T67" fmla="*/ 194027 h 1069975"/>
              <a:gd name="T68" fmla="*/ 1392054 w 1263650"/>
              <a:gd name="T69" fmla="*/ 283854 h 1069975"/>
              <a:gd name="T70" fmla="*/ 1905000 w 1263650"/>
              <a:gd name="T71" fmla="*/ 806451 h 1069975"/>
              <a:gd name="T72" fmla="*/ 1318661 w 1263650"/>
              <a:gd name="T73" fmla="*/ 659931 h 1069975"/>
              <a:gd name="T74" fmla="*/ 585939 w 1263650"/>
              <a:gd name="T75" fmla="*/ 659931 h 1069975"/>
              <a:gd name="T76" fmla="*/ 0 w 1263650"/>
              <a:gd name="T77" fmla="*/ 806451 h 1069975"/>
              <a:gd name="T78" fmla="*/ 512946 w 1263650"/>
              <a:gd name="T79" fmla="*/ 219578 h 1069975"/>
              <a:gd name="T80" fmla="*/ 514940 w 1263650"/>
              <a:gd name="T81" fmla="*/ 189636 h 1069975"/>
              <a:gd name="T82" fmla="*/ 520924 w 1263650"/>
              <a:gd name="T83" fmla="*/ 159693 h 1069975"/>
              <a:gd name="T84" fmla="*/ 530496 w 1263650"/>
              <a:gd name="T85" fmla="*/ 130548 h 1069975"/>
              <a:gd name="T86" fmla="*/ 544856 w 1263650"/>
              <a:gd name="T87" fmla="*/ 103002 h 1069975"/>
              <a:gd name="T88" fmla="*/ 562007 w 1263650"/>
              <a:gd name="T89" fmla="*/ 77451 h 1069975"/>
              <a:gd name="T90" fmla="*/ 583545 w 1263650"/>
              <a:gd name="T91" fmla="*/ 55095 h 1069975"/>
              <a:gd name="T92" fmla="*/ 609074 w 1263650"/>
              <a:gd name="T93" fmla="*/ 35132 h 1069975"/>
              <a:gd name="T94" fmla="*/ 637792 w 1263650"/>
              <a:gd name="T95" fmla="*/ 19162 h 1069975"/>
              <a:gd name="T96" fmla="*/ 670498 w 1263650"/>
              <a:gd name="T97" fmla="*/ 7585 h 1069975"/>
              <a:gd name="T98" fmla="*/ 706795 w 1263650"/>
              <a:gd name="T99" fmla="*/ 1197 h 1069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63650" h="1069975">
                <a:moveTo>
                  <a:pt x="49213" y="582612"/>
                </a:moveTo>
                <a:lnTo>
                  <a:pt x="195296" y="582612"/>
                </a:lnTo>
                <a:lnTo>
                  <a:pt x="195296" y="728795"/>
                </a:lnTo>
                <a:lnTo>
                  <a:pt x="389544" y="728795"/>
                </a:lnTo>
                <a:lnTo>
                  <a:pt x="389544" y="582612"/>
                </a:lnTo>
                <a:lnTo>
                  <a:pt x="875694" y="582612"/>
                </a:lnTo>
                <a:lnTo>
                  <a:pt x="875694" y="728795"/>
                </a:lnTo>
                <a:lnTo>
                  <a:pt x="1070208" y="728795"/>
                </a:lnTo>
                <a:lnTo>
                  <a:pt x="1070208" y="582612"/>
                </a:lnTo>
                <a:lnTo>
                  <a:pt x="1216026" y="582612"/>
                </a:lnTo>
                <a:lnTo>
                  <a:pt x="1216026" y="1069975"/>
                </a:lnTo>
                <a:lnTo>
                  <a:pt x="49213" y="1069975"/>
                </a:lnTo>
                <a:lnTo>
                  <a:pt x="49213" y="582612"/>
                </a:lnTo>
                <a:close/>
                <a:moveTo>
                  <a:pt x="923925" y="485775"/>
                </a:moveTo>
                <a:lnTo>
                  <a:pt x="1020763" y="485775"/>
                </a:lnTo>
                <a:lnTo>
                  <a:pt x="1020763" y="681038"/>
                </a:lnTo>
                <a:lnTo>
                  <a:pt x="923925" y="681038"/>
                </a:lnTo>
                <a:lnTo>
                  <a:pt x="923925" y="485775"/>
                </a:lnTo>
                <a:close/>
                <a:moveTo>
                  <a:pt x="244475" y="485775"/>
                </a:moveTo>
                <a:lnTo>
                  <a:pt x="341313" y="485775"/>
                </a:lnTo>
                <a:lnTo>
                  <a:pt x="341313" y="681038"/>
                </a:lnTo>
                <a:lnTo>
                  <a:pt x="244475" y="681038"/>
                </a:lnTo>
                <a:lnTo>
                  <a:pt x="244475" y="485775"/>
                </a:lnTo>
                <a:close/>
                <a:moveTo>
                  <a:pt x="481277" y="97198"/>
                </a:moveTo>
                <a:lnTo>
                  <a:pt x="477308" y="97728"/>
                </a:lnTo>
                <a:lnTo>
                  <a:pt x="473604" y="98258"/>
                </a:lnTo>
                <a:lnTo>
                  <a:pt x="469900" y="99317"/>
                </a:lnTo>
                <a:lnTo>
                  <a:pt x="466460" y="100376"/>
                </a:lnTo>
                <a:lnTo>
                  <a:pt x="463285" y="101701"/>
                </a:lnTo>
                <a:lnTo>
                  <a:pt x="460375" y="103025"/>
                </a:lnTo>
                <a:lnTo>
                  <a:pt x="457729" y="104614"/>
                </a:lnTo>
                <a:lnTo>
                  <a:pt x="455348" y="106468"/>
                </a:lnTo>
                <a:lnTo>
                  <a:pt x="453231" y="108322"/>
                </a:lnTo>
                <a:lnTo>
                  <a:pt x="451114" y="110440"/>
                </a:lnTo>
                <a:lnTo>
                  <a:pt x="448998" y="112559"/>
                </a:lnTo>
                <a:lnTo>
                  <a:pt x="447410" y="114678"/>
                </a:lnTo>
                <a:lnTo>
                  <a:pt x="445823" y="117062"/>
                </a:lnTo>
                <a:lnTo>
                  <a:pt x="443441" y="121299"/>
                </a:lnTo>
                <a:lnTo>
                  <a:pt x="441325" y="125802"/>
                </a:lnTo>
                <a:lnTo>
                  <a:pt x="439737" y="130569"/>
                </a:lnTo>
                <a:lnTo>
                  <a:pt x="438679" y="134541"/>
                </a:lnTo>
                <a:lnTo>
                  <a:pt x="438150" y="138249"/>
                </a:lnTo>
                <a:lnTo>
                  <a:pt x="437356" y="143546"/>
                </a:lnTo>
                <a:lnTo>
                  <a:pt x="437356" y="145665"/>
                </a:lnTo>
                <a:lnTo>
                  <a:pt x="437356" y="194396"/>
                </a:lnTo>
                <a:lnTo>
                  <a:pt x="826294" y="194396"/>
                </a:lnTo>
                <a:lnTo>
                  <a:pt x="826294" y="145665"/>
                </a:lnTo>
                <a:lnTo>
                  <a:pt x="826029" y="141427"/>
                </a:lnTo>
                <a:lnTo>
                  <a:pt x="825764" y="137190"/>
                </a:lnTo>
                <a:lnTo>
                  <a:pt x="824706" y="133482"/>
                </a:lnTo>
                <a:lnTo>
                  <a:pt x="823912" y="129774"/>
                </a:lnTo>
                <a:lnTo>
                  <a:pt x="822854" y="126331"/>
                </a:lnTo>
                <a:lnTo>
                  <a:pt x="821531" y="123153"/>
                </a:lnTo>
                <a:lnTo>
                  <a:pt x="820208" y="120240"/>
                </a:lnTo>
                <a:lnTo>
                  <a:pt x="818621" y="117591"/>
                </a:lnTo>
                <a:lnTo>
                  <a:pt x="816769" y="115208"/>
                </a:lnTo>
                <a:lnTo>
                  <a:pt x="814916" y="113089"/>
                </a:lnTo>
                <a:lnTo>
                  <a:pt x="812800" y="110970"/>
                </a:lnTo>
                <a:lnTo>
                  <a:pt x="810948" y="108851"/>
                </a:lnTo>
                <a:lnTo>
                  <a:pt x="808831" y="107262"/>
                </a:lnTo>
                <a:lnTo>
                  <a:pt x="806450" y="105673"/>
                </a:lnTo>
                <a:lnTo>
                  <a:pt x="801687" y="103290"/>
                </a:lnTo>
                <a:lnTo>
                  <a:pt x="797189" y="101171"/>
                </a:lnTo>
                <a:lnTo>
                  <a:pt x="792956" y="99582"/>
                </a:lnTo>
                <a:lnTo>
                  <a:pt x="788987" y="98522"/>
                </a:lnTo>
                <a:lnTo>
                  <a:pt x="785019" y="97993"/>
                </a:lnTo>
                <a:lnTo>
                  <a:pt x="779727" y="97198"/>
                </a:lnTo>
                <a:lnTo>
                  <a:pt x="777610" y="97198"/>
                </a:lnTo>
                <a:lnTo>
                  <a:pt x="485775" y="97198"/>
                </a:lnTo>
                <a:lnTo>
                  <a:pt x="481277" y="97198"/>
                </a:lnTo>
                <a:close/>
                <a:moveTo>
                  <a:pt x="485775" y="0"/>
                </a:moveTo>
                <a:lnTo>
                  <a:pt x="777610" y="0"/>
                </a:lnTo>
                <a:lnTo>
                  <a:pt x="784225" y="0"/>
                </a:lnTo>
                <a:lnTo>
                  <a:pt x="790839" y="530"/>
                </a:lnTo>
                <a:lnTo>
                  <a:pt x="797454" y="1324"/>
                </a:lnTo>
                <a:lnTo>
                  <a:pt x="804069" y="2383"/>
                </a:lnTo>
                <a:lnTo>
                  <a:pt x="810683" y="3708"/>
                </a:lnTo>
                <a:lnTo>
                  <a:pt x="817298" y="5297"/>
                </a:lnTo>
                <a:lnTo>
                  <a:pt x="823648" y="7151"/>
                </a:lnTo>
                <a:lnTo>
                  <a:pt x="830262" y="9269"/>
                </a:lnTo>
                <a:lnTo>
                  <a:pt x="836348" y="11653"/>
                </a:lnTo>
                <a:lnTo>
                  <a:pt x="842433" y="14566"/>
                </a:lnTo>
                <a:lnTo>
                  <a:pt x="848783" y="17745"/>
                </a:lnTo>
                <a:lnTo>
                  <a:pt x="854604" y="21188"/>
                </a:lnTo>
                <a:lnTo>
                  <a:pt x="860425" y="24631"/>
                </a:lnTo>
                <a:lnTo>
                  <a:pt x="866246" y="28603"/>
                </a:lnTo>
                <a:lnTo>
                  <a:pt x="871537" y="32576"/>
                </a:lnTo>
                <a:lnTo>
                  <a:pt x="876829" y="37343"/>
                </a:lnTo>
                <a:lnTo>
                  <a:pt x="882121" y="42110"/>
                </a:lnTo>
                <a:lnTo>
                  <a:pt x="886883" y="46878"/>
                </a:lnTo>
                <a:lnTo>
                  <a:pt x="891381" y="52174"/>
                </a:lnTo>
                <a:lnTo>
                  <a:pt x="895879" y="58001"/>
                </a:lnTo>
                <a:lnTo>
                  <a:pt x="900112" y="63828"/>
                </a:lnTo>
                <a:lnTo>
                  <a:pt x="903816" y="69919"/>
                </a:lnTo>
                <a:lnTo>
                  <a:pt x="907256" y="76275"/>
                </a:lnTo>
                <a:lnTo>
                  <a:pt x="910431" y="82897"/>
                </a:lnTo>
                <a:lnTo>
                  <a:pt x="913341" y="89783"/>
                </a:lnTo>
                <a:lnTo>
                  <a:pt x="915987" y="97198"/>
                </a:lnTo>
                <a:lnTo>
                  <a:pt x="918104" y="104614"/>
                </a:lnTo>
                <a:lnTo>
                  <a:pt x="920221" y="112294"/>
                </a:lnTo>
                <a:lnTo>
                  <a:pt x="921544" y="120240"/>
                </a:lnTo>
                <a:lnTo>
                  <a:pt x="922602" y="128715"/>
                </a:lnTo>
                <a:lnTo>
                  <a:pt x="923131" y="136925"/>
                </a:lnTo>
                <a:lnTo>
                  <a:pt x="923396" y="145665"/>
                </a:lnTo>
                <a:lnTo>
                  <a:pt x="923396" y="188305"/>
                </a:lnTo>
                <a:lnTo>
                  <a:pt x="923396" y="194396"/>
                </a:lnTo>
                <a:lnTo>
                  <a:pt x="1263650" y="194396"/>
                </a:lnTo>
                <a:lnTo>
                  <a:pt x="1263650" y="534988"/>
                </a:lnTo>
                <a:lnTo>
                  <a:pt x="1069181" y="534988"/>
                </a:lnTo>
                <a:lnTo>
                  <a:pt x="1069181" y="437789"/>
                </a:lnTo>
                <a:lnTo>
                  <a:pt x="874712" y="437789"/>
                </a:lnTo>
                <a:lnTo>
                  <a:pt x="874712" y="534988"/>
                </a:lnTo>
                <a:lnTo>
                  <a:pt x="388673" y="534988"/>
                </a:lnTo>
                <a:lnTo>
                  <a:pt x="388673" y="437789"/>
                </a:lnTo>
                <a:lnTo>
                  <a:pt x="194469" y="437789"/>
                </a:lnTo>
                <a:lnTo>
                  <a:pt x="194469" y="534988"/>
                </a:lnTo>
                <a:lnTo>
                  <a:pt x="0" y="534988"/>
                </a:lnTo>
                <a:lnTo>
                  <a:pt x="0" y="194396"/>
                </a:lnTo>
                <a:lnTo>
                  <a:pt x="340254" y="194396"/>
                </a:lnTo>
                <a:lnTo>
                  <a:pt x="340254" y="145665"/>
                </a:lnTo>
                <a:lnTo>
                  <a:pt x="340254" y="139044"/>
                </a:lnTo>
                <a:lnTo>
                  <a:pt x="340783" y="132687"/>
                </a:lnTo>
                <a:lnTo>
                  <a:pt x="341577" y="125802"/>
                </a:lnTo>
                <a:lnTo>
                  <a:pt x="342635" y="119180"/>
                </a:lnTo>
                <a:lnTo>
                  <a:pt x="343958" y="112559"/>
                </a:lnTo>
                <a:lnTo>
                  <a:pt x="345546" y="105938"/>
                </a:lnTo>
                <a:lnTo>
                  <a:pt x="347398" y="99582"/>
                </a:lnTo>
                <a:lnTo>
                  <a:pt x="349514" y="93226"/>
                </a:lnTo>
                <a:lnTo>
                  <a:pt x="351896" y="86604"/>
                </a:lnTo>
                <a:lnTo>
                  <a:pt x="354806" y="80513"/>
                </a:lnTo>
                <a:lnTo>
                  <a:pt x="357981" y="74686"/>
                </a:lnTo>
                <a:lnTo>
                  <a:pt x="361421" y="68330"/>
                </a:lnTo>
                <a:lnTo>
                  <a:pt x="364860" y="62768"/>
                </a:lnTo>
                <a:lnTo>
                  <a:pt x="368829" y="57207"/>
                </a:lnTo>
                <a:lnTo>
                  <a:pt x="372798" y="51380"/>
                </a:lnTo>
                <a:lnTo>
                  <a:pt x="377560" y="46348"/>
                </a:lnTo>
                <a:lnTo>
                  <a:pt x="382323" y="41316"/>
                </a:lnTo>
                <a:lnTo>
                  <a:pt x="387085" y="36549"/>
                </a:lnTo>
                <a:lnTo>
                  <a:pt x="392377" y="31516"/>
                </a:lnTo>
                <a:lnTo>
                  <a:pt x="398198" y="27279"/>
                </a:lnTo>
                <a:lnTo>
                  <a:pt x="404019" y="23306"/>
                </a:lnTo>
                <a:lnTo>
                  <a:pt x="410104" y="19598"/>
                </a:lnTo>
                <a:lnTo>
                  <a:pt x="416454" y="16155"/>
                </a:lnTo>
                <a:lnTo>
                  <a:pt x="423069" y="12712"/>
                </a:lnTo>
                <a:lnTo>
                  <a:pt x="429948" y="9799"/>
                </a:lnTo>
                <a:lnTo>
                  <a:pt x="437356" y="7151"/>
                </a:lnTo>
                <a:lnTo>
                  <a:pt x="444764" y="5032"/>
                </a:lnTo>
                <a:lnTo>
                  <a:pt x="452437" y="3178"/>
                </a:lnTo>
                <a:lnTo>
                  <a:pt x="460375" y="1854"/>
                </a:lnTo>
                <a:lnTo>
                  <a:pt x="468841" y="794"/>
                </a:lnTo>
                <a:lnTo>
                  <a:pt x="477044" y="265"/>
                </a:lnTo>
                <a:lnTo>
                  <a:pt x="485775"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2" name="文本框 11"/>
          <p:cNvSpPr txBox="1"/>
          <p:nvPr/>
        </p:nvSpPr>
        <p:spPr>
          <a:xfrm>
            <a:off x="7207885" y="3532505"/>
            <a:ext cx="3734435"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13" name="文本框 12"/>
          <p:cNvSpPr txBox="1"/>
          <p:nvPr/>
        </p:nvSpPr>
        <p:spPr>
          <a:xfrm>
            <a:off x="7207885" y="4863465"/>
            <a:ext cx="3734435"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14" name="文本框 13"/>
          <p:cNvSpPr txBox="1"/>
          <p:nvPr/>
        </p:nvSpPr>
        <p:spPr>
          <a:xfrm>
            <a:off x="1174750" y="3388360"/>
            <a:ext cx="490220" cy="2623820"/>
          </a:xfrm>
          <a:prstGeom prst="rect">
            <a:avLst/>
          </a:prstGeom>
          <a:noFill/>
        </p:spPr>
        <p:txBody>
          <a:bodyPr vert="eaVert" wrap="square" rtlCol="0">
            <a:spAutoFit/>
          </a:bodyPr>
          <a:lstStyle/>
          <a:p>
            <a:pPr algn="r"/>
            <a:r>
              <a:rPr lang="zh-CN" altLang="en-US" sz="2000" b="1" dirty="0">
                <a:solidFill>
                  <a:schemeClr val="tx1"/>
                </a:solidFill>
                <a:latin typeface="华文细黑" panose="02010600040101010101" charset="-122"/>
                <a:ea typeface="华文细黑" panose="02010600040101010101" charset="-122"/>
                <a:sym typeface="+mn-ea"/>
              </a:rPr>
              <a:t>DESTINY  FREEDOM</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14" presetClass="entr" presetSubtype="5"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vertical)">
                                      <p:cBhvr>
                                        <p:cTn id="15" dur="500"/>
                                        <p:tgtEl>
                                          <p:spTgt spid="5"/>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000"/>
                            </p:stCondLst>
                            <p:childTnLst>
                              <p:par>
                                <p:cTn id="31" presetID="14" presetClass="entr" presetSubtype="5" fill="hold" grpId="1"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vertical)">
                                      <p:cBhvr>
                                        <p:cTn id="33" dur="500"/>
                                        <p:tgtEl>
                                          <p:spTgt spid="9"/>
                                        </p:tgtEl>
                                      </p:cBhvr>
                                    </p:animEffect>
                                  </p:childTnLst>
                                </p:cTn>
                              </p:par>
                            </p:childTnLst>
                          </p:cTn>
                        </p:par>
                        <p:par>
                          <p:cTn id="34" fill="hold">
                            <p:stCondLst>
                              <p:cond delay="3500"/>
                            </p:stCondLst>
                            <p:childTnLst>
                              <p:par>
                                <p:cTn id="35" presetID="20" presetClass="entr" presetSubtype="0" fill="hold" grpId="1"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edge">
                                      <p:cBhvr>
                                        <p:cTn id="37" dur="500"/>
                                        <p:tgtEl>
                                          <p:spTgt spid="7"/>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50"/>
                                        </p:tgtEl>
                                        <p:attrNameLst>
                                          <p:attrName>style.visibility</p:attrName>
                                        </p:attrNameLst>
                                      </p:cBhvr>
                                      <p:to>
                                        <p:strVal val="visible"/>
                                      </p:to>
                                    </p:set>
                                    <p:anim calcmode="lin" valueType="num">
                                      <p:cBhvr>
                                        <p:cTn id="41" dur="500" fill="hold"/>
                                        <p:tgtEl>
                                          <p:spTgt spid="2050"/>
                                        </p:tgtEl>
                                        <p:attrNameLst>
                                          <p:attrName>ppt_w</p:attrName>
                                        </p:attrNameLst>
                                      </p:cBhvr>
                                      <p:tavLst>
                                        <p:tav tm="0">
                                          <p:val>
                                            <p:fltVal val="0"/>
                                          </p:val>
                                        </p:tav>
                                        <p:tav tm="100000">
                                          <p:val>
                                            <p:strVal val="#ppt_w"/>
                                          </p:val>
                                        </p:tav>
                                      </p:tavLst>
                                    </p:anim>
                                    <p:anim calcmode="lin" valueType="num">
                                      <p:cBhvr>
                                        <p:cTn id="42" dur="500" fill="hold"/>
                                        <p:tgtEl>
                                          <p:spTgt spid="2050"/>
                                        </p:tgtEl>
                                        <p:attrNameLst>
                                          <p:attrName>ppt_h</p:attrName>
                                        </p:attrNameLst>
                                      </p:cBhvr>
                                      <p:tavLst>
                                        <p:tav tm="0">
                                          <p:val>
                                            <p:fltVal val="0"/>
                                          </p:val>
                                        </p:tav>
                                        <p:tav tm="100000">
                                          <p:val>
                                            <p:strVal val="#ppt_h"/>
                                          </p:val>
                                        </p:tav>
                                      </p:tavLst>
                                    </p:anim>
                                    <p:animEffect transition="in" filter="fade">
                                      <p:cBhvr>
                                        <p:cTn id="43" dur="500"/>
                                        <p:tgtEl>
                                          <p:spTgt spid="2050"/>
                                        </p:tgtEl>
                                      </p:cBhvr>
                                    </p:animEffect>
                                  </p:childTnLst>
                                </p:cTn>
                              </p:par>
                            </p:childTnLst>
                          </p:cTn>
                        </p:par>
                        <p:par>
                          <p:cTn id="44" fill="hold">
                            <p:stCondLst>
                              <p:cond delay="4500"/>
                            </p:stCondLst>
                            <p:childTnLst>
                              <p:par>
                                <p:cTn id="45" presetID="14" presetClass="entr" presetSubtype="5" fill="hold" grpId="1"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vertical)">
                                      <p:cBhvr>
                                        <p:cTn id="47" dur="500"/>
                                        <p:tgtEl>
                                          <p:spTgt spid="12"/>
                                        </p:tgtEl>
                                      </p:cBhvr>
                                    </p:animEffect>
                                  </p:childTnLst>
                                </p:cTn>
                              </p:par>
                            </p:childTnLst>
                          </p:cTn>
                        </p:par>
                        <p:par>
                          <p:cTn id="48" fill="hold">
                            <p:stCondLst>
                              <p:cond delay="5000"/>
                            </p:stCondLst>
                            <p:childTnLst>
                              <p:par>
                                <p:cTn id="49" presetID="20" presetClass="entr" presetSubtype="0" fill="hold" grpId="1"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edge">
                                      <p:cBhvr>
                                        <p:cTn id="51" dur="500"/>
                                        <p:tgtEl>
                                          <p:spTgt spid="8"/>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6000"/>
                            </p:stCondLst>
                            <p:childTnLst>
                              <p:par>
                                <p:cTn id="59" presetID="14" presetClass="entr" presetSubtype="5" fill="hold" grpId="1"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randombar(vertical)">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P spid="6" grpId="0" animBg="1"/>
      <p:bldP spid="11" grpId="0"/>
      <p:bldP spid="9" grpId="0"/>
      <p:bldP spid="9" grpId="1"/>
      <p:bldP spid="7" grpId="0" animBg="1"/>
      <p:bldP spid="7" grpId="1" animBg="1"/>
      <p:bldP spid="8" grpId="0" animBg="1"/>
      <p:bldP spid="8" grpId="1" animBg="1"/>
      <p:bldP spid="2050" grpId="0" animBg="1"/>
      <p:bldP spid="10" grpId="0" animBg="1"/>
      <p:bldP spid="12" grpId="0"/>
      <p:bldP spid="12" grpId="1"/>
      <p:bldP spid="13" grpId="0"/>
      <p:bldP spid="13" grpId="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1650" y="485775"/>
            <a:ext cx="11189335" cy="5886450"/>
          </a:xfrm>
          <a:prstGeom prst="rect">
            <a:avLst/>
          </a:prstGeom>
          <a:solidFill>
            <a:srgbClr val="EEC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611370" y="81280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tx1"/>
                </a:solidFill>
                <a:latin typeface="华文细黑" panose="02010600040101010101" charset="-122"/>
                <a:ea typeface="华文细黑" panose="02010600040101010101" charset="-122"/>
                <a:sym typeface="+mn-ea"/>
              </a:rPr>
              <a:t>Click here to add your title</a:t>
            </a:r>
          </a:p>
        </p:txBody>
      </p:sp>
      <p:sp>
        <p:nvSpPr>
          <p:cNvPr id="25" name="文本框 24"/>
          <p:cNvSpPr txBox="1"/>
          <p:nvPr/>
        </p:nvSpPr>
        <p:spPr>
          <a:xfrm>
            <a:off x="4403090" y="1198880"/>
            <a:ext cx="3386455" cy="262890"/>
          </a:xfrm>
          <a:prstGeom prst="rect">
            <a:avLst/>
          </a:prstGeom>
          <a:noFill/>
        </p:spPr>
        <p:txBody>
          <a:bodyPr wrap="square" rtlCol="0">
            <a:spAutoFit/>
          </a:bodyPr>
          <a:lstStyle/>
          <a:p>
            <a:pPr algn="ctr">
              <a:lnSpc>
                <a:spcPct val="140000"/>
              </a:lnSpc>
            </a:pPr>
            <a:r>
              <a:rPr lang="zh-CN" altLang="en-US" sz="800">
                <a:solidFill>
                  <a:schemeClr val="tx1"/>
                </a:solidFill>
                <a:latin typeface="华文细黑" panose="02010600040101010101" charset="-122"/>
                <a:ea typeface="华文细黑" panose="02010600040101010101" charset="-122"/>
                <a:sym typeface="+mn-ea"/>
              </a:rPr>
              <a:t>And I've waited longer for you than I've waited for any woman.</a:t>
            </a:r>
          </a:p>
        </p:txBody>
      </p:sp>
      <p:sp>
        <p:nvSpPr>
          <p:cNvPr id="5" name="椭圆 4"/>
          <p:cNvSpPr/>
          <p:nvPr/>
        </p:nvSpPr>
        <p:spPr>
          <a:xfrm>
            <a:off x="5026660" y="2019300"/>
            <a:ext cx="2138045" cy="2138045"/>
          </a:xfrm>
          <a:prstGeom prst="ellipse">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8013700" y="2019300"/>
            <a:ext cx="2138045" cy="2138045"/>
          </a:xfrm>
          <a:prstGeom prst="ellipse">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044065" y="2019300"/>
            <a:ext cx="2138045" cy="2138045"/>
          </a:xfrm>
          <a:prstGeom prst="ellipse">
            <a:avLst/>
          </a:prstGeom>
          <a:blipFill rotWithShape="1">
            <a:blip r:embed="rId5" cstate="email">
              <a:extLst>
                <a:ext uri="{BEBA8EAE-BF5A-486C-A8C5-ECC9F3942E4B}">
                  <a14:imgProps xmlns:a14="http://schemas.microsoft.com/office/drawing/2010/main">
                    <a14:imgLayer r:embed="rId6">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070100" y="4293235"/>
            <a:ext cx="2085340"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tx1"/>
                </a:solidFill>
                <a:latin typeface="华文细黑" panose="02010600040101010101" charset="-122"/>
                <a:ea typeface="华文细黑" panose="02010600040101010101" charset="-122"/>
                <a:sym typeface="+mn-ea"/>
              </a:rPr>
              <a:t>DESTINY  FREEDOM</a:t>
            </a:r>
          </a:p>
        </p:txBody>
      </p:sp>
      <p:sp>
        <p:nvSpPr>
          <p:cNvPr id="16" name="文本框 15"/>
          <p:cNvSpPr txBox="1"/>
          <p:nvPr/>
        </p:nvSpPr>
        <p:spPr>
          <a:xfrm>
            <a:off x="1837690" y="4679315"/>
            <a:ext cx="2550160" cy="1014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8" name="文本框 7"/>
          <p:cNvSpPr txBox="1"/>
          <p:nvPr/>
        </p:nvSpPr>
        <p:spPr>
          <a:xfrm>
            <a:off x="5053965" y="4293235"/>
            <a:ext cx="2085340"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tx1"/>
                </a:solidFill>
                <a:latin typeface="华文细黑" panose="02010600040101010101" charset="-122"/>
                <a:ea typeface="华文细黑" panose="02010600040101010101" charset="-122"/>
                <a:sym typeface="+mn-ea"/>
              </a:rPr>
              <a:t>DESTINY  FREEDOM</a:t>
            </a:r>
          </a:p>
        </p:txBody>
      </p:sp>
      <p:sp>
        <p:nvSpPr>
          <p:cNvPr id="10" name="文本框 9"/>
          <p:cNvSpPr txBox="1"/>
          <p:nvPr/>
        </p:nvSpPr>
        <p:spPr>
          <a:xfrm>
            <a:off x="4821555" y="4679315"/>
            <a:ext cx="2550160" cy="1014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11" name="文本框 10"/>
          <p:cNvSpPr txBox="1"/>
          <p:nvPr/>
        </p:nvSpPr>
        <p:spPr>
          <a:xfrm>
            <a:off x="8039735" y="4293235"/>
            <a:ext cx="2085340"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tx1"/>
                </a:solidFill>
                <a:latin typeface="华文细黑" panose="02010600040101010101" charset="-122"/>
                <a:ea typeface="华文细黑" panose="02010600040101010101" charset="-122"/>
                <a:sym typeface="+mn-ea"/>
              </a:rPr>
              <a:t>DESTINY  FREEDOM</a:t>
            </a:r>
          </a:p>
        </p:txBody>
      </p:sp>
      <p:sp>
        <p:nvSpPr>
          <p:cNvPr id="12" name="文本框 11"/>
          <p:cNvSpPr txBox="1"/>
          <p:nvPr/>
        </p:nvSpPr>
        <p:spPr>
          <a:xfrm>
            <a:off x="7807325" y="4679315"/>
            <a:ext cx="2550160" cy="1014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14" presetClass="entr" presetSubtype="5" fill="hold" grpId="3" nodeType="afterEffect">
                                  <p:stCondLst>
                                    <p:cond delay="0"/>
                                  </p:stCondLst>
                                  <p:iterate type="lt">
                                    <p:tmPct val="0"/>
                                  </p:iterate>
                                  <p:childTnLst>
                                    <p:set>
                                      <p:cBhvr>
                                        <p:cTn id="16" dur="1" fill="hold">
                                          <p:stCondLst>
                                            <p:cond delay="0"/>
                                          </p:stCondLst>
                                        </p:cTn>
                                        <p:tgtEl>
                                          <p:spTgt spid="25"/>
                                        </p:tgtEl>
                                        <p:attrNameLst>
                                          <p:attrName>style.visibility</p:attrName>
                                        </p:attrNameLst>
                                      </p:cBhvr>
                                      <p:to>
                                        <p:strVal val="visible"/>
                                      </p:to>
                                    </p:set>
                                    <p:animEffect transition="in" filter="randombar(vertical)">
                                      <p:cBhvr>
                                        <p:cTn id="17" dur="500"/>
                                        <p:tgtEl>
                                          <p:spTgt spid="2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500"/>
                            </p:stCondLst>
                            <p:childTnLst>
                              <p:par>
                                <p:cTn id="29" presetID="14" presetClass="entr" presetSubtype="5" fill="hold" grpId="1"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vertical)">
                                      <p:cBhvr>
                                        <p:cTn id="31" dur="500"/>
                                        <p:tgtEl>
                                          <p:spTgt spid="1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4000"/>
                            </p:stCondLst>
                            <p:childTnLst>
                              <p:par>
                                <p:cTn id="43" presetID="14" presetClass="entr" presetSubtype="5" fill="hold" grpId="1"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vertical)">
                                      <p:cBhvr>
                                        <p:cTn id="45" dur="500"/>
                                        <p:tgtEl>
                                          <p:spTgt spid="10"/>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par>
                          <p:cTn id="56" fill="hold">
                            <p:stCondLst>
                              <p:cond delay="5500"/>
                            </p:stCondLst>
                            <p:childTnLst>
                              <p:par>
                                <p:cTn id="57" presetID="14" presetClass="entr" presetSubtype="5" fill="hold" grpId="1"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randombar(vertical)">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25" grpId="0"/>
      <p:bldP spid="25" grpId="2"/>
      <p:bldP spid="25" grpId="3"/>
      <p:bldP spid="5" grpId="0" animBg="1"/>
      <p:bldP spid="6" grpId="0" animBg="1"/>
      <p:bldP spid="7" grpId="0" animBg="1"/>
      <p:bldP spid="15" grpId="0"/>
      <p:bldP spid="16" grpId="0"/>
      <p:bldP spid="16" grpId="1"/>
      <p:bldP spid="8" grpId="0"/>
      <p:bldP spid="10" grpId="0"/>
      <p:bldP spid="10" grpId="1"/>
      <p:bldP spid="11" grpId="0"/>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314180" y="-16510"/>
            <a:ext cx="2287905" cy="6891655"/>
          </a:xfrm>
          <a:prstGeom prst="rect">
            <a:avLst/>
          </a:prstGeom>
          <a:solidFill>
            <a:srgbClr val="EEC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171690" y="1980565"/>
            <a:ext cx="3243580" cy="2065655"/>
          </a:xfrm>
          <a:prstGeom prst="rect">
            <a:avLst/>
          </a:prstGeom>
          <a:blipFill rotWithShape="1">
            <a:blip r:embed="rId3" cstate="email">
              <a:extLst>
                <a:ext uri="{BEBA8EAE-BF5A-486C-A8C5-ECC9F3942E4B}">
                  <a14:imgProps xmlns:a14="http://schemas.microsoft.com/office/drawing/2010/main">
                    <a14:imgLayer r:embed="rId4">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842385" y="1980565"/>
            <a:ext cx="3243580" cy="2065655"/>
          </a:xfrm>
          <a:prstGeom prst="rect">
            <a:avLst/>
          </a:prstGeom>
          <a:blipFill rotWithShape="1">
            <a:blip r:embed="rId5" cstate="email">
              <a:extLst>
                <a:ext uri="{BEBA8EAE-BF5A-486C-A8C5-ECC9F3942E4B}">
                  <a14:imgProps xmlns:a14="http://schemas.microsoft.com/office/drawing/2010/main">
                    <a14:imgLayer r:embed="rId6">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3715" y="1980565"/>
            <a:ext cx="3243580" cy="2065655"/>
          </a:xfrm>
          <a:prstGeom prst="rect">
            <a:avLst/>
          </a:prstGeom>
          <a:blipFill rotWithShape="1">
            <a:blip r:embed="rId7" cstate="email">
              <a:extLst>
                <a:ext uri="{BEBA8EAE-BF5A-486C-A8C5-ECC9F3942E4B}">
                  <a14:imgProps xmlns:a14="http://schemas.microsoft.com/office/drawing/2010/main">
                    <a14:imgLayer r:embed="rId8">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13715" y="579755"/>
            <a:ext cx="4704715" cy="1210945"/>
          </a:xfrm>
          <a:prstGeom prst="rect">
            <a:avLst/>
          </a:prstGeom>
          <a:noFill/>
        </p:spPr>
        <p:txBody>
          <a:bodyPr wrap="square" rtlCol="0">
            <a:spAutoFit/>
          </a:bodyPr>
          <a:lstStyle/>
          <a:p>
            <a:pPr algn="l">
              <a:lnSpc>
                <a:spcPct val="130000"/>
              </a:lnSpc>
            </a:pPr>
            <a:r>
              <a:rPr lang="en-US" altLang="zh-CN" sz="2800">
                <a:latin typeface="华文细黑" panose="02010600040101010101" charset="-122"/>
                <a:ea typeface="华文细黑" panose="02010600040101010101" charset="-122"/>
              </a:rPr>
              <a:t>ALL OR NOTHING</a:t>
            </a:r>
          </a:p>
          <a:p>
            <a:pPr algn="l">
              <a:lnSpc>
                <a:spcPct val="130000"/>
              </a:lnSpc>
            </a:pPr>
            <a:r>
              <a:rPr lang="en-US" altLang="zh-CN" sz="2800">
                <a:latin typeface="华文细黑" panose="02010600040101010101" charset="-122"/>
                <a:ea typeface="华文细黑" panose="02010600040101010101" charset="-122"/>
              </a:rPr>
              <a:t>NOW OR NEVER</a:t>
            </a:r>
            <a:endParaRPr lang="zh-CN" altLang="en-US" sz="2800">
              <a:latin typeface="华文细黑" panose="02010600040101010101" charset="-122"/>
              <a:ea typeface="华文细黑" panose="02010600040101010101" charset="-122"/>
            </a:endParaRPr>
          </a:p>
        </p:txBody>
      </p:sp>
      <p:sp>
        <p:nvSpPr>
          <p:cNvPr id="15" name="文本框 14"/>
          <p:cNvSpPr txBox="1"/>
          <p:nvPr/>
        </p:nvSpPr>
        <p:spPr>
          <a:xfrm>
            <a:off x="513715" y="4251325"/>
            <a:ext cx="2680335" cy="4235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dirty="0">
                <a:solidFill>
                  <a:srgbClr val="353535"/>
                </a:solidFill>
                <a:latin typeface="华文细黑" panose="02010600040101010101" charset="-122"/>
                <a:ea typeface="华文细黑" panose="02010600040101010101" charset="-122"/>
                <a:sym typeface="+mn-ea"/>
              </a:rPr>
              <a:t>DESTINY  FREEDOM</a:t>
            </a:r>
          </a:p>
        </p:txBody>
      </p:sp>
      <p:sp>
        <p:nvSpPr>
          <p:cNvPr id="16" name="文本框 15"/>
          <p:cNvSpPr txBox="1"/>
          <p:nvPr/>
        </p:nvSpPr>
        <p:spPr>
          <a:xfrm>
            <a:off x="513715" y="4739640"/>
            <a:ext cx="8441690" cy="1476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150000"/>
              </a:lnSpc>
            </a:pPr>
            <a:endParaRPr lang="zh-CN" altLang="en-US" sz="1000" dirty="0">
              <a:solidFill>
                <a:srgbClr val="353535"/>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a:p>
            <a:pPr algn="l" fontAlgn="auto">
              <a:lnSpc>
                <a:spcPct val="150000"/>
              </a:lnSpc>
            </a:pPr>
            <a:endParaRPr lang="zh-CN" altLang="en-US" sz="1000" dirty="0">
              <a:solidFill>
                <a:srgbClr val="353535"/>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500"/>
                                        <p:tgtEl>
                                          <p:spTgt spid="5"/>
                                        </p:tgtEl>
                                      </p:cBhvr>
                                    </p:animEffect>
                                  </p:childTnLst>
                                </p:cTn>
                              </p:par>
                            </p:childTnLst>
                          </p:cTn>
                        </p:par>
                        <p:par>
                          <p:cTn id="14" fill="hold">
                            <p:stCondLst>
                              <p:cond delay="1000"/>
                            </p:stCondLst>
                            <p:childTnLst>
                              <p:par>
                                <p:cTn id="15" presetID="14" presetClass="entr" presetSubtype="5"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vertical)">
                                      <p:cBhvr>
                                        <p:cTn id="17" dur="500"/>
                                        <p:tgtEl>
                                          <p:spTgt spid="6"/>
                                        </p:tgtEl>
                                      </p:cBhvr>
                                    </p:animEffect>
                                  </p:childTnLst>
                                </p:cTn>
                              </p:par>
                            </p:childTnLst>
                          </p:cTn>
                        </p:par>
                        <p:par>
                          <p:cTn id="18" fill="hold">
                            <p:stCondLst>
                              <p:cond delay="1500"/>
                            </p:stCondLst>
                            <p:childTnLst>
                              <p:par>
                                <p:cTn id="19" presetID="9"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par>
                          <p:cTn id="22" fill="hold">
                            <p:stCondLst>
                              <p:cond delay="2000"/>
                            </p:stCondLst>
                            <p:childTnLst>
                              <p:par>
                                <p:cTn id="23" presetID="18" presetClass="entr" presetSubtype="6" fill="hold" grpId="3"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trips(downRight)">
                                      <p:cBhvr>
                                        <p:cTn id="25" dur="500"/>
                                        <p:tgtEl>
                                          <p:spTgt spid="1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14" presetClass="entr" presetSubtype="5" fill="hold" grpId="1"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4" grpId="0"/>
      <p:bldP spid="14" grpId="2"/>
      <p:bldP spid="14" grpId="3"/>
      <p:bldP spid="15" grpId="0"/>
      <p:bldP spid="16" grpId="0"/>
      <p:bldP spid="1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3112Q61Q8-2"/>
          <p:cNvPicPr>
            <a:picLocks noChangeAspect="1"/>
          </p:cNvPicPr>
          <p:nvPr/>
        </p:nvPicPr>
        <p:blipFill>
          <a:blip r:embed="rId3" cstate="email">
            <a:grayscl/>
          </a:blip>
          <a:srcRect/>
          <a:stretch>
            <a:fillRect/>
          </a:stretch>
        </p:blipFill>
        <p:spPr>
          <a:xfrm>
            <a:off x="814070" y="882650"/>
            <a:ext cx="10563860" cy="2979420"/>
          </a:xfrm>
          <a:prstGeom prst="rect">
            <a:avLst/>
          </a:prstGeom>
        </p:spPr>
      </p:pic>
      <p:sp>
        <p:nvSpPr>
          <p:cNvPr id="7" name="矩形 6"/>
          <p:cNvSpPr/>
          <p:nvPr/>
        </p:nvSpPr>
        <p:spPr>
          <a:xfrm>
            <a:off x="1076960" y="1145540"/>
            <a:ext cx="6967220" cy="2980055"/>
          </a:xfrm>
          <a:prstGeom prst="rect">
            <a:avLst/>
          </a:prstGeom>
          <a:solidFill>
            <a:srgbClr val="EECF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672590" y="1974215"/>
            <a:ext cx="5775960" cy="1322070"/>
          </a:xfrm>
          <a:prstGeom prst="rect">
            <a:avLst/>
          </a:prstGeom>
          <a:noFill/>
        </p:spPr>
        <p:txBody>
          <a:bodyPr wrap="square" rtlCol="0">
            <a:spAutoFit/>
          </a:bodyPr>
          <a:lstStyle/>
          <a:p>
            <a:pPr algn="ctr"/>
            <a:r>
              <a:rPr lang="en-US" altLang="zh-CN" sz="8000">
                <a:solidFill>
                  <a:schemeClr val="bg1"/>
                </a:solidFill>
                <a:latin typeface="华文宋体" panose="02010600040101010101" charset="-122"/>
                <a:ea typeface="华文宋体" panose="02010600040101010101" charset="-122"/>
              </a:rPr>
              <a:t>PART TWO</a:t>
            </a:r>
          </a:p>
        </p:txBody>
      </p:sp>
      <p:cxnSp>
        <p:nvCxnSpPr>
          <p:cNvPr id="9" name="直接连接符 8"/>
          <p:cNvCxnSpPr/>
          <p:nvPr/>
        </p:nvCxnSpPr>
        <p:spPr>
          <a:xfrm>
            <a:off x="8693150" y="4418330"/>
            <a:ext cx="0" cy="1607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46210" y="4683760"/>
            <a:ext cx="2196465" cy="10763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60000"/>
              </a:lnSpc>
            </a:pPr>
            <a:r>
              <a:rPr lang="zh-CN" altLang="en-US" sz="2000" b="1" dirty="0">
                <a:solidFill>
                  <a:schemeClr val="tx1"/>
                </a:solidFill>
                <a:latin typeface="华文细黑" panose="02010600040101010101" charset="-122"/>
                <a:ea typeface="华文细黑" panose="02010600040101010101" charset="-122"/>
                <a:sym typeface="+mn-ea"/>
              </a:rPr>
              <a:t>Click here to add your title</a:t>
            </a:r>
          </a:p>
        </p:txBody>
      </p:sp>
      <p:sp>
        <p:nvSpPr>
          <p:cNvPr id="16" name="文本框 15"/>
          <p:cNvSpPr txBox="1"/>
          <p:nvPr/>
        </p:nvSpPr>
        <p:spPr>
          <a:xfrm>
            <a:off x="1076960" y="4560570"/>
            <a:ext cx="7263130" cy="13220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r" fontAlgn="auto">
              <a:lnSpc>
                <a:spcPct val="200000"/>
              </a:lnSpc>
            </a:pPr>
            <a:endParaRPr lang="zh-CN" altLang="en-US" sz="1000" dirty="0">
              <a:solidFill>
                <a:schemeClr val="tx1"/>
              </a:solidFill>
              <a:latin typeface="华文细黑" panose="02010600040101010101" charset="-122"/>
              <a:ea typeface="华文细黑" panose="02010600040101010101" charset="-122"/>
              <a:sym typeface="+mn-ea"/>
            </a:endParaRPr>
          </a:p>
          <a:p>
            <a:pPr algn="r"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r"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500"/>
                                        <p:tgtEl>
                                          <p:spTgt spid="6"/>
                                        </p:tgtEl>
                                      </p:cBhvr>
                                    </p:animEffect>
                                  </p:childTnLst>
                                </p:cTn>
                              </p:par>
                            </p:childTnLst>
                          </p:cTn>
                        </p:par>
                        <p:par>
                          <p:cTn id="10" fill="hold">
                            <p:stCondLst>
                              <p:cond delay="500"/>
                            </p:stCondLst>
                            <p:childTnLst>
                              <p:par>
                                <p:cTn id="11" presetID="14" presetClass="entr" presetSubtype="5"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vertical)">
                                      <p:cBhvr>
                                        <p:cTn id="13" dur="500"/>
                                        <p:tgtEl>
                                          <p:spTgt spid="7"/>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Right)">
                                      <p:cBhvr>
                                        <p:cTn id="17" dur="1000"/>
                                        <p:tgtEl>
                                          <p:spTgt spid="8"/>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14" presetClass="entr" presetSubtype="5" fill="hold" grpId="1"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10" grpId="0"/>
      <p:bldP spid="16" grpId="0"/>
      <p:bldP spid="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240" y="-24765"/>
            <a:ext cx="6110605" cy="2105025"/>
          </a:xfrm>
          <a:prstGeom prst="rect">
            <a:avLst/>
          </a:prstGeom>
          <a:solidFill>
            <a:srgbClr val="EEC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240" y="1997075"/>
            <a:ext cx="6110605" cy="4875530"/>
          </a:xfrm>
          <a:prstGeom prst="rect">
            <a:avLst/>
          </a:prstGeom>
          <a:blipFill rotWithShape="1">
            <a:blip r:embed="rId3" cstate="email">
              <a:extLst>
                <a:ext uri="{BEBA8EAE-BF5A-486C-A8C5-ECC9F3942E4B}">
                  <a14:imgProps xmlns:a14="http://schemas.microsoft.com/office/drawing/2010/main">
                    <a14:imgLayer r:embed="rId4">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166495" y="415290"/>
            <a:ext cx="3746500" cy="829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zh-CN" altLang="en-US" sz="4800" dirty="0">
                <a:solidFill>
                  <a:schemeClr val="tx1"/>
                </a:solidFill>
                <a:latin typeface="华文宋体" panose="02010600040101010101" charset="-122"/>
                <a:ea typeface="华文宋体" panose="02010600040101010101" charset="-122"/>
                <a:sym typeface="+mn-ea"/>
              </a:rPr>
              <a:t>FREEDOM</a:t>
            </a:r>
          </a:p>
        </p:txBody>
      </p:sp>
      <p:sp>
        <p:nvSpPr>
          <p:cNvPr id="12" name="文本框 11"/>
          <p:cNvSpPr txBox="1"/>
          <p:nvPr/>
        </p:nvSpPr>
        <p:spPr>
          <a:xfrm>
            <a:off x="1226820" y="1245235"/>
            <a:ext cx="3627120" cy="245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
        <p:nvSpPr>
          <p:cNvPr id="11" name="文本框 10"/>
          <p:cNvSpPr txBox="1"/>
          <p:nvPr/>
        </p:nvSpPr>
        <p:spPr>
          <a:xfrm>
            <a:off x="8183245" y="1863725"/>
            <a:ext cx="2208530" cy="7556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schemeClr val="tx1"/>
                </a:solidFill>
                <a:latin typeface="华文细黑" panose="02010600040101010101" charset="-122"/>
                <a:ea typeface="华文细黑" panose="02010600040101010101" charset="-122"/>
                <a:sym typeface="+mn-ea"/>
              </a:rPr>
              <a:t>Click here to add your title</a:t>
            </a:r>
          </a:p>
        </p:txBody>
      </p:sp>
      <p:cxnSp>
        <p:nvCxnSpPr>
          <p:cNvPr id="6" name="直接连接符 5"/>
          <p:cNvCxnSpPr/>
          <p:nvPr/>
        </p:nvCxnSpPr>
        <p:spPr>
          <a:xfrm>
            <a:off x="7108190" y="2913380"/>
            <a:ext cx="43586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108825" y="3209925"/>
            <a:ext cx="4358005" cy="22453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200000"/>
              </a:lnSpc>
            </a:pPr>
            <a:endParaRPr lang="zh-CN" altLang="en-US" sz="1000" dirty="0">
              <a:solidFill>
                <a:schemeClr val="tx1"/>
              </a:solidFill>
              <a:latin typeface="华文细黑" panose="02010600040101010101" charset="-122"/>
              <a:ea typeface="华文细黑" panose="02010600040101010101" charset="-122"/>
              <a:sym typeface="+mn-ea"/>
            </a:endParaRPr>
          </a:p>
          <a:p>
            <a:pPr algn="l" fontAlgn="auto">
              <a:lnSpc>
                <a:spcPct val="200000"/>
              </a:lnSpc>
            </a:pPr>
            <a:r>
              <a:rPr lang="zh-CN" altLang="en-US" sz="1000">
                <a:solidFill>
                  <a:schemeClr val="tx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latin typeface="华文细黑" panose="02010600040101010101" charset="-122"/>
              <a:ea typeface="华文细黑" panose="02010600040101010101" charset="-122"/>
              <a:sym typeface="+mn-ea"/>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14" presetClass="entr" presetSubtype="5" fill="hold" grpId="1"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vertical)">
                                      <p:cBhvr>
                                        <p:cTn id="17" dur="500"/>
                                        <p:tgtEl>
                                          <p:spTgt spid="12"/>
                                        </p:tgtEl>
                                      </p:cBhvr>
                                    </p:animEffect>
                                  </p:childTnLst>
                                </p:cTn>
                              </p:par>
                            </p:childTnLst>
                          </p:cTn>
                        </p:par>
                        <p:par>
                          <p:cTn id="18" fill="hold">
                            <p:stCondLst>
                              <p:cond delay="1500"/>
                            </p:stCondLst>
                            <p:childTnLst>
                              <p:par>
                                <p:cTn id="19" presetID="18" presetClass="entr" presetSubtype="6" fill="hold" grpId="1"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3000"/>
                            </p:stCondLst>
                            <p:childTnLst>
                              <p:par>
                                <p:cTn id="33" presetID="14" presetClass="entr" presetSubtype="5" fill="hold" grpId="1"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bldLvl="0" animBg="1"/>
      <p:bldP spid="15" grpId="0"/>
      <p:bldP spid="12" grpId="0"/>
      <p:bldP spid="12" grpId="1"/>
      <p:bldP spid="11" grpId="0"/>
      <p:bldP spid="9" grpId="0"/>
      <p:bldP spid="9" grpId="1"/>
    </p:bldLst>
  </p:timing>
</p:sld>
</file>

<file path=ppt/theme/theme1.xml><?xml version="1.0" encoding="utf-8"?>
<a:theme xmlns:a="http://schemas.openxmlformats.org/drawingml/2006/main" name="p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2535</Words>
  <Application>Microsoft Office PowerPoint</Application>
  <PresentationFormat>宽屏</PresentationFormat>
  <Paragraphs>171</Paragraphs>
  <Slides>25</Slides>
  <Notes>25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等线</vt:lpstr>
      <vt:lpstr>方正经黑简体</vt:lpstr>
      <vt:lpstr>华文宋体</vt:lpstr>
      <vt:lpstr>华文细黑</vt:lpstr>
      <vt:lpstr>书体坊米芾体</vt:lpstr>
      <vt:lpstr>Arial</vt:lpstr>
      <vt:lpstr>Calibri</vt:lpstr>
      <vt:lpstr>Calibri Light</vt:lpstr>
      <vt:lpstr>Forte</vt:lpstr>
      <vt:lpstr>pp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2017-08-17T11:56:00Z</dcterms:created>
  <dcterms:modified xsi:type="dcterms:W3CDTF">2021-01-05T00:06:27Z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