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256" r:id="rId2"/>
    <p:sldId id="343" r:id="rId3"/>
    <p:sldId id="344" r:id="rId4"/>
    <p:sldId id="258" r:id="rId5"/>
    <p:sldId id="266" r:id="rId6"/>
    <p:sldId id="267" r:id="rId7"/>
    <p:sldId id="260" r:id="rId8"/>
    <p:sldId id="378" r:id="rId9"/>
    <p:sldId id="261" r:id="rId10"/>
    <p:sldId id="291" r:id="rId11"/>
    <p:sldId id="292" r:id="rId12"/>
    <p:sldId id="277" r:id="rId13"/>
    <p:sldId id="391" r:id="rId14"/>
    <p:sldId id="308" r:id="rId15"/>
    <p:sldId id="288" r:id="rId16"/>
    <p:sldId id="392" r:id="rId17"/>
    <p:sldId id="269" r:id="rId18"/>
    <p:sldId id="270" r:id="rId19"/>
    <p:sldId id="275" r:id="rId20"/>
    <p:sldId id="262" r:id="rId21"/>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529">
          <p15:clr>
            <a:srgbClr val="A4A3A4"/>
          </p15:clr>
        </p15:guide>
        <p15:guide id="2" pos="2893">
          <p15:clr>
            <a:srgbClr val="A4A3A4"/>
          </p15:clr>
        </p15:guide>
      </p15:sldGuideLst>
    </p:ext>
    <p:ext uri="{2D200454-40CA-4A62-9FC3-DE9A4176ACB9}">
      <p15:notesGuideLst xmlns:p15="http://schemas.microsoft.com/office/powerpoint/2012/main">
        <p15:guide id="1" orient="horz" pos="2718">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2520"/>
    <a:srgbClr val="CF9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78" autoAdjust="0"/>
    <p:restoredTop sz="94660"/>
  </p:normalViewPr>
  <p:slideViewPr>
    <p:cSldViewPr>
      <p:cViewPr varScale="1">
        <p:scale>
          <a:sx n="102" d="100"/>
          <a:sy n="102" d="100"/>
        </p:scale>
        <p:origin x="120" y="390"/>
      </p:cViewPr>
      <p:guideLst>
        <p:guide orient="horz" pos="1529"/>
        <p:guide pos="28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68" y="-90"/>
      </p:cViewPr>
      <p:guideLst>
        <p:guide orient="horz" pos="2718"/>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Sheet1!$A$1</c:f>
              <c:strCache>
                <c:ptCount val="1"/>
                <c:pt idx="0">
                  <c:v>Photoshop</c:v>
                </c:pt>
              </c:strCache>
            </c:strRef>
          </c:tx>
          <c:spPr>
            <a:solidFill>
              <a:schemeClr val="bg1">
                <a:lumMod val="85000"/>
              </a:schemeClr>
            </a:solidFill>
          </c:spPr>
          <c:dPt>
            <c:idx val="0"/>
            <c:bubble3D val="0"/>
            <c:spPr>
              <a:solidFill>
                <a:srgbClr val="042520"/>
              </a:solidFill>
            </c:spPr>
            <c:extLst>
              <c:ext xmlns:c16="http://schemas.microsoft.com/office/drawing/2014/chart" uri="{C3380CC4-5D6E-409C-BE32-E72D297353CC}">
                <c16:uniqueId val="{00000001-EA8A-455B-8057-3BC6C0F90C80}"/>
              </c:ext>
            </c:extLst>
          </c:dPt>
          <c:dPt>
            <c:idx val="1"/>
            <c:bubble3D val="0"/>
            <c:extLst>
              <c:ext xmlns:c16="http://schemas.microsoft.com/office/drawing/2014/chart" uri="{C3380CC4-5D6E-409C-BE32-E72D297353CC}">
                <c16:uniqueId val="{00000003-EA8A-455B-8057-3BC6C0F90C80}"/>
              </c:ext>
            </c:extLst>
          </c:dPt>
          <c:val>
            <c:numRef>
              <c:f>Sheet1!$A$2:$A$3</c:f>
              <c:numCache>
                <c:formatCode>General</c:formatCode>
                <c:ptCount val="2"/>
                <c:pt idx="0">
                  <c:v>8.1999999999999993</c:v>
                </c:pt>
                <c:pt idx="1">
                  <c:v>3.2</c:v>
                </c:pt>
              </c:numCache>
            </c:numRef>
          </c:val>
          <c:extLst>
            <c:ext xmlns:c16="http://schemas.microsoft.com/office/drawing/2014/chart" uri="{C3380CC4-5D6E-409C-BE32-E72D297353CC}">
              <c16:uniqueId val="{00000004-EA8A-455B-8057-3BC6C0F90C80}"/>
            </c:ext>
          </c:extLst>
        </c:ser>
        <c:dLbls>
          <c:showLegendKey val="0"/>
          <c:showVal val="0"/>
          <c:showCatName val="0"/>
          <c:showSerName val="0"/>
          <c:showPercent val="0"/>
          <c:showBubbleSize val="0"/>
          <c:showLeaderLines val="1"/>
        </c:dLbls>
        <c:firstSliceAng val="0"/>
        <c:holeSize val="70"/>
      </c:doughnutChart>
      <c:spPr>
        <a:noFill/>
        <a:ln w="25374">
          <a:noFill/>
        </a:ln>
      </c:spPr>
    </c:plotArea>
    <c:plotVisOnly val="1"/>
    <c:dispBlanksAs val="zero"/>
    <c:showDLblsOverMax val="0"/>
  </c:chart>
  <c:txPr>
    <a:bodyPr/>
    <a:lstStyle/>
    <a:p>
      <a:pPr>
        <a:defRPr lang="zh-CN" sz="1795" b="0" i="0" u="none" strike="noStrike" baseline="0">
          <a:solidFill>
            <a:srgbClr val="000000"/>
          </a:solidFill>
          <a:latin typeface="Calibri" panose="020F0502020204030204"/>
          <a:ea typeface="Calibri" panose="020F0502020204030204"/>
          <a:cs typeface="Calibri" panose="020F0502020204030204"/>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Sheet1!$A$1</c:f>
              <c:strCache>
                <c:ptCount val="1"/>
                <c:pt idx="0">
                  <c:v>Photoshop</c:v>
                </c:pt>
              </c:strCache>
            </c:strRef>
          </c:tx>
          <c:spPr>
            <a:solidFill>
              <a:schemeClr val="bg1">
                <a:lumMod val="85000"/>
              </a:schemeClr>
            </a:solidFill>
          </c:spPr>
          <c:dPt>
            <c:idx val="0"/>
            <c:bubble3D val="0"/>
            <c:spPr>
              <a:solidFill>
                <a:srgbClr val="042520"/>
              </a:solidFill>
            </c:spPr>
            <c:extLst>
              <c:ext xmlns:c16="http://schemas.microsoft.com/office/drawing/2014/chart" uri="{C3380CC4-5D6E-409C-BE32-E72D297353CC}">
                <c16:uniqueId val="{00000001-E1F8-4601-B30B-B493AD9B9799}"/>
              </c:ext>
            </c:extLst>
          </c:dPt>
          <c:dPt>
            <c:idx val="1"/>
            <c:bubble3D val="0"/>
            <c:extLst>
              <c:ext xmlns:c16="http://schemas.microsoft.com/office/drawing/2014/chart" uri="{C3380CC4-5D6E-409C-BE32-E72D297353CC}">
                <c16:uniqueId val="{00000003-E1F8-4601-B30B-B493AD9B9799}"/>
              </c:ext>
            </c:extLst>
          </c:dPt>
          <c:val>
            <c:numRef>
              <c:f>Sheet1!$A$2:$A$3</c:f>
              <c:numCache>
                <c:formatCode>General</c:formatCode>
                <c:ptCount val="2"/>
                <c:pt idx="0">
                  <c:v>90</c:v>
                </c:pt>
                <c:pt idx="1">
                  <c:v>10</c:v>
                </c:pt>
              </c:numCache>
            </c:numRef>
          </c:val>
          <c:extLst>
            <c:ext xmlns:c16="http://schemas.microsoft.com/office/drawing/2014/chart" uri="{C3380CC4-5D6E-409C-BE32-E72D297353CC}">
              <c16:uniqueId val="{00000004-E1F8-4601-B30B-B493AD9B9799}"/>
            </c:ext>
          </c:extLst>
        </c:ser>
        <c:dLbls>
          <c:showLegendKey val="0"/>
          <c:showVal val="0"/>
          <c:showCatName val="0"/>
          <c:showSerName val="0"/>
          <c:showPercent val="0"/>
          <c:showBubbleSize val="0"/>
          <c:showLeaderLines val="1"/>
        </c:dLbls>
        <c:firstSliceAng val="0"/>
        <c:holeSize val="70"/>
      </c:doughnutChart>
      <c:spPr>
        <a:noFill/>
        <a:ln w="25374">
          <a:noFill/>
        </a:ln>
      </c:spPr>
    </c:plotArea>
    <c:plotVisOnly val="1"/>
    <c:dispBlanksAs val="zero"/>
    <c:showDLblsOverMax val="0"/>
  </c:chart>
  <c:txPr>
    <a:bodyPr/>
    <a:lstStyle/>
    <a:p>
      <a:pPr>
        <a:defRPr lang="zh-CN" sz="1795" b="0" i="0" u="none" strike="noStrike" baseline="0">
          <a:solidFill>
            <a:srgbClr val="000000"/>
          </a:solidFill>
          <a:latin typeface="Calibri" panose="020F0502020204030204"/>
          <a:ea typeface="Calibri" panose="020F0502020204030204"/>
          <a:cs typeface="Calibri" panose="020F0502020204030204"/>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Sheet1!$A$1</c:f>
              <c:strCache>
                <c:ptCount val="1"/>
                <c:pt idx="0">
                  <c:v>Photoshop</c:v>
                </c:pt>
              </c:strCache>
            </c:strRef>
          </c:tx>
          <c:spPr>
            <a:solidFill>
              <a:schemeClr val="bg1">
                <a:lumMod val="85000"/>
              </a:schemeClr>
            </a:solidFill>
          </c:spPr>
          <c:dPt>
            <c:idx val="0"/>
            <c:bubble3D val="0"/>
            <c:spPr>
              <a:solidFill>
                <a:srgbClr val="042520"/>
              </a:solidFill>
            </c:spPr>
            <c:extLst>
              <c:ext xmlns:c16="http://schemas.microsoft.com/office/drawing/2014/chart" uri="{C3380CC4-5D6E-409C-BE32-E72D297353CC}">
                <c16:uniqueId val="{00000001-540E-4302-ABF5-A91C23DAB32A}"/>
              </c:ext>
            </c:extLst>
          </c:dPt>
          <c:dPt>
            <c:idx val="1"/>
            <c:bubble3D val="0"/>
            <c:extLst>
              <c:ext xmlns:c16="http://schemas.microsoft.com/office/drawing/2014/chart" uri="{C3380CC4-5D6E-409C-BE32-E72D297353CC}">
                <c16:uniqueId val="{00000003-540E-4302-ABF5-A91C23DAB32A}"/>
              </c:ext>
            </c:extLst>
          </c:dPt>
          <c:val>
            <c:numRef>
              <c:f>Sheet1!$A$2:$A$3</c:f>
              <c:numCache>
                <c:formatCode>General</c:formatCode>
                <c:ptCount val="2"/>
                <c:pt idx="0">
                  <c:v>60</c:v>
                </c:pt>
                <c:pt idx="1">
                  <c:v>40</c:v>
                </c:pt>
              </c:numCache>
            </c:numRef>
          </c:val>
          <c:extLst>
            <c:ext xmlns:c16="http://schemas.microsoft.com/office/drawing/2014/chart" uri="{C3380CC4-5D6E-409C-BE32-E72D297353CC}">
              <c16:uniqueId val="{00000004-540E-4302-ABF5-A91C23DAB32A}"/>
            </c:ext>
          </c:extLst>
        </c:ser>
        <c:dLbls>
          <c:showLegendKey val="0"/>
          <c:showVal val="0"/>
          <c:showCatName val="0"/>
          <c:showSerName val="0"/>
          <c:showPercent val="0"/>
          <c:showBubbleSize val="0"/>
          <c:showLeaderLines val="1"/>
        </c:dLbls>
        <c:firstSliceAng val="0"/>
        <c:holeSize val="70"/>
      </c:doughnutChart>
      <c:spPr>
        <a:noFill/>
        <a:ln w="25374">
          <a:noFill/>
        </a:ln>
      </c:spPr>
    </c:plotArea>
    <c:plotVisOnly val="1"/>
    <c:dispBlanksAs val="zero"/>
    <c:showDLblsOverMax val="0"/>
  </c:chart>
  <c:txPr>
    <a:bodyPr/>
    <a:lstStyle/>
    <a:p>
      <a:pPr>
        <a:defRPr lang="zh-CN" sz="1800" b="0" i="0" u="none" strike="noStrike" baseline="0">
          <a:solidFill>
            <a:srgbClr val="000000"/>
          </a:solidFill>
          <a:latin typeface="Calibri" panose="020F0502020204030204"/>
          <a:ea typeface="Calibri" panose="020F0502020204030204"/>
          <a:cs typeface="Calibri" panose="020F0502020204030204"/>
        </a:defRPr>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Sheet1!$A$1</c:f>
              <c:strCache>
                <c:ptCount val="1"/>
                <c:pt idx="0">
                  <c:v>Photoshop</c:v>
                </c:pt>
              </c:strCache>
            </c:strRef>
          </c:tx>
          <c:spPr>
            <a:solidFill>
              <a:schemeClr val="bg1">
                <a:lumMod val="85000"/>
              </a:schemeClr>
            </a:solidFill>
          </c:spPr>
          <c:dPt>
            <c:idx val="0"/>
            <c:bubble3D val="0"/>
            <c:spPr>
              <a:solidFill>
                <a:srgbClr val="042520"/>
              </a:solidFill>
            </c:spPr>
            <c:extLst>
              <c:ext xmlns:c16="http://schemas.microsoft.com/office/drawing/2014/chart" uri="{C3380CC4-5D6E-409C-BE32-E72D297353CC}">
                <c16:uniqueId val="{00000001-8E8F-4231-BCB9-29C0CE129298}"/>
              </c:ext>
            </c:extLst>
          </c:dPt>
          <c:dPt>
            <c:idx val="1"/>
            <c:bubble3D val="0"/>
            <c:extLst>
              <c:ext xmlns:c16="http://schemas.microsoft.com/office/drawing/2014/chart" uri="{C3380CC4-5D6E-409C-BE32-E72D297353CC}">
                <c16:uniqueId val="{00000003-8E8F-4231-BCB9-29C0CE129298}"/>
              </c:ext>
            </c:extLst>
          </c:dPt>
          <c:val>
            <c:numRef>
              <c:f>Sheet1!$A$2:$A$3</c:f>
              <c:numCache>
                <c:formatCode>General</c:formatCode>
                <c:ptCount val="2"/>
                <c:pt idx="0">
                  <c:v>100</c:v>
                </c:pt>
              </c:numCache>
            </c:numRef>
          </c:val>
          <c:extLst>
            <c:ext xmlns:c16="http://schemas.microsoft.com/office/drawing/2014/chart" uri="{C3380CC4-5D6E-409C-BE32-E72D297353CC}">
              <c16:uniqueId val="{00000004-8E8F-4231-BCB9-29C0CE129298}"/>
            </c:ext>
          </c:extLst>
        </c:ser>
        <c:dLbls>
          <c:showLegendKey val="0"/>
          <c:showVal val="0"/>
          <c:showCatName val="0"/>
          <c:showSerName val="0"/>
          <c:showPercent val="0"/>
          <c:showBubbleSize val="0"/>
          <c:showLeaderLines val="1"/>
        </c:dLbls>
        <c:firstSliceAng val="0"/>
        <c:holeSize val="70"/>
      </c:doughnutChart>
      <c:spPr>
        <a:noFill/>
        <a:ln w="25374">
          <a:noFill/>
        </a:ln>
      </c:spPr>
    </c:plotArea>
    <c:plotVisOnly val="1"/>
    <c:dispBlanksAs val="zero"/>
    <c:showDLblsOverMax val="0"/>
  </c:chart>
  <c:txPr>
    <a:bodyPr/>
    <a:lstStyle/>
    <a:p>
      <a:pPr>
        <a:defRPr lang="zh-CN" sz="1795" b="0" i="0" u="none" strike="noStrike" baseline="0">
          <a:solidFill>
            <a:srgbClr val="000000"/>
          </a:solidFill>
          <a:latin typeface="Calibri" panose="020F0502020204030204"/>
          <a:ea typeface="Calibri" panose="020F0502020204030204"/>
          <a:cs typeface="Calibri" panose="020F0502020204030204"/>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lstStyle>
            <a:lvl1pPr>
              <a:defRPr sz="1200" dirty="0"/>
            </a:lvl1pPr>
          </a:lstStyle>
          <a:p>
            <a:pPr>
              <a:defRPr/>
            </a:pPr>
            <a:endParaRPr lang="zh-CN" altLang="zh-CN"/>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lstStyle>
            <a:lvl1pPr algn="r">
              <a:defRPr sz="1200"/>
            </a:lvl1pPr>
          </a:lstStyle>
          <a:p>
            <a:pPr>
              <a:defRPr/>
            </a:pPr>
            <a:fld id="{5C2E42FF-4567-4F03-A4DF-7A37F8B43275}" type="datetimeFigureOut">
              <a:rPr lang="en-US" altLang="zh-CN"/>
              <a:t>1/5/2021</a:t>
            </a:fld>
            <a:endParaRPr lang="en-US" altLang="zh-CN"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lstStyle>
            <a:lvl1pPr>
              <a:defRPr sz="1200" dirty="0"/>
            </a:lvl1pPr>
          </a:lstStyle>
          <a:p>
            <a:pPr>
              <a:defRPr/>
            </a:pPr>
            <a:endParaRPr lang="zh-CN" altLang="zh-C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pPr>
              <a:defRPr/>
            </a:pPr>
            <a:fld id="{DE6850D2-1C90-48AC-ACD6-B2B5E2F00B5D}" type="slidenum">
              <a:rPr lang="en-US" altLang="zh-CN"/>
              <a:t>‹#›</a:t>
            </a:fld>
            <a:endParaRPr lang="en-US" altLang="zh-CN"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lstStyle>
            <a:lvl1pPr>
              <a:defRPr sz="1200" dirty="0"/>
            </a:lvl1pPr>
          </a:lstStyle>
          <a:p>
            <a:pPr>
              <a:defRPr/>
            </a:pPr>
            <a:endParaRPr lang="zh-CN" altLang="zh-CN"/>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lvl1pPr algn="r">
              <a:defRPr sz="1200" smtClean="0"/>
            </a:lvl1pPr>
          </a:lstStyle>
          <a:p>
            <a:pPr>
              <a:defRPr/>
            </a:pPr>
            <a:fld id="{D893E28C-F143-4095-AA77-9332045DDFB6}" type="datetimeFigureOut">
              <a:rPr lang="en-US" altLang="zh-CN"/>
              <a:t>1/5/2021</a:t>
            </a:fld>
            <a:endParaRPr lang="en-US" altLang="zh-CN"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lstStyle>
            <a:lvl1pPr>
              <a:defRPr sz="1200" dirty="0"/>
            </a:lvl1pPr>
          </a:lstStyle>
          <a:p>
            <a:pPr>
              <a:defRPr/>
            </a:pPr>
            <a:endParaRPr lang="zh-CN" altLang="zh-C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smtClean="0"/>
            </a:lvl1pPr>
          </a:lstStyle>
          <a:p>
            <a:pPr>
              <a:defRPr/>
            </a:pPr>
            <a:fld id="{EEF62CF9-9EFB-458A-93D6-BCC439B98A81}" type="slidenum">
              <a:rPr lang="en-US" altLang="zh-CN"/>
              <a:t>‹#›</a:t>
            </a:fld>
            <a:endParaRPr lang="en-US" altLang="zh-CN"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zh-CN"/>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4107345-1D09-4A38-A005-5613EFD1BA3F}" type="slidenum">
              <a:rPr lang="en-US" altLang="zh-CN"/>
              <a:t>5</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CD6F4A6-C2F1-4780-8AB3-B40E9B65C401}" type="datetimeFigureOut">
              <a:rPr lang="en-US" altLang="zh-CN"/>
              <a:t>1/5/2021</a:t>
            </a:fld>
            <a:endParaRPr lang="en-US" altLang="zh-CN" dirty="0"/>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72E5DFFD-D837-4D59-9939-B0183814E733}" type="slidenum">
              <a:rPr lang="en-US" altLang="zh-CN"/>
              <a:t>‹#›</a:t>
            </a:fld>
            <a:endParaRPr lang="en-US" altLang="zh-CN"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BC94B6C-AECF-4BAA-85A2-491A2FA71A43}" type="datetimeFigureOut">
              <a:rPr lang="en-US" altLang="zh-CN"/>
              <a:t>1/5/2021</a:t>
            </a:fld>
            <a:endParaRPr lang="en-US" altLang="zh-CN" dirty="0"/>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DA8A805E-8529-4BB2-835F-078A541BA241}" type="slidenum">
              <a:rPr lang="en-US" altLang="zh-CN"/>
              <a:t>‹#›</a:t>
            </a:fld>
            <a:endParaRPr lang="en-US" altLang="zh-CN"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AA8A4F8-0D05-4368-B096-0AF27C542408}" type="datetimeFigureOut">
              <a:rPr lang="en-US" altLang="zh-CN"/>
              <a:t>1/5/2021</a:t>
            </a:fld>
            <a:endParaRPr lang="en-US" altLang="zh-CN" dirty="0"/>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0FF22B27-C2FD-4437-8A7D-4C7126B81B8C}" type="slidenum">
              <a:rPr lang="en-US" altLang="zh-CN"/>
              <a:t>‹#›</a:t>
            </a:fld>
            <a:endParaRPr lang="en-US" altLang="zh-CN"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931A301-0DB9-4A76-B11A-E2E291EE6B00}" type="datetimeFigureOut">
              <a:rPr lang="en-US" altLang="zh-CN"/>
              <a:t>1/5/2021</a:t>
            </a:fld>
            <a:endParaRPr lang="en-US" altLang="zh-CN" dirty="0"/>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2F699345-766E-4B33-86A2-F81027DE01CE}" type="slidenum">
              <a:rPr lang="en-US" altLang="zh-CN"/>
              <a:t>‹#›</a:t>
            </a:fld>
            <a:endParaRPr lang="en-US" altLang="zh-CN"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9F9FCC8-513C-4C50-BB74-A6D853C454B5}" type="datetimeFigureOut">
              <a:rPr lang="en-US" altLang="zh-CN"/>
              <a:t>1/5/2021</a:t>
            </a:fld>
            <a:endParaRPr lang="en-US" altLang="zh-CN" dirty="0"/>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45380EB9-5FC9-44BC-BD68-5FCB5FA186E2}" type="slidenum">
              <a:rPr lang="en-US" altLang="zh-CN"/>
              <a:t>‹#›</a:t>
            </a:fld>
            <a:endParaRPr lang="en-US" altLang="zh-CN"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E78CAA9-3E2F-422B-9AD8-91F5D9FCC684}" type="datetimeFigureOut">
              <a:rPr lang="en-US" altLang="zh-CN"/>
              <a:t>1/5/2021</a:t>
            </a:fld>
            <a:endParaRPr lang="en-US" altLang="zh-CN" dirty="0"/>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8B9617E7-ED77-40B1-AD91-141D6D05E909}" type="slidenum">
              <a:rPr lang="en-US" altLang="zh-CN"/>
              <a:t>‹#›</a:t>
            </a:fld>
            <a:endParaRPr lang="en-US" altLang="zh-CN"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C69894F-E499-40A8-84A4-3BAA7F5D2306}" type="datetimeFigureOut">
              <a:rPr lang="en-US" altLang="zh-CN"/>
              <a:t>1/5/2021</a:t>
            </a:fld>
            <a:endParaRPr lang="en-US" altLang="zh-CN" dirty="0"/>
          </a:p>
        </p:txBody>
      </p:sp>
      <p:sp>
        <p:nvSpPr>
          <p:cNvPr id="8" name="Footer Placeholder 4"/>
          <p:cNvSpPr>
            <a:spLocks noGrp="1"/>
          </p:cNvSpPr>
          <p:nvPr>
            <p:ph type="ftr" sz="quarter" idx="11"/>
          </p:nvPr>
        </p:nvSpPr>
        <p:spPr/>
        <p:txBody>
          <a:bodyPr/>
          <a:lstStyle>
            <a:lvl1pPr>
              <a:defRPr/>
            </a:lvl1pPr>
          </a:lstStyle>
          <a:p>
            <a:pPr>
              <a:defRPr/>
            </a:pPr>
            <a:endParaRPr lang="zh-CN" altLang="zh-CN"/>
          </a:p>
        </p:txBody>
      </p:sp>
      <p:sp>
        <p:nvSpPr>
          <p:cNvPr id="9" name="Slide Number Placeholder 5"/>
          <p:cNvSpPr>
            <a:spLocks noGrp="1"/>
          </p:cNvSpPr>
          <p:nvPr>
            <p:ph type="sldNum" sz="quarter" idx="12"/>
          </p:nvPr>
        </p:nvSpPr>
        <p:spPr/>
        <p:txBody>
          <a:bodyPr/>
          <a:lstStyle>
            <a:lvl1pPr>
              <a:defRPr/>
            </a:lvl1pPr>
          </a:lstStyle>
          <a:p>
            <a:pPr>
              <a:defRPr/>
            </a:pPr>
            <a:fld id="{3EF4AB90-AEBD-4167-894D-DA6367EA9521}" type="slidenum">
              <a:rPr lang="en-US" altLang="zh-CN"/>
              <a:t>‹#›</a:t>
            </a:fld>
            <a:endParaRPr lang="en-US" altLang="zh-CN"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CCFE209-91E4-439A-A8AD-1CE409F27EB5}" type="datetimeFigureOut">
              <a:rPr lang="en-US" altLang="zh-CN"/>
              <a:t>1/5/2021</a:t>
            </a:fld>
            <a:endParaRPr lang="en-US" altLang="zh-CN" dirty="0"/>
          </a:p>
        </p:txBody>
      </p:sp>
      <p:sp>
        <p:nvSpPr>
          <p:cNvPr id="4" name="Footer Placeholder 4"/>
          <p:cNvSpPr>
            <a:spLocks noGrp="1"/>
          </p:cNvSpPr>
          <p:nvPr>
            <p:ph type="ftr" sz="quarter" idx="11"/>
          </p:nvPr>
        </p:nvSpPr>
        <p:spPr/>
        <p:txBody>
          <a:bodyPr/>
          <a:lstStyle>
            <a:lvl1pPr>
              <a:defRPr/>
            </a:lvl1pPr>
          </a:lstStyle>
          <a:p>
            <a:pPr>
              <a:defRPr/>
            </a:pPr>
            <a:endParaRPr lang="zh-CN" altLang="zh-CN"/>
          </a:p>
        </p:txBody>
      </p:sp>
      <p:sp>
        <p:nvSpPr>
          <p:cNvPr id="5" name="Slide Number Placeholder 5"/>
          <p:cNvSpPr>
            <a:spLocks noGrp="1"/>
          </p:cNvSpPr>
          <p:nvPr>
            <p:ph type="sldNum" sz="quarter" idx="12"/>
          </p:nvPr>
        </p:nvSpPr>
        <p:spPr/>
        <p:txBody>
          <a:bodyPr/>
          <a:lstStyle>
            <a:lvl1pPr>
              <a:defRPr/>
            </a:lvl1pPr>
          </a:lstStyle>
          <a:p>
            <a:pPr>
              <a:defRPr/>
            </a:pPr>
            <a:fld id="{B14C3639-77BA-42B4-934D-FF45CC18ECDC}" type="slidenum">
              <a:rPr lang="en-US" altLang="zh-CN"/>
              <a:t>‹#›</a:t>
            </a:fld>
            <a:endParaRPr lang="en-US" altLang="zh-CN"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F274B92-4786-46CC-8300-E6CBCCEA9811}" type="datetimeFigureOut">
              <a:rPr lang="en-US" altLang="zh-CN"/>
              <a:t>1/5/2021</a:t>
            </a:fld>
            <a:endParaRPr lang="en-US" altLang="zh-CN" dirty="0"/>
          </a:p>
        </p:txBody>
      </p:sp>
      <p:sp>
        <p:nvSpPr>
          <p:cNvPr id="3" name="Footer Placeholder 4"/>
          <p:cNvSpPr>
            <a:spLocks noGrp="1"/>
          </p:cNvSpPr>
          <p:nvPr>
            <p:ph type="ftr" sz="quarter" idx="11"/>
          </p:nvPr>
        </p:nvSpPr>
        <p:spPr/>
        <p:txBody>
          <a:bodyPr/>
          <a:lstStyle>
            <a:lvl1pPr>
              <a:defRPr/>
            </a:lvl1pPr>
          </a:lstStyle>
          <a:p>
            <a:pPr>
              <a:defRPr/>
            </a:pPr>
            <a:endParaRPr lang="zh-CN" altLang="zh-CN"/>
          </a:p>
        </p:txBody>
      </p:sp>
      <p:sp>
        <p:nvSpPr>
          <p:cNvPr id="4" name="Slide Number Placeholder 5"/>
          <p:cNvSpPr>
            <a:spLocks noGrp="1"/>
          </p:cNvSpPr>
          <p:nvPr>
            <p:ph type="sldNum" sz="quarter" idx="12"/>
          </p:nvPr>
        </p:nvSpPr>
        <p:spPr/>
        <p:txBody>
          <a:bodyPr/>
          <a:lstStyle>
            <a:lvl1pPr>
              <a:defRPr/>
            </a:lvl1pPr>
          </a:lstStyle>
          <a:p>
            <a:pPr>
              <a:defRPr/>
            </a:pPr>
            <a:fld id="{BBB3DCF2-F79E-4E8C-A689-A7C41456115C}" type="slidenum">
              <a:rPr lang="en-US" altLang="zh-CN"/>
              <a:t>‹#›</a:t>
            </a:fld>
            <a:endParaRPr lang="en-US" altLang="zh-CN"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CC73F6E-22A8-46BD-8CD8-95CA1D24A2E3}" type="datetimeFigureOut">
              <a:rPr lang="en-US" altLang="zh-CN"/>
              <a:t>1/5/2021</a:t>
            </a:fld>
            <a:endParaRPr lang="en-US" altLang="zh-CN" dirty="0"/>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A9FAD5A2-59FE-4404-95D0-A267898A4D97}" type="slidenum">
              <a:rPr lang="en-US" altLang="zh-CN"/>
              <a:t>‹#›</a:t>
            </a:fld>
            <a:endParaRPr lang="en-US" altLang="zh-CN"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B8920AE-AAE3-410A-91EB-83385A204176}" type="datetimeFigureOut">
              <a:rPr lang="en-US" altLang="zh-CN"/>
              <a:t>1/5/2021</a:t>
            </a:fld>
            <a:endParaRPr lang="en-US" altLang="zh-CN" dirty="0"/>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71B52357-4CF5-4FF4-B86E-AB1281C36707}" type="slidenum">
              <a:rPr lang="en-US" altLang="zh-CN"/>
              <a:t>‹#›</a:t>
            </a:fld>
            <a:endParaRPr lang="en-US" altLang="zh-CN"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zh-CN"/>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lstStyle>
            <a:lvl1pPr>
              <a:defRPr sz="1200" smtClean="0">
                <a:solidFill>
                  <a:srgbClr val="898989"/>
                </a:solidFill>
              </a:defRPr>
            </a:lvl1pPr>
          </a:lstStyle>
          <a:p>
            <a:pPr>
              <a:defRPr/>
            </a:pPr>
            <a:fld id="{B736E7CB-87E6-4E2C-AC69-D57BFB5E382C}" type="datetimeFigureOut">
              <a:rPr lang="en-US" altLang="zh-CN"/>
              <a:t>1/5/2021</a:t>
            </a:fld>
            <a:endParaRPr lang="en-US" altLang="zh-CN"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wrap="square" lIns="91440" tIns="45720" rIns="91440" bIns="45720" numCol="1" anchor="ctr" anchorCtr="0" compatLnSpc="1"/>
          <a:lstStyle>
            <a:lvl1pPr algn="ctr">
              <a:defRPr sz="1200" dirty="0">
                <a:solidFill>
                  <a:srgbClr val="898989"/>
                </a:solidFill>
              </a:defRPr>
            </a:lvl1pPr>
          </a:lstStyle>
          <a:p>
            <a:pPr>
              <a:defRPr/>
            </a:pPr>
            <a:endParaRPr lang="zh-CN" altLang="zh-CN"/>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lstStyle>
            <a:lvl1pPr algn="r">
              <a:defRPr sz="1200" smtClean="0">
                <a:solidFill>
                  <a:srgbClr val="898989"/>
                </a:solidFill>
              </a:defRPr>
            </a:lvl1pPr>
          </a:lstStyle>
          <a:p>
            <a:pPr>
              <a:defRPr/>
            </a:pPr>
            <a:fld id="{4109BE51-B3FC-43F9-9E18-68CFFDC93DB7}" type="slidenum">
              <a:rPr lang="en-US" altLang="zh-CN"/>
              <a:t>‹#›</a:t>
            </a:fld>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矩形 7"/>
          <p:cNvPicPr>
            <a:picLocks noChangeAspect="1"/>
          </p:cNvPicPr>
          <p:nvPr/>
        </p:nvPicPr>
        <p:blipFill>
          <a:blip r:embed="rId3"/>
          <a:stretch>
            <a:fillRect/>
          </a:stretch>
        </p:blipFill>
        <p:spPr>
          <a:xfrm>
            <a:off x="-22225" y="1740535"/>
            <a:ext cx="6211570" cy="2104390"/>
          </a:xfrm>
          <a:prstGeom prst="rect">
            <a:avLst/>
          </a:prstGeom>
        </p:spPr>
      </p:pic>
      <p:pic>
        <p:nvPicPr>
          <p:cNvPr id="6" name="图片 5" descr="图"/>
          <p:cNvPicPr>
            <a:picLocks noChangeAspect="1"/>
          </p:cNvPicPr>
          <p:nvPr/>
        </p:nvPicPr>
        <p:blipFill>
          <a:blip r:embed="rId4"/>
          <a:stretch>
            <a:fillRect/>
          </a:stretch>
        </p:blipFill>
        <p:spPr>
          <a:xfrm>
            <a:off x="4030980" y="635"/>
            <a:ext cx="5116195" cy="5154295"/>
          </a:xfrm>
          <a:prstGeom prst="rect">
            <a:avLst/>
          </a:prstGeom>
        </p:spPr>
      </p:pic>
      <p:pic>
        <p:nvPicPr>
          <p:cNvPr id="7" name="图片 6" descr="矩形 9"/>
          <p:cNvPicPr>
            <a:picLocks noChangeAspect="1"/>
          </p:cNvPicPr>
          <p:nvPr/>
        </p:nvPicPr>
        <p:blipFill>
          <a:blip r:embed="rId5"/>
          <a:stretch>
            <a:fillRect/>
          </a:stretch>
        </p:blipFill>
        <p:spPr>
          <a:xfrm>
            <a:off x="6426835" y="1623695"/>
            <a:ext cx="2720340" cy="3531235"/>
          </a:xfrm>
          <a:prstGeom prst="rect">
            <a:avLst/>
          </a:prstGeom>
        </p:spPr>
      </p:pic>
      <p:pic>
        <p:nvPicPr>
          <p:cNvPr id="8" name="图片 7" descr="lv"/>
          <p:cNvPicPr>
            <a:picLocks noChangeAspect="1"/>
          </p:cNvPicPr>
          <p:nvPr/>
        </p:nvPicPr>
        <p:blipFill>
          <a:blip r:embed="rId6"/>
          <a:stretch>
            <a:fillRect/>
          </a:stretch>
        </p:blipFill>
        <p:spPr>
          <a:xfrm>
            <a:off x="4624705" y="1292225"/>
            <a:ext cx="3980180" cy="1774190"/>
          </a:xfrm>
          <a:prstGeom prst="rect">
            <a:avLst/>
          </a:prstGeom>
        </p:spPr>
      </p:pic>
      <p:sp>
        <p:nvSpPr>
          <p:cNvPr id="14" name="文本框 13"/>
          <p:cNvSpPr txBox="1"/>
          <p:nvPr/>
        </p:nvSpPr>
        <p:spPr>
          <a:xfrm>
            <a:off x="122683" y="2229575"/>
            <a:ext cx="4299081" cy="830997"/>
          </a:xfrm>
          <a:prstGeom prst="rect">
            <a:avLst/>
          </a:prstGeom>
          <a:noFill/>
        </p:spPr>
        <p:txBody>
          <a:bodyPr wrap="square" rtlCol="0">
            <a:spAutoFit/>
          </a:bodyPr>
          <a:lstStyle/>
          <a:p>
            <a:pPr algn="r"/>
            <a:r>
              <a:rPr lang="zh-CN" altLang="en-US" sz="46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企业商务模板</a:t>
            </a:r>
          </a:p>
        </p:txBody>
      </p:sp>
      <p:sp>
        <p:nvSpPr>
          <p:cNvPr id="10" name="文本框 9"/>
          <p:cNvSpPr txBox="1"/>
          <p:nvPr/>
        </p:nvSpPr>
        <p:spPr>
          <a:xfrm>
            <a:off x="3269743" y="1410425"/>
            <a:ext cx="4299081" cy="1014730"/>
          </a:xfrm>
          <a:prstGeom prst="rect">
            <a:avLst/>
          </a:prstGeom>
          <a:noFill/>
        </p:spPr>
        <p:txBody>
          <a:bodyPr wrap="square" rtlCol="0">
            <a:spAutoFit/>
          </a:bodyPr>
          <a:lstStyle/>
          <a:p>
            <a:pPr algn="r"/>
            <a:r>
              <a:rPr lang="en-US" altLang="zh-CN" sz="60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202X</a:t>
            </a:r>
          </a:p>
        </p:txBody>
      </p:sp>
      <p:sp>
        <p:nvSpPr>
          <p:cNvPr id="16" name="矩形 15"/>
          <p:cNvSpPr/>
          <p:nvPr/>
        </p:nvSpPr>
        <p:spPr>
          <a:xfrm>
            <a:off x="558691" y="3066182"/>
            <a:ext cx="3770761" cy="276999"/>
          </a:xfrm>
          <a:prstGeom prst="rect">
            <a:avLst/>
          </a:prstGeom>
        </p:spPr>
        <p:txBody>
          <a:bodyPr wrap="square">
            <a:spAutoFit/>
          </a:bodyPr>
          <a:lstStyle/>
          <a:p>
            <a:pPr algn="r"/>
            <a:r>
              <a:rPr lang="en-US" altLang="zh-CN" sz="1200" dirty="0">
                <a:solidFill>
                  <a:schemeClr val="bg1"/>
                </a:solidFill>
                <a:latin typeface="Arial" panose="020B0604020202020204" pitchFamily="34" charset="0"/>
                <a:ea typeface="+mj-ea"/>
                <a:cs typeface="Arial" panose="020B0604020202020204" pitchFamily="34" charset="0"/>
              </a:rPr>
              <a:t>BUSINESS INTRODUCTION OF ENTERPRISES</a:t>
            </a:r>
            <a:endParaRPr lang="zh-CN" altLang="en-US" sz="1200" dirty="0">
              <a:solidFill>
                <a:schemeClr val="bg1"/>
              </a:solidFill>
              <a:latin typeface="Arial" panose="020B0604020202020204" pitchFamily="34" charset="0"/>
              <a:ea typeface="+mj-ea"/>
              <a:cs typeface="Arial" panose="020B0604020202020204" pitchFamily="34" charset="0"/>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par>
                          <p:cTn id="12" fill="hold">
                            <p:stCondLst>
                              <p:cond delay="1000"/>
                            </p:stCondLst>
                            <p:childTnLst>
                              <p:par>
                                <p:cTn id="13" presetID="2" presetClass="entr" presetSubtype="4" fill="hold" grpId="1"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0" grpId="1"/>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p:nvPr/>
        </p:nvSpPr>
        <p:spPr>
          <a:xfrm>
            <a:off x="914400" y="4552950"/>
            <a:ext cx="7848600" cy="381000"/>
          </a:xfrm>
          <a:prstGeom prst="rect">
            <a:avLst/>
          </a:prstGeom>
        </p:spPr>
        <p:txBody>
          <a:bodyPr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sz="1400" dirty="0">
                <a:solidFill>
                  <a:schemeClr val="tx1">
                    <a:lumMod val="85000"/>
                    <a:lumOff val="15000"/>
                  </a:schemeClr>
                </a:solidFill>
                <a:latin typeface="Gulim" panose="020B0600000101010101" pitchFamily="34" charset="-127"/>
              </a:rPr>
              <a:t>CLEANPOINT </a:t>
            </a:r>
          </a:p>
        </p:txBody>
      </p:sp>
      <p:sp>
        <p:nvSpPr>
          <p:cNvPr id="7" name="Rectangle 6"/>
          <p:cNvSpPr/>
          <p:nvPr/>
        </p:nvSpPr>
        <p:spPr>
          <a:xfrm>
            <a:off x="371475" y="4657725"/>
            <a:ext cx="390525" cy="266700"/>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latin typeface="Gulim" panose="020B0600000101010101" pitchFamily="34" charset="-127"/>
              </a:rPr>
              <a:t>11</a:t>
            </a:r>
          </a:p>
        </p:txBody>
      </p:sp>
      <p:sp>
        <p:nvSpPr>
          <p:cNvPr id="11" name="Shape 10"/>
          <p:cNvSpPr/>
          <p:nvPr/>
        </p:nvSpPr>
        <p:spPr>
          <a:xfrm>
            <a:off x="2341563" y="1504950"/>
            <a:ext cx="4957762" cy="3098800"/>
          </a:xfrm>
          <a:prstGeom prst="swooshArrow">
            <a:avLst>
              <a:gd name="adj1" fmla="val 25000"/>
              <a:gd name="adj2" fmla="val 25000"/>
            </a:avLst>
          </a:prstGeom>
          <a:solidFill>
            <a:schemeClr val="accent3">
              <a:lumMod val="60000"/>
              <a:lumOff val="40000"/>
            </a:schemeClr>
          </a:solidFill>
        </p:spPr>
        <p:style>
          <a:lnRef idx="0">
            <a:schemeClr val="dk1">
              <a:hueOff val="0"/>
              <a:satOff val="0"/>
              <a:lumOff val="0"/>
              <a:alphaOff val="0"/>
            </a:schemeClr>
          </a:lnRef>
          <a:fillRef idx="1">
            <a:schemeClr val="accent5">
              <a:tint val="40000"/>
              <a:hueOff val="0"/>
              <a:satOff val="0"/>
              <a:lumOff val="0"/>
              <a:alphaOff val="0"/>
            </a:schemeClr>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53" name="Group 52"/>
          <p:cNvGrpSpPr/>
          <p:nvPr/>
        </p:nvGrpSpPr>
        <p:grpSpPr bwMode="auto">
          <a:xfrm>
            <a:off x="2001838" y="4179888"/>
            <a:ext cx="1155700" cy="567055"/>
            <a:chOff x="1752600" y="4179570"/>
            <a:chExt cx="1155232" cy="567055"/>
          </a:xfrm>
        </p:grpSpPr>
        <p:sp>
          <p:nvSpPr>
            <p:cNvPr id="12" name="Oval 11"/>
            <p:cNvSpPr/>
            <p:nvPr/>
          </p:nvSpPr>
          <p:spPr>
            <a:xfrm>
              <a:off x="2263568" y="4179570"/>
              <a:ext cx="128535" cy="128587"/>
            </a:xfrm>
            <a:prstGeom prst="ellipse">
              <a:avLst/>
            </a:prstGeom>
            <a:solidFill>
              <a:srgbClr val="042520"/>
            </a:solidFill>
          </p:spPr>
          <p:style>
            <a:lnRef idx="2">
              <a:schemeClr val="lt1">
                <a:hueOff val="0"/>
                <a:satOff val="0"/>
                <a:lumOff val="0"/>
                <a:alphaOff val="0"/>
              </a:schemeClr>
            </a:lnRef>
            <a:fillRef idx="1">
              <a:schemeClr val="accent5">
                <a:shade val="80000"/>
                <a:hueOff val="0"/>
                <a:satOff val="0"/>
                <a:lumOff val="0"/>
                <a:alphaOff val="0"/>
              </a:schemeClr>
            </a:fillRef>
            <a:effectRef idx="0">
              <a:schemeClr val="accent5">
                <a:shade val="80000"/>
                <a:hueOff val="0"/>
                <a:satOff val="0"/>
                <a:lumOff val="0"/>
                <a:alphaOff val="0"/>
              </a:schemeClr>
            </a:effectRef>
            <a:fontRef idx="minor">
              <a:schemeClr val="lt1"/>
            </a:fontRef>
          </p:style>
        </p:sp>
        <p:sp>
          <p:nvSpPr>
            <p:cNvPr id="13" name="Freeform 12"/>
            <p:cNvSpPr/>
            <p:nvPr/>
          </p:nvSpPr>
          <p:spPr>
            <a:xfrm>
              <a:off x="1752600" y="4392612"/>
              <a:ext cx="1155232" cy="354013"/>
            </a:xfrm>
            <a:custGeom>
              <a:avLst/>
              <a:gdLst>
                <a:gd name="connsiteX0" fmla="*/ 0 w 1155232"/>
                <a:gd name="connsiteY0" fmla="*/ 0 h 895553"/>
                <a:gd name="connsiteX1" fmla="*/ 1155232 w 1155232"/>
                <a:gd name="connsiteY1" fmla="*/ 0 h 895553"/>
                <a:gd name="connsiteX2" fmla="*/ 1155232 w 1155232"/>
                <a:gd name="connsiteY2" fmla="*/ 895553 h 895553"/>
                <a:gd name="connsiteX3" fmla="*/ 0 w 1155232"/>
                <a:gd name="connsiteY3" fmla="*/ 895553 h 895553"/>
                <a:gd name="connsiteX4" fmla="*/ 0 w 1155232"/>
                <a:gd name="connsiteY4" fmla="*/ 0 h 895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232" h="895553">
                  <a:moveTo>
                    <a:pt x="0" y="0"/>
                  </a:moveTo>
                  <a:lnTo>
                    <a:pt x="1155232" y="0"/>
                  </a:lnTo>
                  <a:lnTo>
                    <a:pt x="1155232" y="895553"/>
                  </a:lnTo>
                  <a:lnTo>
                    <a:pt x="0" y="89555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68307" tIns="0" rIns="0" bIns="0" spcCol="1270"/>
            <a:lstStyle/>
            <a:p>
              <a:pPr algn="ctr" defTabSz="800100" fontAlgn="auto">
                <a:lnSpc>
                  <a:spcPct val="90000"/>
                </a:lnSpc>
                <a:spcAft>
                  <a:spcPct val="35000"/>
                </a:spcAft>
                <a:defRPr/>
              </a:pPr>
              <a:r>
                <a:rPr lang="zh-CN" altLang="en-US" sz="1600" dirty="0">
                  <a:latin typeface="阿里巴巴普惠体 M" panose="00020600040101010101" charset="-122"/>
                  <a:ea typeface="阿里巴巴普惠体 M" panose="00020600040101010101" charset="-122"/>
                </a:rPr>
                <a:t>点击添加</a:t>
              </a:r>
            </a:p>
          </p:txBody>
        </p:sp>
      </p:grpSp>
      <p:grpSp>
        <p:nvGrpSpPr>
          <p:cNvPr id="55" name="Group 54"/>
          <p:cNvGrpSpPr/>
          <p:nvPr/>
        </p:nvGrpSpPr>
        <p:grpSpPr bwMode="auto">
          <a:xfrm>
            <a:off x="3790950" y="2670175"/>
            <a:ext cx="1189038" cy="903288"/>
            <a:chOff x="3541248" y="2669946"/>
            <a:chExt cx="1189939" cy="903581"/>
          </a:xfrm>
        </p:grpSpPr>
        <p:sp>
          <p:nvSpPr>
            <p:cNvPr id="16" name="Oval 15"/>
            <p:cNvSpPr/>
            <p:nvPr/>
          </p:nvSpPr>
          <p:spPr>
            <a:xfrm>
              <a:off x="4038513" y="2669946"/>
              <a:ext cx="322506" cy="322368"/>
            </a:xfrm>
            <a:prstGeom prst="ellipse">
              <a:avLst/>
            </a:prstGeom>
            <a:solidFill>
              <a:srgbClr val="042520"/>
            </a:solidFill>
          </p:spPr>
          <p:style>
            <a:lnRef idx="2">
              <a:schemeClr val="lt1">
                <a:hueOff val="0"/>
                <a:satOff val="0"/>
                <a:lumOff val="0"/>
                <a:alphaOff val="0"/>
              </a:schemeClr>
            </a:lnRef>
            <a:fillRef idx="1">
              <a:schemeClr val="accent5">
                <a:shade val="80000"/>
                <a:hueOff val="205224"/>
                <a:satOff val="-2233"/>
                <a:lumOff val="25579"/>
                <a:alphaOff val="0"/>
              </a:schemeClr>
            </a:fillRef>
            <a:effectRef idx="0">
              <a:schemeClr val="accent5">
                <a:shade val="80000"/>
                <a:hueOff val="205224"/>
                <a:satOff val="-2233"/>
                <a:lumOff val="25579"/>
                <a:alphaOff val="0"/>
              </a:schemeClr>
            </a:effectRef>
            <a:fontRef idx="minor">
              <a:schemeClr val="lt1"/>
            </a:fontRef>
          </p:style>
        </p:sp>
        <p:sp>
          <p:nvSpPr>
            <p:cNvPr id="17" name="Freeform 16"/>
            <p:cNvSpPr/>
            <p:nvPr/>
          </p:nvSpPr>
          <p:spPr>
            <a:xfrm>
              <a:off x="3541248" y="3070126"/>
              <a:ext cx="1189939" cy="503401"/>
            </a:xfrm>
            <a:custGeom>
              <a:avLst/>
              <a:gdLst>
                <a:gd name="connsiteX0" fmla="*/ 0 w 1189939"/>
                <a:gd name="connsiteY0" fmla="*/ 0 h 2153666"/>
                <a:gd name="connsiteX1" fmla="*/ 1189939 w 1189939"/>
                <a:gd name="connsiteY1" fmla="*/ 0 h 2153666"/>
                <a:gd name="connsiteX2" fmla="*/ 1189939 w 1189939"/>
                <a:gd name="connsiteY2" fmla="*/ 2153666 h 2153666"/>
                <a:gd name="connsiteX3" fmla="*/ 0 w 1189939"/>
                <a:gd name="connsiteY3" fmla="*/ 2153666 h 2153666"/>
                <a:gd name="connsiteX4" fmla="*/ 0 w 1189939"/>
                <a:gd name="connsiteY4" fmla="*/ 0 h 2153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939" h="2153666">
                  <a:moveTo>
                    <a:pt x="0" y="0"/>
                  </a:moveTo>
                  <a:lnTo>
                    <a:pt x="1189939" y="0"/>
                  </a:lnTo>
                  <a:lnTo>
                    <a:pt x="1189939" y="2153666"/>
                  </a:lnTo>
                  <a:lnTo>
                    <a:pt x="0" y="215366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70767" tIns="0" rIns="0" bIns="0" spcCol="1270"/>
            <a:lstStyle/>
            <a:p>
              <a:pPr algn="ctr" defTabSz="800100" fontAlgn="auto">
                <a:lnSpc>
                  <a:spcPct val="90000"/>
                </a:lnSpc>
                <a:spcAft>
                  <a:spcPct val="35000"/>
                </a:spcAft>
                <a:defRPr/>
              </a:pPr>
              <a:endParaRPr lang="en-US" dirty="0">
                <a:latin typeface="Gulim" panose="020B0600000101010101" pitchFamily="34" charset="-127"/>
              </a:endParaRPr>
            </a:p>
          </p:txBody>
        </p:sp>
      </p:grpSp>
      <p:grpSp>
        <p:nvGrpSpPr>
          <p:cNvPr id="56" name="Group 55"/>
          <p:cNvGrpSpPr/>
          <p:nvPr/>
        </p:nvGrpSpPr>
        <p:grpSpPr bwMode="auto">
          <a:xfrm>
            <a:off x="5108575" y="2190750"/>
            <a:ext cx="1189038" cy="1073150"/>
            <a:chOff x="4859384" y="2190750"/>
            <a:chExt cx="1189939" cy="1072515"/>
          </a:xfrm>
        </p:grpSpPr>
        <p:sp>
          <p:nvSpPr>
            <p:cNvPr id="18" name="Oval 17"/>
            <p:cNvSpPr/>
            <p:nvPr/>
          </p:nvSpPr>
          <p:spPr>
            <a:xfrm>
              <a:off x="5223197" y="2190750"/>
              <a:ext cx="484554" cy="483901"/>
            </a:xfrm>
            <a:prstGeom prst="ellipse">
              <a:avLst/>
            </a:prstGeom>
            <a:solidFill>
              <a:srgbClr val="042520"/>
            </a:solidFill>
          </p:spPr>
          <p:style>
            <a:lnRef idx="2">
              <a:schemeClr val="lt1">
                <a:hueOff val="0"/>
                <a:satOff val="0"/>
                <a:lumOff val="0"/>
                <a:alphaOff val="0"/>
              </a:schemeClr>
            </a:lnRef>
            <a:fillRef idx="1">
              <a:schemeClr val="accent5">
                <a:shade val="80000"/>
                <a:hueOff val="205224"/>
                <a:satOff val="-2233"/>
                <a:lumOff val="25579"/>
                <a:alphaOff val="0"/>
              </a:schemeClr>
            </a:fillRef>
            <a:effectRef idx="0">
              <a:schemeClr val="accent5">
                <a:shade val="80000"/>
                <a:hueOff val="205224"/>
                <a:satOff val="-2233"/>
                <a:lumOff val="25579"/>
                <a:alphaOff val="0"/>
              </a:schemeClr>
            </a:effectRef>
            <a:fontRef idx="minor">
              <a:schemeClr val="lt1"/>
            </a:fontRef>
          </p:style>
        </p:sp>
        <p:sp>
          <p:nvSpPr>
            <p:cNvPr id="19" name="Freeform 18"/>
            <p:cNvSpPr/>
            <p:nvPr/>
          </p:nvSpPr>
          <p:spPr>
            <a:xfrm>
              <a:off x="4859384" y="2760326"/>
              <a:ext cx="1189939" cy="502939"/>
            </a:xfrm>
            <a:custGeom>
              <a:avLst/>
              <a:gdLst>
                <a:gd name="connsiteX0" fmla="*/ 0 w 1189939"/>
                <a:gd name="connsiteY0" fmla="*/ 0 h 2153666"/>
                <a:gd name="connsiteX1" fmla="*/ 1189939 w 1189939"/>
                <a:gd name="connsiteY1" fmla="*/ 0 h 2153666"/>
                <a:gd name="connsiteX2" fmla="*/ 1189939 w 1189939"/>
                <a:gd name="connsiteY2" fmla="*/ 2153666 h 2153666"/>
                <a:gd name="connsiteX3" fmla="*/ 0 w 1189939"/>
                <a:gd name="connsiteY3" fmla="*/ 2153666 h 2153666"/>
                <a:gd name="connsiteX4" fmla="*/ 0 w 1189939"/>
                <a:gd name="connsiteY4" fmla="*/ 0 h 2153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939" h="2153666">
                  <a:moveTo>
                    <a:pt x="0" y="0"/>
                  </a:moveTo>
                  <a:lnTo>
                    <a:pt x="1189939" y="0"/>
                  </a:lnTo>
                  <a:lnTo>
                    <a:pt x="1189939" y="2153666"/>
                  </a:lnTo>
                  <a:lnTo>
                    <a:pt x="0" y="215366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70767" tIns="0" rIns="0" bIns="0" spcCol="1270"/>
            <a:lstStyle/>
            <a:p>
              <a:pPr algn="ctr" defTabSz="800100" fontAlgn="auto">
                <a:lnSpc>
                  <a:spcPct val="90000"/>
                </a:lnSpc>
                <a:spcAft>
                  <a:spcPct val="35000"/>
                </a:spcAft>
                <a:defRPr/>
              </a:pPr>
              <a:r>
                <a:rPr lang="zh-CN" altLang="en-US" dirty="0">
                  <a:latin typeface="阿里巴巴普惠体 M" panose="00020600040101010101" charset="-122"/>
                  <a:ea typeface="阿里巴巴普惠体 M" panose="00020600040101010101" charset="-122"/>
                  <a:sym typeface="+mn-ea"/>
                </a:rPr>
                <a:t>点击添加</a:t>
              </a:r>
              <a:endParaRPr lang="zh-CN" altLang="en-US" dirty="0">
                <a:latin typeface="阿里巴巴普惠体 M" panose="00020600040101010101" charset="-122"/>
                <a:ea typeface="阿里巴巴普惠体 M" panose="00020600040101010101" charset="-122"/>
              </a:endParaRPr>
            </a:p>
            <a:p>
              <a:pPr algn="ctr" defTabSz="800100" fontAlgn="auto">
                <a:lnSpc>
                  <a:spcPct val="90000"/>
                </a:lnSpc>
                <a:spcAft>
                  <a:spcPct val="35000"/>
                </a:spcAft>
                <a:defRPr/>
              </a:pPr>
              <a:endParaRPr lang="en-US" dirty="0">
                <a:latin typeface="Gulim" panose="020B0600000101010101" pitchFamily="34" charset="-127"/>
              </a:endParaRPr>
            </a:p>
          </p:txBody>
        </p:sp>
      </p:grpSp>
      <p:cxnSp>
        <p:nvCxnSpPr>
          <p:cNvPr id="20" name="Elbow Connector 19"/>
          <p:cNvCxnSpPr/>
          <p:nvPr/>
        </p:nvCxnSpPr>
        <p:spPr>
          <a:xfrm rot="10800000">
            <a:off x="1316038" y="3303588"/>
            <a:ext cx="1257300" cy="938212"/>
          </a:xfrm>
          <a:prstGeom prst="bentConnector3">
            <a:avLst>
              <a:gd name="adj1" fmla="val -726"/>
            </a:avLst>
          </a:prstGeom>
          <a:ln w="3175">
            <a:solidFill>
              <a:schemeClr val="bg1">
                <a:lumMod val="65000"/>
              </a:schemeClr>
            </a:solidFill>
            <a:prstDash val="dash"/>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22" name="TextBox 21"/>
          <p:cNvSpPr txBox="1">
            <a:spLocks noChangeArrowheads="1"/>
          </p:cNvSpPr>
          <p:nvPr/>
        </p:nvSpPr>
        <p:spPr bwMode="auto">
          <a:xfrm>
            <a:off x="1201738" y="3403600"/>
            <a:ext cx="13033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800">
                <a:latin typeface="阿里巴巴普惠体 R" panose="00020600040101010101" charset="-122"/>
                <a:ea typeface="阿里巴巴普惠体 R" panose="00020600040101010101" charset="-122"/>
                <a:sym typeface="+mn-ea"/>
              </a:rPr>
              <a:t>点击添加文本点击添加</a:t>
            </a:r>
          </a:p>
          <a:p>
            <a:pPr algn="ctr" eaLnBrk="1" hangingPunct="1">
              <a:lnSpc>
                <a:spcPct val="150000"/>
              </a:lnSpc>
            </a:pPr>
            <a:r>
              <a:rPr lang="zh-CN" altLang="en-US" sz="800">
                <a:latin typeface="阿里巴巴普惠体 R" panose="00020600040101010101" charset="-122"/>
                <a:ea typeface="阿里巴巴普惠体 R" panose="00020600040101010101" charset="-122"/>
                <a:sym typeface="+mn-ea"/>
              </a:rPr>
              <a:t>点击添加文本点击添加</a:t>
            </a:r>
            <a:endParaRPr lang="en-US" altLang="zh-CN" sz="800" b="1"/>
          </a:p>
        </p:txBody>
      </p:sp>
      <p:cxnSp>
        <p:nvCxnSpPr>
          <p:cNvPr id="29" name="Elbow Connector 28"/>
          <p:cNvCxnSpPr/>
          <p:nvPr/>
        </p:nvCxnSpPr>
        <p:spPr>
          <a:xfrm rot="16200000" flipV="1">
            <a:off x="2186781" y="2321719"/>
            <a:ext cx="1006475" cy="1265238"/>
          </a:xfrm>
          <a:prstGeom prst="bentConnector2">
            <a:avLst/>
          </a:prstGeom>
          <a:ln w="3175">
            <a:solidFill>
              <a:schemeClr val="bg1">
                <a:lumMod val="65000"/>
              </a:schemeClr>
            </a:solidFill>
            <a:prstDash val="dash"/>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30" name="TextBox 29"/>
          <p:cNvSpPr txBox="1">
            <a:spLocks noChangeArrowheads="1"/>
          </p:cNvSpPr>
          <p:nvPr/>
        </p:nvSpPr>
        <p:spPr bwMode="auto">
          <a:xfrm>
            <a:off x="1943100" y="2543175"/>
            <a:ext cx="13033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800">
                <a:latin typeface="阿里巴巴普惠体 R" panose="00020600040101010101" charset="-122"/>
                <a:ea typeface="阿里巴巴普惠体 R" panose="00020600040101010101" charset="-122"/>
                <a:sym typeface="+mn-ea"/>
              </a:rPr>
              <a:t>点击添加文本点击添加</a:t>
            </a:r>
          </a:p>
          <a:p>
            <a:pPr algn="ctr" eaLnBrk="1" hangingPunct="1">
              <a:lnSpc>
                <a:spcPct val="150000"/>
              </a:lnSpc>
            </a:pPr>
            <a:r>
              <a:rPr lang="zh-CN" altLang="en-US" sz="800">
                <a:latin typeface="阿里巴巴普惠体 R" panose="00020600040101010101" charset="-122"/>
                <a:ea typeface="阿里巴巴普惠体 R" panose="00020600040101010101" charset="-122"/>
                <a:sym typeface="+mn-ea"/>
              </a:rPr>
              <a:t>点击添加文本点击添加</a:t>
            </a:r>
            <a:endParaRPr lang="en-US" altLang="zh-CN" sz="800" b="1"/>
          </a:p>
        </p:txBody>
      </p:sp>
      <p:cxnSp>
        <p:nvCxnSpPr>
          <p:cNvPr id="33" name="Elbow Connector 32"/>
          <p:cNvCxnSpPr/>
          <p:nvPr/>
        </p:nvCxnSpPr>
        <p:spPr>
          <a:xfrm rot="10800000">
            <a:off x="3159125" y="1581150"/>
            <a:ext cx="1290638" cy="1233488"/>
          </a:xfrm>
          <a:prstGeom prst="bentConnector3">
            <a:avLst>
              <a:gd name="adj1" fmla="val -222"/>
            </a:avLst>
          </a:prstGeom>
          <a:ln w="3175">
            <a:solidFill>
              <a:schemeClr val="bg1">
                <a:lumMod val="65000"/>
              </a:schemeClr>
            </a:solidFill>
            <a:prstDash val="dash"/>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34" name="TextBox 33"/>
          <p:cNvSpPr txBox="1">
            <a:spLocks noChangeArrowheads="1"/>
          </p:cNvSpPr>
          <p:nvPr/>
        </p:nvSpPr>
        <p:spPr bwMode="auto">
          <a:xfrm>
            <a:off x="3052763" y="1673225"/>
            <a:ext cx="13017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800" dirty="0">
                <a:latin typeface="阿里巴巴普惠体 R" panose="00020600040101010101" charset="-122"/>
                <a:ea typeface="阿里巴巴普惠体 R" panose="00020600040101010101" charset="-122"/>
                <a:sym typeface="+mn-ea"/>
              </a:rPr>
              <a:t>点击添加文本点击添加</a:t>
            </a:r>
          </a:p>
          <a:p>
            <a:pPr algn="ctr" eaLnBrk="1" hangingPunct="1">
              <a:lnSpc>
                <a:spcPct val="150000"/>
              </a:lnSpc>
            </a:pPr>
            <a:r>
              <a:rPr lang="zh-CN" altLang="en-US" sz="800" dirty="0">
                <a:latin typeface="阿里巴巴普惠体 R" panose="00020600040101010101" charset="-122"/>
                <a:ea typeface="阿里巴巴普惠体 R" panose="00020600040101010101" charset="-122"/>
                <a:sym typeface="+mn-ea"/>
              </a:rPr>
              <a:t>点击添加文本点击添加</a:t>
            </a:r>
            <a:endParaRPr lang="en-US" altLang="zh-CN" sz="800" b="1" dirty="0"/>
          </a:p>
        </p:txBody>
      </p:sp>
      <p:cxnSp>
        <p:nvCxnSpPr>
          <p:cNvPr id="41" name="Elbow Connector 40"/>
          <p:cNvCxnSpPr/>
          <p:nvPr/>
        </p:nvCxnSpPr>
        <p:spPr>
          <a:xfrm rot="5400000" flipH="1" flipV="1">
            <a:off x="4717257" y="3004344"/>
            <a:ext cx="1550987" cy="434975"/>
          </a:xfrm>
          <a:prstGeom prst="bentConnector3">
            <a:avLst>
              <a:gd name="adj1" fmla="val 100139"/>
            </a:avLst>
          </a:prstGeom>
          <a:ln w="3175">
            <a:solidFill>
              <a:schemeClr val="bg1">
                <a:lumMod val="65000"/>
              </a:schemeClr>
            </a:solidFill>
            <a:prstDash val="dash"/>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44" name="TextBox 43"/>
          <p:cNvSpPr txBox="1">
            <a:spLocks noChangeArrowheads="1"/>
          </p:cNvSpPr>
          <p:nvPr/>
        </p:nvSpPr>
        <p:spPr bwMode="auto">
          <a:xfrm>
            <a:off x="5359400" y="3482975"/>
            <a:ext cx="13033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800">
                <a:latin typeface="阿里巴巴普惠体 R" panose="00020600040101010101" charset="-122"/>
                <a:ea typeface="阿里巴巴普惠体 R" panose="00020600040101010101" charset="-122"/>
                <a:sym typeface="+mn-ea"/>
              </a:rPr>
              <a:t>点击添加文本点击添加</a:t>
            </a:r>
          </a:p>
          <a:p>
            <a:pPr algn="ctr" eaLnBrk="1" hangingPunct="1">
              <a:lnSpc>
                <a:spcPct val="150000"/>
              </a:lnSpc>
            </a:pPr>
            <a:r>
              <a:rPr lang="zh-CN" altLang="en-US" sz="800">
                <a:latin typeface="阿里巴巴普惠体 R" panose="00020600040101010101" charset="-122"/>
                <a:ea typeface="阿里巴巴普惠体 R" panose="00020600040101010101" charset="-122"/>
                <a:sym typeface="+mn-ea"/>
              </a:rPr>
              <a:t>点击添加文本点击添加</a:t>
            </a:r>
            <a:endParaRPr lang="en-US" altLang="zh-CN" sz="800" b="1"/>
          </a:p>
        </p:txBody>
      </p:sp>
      <p:grpSp>
        <p:nvGrpSpPr>
          <p:cNvPr id="3" name="Group 2"/>
          <p:cNvGrpSpPr/>
          <p:nvPr/>
        </p:nvGrpSpPr>
        <p:grpSpPr bwMode="auto">
          <a:xfrm>
            <a:off x="6262053" y="1753870"/>
            <a:ext cx="2022475" cy="1339850"/>
            <a:chOff x="6269888" y="1743151"/>
            <a:chExt cx="2021483" cy="1339685"/>
          </a:xfrm>
        </p:grpSpPr>
        <p:grpSp>
          <p:nvGrpSpPr>
            <p:cNvPr id="13332" name="Group 56"/>
            <p:cNvGrpSpPr/>
            <p:nvPr/>
          </p:nvGrpSpPr>
          <p:grpSpPr bwMode="auto">
            <a:xfrm>
              <a:off x="6269888" y="1743151"/>
              <a:ext cx="2021483" cy="1339685"/>
              <a:chOff x="6020872" y="1743151"/>
              <a:chExt cx="2021483" cy="1339685"/>
            </a:xfrm>
          </p:grpSpPr>
          <p:sp>
            <p:nvSpPr>
              <p:cNvPr id="47" name="Oval 46"/>
              <p:cNvSpPr/>
              <p:nvPr/>
            </p:nvSpPr>
            <p:spPr>
              <a:xfrm>
                <a:off x="6701575" y="1743151"/>
                <a:ext cx="787014" cy="788891"/>
              </a:xfrm>
              <a:prstGeom prst="ellipse">
                <a:avLst/>
              </a:prstGeom>
              <a:solidFill>
                <a:srgbClr val="042520"/>
              </a:solidFill>
            </p:spPr>
            <p:style>
              <a:lnRef idx="2">
                <a:schemeClr val="lt1">
                  <a:hueOff val="0"/>
                  <a:satOff val="0"/>
                  <a:lumOff val="0"/>
                  <a:alphaOff val="0"/>
                </a:schemeClr>
              </a:lnRef>
              <a:fillRef idx="1">
                <a:schemeClr val="accent5">
                  <a:shade val="80000"/>
                  <a:hueOff val="205224"/>
                  <a:satOff val="-2233"/>
                  <a:lumOff val="25579"/>
                  <a:alphaOff val="0"/>
                </a:schemeClr>
              </a:fillRef>
              <a:effectRef idx="0">
                <a:schemeClr val="accent5">
                  <a:shade val="80000"/>
                  <a:hueOff val="205224"/>
                  <a:satOff val="-2233"/>
                  <a:lumOff val="25579"/>
                  <a:alphaOff val="0"/>
                </a:schemeClr>
              </a:effectRef>
              <a:fontRef idx="minor">
                <a:schemeClr val="lt1"/>
              </a:fontRef>
            </p:style>
          </p:sp>
          <p:sp>
            <p:nvSpPr>
              <p:cNvPr id="50" name="Freeform 49"/>
              <p:cNvSpPr/>
              <p:nvPr/>
            </p:nvSpPr>
            <p:spPr>
              <a:xfrm>
                <a:off x="6020872" y="2579661"/>
                <a:ext cx="2021483" cy="503175"/>
              </a:xfrm>
              <a:custGeom>
                <a:avLst/>
                <a:gdLst>
                  <a:gd name="connsiteX0" fmla="*/ 0 w 1189939"/>
                  <a:gd name="connsiteY0" fmla="*/ 0 h 2153666"/>
                  <a:gd name="connsiteX1" fmla="*/ 1189939 w 1189939"/>
                  <a:gd name="connsiteY1" fmla="*/ 0 h 2153666"/>
                  <a:gd name="connsiteX2" fmla="*/ 1189939 w 1189939"/>
                  <a:gd name="connsiteY2" fmla="*/ 2153666 h 2153666"/>
                  <a:gd name="connsiteX3" fmla="*/ 0 w 1189939"/>
                  <a:gd name="connsiteY3" fmla="*/ 2153666 h 2153666"/>
                  <a:gd name="connsiteX4" fmla="*/ 0 w 1189939"/>
                  <a:gd name="connsiteY4" fmla="*/ 0 h 2153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939" h="2153666">
                    <a:moveTo>
                      <a:pt x="0" y="0"/>
                    </a:moveTo>
                    <a:lnTo>
                      <a:pt x="1189939" y="0"/>
                    </a:lnTo>
                    <a:lnTo>
                      <a:pt x="1189939" y="2153666"/>
                    </a:lnTo>
                    <a:lnTo>
                      <a:pt x="0" y="215366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170767" tIns="0" rIns="0" bIns="0" spcCol="1270"/>
              <a:lstStyle/>
              <a:p>
                <a:pPr algn="ctr" defTabSz="800100" fontAlgn="auto">
                  <a:lnSpc>
                    <a:spcPct val="90000"/>
                  </a:lnSpc>
                  <a:spcAft>
                    <a:spcPct val="35000"/>
                  </a:spcAft>
                  <a:defRPr/>
                </a:pPr>
                <a:r>
                  <a:rPr lang="zh-CN" altLang="en-US" sz="2800" dirty="0">
                    <a:latin typeface="阿里巴巴普惠体 M" panose="00020600040101010101" charset="-122"/>
                    <a:ea typeface="阿里巴巴普惠体 M" panose="00020600040101010101" charset="-122"/>
                    <a:sym typeface="+mn-ea"/>
                  </a:rPr>
                  <a:t>点击添加</a:t>
                </a:r>
                <a:endParaRPr lang="zh-CN" altLang="en-US" sz="2800" dirty="0">
                  <a:latin typeface="阿里巴巴普惠体 M" panose="00020600040101010101" charset="-122"/>
                  <a:ea typeface="阿里巴巴普惠体 M" panose="00020600040101010101" charset="-122"/>
                </a:endParaRPr>
              </a:p>
              <a:p>
                <a:pPr algn="ctr" defTabSz="800100" fontAlgn="auto">
                  <a:lnSpc>
                    <a:spcPct val="90000"/>
                  </a:lnSpc>
                  <a:spcAft>
                    <a:spcPct val="35000"/>
                  </a:spcAft>
                  <a:defRPr/>
                </a:pPr>
                <a:endParaRPr lang="en-US" sz="2800" dirty="0">
                  <a:solidFill>
                    <a:schemeClr val="tx1">
                      <a:lumMod val="85000"/>
                      <a:lumOff val="15000"/>
                    </a:schemeClr>
                  </a:solidFill>
                  <a:latin typeface="Gulim" panose="020B0600000101010101" pitchFamily="34" charset="-127"/>
                </a:endParaRPr>
              </a:p>
            </p:txBody>
          </p:sp>
        </p:grpSp>
        <p:sp>
          <p:nvSpPr>
            <p:cNvPr id="31" name="5-Point Star 30"/>
            <p:cNvSpPr/>
            <p:nvPr/>
          </p:nvSpPr>
          <p:spPr>
            <a:xfrm>
              <a:off x="7115610" y="1886008"/>
              <a:ext cx="456976" cy="457144"/>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8" name="文本框 15"/>
          <p:cNvSpPr txBox="1"/>
          <p:nvPr/>
        </p:nvSpPr>
        <p:spPr>
          <a:xfrm>
            <a:off x="2592120" y="311805"/>
            <a:ext cx="4708004" cy="583565"/>
          </a:xfrm>
          <a:prstGeom prst="rect">
            <a:avLst/>
          </a:prstGeom>
          <a:noFill/>
        </p:spPr>
        <p:txBody>
          <a:bodyPr wrap="square" rtlCol="0">
            <a:spAutoFit/>
          </a:bodyPr>
          <a:lstStyle/>
          <a:p>
            <a:r>
              <a:rPr lang="zh-CN" altLang="en-US" sz="3200" dirty="0">
                <a:solidFill>
                  <a:srgbClr val="042520"/>
                </a:solidFill>
                <a:latin typeface="阿里巴巴普惠体 M" panose="00020600040101010101" charset="-122"/>
                <a:ea typeface="阿里巴巴普惠体 M" panose="00020600040101010101" charset="-122"/>
                <a:cs typeface="阿里巴巴普惠体 M" panose="00020600040101010101" charset="-122"/>
              </a:rPr>
              <a:t>请在此输入文本标题</a:t>
            </a:r>
          </a:p>
        </p:txBody>
      </p:sp>
      <p:sp>
        <p:nvSpPr>
          <p:cNvPr id="9" name="文本框 8"/>
          <p:cNvSpPr txBox="1"/>
          <p:nvPr/>
        </p:nvSpPr>
        <p:spPr>
          <a:xfrm>
            <a:off x="2022475" y="880745"/>
            <a:ext cx="5080000" cy="275590"/>
          </a:xfrm>
          <a:prstGeom prst="rect">
            <a:avLst/>
          </a:prstGeom>
          <a:noFill/>
        </p:spPr>
        <p:txBody>
          <a:bodyPr wrap="none" rtlCol="0" anchor="t">
            <a:spAutoFit/>
          </a:bodyPr>
          <a:lstStyle/>
          <a:p>
            <a:r>
              <a:rPr lang="zh-CN" altLang="en-US" sz="1200" b="1">
                <a:solidFill>
                  <a:schemeClr val="tx1">
                    <a:lumMod val="65000"/>
                    <a:lumOff val="35000"/>
                  </a:schemeClr>
                </a:solidFill>
                <a:latin typeface="阿里巴巴普惠体 R" panose="00020600040101010101" charset="-122"/>
                <a:ea typeface="阿里巴巴普惠体 R" panose="00020600040101010101" charset="-122"/>
                <a:sym typeface="+mn-ea"/>
              </a:rPr>
              <a:t>点击此处添加文本点击此处添加文本点击此处添加文本点击此处添加文本</a:t>
            </a:r>
          </a:p>
        </p:txBody>
      </p:sp>
      <p:grpSp>
        <p:nvGrpSpPr>
          <p:cNvPr id="10" name="Group 52"/>
          <p:cNvGrpSpPr/>
          <p:nvPr/>
        </p:nvGrpSpPr>
        <p:grpSpPr bwMode="auto">
          <a:xfrm>
            <a:off x="2702878" y="3515678"/>
            <a:ext cx="1155700" cy="640715"/>
            <a:chOff x="1752600" y="4105910"/>
            <a:chExt cx="1155232" cy="640715"/>
          </a:xfrm>
        </p:grpSpPr>
        <p:sp>
          <p:nvSpPr>
            <p:cNvPr id="21" name="Oval 11"/>
            <p:cNvSpPr/>
            <p:nvPr/>
          </p:nvSpPr>
          <p:spPr>
            <a:xfrm>
              <a:off x="2263568" y="4105910"/>
              <a:ext cx="201848" cy="201930"/>
            </a:xfrm>
            <a:prstGeom prst="ellipse">
              <a:avLst/>
            </a:prstGeom>
            <a:solidFill>
              <a:srgbClr val="042520"/>
            </a:solidFill>
          </p:spPr>
          <p:style>
            <a:lnRef idx="2">
              <a:schemeClr val="lt1">
                <a:hueOff val="0"/>
                <a:satOff val="0"/>
                <a:lumOff val="0"/>
                <a:alphaOff val="0"/>
              </a:schemeClr>
            </a:lnRef>
            <a:fillRef idx="1">
              <a:schemeClr val="accent5">
                <a:shade val="80000"/>
                <a:hueOff val="0"/>
                <a:satOff val="0"/>
                <a:lumOff val="0"/>
                <a:alphaOff val="0"/>
              </a:schemeClr>
            </a:fillRef>
            <a:effectRef idx="0">
              <a:schemeClr val="accent5">
                <a:shade val="80000"/>
                <a:hueOff val="0"/>
                <a:satOff val="0"/>
                <a:lumOff val="0"/>
                <a:alphaOff val="0"/>
              </a:schemeClr>
            </a:effectRef>
            <a:fontRef idx="minor">
              <a:schemeClr val="lt1"/>
            </a:fontRef>
          </p:style>
        </p:sp>
        <p:sp>
          <p:nvSpPr>
            <p:cNvPr id="23" name="Freeform 12"/>
            <p:cNvSpPr/>
            <p:nvPr/>
          </p:nvSpPr>
          <p:spPr>
            <a:xfrm>
              <a:off x="1752600" y="4392612"/>
              <a:ext cx="1155232" cy="354013"/>
            </a:xfrm>
            <a:custGeom>
              <a:avLst/>
              <a:gdLst>
                <a:gd name="connsiteX0" fmla="*/ 0 w 1155232"/>
                <a:gd name="connsiteY0" fmla="*/ 0 h 895553"/>
                <a:gd name="connsiteX1" fmla="*/ 1155232 w 1155232"/>
                <a:gd name="connsiteY1" fmla="*/ 0 h 895553"/>
                <a:gd name="connsiteX2" fmla="*/ 1155232 w 1155232"/>
                <a:gd name="connsiteY2" fmla="*/ 895553 h 895553"/>
                <a:gd name="connsiteX3" fmla="*/ 0 w 1155232"/>
                <a:gd name="connsiteY3" fmla="*/ 895553 h 895553"/>
                <a:gd name="connsiteX4" fmla="*/ 0 w 1155232"/>
                <a:gd name="connsiteY4" fmla="*/ 0 h 895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232" h="895553">
                  <a:moveTo>
                    <a:pt x="0" y="0"/>
                  </a:moveTo>
                  <a:lnTo>
                    <a:pt x="1155232" y="0"/>
                  </a:lnTo>
                  <a:lnTo>
                    <a:pt x="1155232" y="895553"/>
                  </a:lnTo>
                  <a:lnTo>
                    <a:pt x="0" y="89555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68307" tIns="0" rIns="0" bIns="0" spcCol="1270"/>
            <a:lstStyle/>
            <a:p>
              <a:pPr algn="ctr" defTabSz="800100" fontAlgn="auto">
                <a:lnSpc>
                  <a:spcPct val="90000"/>
                </a:lnSpc>
                <a:spcAft>
                  <a:spcPct val="35000"/>
                </a:spcAft>
                <a:defRPr/>
              </a:pPr>
              <a:r>
                <a:rPr lang="zh-CN" altLang="en-US" sz="1600" dirty="0">
                  <a:latin typeface="阿里巴巴普惠体 M" panose="00020600040101010101" charset="-122"/>
                  <a:ea typeface="阿里巴巴普惠体 M" panose="00020600040101010101" charset="-122"/>
                </a:rPr>
                <a:t>点击添加</a:t>
              </a:r>
            </a:p>
          </p:txBody>
        </p:sp>
      </p:grpSp>
      <p:sp>
        <p:nvSpPr>
          <p:cNvPr id="26" name="Freeform 12"/>
          <p:cNvSpPr/>
          <p:nvPr/>
        </p:nvSpPr>
        <p:spPr>
          <a:xfrm>
            <a:off x="3867785" y="3101340"/>
            <a:ext cx="1155700" cy="354330"/>
          </a:xfrm>
          <a:custGeom>
            <a:avLst/>
            <a:gdLst>
              <a:gd name="connsiteX0" fmla="*/ 0 w 1155232"/>
              <a:gd name="connsiteY0" fmla="*/ 0 h 895553"/>
              <a:gd name="connsiteX1" fmla="*/ 1155232 w 1155232"/>
              <a:gd name="connsiteY1" fmla="*/ 0 h 895553"/>
              <a:gd name="connsiteX2" fmla="*/ 1155232 w 1155232"/>
              <a:gd name="connsiteY2" fmla="*/ 895553 h 895553"/>
              <a:gd name="connsiteX3" fmla="*/ 0 w 1155232"/>
              <a:gd name="connsiteY3" fmla="*/ 895553 h 895553"/>
              <a:gd name="connsiteX4" fmla="*/ 0 w 1155232"/>
              <a:gd name="connsiteY4" fmla="*/ 0 h 895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232" h="895553">
                <a:moveTo>
                  <a:pt x="0" y="0"/>
                </a:moveTo>
                <a:lnTo>
                  <a:pt x="1155232" y="0"/>
                </a:lnTo>
                <a:lnTo>
                  <a:pt x="1155232" y="895553"/>
                </a:lnTo>
                <a:lnTo>
                  <a:pt x="0" y="89555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68307" tIns="0" rIns="0" bIns="0" spcCol="1270"/>
          <a:lstStyle/>
          <a:p>
            <a:pPr algn="ctr" defTabSz="800100" fontAlgn="auto">
              <a:lnSpc>
                <a:spcPct val="90000"/>
              </a:lnSpc>
              <a:spcAft>
                <a:spcPct val="35000"/>
              </a:spcAft>
              <a:defRPr/>
            </a:pPr>
            <a:r>
              <a:rPr lang="zh-CN" altLang="en-US" sz="1600" dirty="0">
                <a:latin typeface="阿里巴巴普惠体 M" panose="00020600040101010101" charset="-122"/>
                <a:ea typeface="阿里巴巴普惠体 M" panose="00020600040101010101" charset="-122"/>
              </a:rPr>
              <a:t>点击添加</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899"/>
                            </p:stCondLst>
                            <p:childTnLst>
                              <p:par>
                                <p:cTn id="11" presetID="22" presetClass="entr" presetSubtype="8"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left)">
                                      <p:cBhvr>
                                        <p:cTn id="13" dur="500"/>
                                        <p:tgtEl>
                                          <p:spTgt spid="11"/>
                                        </p:tgtEl>
                                      </p:cBhvr>
                                    </p:animEffect>
                                  </p:childTnLst>
                                </p:cTn>
                              </p:par>
                            </p:childTnLst>
                          </p:cTn>
                        </p:par>
                        <p:par>
                          <p:cTn id="14" fill="hold">
                            <p:stCondLst>
                              <p:cond delay="1399"/>
                            </p:stCondLst>
                            <p:childTnLst>
                              <p:par>
                                <p:cTn id="15" presetID="10" presetClass="entr" presetSubtype="0" fill="hold" nodeType="after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fade">
                                      <p:cBhvr>
                                        <p:cTn id="17" dur="500"/>
                                        <p:tgtEl>
                                          <p:spTgt spid="53"/>
                                        </p:tgtEl>
                                      </p:cBhvr>
                                    </p:animEffect>
                                  </p:childTnLst>
                                </p:cTn>
                              </p:par>
                            </p:childTnLst>
                          </p:cTn>
                        </p:par>
                        <p:par>
                          <p:cTn id="18" fill="hold">
                            <p:stCondLst>
                              <p:cond delay="1899"/>
                            </p:stCondLst>
                            <p:childTnLst>
                              <p:par>
                                <p:cTn id="19" presetID="22" presetClass="entr" presetSubtype="2"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right)">
                                      <p:cBhvr>
                                        <p:cTn id="21" dur="500"/>
                                        <p:tgtEl>
                                          <p:spTgt spid="20"/>
                                        </p:tgtEl>
                                      </p:cBhvr>
                                    </p:animEffect>
                                  </p:childTnLst>
                                </p:cTn>
                              </p:par>
                            </p:childTnLst>
                          </p:cTn>
                        </p:par>
                        <p:par>
                          <p:cTn id="22" fill="hold">
                            <p:stCondLst>
                              <p:cond delay="2399"/>
                            </p:stCondLst>
                            <p:childTnLst>
                              <p:par>
                                <p:cTn id="23" presetID="47" presetClass="entr" presetSubtype="0"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anim calcmode="lin" valueType="num">
                                      <p:cBhvr>
                                        <p:cTn id="26" dur="500" fill="hold"/>
                                        <p:tgtEl>
                                          <p:spTgt spid="22"/>
                                        </p:tgtEl>
                                        <p:attrNameLst>
                                          <p:attrName>ppt_x</p:attrName>
                                        </p:attrNameLst>
                                      </p:cBhvr>
                                      <p:tavLst>
                                        <p:tav tm="0">
                                          <p:val>
                                            <p:strVal val="#ppt_x"/>
                                          </p:val>
                                        </p:tav>
                                        <p:tav tm="100000">
                                          <p:val>
                                            <p:strVal val="#ppt_x"/>
                                          </p:val>
                                        </p:tav>
                                      </p:tavLst>
                                    </p:anim>
                                    <p:anim calcmode="lin" valueType="num">
                                      <p:cBhvr>
                                        <p:cTn id="27" dur="500" fill="hold"/>
                                        <p:tgtEl>
                                          <p:spTgt spid="22"/>
                                        </p:tgtEl>
                                        <p:attrNameLst>
                                          <p:attrName>ppt_y</p:attrName>
                                        </p:attrNameLst>
                                      </p:cBhvr>
                                      <p:tavLst>
                                        <p:tav tm="0">
                                          <p:val>
                                            <p:strVal val="#ppt_y-.1"/>
                                          </p:val>
                                        </p:tav>
                                        <p:tav tm="100000">
                                          <p:val>
                                            <p:strVal val="#ppt_y"/>
                                          </p:val>
                                        </p:tav>
                                      </p:tavLst>
                                    </p:anim>
                                  </p:childTnLst>
                                </p:cTn>
                              </p:par>
                            </p:childTnLst>
                          </p:cTn>
                        </p:par>
                        <p:par>
                          <p:cTn id="28" fill="hold">
                            <p:stCondLst>
                              <p:cond delay="2899"/>
                            </p:stCondLst>
                            <p:childTnLst>
                              <p:par>
                                <p:cTn id="29" presetID="22" presetClass="entr" presetSubtype="2"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wipe(right)">
                                      <p:cBhvr>
                                        <p:cTn id="31" dur="500"/>
                                        <p:tgtEl>
                                          <p:spTgt spid="29"/>
                                        </p:tgtEl>
                                      </p:cBhvr>
                                    </p:animEffect>
                                  </p:childTnLst>
                                </p:cTn>
                              </p:par>
                            </p:childTnLst>
                          </p:cTn>
                        </p:par>
                        <p:par>
                          <p:cTn id="32" fill="hold">
                            <p:stCondLst>
                              <p:cond delay="3399"/>
                            </p:stCondLst>
                            <p:childTnLst>
                              <p:par>
                                <p:cTn id="33" presetID="47" presetClass="entr" presetSubtype="0"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500"/>
                                        <p:tgtEl>
                                          <p:spTgt spid="30"/>
                                        </p:tgtEl>
                                      </p:cBhvr>
                                    </p:animEffect>
                                    <p:anim calcmode="lin" valueType="num">
                                      <p:cBhvr>
                                        <p:cTn id="36" dur="500" fill="hold"/>
                                        <p:tgtEl>
                                          <p:spTgt spid="30"/>
                                        </p:tgtEl>
                                        <p:attrNameLst>
                                          <p:attrName>ppt_x</p:attrName>
                                        </p:attrNameLst>
                                      </p:cBhvr>
                                      <p:tavLst>
                                        <p:tav tm="0">
                                          <p:val>
                                            <p:strVal val="#ppt_x"/>
                                          </p:val>
                                        </p:tav>
                                        <p:tav tm="100000">
                                          <p:val>
                                            <p:strVal val="#ppt_x"/>
                                          </p:val>
                                        </p:tav>
                                      </p:tavLst>
                                    </p:anim>
                                    <p:anim calcmode="lin" valueType="num">
                                      <p:cBhvr>
                                        <p:cTn id="37" dur="500" fill="hold"/>
                                        <p:tgtEl>
                                          <p:spTgt spid="30"/>
                                        </p:tgtEl>
                                        <p:attrNameLst>
                                          <p:attrName>ppt_y</p:attrName>
                                        </p:attrNameLst>
                                      </p:cBhvr>
                                      <p:tavLst>
                                        <p:tav tm="0">
                                          <p:val>
                                            <p:strVal val="#ppt_y-.1"/>
                                          </p:val>
                                        </p:tav>
                                        <p:tav tm="100000">
                                          <p:val>
                                            <p:strVal val="#ppt_y"/>
                                          </p:val>
                                        </p:tav>
                                      </p:tavLst>
                                    </p:anim>
                                  </p:childTnLst>
                                </p:cTn>
                              </p:par>
                            </p:childTnLst>
                          </p:cTn>
                        </p:par>
                        <p:par>
                          <p:cTn id="38" fill="hold">
                            <p:stCondLst>
                              <p:cond delay="3899"/>
                            </p:stCondLst>
                            <p:childTnLst>
                              <p:par>
                                <p:cTn id="39" presetID="10" presetClass="entr" presetSubtype="0" fill="hold" nodeType="afterEffect">
                                  <p:stCondLst>
                                    <p:cond delay="0"/>
                                  </p:stCondLst>
                                  <p:childTnLst>
                                    <p:set>
                                      <p:cBhvr>
                                        <p:cTn id="40" dur="1" fill="hold">
                                          <p:stCondLst>
                                            <p:cond delay="0"/>
                                          </p:stCondLst>
                                        </p:cTn>
                                        <p:tgtEl>
                                          <p:spTgt spid="55"/>
                                        </p:tgtEl>
                                        <p:attrNameLst>
                                          <p:attrName>style.visibility</p:attrName>
                                        </p:attrNameLst>
                                      </p:cBhvr>
                                      <p:to>
                                        <p:strVal val="visible"/>
                                      </p:to>
                                    </p:set>
                                    <p:animEffect transition="in" filter="fade">
                                      <p:cBhvr>
                                        <p:cTn id="41" dur="500"/>
                                        <p:tgtEl>
                                          <p:spTgt spid="55"/>
                                        </p:tgtEl>
                                      </p:cBhvr>
                                    </p:animEffect>
                                  </p:childTnLst>
                                </p:cTn>
                              </p:par>
                            </p:childTnLst>
                          </p:cTn>
                        </p:par>
                        <p:par>
                          <p:cTn id="42" fill="hold">
                            <p:stCondLst>
                              <p:cond delay="4399"/>
                            </p:stCondLst>
                            <p:childTnLst>
                              <p:par>
                                <p:cTn id="43" presetID="22" presetClass="entr" presetSubtype="2" fill="hold" nodeType="after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wipe(right)">
                                      <p:cBhvr>
                                        <p:cTn id="45" dur="500"/>
                                        <p:tgtEl>
                                          <p:spTgt spid="33"/>
                                        </p:tgtEl>
                                      </p:cBhvr>
                                    </p:animEffect>
                                  </p:childTnLst>
                                </p:cTn>
                              </p:par>
                            </p:childTnLst>
                          </p:cTn>
                        </p:par>
                        <p:par>
                          <p:cTn id="46" fill="hold">
                            <p:stCondLst>
                              <p:cond delay="4899"/>
                            </p:stCondLst>
                            <p:childTnLst>
                              <p:par>
                                <p:cTn id="47" presetID="47" presetClass="entr" presetSubtype="0" fill="hold" grpId="0" nodeType="after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500"/>
                                        <p:tgtEl>
                                          <p:spTgt spid="34"/>
                                        </p:tgtEl>
                                      </p:cBhvr>
                                    </p:animEffect>
                                    <p:anim calcmode="lin" valueType="num">
                                      <p:cBhvr>
                                        <p:cTn id="50" dur="500" fill="hold"/>
                                        <p:tgtEl>
                                          <p:spTgt spid="34"/>
                                        </p:tgtEl>
                                        <p:attrNameLst>
                                          <p:attrName>ppt_x</p:attrName>
                                        </p:attrNameLst>
                                      </p:cBhvr>
                                      <p:tavLst>
                                        <p:tav tm="0">
                                          <p:val>
                                            <p:strVal val="#ppt_x"/>
                                          </p:val>
                                        </p:tav>
                                        <p:tav tm="100000">
                                          <p:val>
                                            <p:strVal val="#ppt_x"/>
                                          </p:val>
                                        </p:tav>
                                      </p:tavLst>
                                    </p:anim>
                                    <p:anim calcmode="lin" valueType="num">
                                      <p:cBhvr>
                                        <p:cTn id="51" dur="500" fill="hold"/>
                                        <p:tgtEl>
                                          <p:spTgt spid="34"/>
                                        </p:tgtEl>
                                        <p:attrNameLst>
                                          <p:attrName>ppt_y</p:attrName>
                                        </p:attrNameLst>
                                      </p:cBhvr>
                                      <p:tavLst>
                                        <p:tav tm="0">
                                          <p:val>
                                            <p:strVal val="#ppt_y-.1"/>
                                          </p:val>
                                        </p:tav>
                                        <p:tav tm="100000">
                                          <p:val>
                                            <p:strVal val="#ppt_y"/>
                                          </p:val>
                                        </p:tav>
                                      </p:tavLst>
                                    </p:anim>
                                  </p:childTnLst>
                                </p:cTn>
                              </p:par>
                            </p:childTnLst>
                          </p:cTn>
                        </p:par>
                        <p:par>
                          <p:cTn id="52" fill="hold">
                            <p:stCondLst>
                              <p:cond delay="5399"/>
                            </p:stCondLst>
                            <p:childTnLst>
                              <p:par>
                                <p:cTn id="53" presetID="10" presetClass="entr" presetSubtype="0" fill="hold" nodeType="afterEffect">
                                  <p:stCondLst>
                                    <p:cond delay="0"/>
                                  </p:stCondLst>
                                  <p:childTnLst>
                                    <p:set>
                                      <p:cBhvr>
                                        <p:cTn id="54" dur="1" fill="hold">
                                          <p:stCondLst>
                                            <p:cond delay="0"/>
                                          </p:stCondLst>
                                        </p:cTn>
                                        <p:tgtEl>
                                          <p:spTgt spid="56"/>
                                        </p:tgtEl>
                                        <p:attrNameLst>
                                          <p:attrName>style.visibility</p:attrName>
                                        </p:attrNameLst>
                                      </p:cBhvr>
                                      <p:to>
                                        <p:strVal val="visible"/>
                                      </p:to>
                                    </p:set>
                                    <p:animEffect transition="in" filter="fade">
                                      <p:cBhvr>
                                        <p:cTn id="55" dur="500"/>
                                        <p:tgtEl>
                                          <p:spTgt spid="56"/>
                                        </p:tgtEl>
                                      </p:cBhvr>
                                    </p:animEffect>
                                  </p:childTnLst>
                                </p:cTn>
                              </p:par>
                            </p:childTnLst>
                          </p:cTn>
                        </p:par>
                        <p:par>
                          <p:cTn id="56" fill="hold">
                            <p:stCondLst>
                              <p:cond delay="5899"/>
                            </p:stCondLst>
                            <p:childTnLst>
                              <p:par>
                                <p:cTn id="57" presetID="22" presetClass="entr" presetSubtype="1" fill="hold" nodeType="after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wipe(up)">
                                      <p:cBhvr>
                                        <p:cTn id="59" dur="500"/>
                                        <p:tgtEl>
                                          <p:spTgt spid="41"/>
                                        </p:tgtEl>
                                      </p:cBhvr>
                                    </p:animEffect>
                                  </p:childTnLst>
                                </p:cTn>
                              </p:par>
                            </p:childTnLst>
                          </p:cTn>
                        </p:par>
                        <p:par>
                          <p:cTn id="60" fill="hold">
                            <p:stCondLst>
                              <p:cond delay="6399"/>
                            </p:stCondLst>
                            <p:childTnLst>
                              <p:par>
                                <p:cTn id="61" presetID="47" presetClass="entr" presetSubtype="0" fill="hold" grpId="0" nodeType="afterEffect">
                                  <p:stCondLst>
                                    <p:cond delay="0"/>
                                  </p:stCondLst>
                                  <p:childTnLst>
                                    <p:set>
                                      <p:cBhvr>
                                        <p:cTn id="62" dur="1" fill="hold">
                                          <p:stCondLst>
                                            <p:cond delay="0"/>
                                          </p:stCondLst>
                                        </p:cTn>
                                        <p:tgtEl>
                                          <p:spTgt spid="44"/>
                                        </p:tgtEl>
                                        <p:attrNameLst>
                                          <p:attrName>style.visibility</p:attrName>
                                        </p:attrNameLst>
                                      </p:cBhvr>
                                      <p:to>
                                        <p:strVal val="visible"/>
                                      </p:to>
                                    </p:set>
                                    <p:animEffect transition="in" filter="fade">
                                      <p:cBhvr>
                                        <p:cTn id="63" dur="500"/>
                                        <p:tgtEl>
                                          <p:spTgt spid="44"/>
                                        </p:tgtEl>
                                      </p:cBhvr>
                                    </p:animEffect>
                                    <p:anim calcmode="lin" valueType="num">
                                      <p:cBhvr>
                                        <p:cTn id="64" dur="500" fill="hold"/>
                                        <p:tgtEl>
                                          <p:spTgt spid="44"/>
                                        </p:tgtEl>
                                        <p:attrNameLst>
                                          <p:attrName>ppt_x</p:attrName>
                                        </p:attrNameLst>
                                      </p:cBhvr>
                                      <p:tavLst>
                                        <p:tav tm="0">
                                          <p:val>
                                            <p:strVal val="#ppt_x"/>
                                          </p:val>
                                        </p:tav>
                                        <p:tav tm="100000">
                                          <p:val>
                                            <p:strVal val="#ppt_x"/>
                                          </p:val>
                                        </p:tav>
                                      </p:tavLst>
                                    </p:anim>
                                    <p:anim calcmode="lin" valueType="num">
                                      <p:cBhvr>
                                        <p:cTn id="65" dur="500" fill="hold"/>
                                        <p:tgtEl>
                                          <p:spTgt spid="44"/>
                                        </p:tgtEl>
                                        <p:attrNameLst>
                                          <p:attrName>ppt_y</p:attrName>
                                        </p:attrNameLst>
                                      </p:cBhvr>
                                      <p:tavLst>
                                        <p:tav tm="0">
                                          <p:val>
                                            <p:strVal val="#ppt_y-.1"/>
                                          </p:val>
                                        </p:tav>
                                        <p:tav tm="100000">
                                          <p:val>
                                            <p:strVal val="#ppt_y"/>
                                          </p:val>
                                        </p:tav>
                                      </p:tavLst>
                                    </p:anim>
                                  </p:childTnLst>
                                </p:cTn>
                              </p:par>
                            </p:childTnLst>
                          </p:cTn>
                        </p:par>
                        <p:par>
                          <p:cTn id="66" fill="hold">
                            <p:stCondLst>
                              <p:cond delay="6899"/>
                            </p:stCondLst>
                            <p:childTnLst>
                              <p:par>
                                <p:cTn id="67" presetID="49" presetClass="entr" presetSubtype="0" decel="100000" fill="hold" nodeType="afterEffect">
                                  <p:stCondLst>
                                    <p:cond delay="0"/>
                                  </p:stCondLst>
                                  <p:childTnLst>
                                    <p:set>
                                      <p:cBhvr>
                                        <p:cTn id="68" dur="1" fill="hold">
                                          <p:stCondLst>
                                            <p:cond delay="0"/>
                                          </p:stCondLst>
                                        </p:cTn>
                                        <p:tgtEl>
                                          <p:spTgt spid="3"/>
                                        </p:tgtEl>
                                        <p:attrNameLst>
                                          <p:attrName>style.visibility</p:attrName>
                                        </p:attrNameLst>
                                      </p:cBhvr>
                                      <p:to>
                                        <p:strVal val="visible"/>
                                      </p:to>
                                    </p:set>
                                    <p:anim calcmode="lin" valueType="num">
                                      <p:cBhvr>
                                        <p:cTn id="69" dur="500" fill="hold"/>
                                        <p:tgtEl>
                                          <p:spTgt spid="3"/>
                                        </p:tgtEl>
                                        <p:attrNameLst>
                                          <p:attrName>ppt_w</p:attrName>
                                        </p:attrNameLst>
                                      </p:cBhvr>
                                      <p:tavLst>
                                        <p:tav tm="0">
                                          <p:val>
                                            <p:fltVal val="0"/>
                                          </p:val>
                                        </p:tav>
                                        <p:tav tm="100000">
                                          <p:val>
                                            <p:strVal val="#ppt_w"/>
                                          </p:val>
                                        </p:tav>
                                      </p:tavLst>
                                    </p:anim>
                                    <p:anim calcmode="lin" valueType="num">
                                      <p:cBhvr>
                                        <p:cTn id="70" dur="500" fill="hold"/>
                                        <p:tgtEl>
                                          <p:spTgt spid="3"/>
                                        </p:tgtEl>
                                        <p:attrNameLst>
                                          <p:attrName>ppt_h</p:attrName>
                                        </p:attrNameLst>
                                      </p:cBhvr>
                                      <p:tavLst>
                                        <p:tav tm="0">
                                          <p:val>
                                            <p:fltVal val="0"/>
                                          </p:val>
                                        </p:tav>
                                        <p:tav tm="100000">
                                          <p:val>
                                            <p:strVal val="#ppt_h"/>
                                          </p:val>
                                        </p:tav>
                                      </p:tavLst>
                                    </p:anim>
                                    <p:anim calcmode="lin" valueType="num">
                                      <p:cBhvr>
                                        <p:cTn id="71" dur="500" fill="hold"/>
                                        <p:tgtEl>
                                          <p:spTgt spid="3"/>
                                        </p:tgtEl>
                                        <p:attrNameLst>
                                          <p:attrName>style.rotation</p:attrName>
                                        </p:attrNameLst>
                                      </p:cBhvr>
                                      <p:tavLst>
                                        <p:tav tm="0">
                                          <p:val>
                                            <p:fltVal val="360"/>
                                          </p:val>
                                        </p:tav>
                                        <p:tav tm="100000">
                                          <p:val>
                                            <p:fltVal val="0"/>
                                          </p:val>
                                        </p:tav>
                                      </p:tavLst>
                                    </p:anim>
                                    <p:animEffect transition="in" filter="fade">
                                      <p:cBhvr>
                                        <p:cTn id="72" dur="500"/>
                                        <p:tgtEl>
                                          <p:spTgt spid="3"/>
                                        </p:tgtEl>
                                      </p:cBhvr>
                                    </p:animEffect>
                                  </p:childTnLst>
                                </p:cTn>
                              </p:par>
                            </p:childTnLst>
                          </p:cTn>
                        </p:par>
                        <p:par>
                          <p:cTn id="73" fill="hold">
                            <p:stCondLst>
                              <p:cond delay="7399"/>
                            </p:stCondLst>
                            <p:childTnLst>
                              <p:par>
                                <p:cTn id="74" presetID="10" presetClass="entr" presetSubtype="0" fill="hold" nodeType="afterEffect">
                                  <p:stCondLst>
                                    <p:cond delay="0"/>
                                  </p:stCondLst>
                                  <p:childTnLst>
                                    <p:set>
                                      <p:cBhvr>
                                        <p:cTn id="75" dur="1" fill="hold">
                                          <p:stCondLst>
                                            <p:cond delay="0"/>
                                          </p:stCondLst>
                                        </p:cTn>
                                        <p:tgtEl>
                                          <p:spTgt spid="10"/>
                                        </p:tgtEl>
                                        <p:attrNameLst>
                                          <p:attrName>style.visibility</p:attrName>
                                        </p:attrNameLst>
                                      </p:cBhvr>
                                      <p:to>
                                        <p:strVal val="visible"/>
                                      </p:to>
                                    </p:set>
                                    <p:animEffect transition="in" filter="fade">
                                      <p:cBhvr>
                                        <p:cTn id="7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0" grpId="0"/>
      <p:bldP spid="34" grpId="0"/>
      <p:bldP spid="44"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914400" y="4552950"/>
            <a:ext cx="7848600" cy="381000"/>
          </a:xfrm>
          <a:prstGeom prst="rect">
            <a:avLst/>
          </a:prstGeom>
        </p:spPr>
        <p:txBody>
          <a:bodyPr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sz="1400" dirty="0">
                <a:solidFill>
                  <a:schemeClr val="tx1">
                    <a:lumMod val="85000"/>
                    <a:lumOff val="15000"/>
                  </a:schemeClr>
                </a:solidFill>
                <a:latin typeface="Gulim" panose="020B0600000101010101" pitchFamily="34" charset="-127"/>
              </a:rPr>
              <a:t>CLEANPOINT</a:t>
            </a:r>
          </a:p>
        </p:txBody>
      </p:sp>
      <p:sp>
        <p:nvSpPr>
          <p:cNvPr id="5" name="Rectangle 4"/>
          <p:cNvSpPr/>
          <p:nvPr/>
        </p:nvSpPr>
        <p:spPr>
          <a:xfrm>
            <a:off x="371475" y="4657725"/>
            <a:ext cx="390525" cy="266700"/>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latin typeface="Gulim" panose="020B0600000101010101" pitchFamily="34" charset="-127"/>
              </a:rPr>
              <a:t>12</a:t>
            </a:r>
          </a:p>
        </p:txBody>
      </p:sp>
      <p:sp>
        <p:nvSpPr>
          <p:cNvPr id="36" name="Freeform 35"/>
          <p:cNvSpPr/>
          <p:nvPr/>
        </p:nvSpPr>
        <p:spPr>
          <a:xfrm>
            <a:off x="3505200" y="2203450"/>
            <a:ext cx="2133600" cy="711200"/>
          </a:xfrm>
          <a:custGeom>
            <a:avLst/>
            <a:gdLst>
              <a:gd name="connsiteX0" fmla="*/ 0 w 2133599"/>
              <a:gd name="connsiteY0" fmla="*/ 711200 h 711200"/>
              <a:gd name="connsiteX1" fmla="*/ 533400 w 2133599"/>
              <a:gd name="connsiteY1" fmla="*/ 0 h 711200"/>
              <a:gd name="connsiteX2" fmla="*/ 1600199 w 2133599"/>
              <a:gd name="connsiteY2" fmla="*/ 0 h 711200"/>
              <a:gd name="connsiteX3" fmla="*/ 2133599 w 2133599"/>
              <a:gd name="connsiteY3" fmla="*/ 711200 h 711200"/>
              <a:gd name="connsiteX4" fmla="*/ 0 w 2133599"/>
              <a:gd name="connsiteY4" fmla="*/ 711200 h 71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9" h="711200">
                <a:moveTo>
                  <a:pt x="0" y="711200"/>
                </a:moveTo>
                <a:lnTo>
                  <a:pt x="533400" y="0"/>
                </a:lnTo>
                <a:lnTo>
                  <a:pt x="1600199" y="0"/>
                </a:lnTo>
                <a:lnTo>
                  <a:pt x="2133599" y="711200"/>
                </a:lnTo>
                <a:lnTo>
                  <a:pt x="0" y="711200"/>
                </a:lnTo>
                <a:close/>
              </a:path>
            </a:pathLst>
          </a:custGeom>
          <a:solidFill>
            <a:srgbClr val="042520"/>
          </a:solidFill>
        </p:spPr>
        <p:style>
          <a:lnRef idx="2">
            <a:schemeClr val="lt1">
              <a:hueOff val="0"/>
              <a:satOff val="0"/>
              <a:lumOff val="0"/>
              <a:alphaOff val="0"/>
            </a:schemeClr>
          </a:lnRef>
          <a:fillRef idx="1">
            <a:schemeClr val="accent5">
              <a:shade val="80000"/>
              <a:hueOff val="68408"/>
              <a:satOff val="-741"/>
              <a:lumOff val="8526"/>
              <a:alphaOff val="0"/>
            </a:schemeClr>
          </a:fillRef>
          <a:effectRef idx="0">
            <a:schemeClr val="accent5">
              <a:shade val="80000"/>
              <a:hueOff val="68408"/>
              <a:satOff val="-741"/>
              <a:lumOff val="8526"/>
              <a:alphaOff val="0"/>
            </a:schemeClr>
          </a:effectRef>
          <a:fontRef idx="minor">
            <a:schemeClr val="lt1"/>
          </a:fontRef>
        </p:style>
        <p:txBody>
          <a:bodyPr lIns="408940" tIns="35560" rIns="408939" bIns="35560" spcCol="1270" anchor="ctr"/>
          <a:lstStyle/>
          <a:p>
            <a:pPr algn="ctr" defTabSz="1244600" fontAlgn="auto">
              <a:lnSpc>
                <a:spcPct val="90000"/>
              </a:lnSpc>
              <a:spcAft>
                <a:spcPct val="35000"/>
              </a:spcAft>
              <a:defRPr/>
            </a:pPr>
            <a:r>
              <a:rPr lang="zh-CN" altLang="en-US" sz="2400" dirty="0">
                <a:solidFill>
                  <a:schemeClr val="bg1"/>
                </a:solidFill>
                <a:latin typeface="阿里巴巴普惠体 R" panose="00020600040101010101" charset="-122"/>
                <a:ea typeface="阿里巴巴普惠体 R" panose="00020600040101010101" charset="-122"/>
              </a:rPr>
              <a:t>点击添加</a:t>
            </a:r>
          </a:p>
        </p:txBody>
      </p:sp>
      <p:sp>
        <p:nvSpPr>
          <p:cNvPr id="37" name="Freeform 36"/>
          <p:cNvSpPr/>
          <p:nvPr/>
        </p:nvSpPr>
        <p:spPr>
          <a:xfrm>
            <a:off x="2971800" y="2914650"/>
            <a:ext cx="3200400" cy="711200"/>
          </a:xfrm>
          <a:custGeom>
            <a:avLst/>
            <a:gdLst>
              <a:gd name="connsiteX0" fmla="*/ 0 w 3200400"/>
              <a:gd name="connsiteY0" fmla="*/ 711200 h 711200"/>
              <a:gd name="connsiteX1" fmla="*/ 533400 w 3200400"/>
              <a:gd name="connsiteY1" fmla="*/ 0 h 711200"/>
              <a:gd name="connsiteX2" fmla="*/ 2667000 w 3200400"/>
              <a:gd name="connsiteY2" fmla="*/ 0 h 711200"/>
              <a:gd name="connsiteX3" fmla="*/ 3200400 w 3200400"/>
              <a:gd name="connsiteY3" fmla="*/ 711200 h 711200"/>
              <a:gd name="connsiteX4" fmla="*/ 0 w 3200400"/>
              <a:gd name="connsiteY4" fmla="*/ 711200 h 71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0400" h="711200">
                <a:moveTo>
                  <a:pt x="0" y="711200"/>
                </a:moveTo>
                <a:lnTo>
                  <a:pt x="533400" y="0"/>
                </a:lnTo>
                <a:lnTo>
                  <a:pt x="2667000" y="0"/>
                </a:lnTo>
                <a:lnTo>
                  <a:pt x="3200400" y="711200"/>
                </a:lnTo>
                <a:lnTo>
                  <a:pt x="0" y="711200"/>
                </a:lnTo>
                <a:close/>
              </a:path>
            </a:pathLst>
          </a:custGeom>
          <a:solidFill>
            <a:srgbClr val="042520"/>
          </a:solidFill>
        </p:spPr>
        <p:style>
          <a:lnRef idx="2">
            <a:schemeClr val="lt1">
              <a:hueOff val="0"/>
              <a:satOff val="0"/>
              <a:lumOff val="0"/>
              <a:alphaOff val="0"/>
            </a:schemeClr>
          </a:lnRef>
          <a:fillRef idx="1">
            <a:schemeClr val="accent5">
              <a:shade val="80000"/>
              <a:hueOff val="136816"/>
              <a:satOff val="-1487"/>
              <a:lumOff val="17053"/>
              <a:alphaOff val="0"/>
            </a:schemeClr>
          </a:fillRef>
          <a:effectRef idx="0">
            <a:schemeClr val="accent5">
              <a:shade val="80000"/>
              <a:hueOff val="136816"/>
              <a:satOff val="-1487"/>
              <a:lumOff val="17053"/>
              <a:alphaOff val="0"/>
            </a:schemeClr>
          </a:effectRef>
          <a:fontRef idx="minor">
            <a:schemeClr val="lt1"/>
          </a:fontRef>
        </p:style>
        <p:txBody>
          <a:bodyPr lIns="595630" tIns="35560" rIns="595630" bIns="35560" spcCol="1270" anchor="ctr"/>
          <a:lstStyle/>
          <a:p>
            <a:pPr algn="ctr" defTabSz="1244600" fontAlgn="auto">
              <a:lnSpc>
                <a:spcPct val="90000"/>
              </a:lnSpc>
              <a:spcAft>
                <a:spcPct val="35000"/>
              </a:spcAft>
              <a:defRPr/>
            </a:pPr>
            <a:r>
              <a:rPr lang="zh-CN" altLang="en-US" sz="2400" dirty="0">
                <a:solidFill>
                  <a:schemeClr val="bg1"/>
                </a:solidFill>
                <a:latin typeface="阿里巴巴普惠体 R" panose="00020600040101010101" charset="-122"/>
                <a:ea typeface="阿里巴巴普惠体 R" panose="00020600040101010101" charset="-122"/>
              </a:rPr>
              <a:t>点击添加文本</a:t>
            </a:r>
          </a:p>
        </p:txBody>
      </p:sp>
      <p:sp>
        <p:nvSpPr>
          <p:cNvPr id="38" name="Freeform 37"/>
          <p:cNvSpPr/>
          <p:nvPr/>
        </p:nvSpPr>
        <p:spPr>
          <a:xfrm>
            <a:off x="2438400" y="3625850"/>
            <a:ext cx="4267200" cy="711200"/>
          </a:xfrm>
          <a:custGeom>
            <a:avLst/>
            <a:gdLst>
              <a:gd name="connsiteX0" fmla="*/ 0 w 4267199"/>
              <a:gd name="connsiteY0" fmla="*/ 711200 h 711200"/>
              <a:gd name="connsiteX1" fmla="*/ 533400 w 4267199"/>
              <a:gd name="connsiteY1" fmla="*/ 0 h 711200"/>
              <a:gd name="connsiteX2" fmla="*/ 3733799 w 4267199"/>
              <a:gd name="connsiteY2" fmla="*/ 0 h 711200"/>
              <a:gd name="connsiteX3" fmla="*/ 4267199 w 4267199"/>
              <a:gd name="connsiteY3" fmla="*/ 711200 h 711200"/>
              <a:gd name="connsiteX4" fmla="*/ 0 w 4267199"/>
              <a:gd name="connsiteY4" fmla="*/ 711200 h 71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67199" h="711200">
                <a:moveTo>
                  <a:pt x="0" y="711200"/>
                </a:moveTo>
                <a:lnTo>
                  <a:pt x="533400" y="0"/>
                </a:lnTo>
                <a:lnTo>
                  <a:pt x="3733799" y="0"/>
                </a:lnTo>
                <a:lnTo>
                  <a:pt x="4267199" y="711200"/>
                </a:lnTo>
                <a:lnTo>
                  <a:pt x="0" y="711200"/>
                </a:lnTo>
                <a:close/>
              </a:path>
            </a:pathLst>
          </a:custGeom>
          <a:solidFill>
            <a:srgbClr val="042520"/>
          </a:solidFill>
        </p:spPr>
        <p:style>
          <a:lnRef idx="2">
            <a:schemeClr val="lt1">
              <a:hueOff val="0"/>
              <a:satOff val="0"/>
              <a:lumOff val="0"/>
              <a:alphaOff val="0"/>
            </a:schemeClr>
          </a:lnRef>
          <a:fillRef idx="1">
            <a:schemeClr val="accent5">
              <a:shade val="80000"/>
              <a:hueOff val="205224"/>
              <a:satOff val="-2233"/>
              <a:lumOff val="25579"/>
              <a:alphaOff val="0"/>
            </a:schemeClr>
          </a:fillRef>
          <a:effectRef idx="0">
            <a:schemeClr val="accent5">
              <a:shade val="80000"/>
              <a:hueOff val="205224"/>
              <a:satOff val="-2233"/>
              <a:lumOff val="25579"/>
              <a:alphaOff val="0"/>
            </a:schemeClr>
          </a:effectRef>
          <a:fontRef idx="minor">
            <a:schemeClr val="lt1"/>
          </a:fontRef>
        </p:style>
        <p:txBody>
          <a:bodyPr lIns="782319" tIns="35560" rIns="782320" bIns="35560" spcCol="1270" anchor="ctr"/>
          <a:lstStyle/>
          <a:p>
            <a:pPr algn="ctr" defTabSz="1244600" fontAlgn="auto">
              <a:lnSpc>
                <a:spcPct val="90000"/>
              </a:lnSpc>
              <a:spcAft>
                <a:spcPct val="35000"/>
              </a:spcAft>
              <a:defRPr/>
            </a:pPr>
            <a:r>
              <a:rPr lang="zh-CN" altLang="en-US" sz="2400" dirty="0">
                <a:solidFill>
                  <a:schemeClr val="bg1"/>
                </a:solidFill>
                <a:latin typeface="阿里巴巴普惠体 R" panose="00020600040101010101" charset="-122"/>
                <a:ea typeface="阿里巴巴普惠体 R" panose="00020600040101010101" charset="-122"/>
              </a:rPr>
              <a:t>点击添加文本</a:t>
            </a:r>
          </a:p>
        </p:txBody>
      </p:sp>
      <p:grpSp>
        <p:nvGrpSpPr>
          <p:cNvPr id="39" name="Group 38"/>
          <p:cNvGrpSpPr/>
          <p:nvPr/>
        </p:nvGrpSpPr>
        <p:grpSpPr bwMode="auto">
          <a:xfrm>
            <a:off x="4038600" y="1492250"/>
            <a:ext cx="1066800" cy="711200"/>
            <a:chOff x="4038600" y="1581150"/>
            <a:chExt cx="1066799" cy="711200"/>
          </a:xfrm>
        </p:grpSpPr>
        <p:sp>
          <p:nvSpPr>
            <p:cNvPr id="35" name="Freeform 34"/>
            <p:cNvSpPr/>
            <p:nvPr/>
          </p:nvSpPr>
          <p:spPr>
            <a:xfrm>
              <a:off x="4038600" y="1581150"/>
              <a:ext cx="1066799" cy="711200"/>
            </a:xfrm>
            <a:custGeom>
              <a:avLst/>
              <a:gdLst>
                <a:gd name="connsiteX0" fmla="*/ 0 w 1066799"/>
                <a:gd name="connsiteY0" fmla="*/ 711200 h 711200"/>
                <a:gd name="connsiteX1" fmla="*/ 533400 w 1066799"/>
                <a:gd name="connsiteY1" fmla="*/ 0 h 711200"/>
                <a:gd name="connsiteX2" fmla="*/ 533400 w 1066799"/>
                <a:gd name="connsiteY2" fmla="*/ 0 h 711200"/>
                <a:gd name="connsiteX3" fmla="*/ 1066799 w 1066799"/>
                <a:gd name="connsiteY3" fmla="*/ 711200 h 711200"/>
                <a:gd name="connsiteX4" fmla="*/ 0 w 1066799"/>
                <a:gd name="connsiteY4" fmla="*/ 711200 h 71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6799" h="711200">
                  <a:moveTo>
                    <a:pt x="0" y="711200"/>
                  </a:moveTo>
                  <a:lnTo>
                    <a:pt x="533400" y="0"/>
                  </a:lnTo>
                  <a:lnTo>
                    <a:pt x="533400" y="0"/>
                  </a:lnTo>
                  <a:lnTo>
                    <a:pt x="1066799" y="711200"/>
                  </a:lnTo>
                  <a:lnTo>
                    <a:pt x="0" y="711200"/>
                  </a:lnTo>
                  <a:close/>
                </a:path>
              </a:pathLst>
            </a:custGeom>
            <a:solidFill>
              <a:srgbClr val="042520"/>
            </a:solidFill>
          </p:spPr>
          <p:style>
            <a:lnRef idx="2">
              <a:schemeClr val="lt1">
                <a:hueOff val="0"/>
                <a:satOff val="0"/>
                <a:lumOff val="0"/>
                <a:alphaOff val="0"/>
              </a:schemeClr>
            </a:lnRef>
            <a:fillRef idx="1">
              <a:schemeClr val="accent5">
                <a:shade val="80000"/>
                <a:hueOff val="0"/>
                <a:satOff val="0"/>
                <a:lumOff val="0"/>
                <a:alphaOff val="0"/>
              </a:schemeClr>
            </a:fillRef>
            <a:effectRef idx="0">
              <a:schemeClr val="accent5">
                <a:shade val="80000"/>
                <a:hueOff val="0"/>
                <a:satOff val="0"/>
                <a:lumOff val="0"/>
                <a:alphaOff val="0"/>
              </a:schemeClr>
            </a:effectRef>
            <a:fontRef idx="minor">
              <a:schemeClr val="lt1"/>
            </a:fontRef>
          </p:style>
          <p:txBody>
            <a:bodyPr lIns="35560" tIns="35560" rIns="35560" bIns="35560" spcCol="1270" anchor="ctr"/>
            <a:lstStyle/>
            <a:p>
              <a:pPr algn="ctr" defTabSz="1244600" fontAlgn="auto">
                <a:lnSpc>
                  <a:spcPct val="90000"/>
                </a:lnSpc>
                <a:spcAft>
                  <a:spcPct val="35000"/>
                </a:spcAft>
                <a:defRPr/>
              </a:pPr>
              <a:endParaRPr lang="en-US" sz="2800" dirty="0">
                <a:solidFill>
                  <a:schemeClr val="bg1"/>
                </a:solidFill>
                <a:latin typeface="Gulim" panose="020B0600000101010101" pitchFamily="34" charset="-127"/>
              </a:endParaRPr>
            </a:p>
          </p:txBody>
        </p:sp>
        <p:sp>
          <p:nvSpPr>
            <p:cNvPr id="33" name="5-Point Star 32"/>
            <p:cNvSpPr/>
            <p:nvPr/>
          </p:nvSpPr>
          <p:spPr>
            <a:xfrm>
              <a:off x="4473575" y="1924050"/>
              <a:ext cx="190500" cy="1905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0" name="TextBox 39"/>
          <p:cNvSpPr txBox="1">
            <a:spLocks noChangeArrowheads="1"/>
          </p:cNvSpPr>
          <p:nvPr/>
        </p:nvSpPr>
        <p:spPr bwMode="auto">
          <a:xfrm>
            <a:off x="6884988" y="3784600"/>
            <a:ext cx="13033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800">
                <a:latin typeface="阿里巴巴普惠体 R" panose="00020600040101010101" charset="-122"/>
                <a:ea typeface="阿里巴巴普惠体 R" panose="00020600040101010101" charset="-122"/>
                <a:sym typeface="+mn-ea"/>
              </a:rPr>
              <a:t>点击添加文本点击添加</a:t>
            </a:r>
          </a:p>
          <a:p>
            <a:pPr algn="ctr" eaLnBrk="1" hangingPunct="1">
              <a:lnSpc>
                <a:spcPct val="150000"/>
              </a:lnSpc>
            </a:pPr>
            <a:r>
              <a:rPr lang="zh-CN" altLang="en-US" sz="800">
                <a:latin typeface="阿里巴巴普惠体 R" panose="00020600040101010101" charset="-122"/>
                <a:ea typeface="阿里巴巴普惠体 R" panose="00020600040101010101" charset="-122"/>
                <a:sym typeface="+mn-ea"/>
              </a:rPr>
              <a:t>点击添加文本点击添加</a:t>
            </a:r>
            <a:endParaRPr lang="en-US" altLang="zh-CN" sz="800" b="1"/>
          </a:p>
        </p:txBody>
      </p:sp>
      <p:sp>
        <p:nvSpPr>
          <p:cNvPr id="41" name="Freeform 40"/>
          <p:cNvSpPr/>
          <p:nvPr/>
        </p:nvSpPr>
        <p:spPr>
          <a:xfrm>
            <a:off x="6502400" y="3862388"/>
            <a:ext cx="323850" cy="90487"/>
          </a:xfrm>
          <a:custGeom>
            <a:avLst/>
            <a:gdLst>
              <a:gd name="connsiteX0" fmla="*/ 0 w 323428"/>
              <a:gd name="connsiteY0" fmla="*/ 45720 h 91440"/>
              <a:gd name="connsiteX1" fmla="*/ 323428 w 323428"/>
              <a:gd name="connsiteY1" fmla="*/ 45720 h 91440"/>
            </a:gdLst>
            <a:ahLst/>
            <a:cxnLst>
              <a:cxn ang="0">
                <a:pos x="connsiteX0" y="connsiteY0"/>
              </a:cxn>
              <a:cxn ang="0">
                <a:pos x="connsiteX1" y="connsiteY1"/>
              </a:cxn>
            </a:cxnLst>
            <a:rect l="l" t="t" r="r" b="b"/>
            <a:pathLst>
              <a:path w="323428" h="91440">
                <a:moveTo>
                  <a:pt x="0" y="45720"/>
                </a:moveTo>
                <a:lnTo>
                  <a:pt x="323428" y="45720"/>
                </a:lnTo>
              </a:path>
            </a:pathLst>
          </a:custGeom>
          <a:noFill/>
          <a:ln>
            <a:solidFill>
              <a:srgbClr val="042520"/>
            </a:solidFill>
            <a:tailEnd type="arrow"/>
          </a:ln>
        </p:spPr>
        <p:style>
          <a:lnRef idx="1">
            <a:schemeClr val="accent5">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txBody>
          <a:bodyPr lIns="165564" tIns="43950" rIns="165563" bIns="43950" spcCol="1270" anchor="ctr"/>
          <a:lstStyle/>
          <a:p>
            <a:pPr algn="ctr" defTabSz="222250" fontAlgn="auto">
              <a:lnSpc>
                <a:spcPct val="90000"/>
              </a:lnSpc>
              <a:spcAft>
                <a:spcPct val="35000"/>
              </a:spcAft>
              <a:defRPr/>
            </a:pPr>
            <a:endParaRPr lang="en-US" sz="500"/>
          </a:p>
        </p:txBody>
      </p:sp>
      <p:sp>
        <p:nvSpPr>
          <p:cNvPr id="42" name="TextBox 41"/>
          <p:cNvSpPr txBox="1">
            <a:spLocks noChangeArrowheads="1"/>
          </p:cNvSpPr>
          <p:nvPr/>
        </p:nvSpPr>
        <p:spPr bwMode="auto">
          <a:xfrm>
            <a:off x="5799138" y="2374900"/>
            <a:ext cx="13033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800">
                <a:latin typeface="阿里巴巴普惠体 R" panose="00020600040101010101" charset="-122"/>
                <a:ea typeface="阿里巴巴普惠体 R" panose="00020600040101010101" charset="-122"/>
                <a:sym typeface="+mn-ea"/>
              </a:rPr>
              <a:t>点击添加文本点击添加</a:t>
            </a:r>
          </a:p>
          <a:p>
            <a:pPr algn="ctr" eaLnBrk="1" hangingPunct="1">
              <a:lnSpc>
                <a:spcPct val="150000"/>
              </a:lnSpc>
            </a:pPr>
            <a:r>
              <a:rPr lang="zh-CN" altLang="en-US" sz="800">
                <a:latin typeface="阿里巴巴普惠体 R" panose="00020600040101010101" charset="-122"/>
                <a:ea typeface="阿里巴巴普惠体 R" panose="00020600040101010101" charset="-122"/>
                <a:sym typeface="+mn-ea"/>
              </a:rPr>
              <a:t>点击添加文本点击添加</a:t>
            </a:r>
            <a:endParaRPr lang="en-US" altLang="zh-CN" sz="800" b="1"/>
          </a:p>
        </p:txBody>
      </p:sp>
      <p:sp>
        <p:nvSpPr>
          <p:cNvPr id="43" name="Freeform 42"/>
          <p:cNvSpPr/>
          <p:nvPr/>
        </p:nvSpPr>
        <p:spPr>
          <a:xfrm>
            <a:off x="5410200" y="2451100"/>
            <a:ext cx="323850" cy="92075"/>
          </a:xfrm>
          <a:custGeom>
            <a:avLst/>
            <a:gdLst>
              <a:gd name="connsiteX0" fmla="*/ 0 w 323428"/>
              <a:gd name="connsiteY0" fmla="*/ 45720 h 91440"/>
              <a:gd name="connsiteX1" fmla="*/ 323428 w 323428"/>
              <a:gd name="connsiteY1" fmla="*/ 45720 h 91440"/>
            </a:gdLst>
            <a:ahLst/>
            <a:cxnLst>
              <a:cxn ang="0">
                <a:pos x="connsiteX0" y="connsiteY0"/>
              </a:cxn>
              <a:cxn ang="0">
                <a:pos x="connsiteX1" y="connsiteY1"/>
              </a:cxn>
            </a:cxnLst>
            <a:rect l="l" t="t" r="r" b="b"/>
            <a:pathLst>
              <a:path w="323428" h="91440">
                <a:moveTo>
                  <a:pt x="0" y="45720"/>
                </a:moveTo>
                <a:lnTo>
                  <a:pt x="323428" y="45720"/>
                </a:lnTo>
              </a:path>
            </a:pathLst>
          </a:custGeom>
          <a:noFill/>
          <a:ln>
            <a:solidFill>
              <a:srgbClr val="042520"/>
            </a:solidFill>
            <a:tailEnd type="arrow"/>
          </a:ln>
        </p:spPr>
        <p:style>
          <a:lnRef idx="1">
            <a:schemeClr val="accent5">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txBody>
          <a:bodyPr lIns="165564" tIns="43950" rIns="165563" bIns="43950" spcCol="1270" anchor="ctr"/>
          <a:lstStyle/>
          <a:p>
            <a:pPr algn="ctr" defTabSz="222250" fontAlgn="auto">
              <a:lnSpc>
                <a:spcPct val="90000"/>
              </a:lnSpc>
              <a:spcAft>
                <a:spcPct val="35000"/>
              </a:spcAft>
              <a:defRPr/>
            </a:pPr>
            <a:endParaRPr lang="en-US" sz="500"/>
          </a:p>
        </p:txBody>
      </p:sp>
      <p:sp>
        <p:nvSpPr>
          <p:cNvPr id="44" name="TextBox 43"/>
          <p:cNvSpPr txBox="1">
            <a:spLocks noChangeArrowheads="1"/>
          </p:cNvSpPr>
          <p:nvPr/>
        </p:nvSpPr>
        <p:spPr bwMode="auto">
          <a:xfrm>
            <a:off x="1549400" y="3054350"/>
            <a:ext cx="13017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800">
                <a:latin typeface="阿里巴巴普惠体 R" panose="00020600040101010101" charset="-122"/>
                <a:ea typeface="阿里巴巴普惠体 R" panose="00020600040101010101" charset="-122"/>
                <a:sym typeface="+mn-ea"/>
              </a:rPr>
              <a:t>点击添加文本点击添加</a:t>
            </a:r>
          </a:p>
          <a:p>
            <a:pPr algn="ctr" eaLnBrk="1" hangingPunct="1">
              <a:lnSpc>
                <a:spcPct val="150000"/>
              </a:lnSpc>
            </a:pPr>
            <a:r>
              <a:rPr lang="zh-CN" altLang="en-US" sz="800">
                <a:latin typeface="阿里巴巴普惠体 R" panose="00020600040101010101" charset="-122"/>
                <a:ea typeface="阿里巴巴普惠体 R" panose="00020600040101010101" charset="-122"/>
                <a:sym typeface="+mn-ea"/>
              </a:rPr>
              <a:t>点击添加文本点击添加</a:t>
            </a:r>
            <a:endParaRPr lang="en-US" altLang="zh-CN" sz="800" b="1"/>
          </a:p>
        </p:txBody>
      </p:sp>
      <p:sp>
        <p:nvSpPr>
          <p:cNvPr id="45" name="Freeform 44"/>
          <p:cNvSpPr/>
          <p:nvPr/>
        </p:nvSpPr>
        <p:spPr>
          <a:xfrm rot="10800000">
            <a:off x="2874963" y="3108325"/>
            <a:ext cx="323850" cy="92075"/>
          </a:xfrm>
          <a:custGeom>
            <a:avLst/>
            <a:gdLst>
              <a:gd name="connsiteX0" fmla="*/ 0 w 323428"/>
              <a:gd name="connsiteY0" fmla="*/ 45720 h 91440"/>
              <a:gd name="connsiteX1" fmla="*/ 323428 w 323428"/>
              <a:gd name="connsiteY1" fmla="*/ 45720 h 91440"/>
            </a:gdLst>
            <a:ahLst/>
            <a:cxnLst>
              <a:cxn ang="0">
                <a:pos x="connsiteX0" y="connsiteY0"/>
              </a:cxn>
              <a:cxn ang="0">
                <a:pos x="connsiteX1" y="connsiteY1"/>
              </a:cxn>
            </a:cxnLst>
            <a:rect l="l" t="t" r="r" b="b"/>
            <a:pathLst>
              <a:path w="323428" h="91440">
                <a:moveTo>
                  <a:pt x="0" y="45720"/>
                </a:moveTo>
                <a:lnTo>
                  <a:pt x="323428" y="45720"/>
                </a:lnTo>
              </a:path>
            </a:pathLst>
          </a:custGeom>
          <a:noFill/>
          <a:ln>
            <a:solidFill>
              <a:srgbClr val="042520"/>
            </a:solidFill>
            <a:tailEnd type="arrow"/>
          </a:ln>
        </p:spPr>
        <p:style>
          <a:lnRef idx="1">
            <a:schemeClr val="accent5">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txBody>
          <a:bodyPr lIns="165564" tIns="43950" rIns="165563" bIns="43950" spcCol="1270" anchor="ctr"/>
          <a:lstStyle/>
          <a:p>
            <a:pPr algn="ctr" defTabSz="222250" fontAlgn="auto">
              <a:lnSpc>
                <a:spcPct val="90000"/>
              </a:lnSpc>
              <a:spcAft>
                <a:spcPct val="35000"/>
              </a:spcAft>
              <a:defRPr/>
            </a:pPr>
            <a:endParaRPr lang="en-US" sz="500"/>
          </a:p>
        </p:txBody>
      </p:sp>
      <p:sp>
        <p:nvSpPr>
          <p:cNvPr id="46" name="TextBox 45"/>
          <p:cNvSpPr txBox="1">
            <a:spLocks noChangeArrowheads="1"/>
          </p:cNvSpPr>
          <p:nvPr/>
        </p:nvSpPr>
        <p:spPr bwMode="auto">
          <a:xfrm>
            <a:off x="2647950" y="1628775"/>
            <a:ext cx="13033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800">
                <a:latin typeface="阿里巴巴普惠体 R" panose="00020600040101010101" charset="-122"/>
                <a:ea typeface="阿里巴巴普惠体 R" panose="00020600040101010101" charset="-122"/>
                <a:sym typeface="+mn-ea"/>
              </a:rPr>
              <a:t>点击添加文本点击添加</a:t>
            </a:r>
          </a:p>
          <a:p>
            <a:pPr algn="ctr" eaLnBrk="1" hangingPunct="1">
              <a:lnSpc>
                <a:spcPct val="150000"/>
              </a:lnSpc>
            </a:pPr>
            <a:r>
              <a:rPr lang="zh-CN" altLang="en-US" sz="800">
                <a:latin typeface="阿里巴巴普惠体 R" panose="00020600040101010101" charset="-122"/>
                <a:ea typeface="阿里巴巴普惠体 R" panose="00020600040101010101" charset="-122"/>
                <a:sym typeface="+mn-ea"/>
              </a:rPr>
              <a:t>点击添加文本点击添加</a:t>
            </a:r>
            <a:endParaRPr lang="en-US" altLang="zh-CN" sz="800" b="1"/>
          </a:p>
        </p:txBody>
      </p:sp>
      <p:sp>
        <p:nvSpPr>
          <p:cNvPr id="47" name="Freeform 46"/>
          <p:cNvSpPr/>
          <p:nvPr/>
        </p:nvSpPr>
        <p:spPr>
          <a:xfrm rot="10800000">
            <a:off x="3973513" y="1684338"/>
            <a:ext cx="323850" cy="90487"/>
          </a:xfrm>
          <a:custGeom>
            <a:avLst/>
            <a:gdLst>
              <a:gd name="connsiteX0" fmla="*/ 0 w 323428"/>
              <a:gd name="connsiteY0" fmla="*/ 45720 h 91440"/>
              <a:gd name="connsiteX1" fmla="*/ 323428 w 323428"/>
              <a:gd name="connsiteY1" fmla="*/ 45720 h 91440"/>
            </a:gdLst>
            <a:ahLst/>
            <a:cxnLst>
              <a:cxn ang="0">
                <a:pos x="connsiteX0" y="connsiteY0"/>
              </a:cxn>
              <a:cxn ang="0">
                <a:pos x="connsiteX1" y="connsiteY1"/>
              </a:cxn>
            </a:cxnLst>
            <a:rect l="l" t="t" r="r" b="b"/>
            <a:pathLst>
              <a:path w="323428" h="91440">
                <a:moveTo>
                  <a:pt x="0" y="45720"/>
                </a:moveTo>
                <a:lnTo>
                  <a:pt x="323428" y="45720"/>
                </a:lnTo>
              </a:path>
            </a:pathLst>
          </a:custGeom>
          <a:noFill/>
          <a:ln>
            <a:solidFill>
              <a:srgbClr val="042520"/>
            </a:solidFill>
            <a:tailEnd type="arrow"/>
          </a:ln>
        </p:spPr>
        <p:style>
          <a:lnRef idx="1">
            <a:schemeClr val="accent5">
              <a:hueOff val="0"/>
              <a:satOff val="0"/>
              <a:lumOff val="0"/>
              <a:alphaOff val="0"/>
            </a:schemeClr>
          </a:lnRef>
          <a:fillRef idx="0">
            <a:scrgbClr r="0" g="0" b="0"/>
          </a:fillRef>
          <a:effectRef idx="0">
            <a:schemeClr val="accent5">
              <a:hueOff val="0"/>
              <a:satOff val="0"/>
              <a:lumOff val="0"/>
              <a:alphaOff val="0"/>
            </a:schemeClr>
          </a:effectRef>
          <a:fontRef idx="minor">
            <a:schemeClr val="tx1">
              <a:hueOff val="0"/>
              <a:satOff val="0"/>
              <a:lumOff val="0"/>
              <a:alphaOff val="0"/>
            </a:schemeClr>
          </a:fontRef>
        </p:style>
        <p:txBody>
          <a:bodyPr lIns="165564" tIns="43950" rIns="165563" bIns="43950" spcCol="1270" anchor="ctr"/>
          <a:lstStyle/>
          <a:p>
            <a:pPr algn="ctr" defTabSz="222250" fontAlgn="auto">
              <a:lnSpc>
                <a:spcPct val="90000"/>
              </a:lnSpc>
              <a:spcAft>
                <a:spcPct val="35000"/>
              </a:spcAft>
              <a:defRPr/>
            </a:pPr>
            <a:endParaRPr lang="en-US" sz="500"/>
          </a:p>
        </p:txBody>
      </p:sp>
      <p:sp>
        <p:nvSpPr>
          <p:cNvPr id="8" name="文本框 15"/>
          <p:cNvSpPr txBox="1"/>
          <p:nvPr/>
        </p:nvSpPr>
        <p:spPr>
          <a:xfrm>
            <a:off x="2592120" y="311805"/>
            <a:ext cx="4708004" cy="583565"/>
          </a:xfrm>
          <a:prstGeom prst="rect">
            <a:avLst/>
          </a:prstGeom>
          <a:noFill/>
        </p:spPr>
        <p:txBody>
          <a:bodyPr wrap="square" rtlCol="0">
            <a:spAutoFit/>
          </a:bodyPr>
          <a:lstStyle/>
          <a:p>
            <a:r>
              <a:rPr lang="zh-CN" altLang="en-US" sz="3200" dirty="0">
                <a:solidFill>
                  <a:srgbClr val="042520"/>
                </a:solidFill>
                <a:latin typeface="阿里巴巴普惠体 M" panose="00020600040101010101" charset="-122"/>
                <a:ea typeface="阿里巴巴普惠体 M" panose="00020600040101010101" charset="-122"/>
                <a:cs typeface="阿里巴巴普惠体 M" panose="00020600040101010101" charset="-122"/>
              </a:rPr>
              <a:t>请在此输入文本标题</a:t>
            </a:r>
          </a:p>
        </p:txBody>
      </p:sp>
      <p:sp>
        <p:nvSpPr>
          <p:cNvPr id="7" name="文本框 6"/>
          <p:cNvSpPr txBox="1"/>
          <p:nvPr/>
        </p:nvSpPr>
        <p:spPr>
          <a:xfrm>
            <a:off x="2022475" y="880745"/>
            <a:ext cx="5080000" cy="275590"/>
          </a:xfrm>
          <a:prstGeom prst="rect">
            <a:avLst/>
          </a:prstGeom>
          <a:noFill/>
        </p:spPr>
        <p:txBody>
          <a:bodyPr wrap="none" rtlCol="0" anchor="t">
            <a:spAutoFit/>
          </a:bodyPr>
          <a:lstStyle/>
          <a:p>
            <a:r>
              <a:rPr lang="zh-CN" altLang="en-US" sz="1200" b="1">
                <a:solidFill>
                  <a:schemeClr val="tx1">
                    <a:lumMod val="65000"/>
                    <a:lumOff val="35000"/>
                  </a:schemeClr>
                </a:solidFill>
                <a:latin typeface="阿里巴巴普惠体 R" panose="00020600040101010101" charset="-122"/>
                <a:ea typeface="阿里巴巴普惠体 R" panose="00020600040101010101" charset="-122"/>
                <a:sym typeface="+mn-ea"/>
              </a:rPr>
              <a:t>点击此处添加文本点击此处添加文本点击此处添加文本点击此处添加文本</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899"/>
                            </p:stCondLst>
                            <p:childTnLst>
                              <p:par>
                                <p:cTn id="11" presetID="42" presetClass="entr" presetSubtype="0" fill="hold" grpId="0" nodeType="after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500"/>
                                        <p:tgtEl>
                                          <p:spTgt spid="38"/>
                                        </p:tgtEl>
                                      </p:cBhvr>
                                    </p:animEffect>
                                    <p:anim calcmode="lin" valueType="num">
                                      <p:cBhvr>
                                        <p:cTn id="14" dur="500" fill="hold"/>
                                        <p:tgtEl>
                                          <p:spTgt spid="38"/>
                                        </p:tgtEl>
                                        <p:attrNameLst>
                                          <p:attrName>ppt_x</p:attrName>
                                        </p:attrNameLst>
                                      </p:cBhvr>
                                      <p:tavLst>
                                        <p:tav tm="0">
                                          <p:val>
                                            <p:strVal val="#ppt_x"/>
                                          </p:val>
                                        </p:tav>
                                        <p:tav tm="100000">
                                          <p:val>
                                            <p:strVal val="#ppt_x"/>
                                          </p:val>
                                        </p:tav>
                                      </p:tavLst>
                                    </p:anim>
                                    <p:anim calcmode="lin" valueType="num">
                                      <p:cBhvr>
                                        <p:cTn id="15" dur="500" fill="hold"/>
                                        <p:tgtEl>
                                          <p:spTgt spid="38"/>
                                        </p:tgtEl>
                                        <p:attrNameLst>
                                          <p:attrName>ppt_y</p:attrName>
                                        </p:attrNameLst>
                                      </p:cBhvr>
                                      <p:tavLst>
                                        <p:tav tm="0">
                                          <p:val>
                                            <p:strVal val="#ppt_y+.1"/>
                                          </p:val>
                                        </p:tav>
                                        <p:tav tm="100000">
                                          <p:val>
                                            <p:strVal val="#ppt_y"/>
                                          </p:val>
                                        </p:tav>
                                      </p:tavLst>
                                    </p:anim>
                                  </p:childTnLst>
                                </p:cTn>
                              </p:par>
                            </p:childTnLst>
                          </p:cTn>
                        </p:par>
                        <p:par>
                          <p:cTn id="16" fill="hold">
                            <p:stCondLst>
                              <p:cond delay="1399"/>
                            </p:stCondLst>
                            <p:childTnLst>
                              <p:par>
                                <p:cTn id="17" presetID="42" presetClass="entr" presetSubtype="0"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500"/>
                                        <p:tgtEl>
                                          <p:spTgt spid="37"/>
                                        </p:tgtEl>
                                      </p:cBhvr>
                                    </p:animEffect>
                                    <p:anim calcmode="lin" valueType="num">
                                      <p:cBhvr>
                                        <p:cTn id="20" dur="500" fill="hold"/>
                                        <p:tgtEl>
                                          <p:spTgt spid="37"/>
                                        </p:tgtEl>
                                        <p:attrNameLst>
                                          <p:attrName>ppt_x</p:attrName>
                                        </p:attrNameLst>
                                      </p:cBhvr>
                                      <p:tavLst>
                                        <p:tav tm="0">
                                          <p:val>
                                            <p:strVal val="#ppt_x"/>
                                          </p:val>
                                        </p:tav>
                                        <p:tav tm="100000">
                                          <p:val>
                                            <p:strVal val="#ppt_x"/>
                                          </p:val>
                                        </p:tav>
                                      </p:tavLst>
                                    </p:anim>
                                    <p:anim calcmode="lin" valueType="num">
                                      <p:cBhvr>
                                        <p:cTn id="21" dur="500" fill="hold"/>
                                        <p:tgtEl>
                                          <p:spTgt spid="37"/>
                                        </p:tgtEl>
                                        <p:attrNameLst>
                                          <p:attrName>ppt_y</p:attrName>
                                        </p:attrNameLst>
                                      </p:cBhvr>
                                      <p:tavLst>
                                        <p:tav tm="0">
                                          <p:val>
                                            <p:strVal val="#ppt_y+.1"/>
                                          </p:val>
                                        </p:tav>
                                        <p:tav tm="100000">
                                          <p:val>
                                            <p:strVal val="#ppt_y"/>
                                          </p:val>
                                        </p:tav>
                                      </p:tavLst>
                                    </p:anim>
                                  </p:childTnLst>
                                </p:cTn>
                              </p:par>
                            </p:childTnLst>
                          </p:cTn>
                        </p:par>
                        <p:par>
                          <p:cTn id="22" fill="hold">
                            <p:stCondLst>
                              <p:cond delay="1899"/>
                            </p:stCondLst>
                            <p:childTnLst>
                              <p:par>
                                <p:cTn id="23" presetID="42" presetClass="entr" presetSubtype="0" fill="hold" grpId="0"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anim calcmode="lin" valueType="num">
                                      <p:cBhvr>
                                        <p:cTn id="26" dur="500" fill="hold"/>
                                        <p:tgtEl>
                                          <p:spTgt spid="36"/>
                                        </p:tgtEl>
                                        <p:attrNameLst>
                                          <p:attrName>ppt_x</p:attrName>
                                        </p:attrNameLst>
                                      </p:cBhvr>
                                      <p:tavLst>
                                        <p:tav tm="0">
                                          <p:val>
                                            <p:strVal val="#ppt_x"/>
                                          </p:val>
                                        </p:tav>
                                        <p:tav tm="100000">
                                          <p:val>
                                            <p:strVal val="#ppt_x"/>
                                          </p:val>
                                        </p:tav>
                                      </p:tavLst>
                                    </p:anim>
                                    <p:anim calcmode="lin" valueType="num">
                                      <p:cBhvr>
                                        <p:cTn id="27" dur="500" fill="hold"/>
                                        <p:tgtEl>
                                          <p:spTgt spid="36"/>
                                        </p:tgtEl>
                                        <p:attrNameLst>
                                          <p:attrName>ppt_y</p:attrName>
                                        </p:attrNameLst>
                                      </p:cBhvr>
                                      <p:tavLst>
                                        <p:tav tm="0">
                                          <p:val>
                                            <p:strVal val="#ppt_y+.1"/>
                                          </p:val>
                                        </p:tav>
                                        <p:tav tm="100000">
                                          <p:val>
                                            <p:strVal val="#ppt_y"/>
                                          </p:val>
                                        </p:tav>
                                      </p:tavLst>
                                    </p:anim>
                                  </p:childTnLst>
                                </p:cTn>
                              </p:par>
                            </p:childTnLst>
                          </p:cTn>
                        </p:par>
                        <p:par>
                          <p:cTn id="28" fill="hold">
                            <p:stCondLst>
                              <p:cond delay="2399"/>
                            </p:stCondLst>
                            <p:childTnLst>
                              <p:par>
                                <p:cTn id="29" presetID="42" presetClass="entr" presetSubtype="0" fill="hold" nodeType="after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anim calcmode="lin" valueType="num">
                                      <p:cBhvr>
                                        <p:cTn id="32" dur="500" fill="hold"/>
                                        <p:tgtEl>
                                          <p:spTgt spid="39"/>
                                        </p:tgtEl>
                                        <p:attrNameLst>
                                          <p:attrName>ppt_x</p:attrName>
                                        </p:attrNameLst>
                                      </p:cBhvr>
                                      <p:tavLst>
                                        <p:tav tm="0">
                                          <p:val>
                                            <p:strVal val="#ppt_x"/>
                                          </p:val>
                                        </p:tav>
                                        <p:tav tm="100000">
                                          <p:val>
                                            <p:strVal val="#ppt_x"/>
                                          </p:val>
                                        </p:tav>
                                      </p:tavLst>
                                    </p:anim>
                                    <p:anim calcmode="lin" valueType="num">
                                      <p:cBhvr>
                                        <p:cTn id="33" dur="500" fill="hold"/>
                                        <p:tgtEl>
                                          <p:spTgt spid="39"/>
                                        </p:tgtEl>
                                        <p:attrNameLst>
                                          <p:attrName>ppt_y</p:attrName>
                                        </p:attrNameLst>
                                      </p:cBhvr>
                                      <p:tavLst>
                                        <p:tav tm="0">
                                          <p:val>
                                            <p:strVal val="#ppt_y+.1"/>
                                          </p:val>
                                        </p:tav>
                                        <p:tav tm="100000">
                                          <p:val>
                                            <p:strVal val="#ppt_y"/>
                                          </p:val>
                                        </p:tav>
                                      </p:tavLst>
                                    </p:anim>
                                  </p:childTnLst>
                                </p:cTn>
                              </p:par>
                            </p:childTnLst>
                          </p:cTn>
                        </p:par>
                        <p:par>
                          <p:cTn id="34" fill="hold">
                            <p:stCondLst>
                              <p:cond delay="2899"/>
                            </p:stCondLst>
                            <p:childTnLst>
                              <p:par>
                                <p:cTn id="35" presetID="22" presetClass="entr" presetSubtype="8" fill="hold"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wipe(left)">
                                      <p:cBhvr>
                                        <p:cTn id="37" dur="500"/>
                                        <p:tgtEl>
                                          <p:spTgt spid="41"/>
                                        </p:tgtEl>
                                      </p:cBhvr>
                                    </p:animEffect>
                                  </p:childTnLst>
                                </p:cTn>
                              </p:par>
                            </p:childTnLst>
                          </p:cTn>
                        </p:par>
                        <p:par>
                          <p:cTn id="38" fill="hold">
                            <p:stCondLst>
                              <p:cond delay="3399"/>
                            </p:stCondLst>
                            <p:childTnLst>
                              <p:par>
                                <p:cTn id="39" presetID="22" presetClass="entr" presetSubtype="8" fill="hold" grpId="0" nodeType="after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wipe(left)">
                                      <p:cBhvr>
                                        <p:cTn id="41" dur="500"/>
                                        <p:tgtEl>
                                          <p:spTgt spid="40"/>
                                        </p:tgtEl>
                                      </p:cBhvr>
                                    </p:animEffect>
                                  </p:childTnLst>
                                </p:cTn>
                              </p:par>
                            </p:childTnLst>
                          </p:cTn>
                        </p:par>
                        <p:par>
                          <p:cTn id="42" fill="hold">
                            <p:stCondLst>
                              <p:cond delay="3899"/>
                            </p:stCondLst>
                            <p:childTnLst>
                              <p:par>
                                <p:cTn id="43" presetID="22" presetClass="entr" presetSubtype="2" fill="hold" nodeType="after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wipe(right)">
                                      <p:cBhvr>
                                        <p:cTn id="45" dur="500"/>
                                        <p:tgtEl>
                                          <p:spTgt spid="45"/>
                                        </p:tgtEl>
                                      </p:cBhvr>
                                    </p:animEffect>
                                  </p:childTnLst>
                                </p:cTn>
                              </p:par>
                            </p:childTnLst>
                          </p:cTn>
                        </p:par>
                        <p:par>
                          <p:cTn id="46" fill="hold">
                            <p:stCondLst>
                              <p:cond delay="4399"/>
                            </p:stCondLst>
                            <p:childTnLst>
                              <p:par>
                                <p:cTn id="47" presetID="22" presetClass="entr" presetSubtype="2" fill="hold" grpId="0" nodeType="after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wipe(right)">
                                      <p:cBhvr>
                                        <p:cTn id="49" dur="500"/>
                                        <p:tgtEl>
                                          <p:spTgt spid="44"/>
                                        </p:tgtEl>
                                      </p:cBhvr>
                                    </p:animEffect>
                                  </p:childTnLst>
                                </p:cTn>
                              </p:par>
                            </p:childTnLst>
                          </p:cTn>
                        </p:par>
                        <p:par>
                          <p:cTn id="50" fill="hold">
                            <p:stCondLst>
                              <p:cond delay="4899"/>
                            </p:stCondLst>
                            <p:childTnLst>
                              <p:par>
                                <p:cTn id="51" presetID="22" presetClass="entr" presetSubtype="8" fill="hold" nodeType="afterEffect">
                                  <p:stCondLst>
                                    <p:cond delay="0"/>
                                  </p:stCondLst>
                                  <p:childTnLst>
                                    <p:set>
                                      <p:cBhvr>
                                        <p:cTn id="52" dur="1" fill="hold">
                                          <p:stCondLst>
                                            <p:cond delay="0"/>
                                          </p:stCondLst>
                                        </p:cTn>
                                        <p:tgtEl>
                                          <p:spTgt spid="43"/>
                                        </p:tgtEl>
                                        <p:attrNameLst>
                                          <p:attrName>style.visibility</p:attrName>
                                        </p:attrNameLst>
                                      </p:cBhvr>
                                      <p:to>
                                        <p:strVal val="visible"/>
                                      </p:to>
                                    </p:set>
                                    <p:animEffect transition="in" filter="wipe(left)">
                                      <p:cBhvr>
                                        <p:cTn id="53" dur="500"/>
                                        <p:tgtEl>
                                          <p:spTgt spid="43"/>
                                        </p:tgtEl>
                                      </p:cBhvr>
                                    </p:animEffect>
                                  </p:childTnLst>
                                </p:cTn>
                              </p:par>
                            </p:childTnLst>
                          </p:cTn>
                        </p:par>
                        <p:par>
                          <p:cTn id="54" fill="hold">
                            <p:stCondLst>
                              <p:cond delay="5399"/>
                            </p:stCondLst>
                            <p:childTnLst>
                              <p:par>
                                <p:cTn id="55" presetID="22" presetClass="entr" presetSubtype="8" fill="hold" grpId="0" nodeType="after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wipe(left)">
                                      <p:cBhvr>
                                        <p:cTn id="57" dur="500"/>
                                        <p:tgtEl>
                                          <p:spTgt spid="42"/>
                                        </p:tgtEl>
                                      </p:cBhvr>
                                    </p:animEffect>
                                  </p:childTnLst>
                                </p:cTn>
                              </p:par>
                            </p:childTnLst>
                          </p:cTn>
                        </p:par>
                        <p:par>
                          <p:cTn id="58" fill="hold">
                            <p:stCondLst>
                              <p:cond delay="5899"/>
                            </p:stCondLst>
                            <p:childTnLst>
                              <p:par>
                                <p:cTn id="59" presetID="22" presetClass="entr" presetSubtype="2" fill="hold" nodeType="afterEffect">
                                  <p:stCondLst>
                                    <p:cond delay="0"/>
                                  </p:stCondLst>
                                  <p:childTnLst>
                                    <p:set>
                                      <p:cBhvr>
                                        <p:cTn id="60" dur="1" fill="hold">
                                          <p:stCondLst>
                                            <p:cond delay="0"/>
                                          </p:stCondLst>
                                        </p:cTn>
                                        <p:tgtEl>
                                          <p:spTgt spid="47"/>
                                        </p:tgtEl>
                                        <p:attrNameLst>
                                          <p:attrName>style.visibility</p:attrName>
                                        </p:attrNameLst>
                                      </p:cBhvr>
                                      <p:to>
                                        <p:strVal val="visible"/>
                                      </p:to>
                                    </p:set>
                                    <p:animEffect transition="in" filter="wipe(right)">
                                      <p:cBhvr>
                                        <p:cTn id="61" dur="500"/>
                                        <p:tgtEl>
                                          <p:spTgt spid="47"/>
                                        </p:tgtEl>
                                      </p:cBhvr>
                                    </p:animEffect>
                                  </p:childTnLst>
                                </p:cTn>
                              </p:par>
                            </p:childTnLst>
                          </p:cTn>
                        </p:par>
                        <p:par>
                          <p:cTn id="62" fill="hold">
                            <p:stCondLst>
                              <p:cond delay="6399"/>
                            </p:stCondLst>
                            <p:childTnLst>
                              <p:par>
                                <p:cTn id="63" presetID="22" presetClass="entr" presetSubtype="2" fill="hold" grpId="0" nodeType="afterEffect">
                                  <p:stCondLst>
                                    <p:cond delay="0"/>
                                  </p:stCondLst>
                                  <p:childTnLst>
                                    <p:set>
                                      <p:cBhvr>
                                        <p:cTn id="64" dur="1" fill="hold">
                                          <p:stCondLst>
                                            <p:cond delay="0"/>
                                          </p:stCondLst>
                                        </p:cTn>
                                        <p:tgtEl>
                                          <p:spTgt spid="46"/>
                                        </p:tgtEl>
                                        <p:attrNameLst>
                                          <p:attrName>style.visibility</p:attrName>
                                        </p:attrNameLst>
                                      </p:cBhvr>
                                      <p:to>
                                        <p:strVal val="visible"/>
                                      </p:to>
                                    </p:set>
                                    <p:animEffect transition="in" filter="wipe(right)">
                                      <p:cBhvr>
                                        <p:cTn id="65"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ldLvl="0" animBg="1"/>
      <p:bldP spid="37" grpId="0" bldLvl="0" animBg="1"/>
      <p:bldP spid="38" grpId="0" bldLvl="0" animBg="1"/>
      <p:bldP spid="40" grpId="0"/>
      <p:bldP spid="42" grpId="0"/>
      <p:bldP spid="44" grpId="0"/>
      <p:bldP spid="46"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914400" y="4552950"/>
            <a:ext cx="7848600" cy="381000"/>
          </a:xfrm>
          <a:prstGeom prst="rect">
            <a:avLst/>
          </a:prstGeom>
        </p:spPr>
        <p:txBody>
          <a:bodyPr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sz="1400" dirty="0">
                <a:solidFill>
                  <a:schemeClr val="tx1">
                    <a:lumMod val="85000"/>
                    <a:lumOff val="15000"/>
                  </a:schemeClr>
                </a:solidFill>
                <a:latin typeface="Gulim" panose="020B0600000101010101" pitchFamily="34" charset="-127"/>
              </a:rPr>
              <a:t>CLEANPOINT</a:t>
            </a:r>
          </a:p>
        </p:txBody>
      </p:sp>
      <p:sp>
        <p:nvSpPr>
          <p:cNvPr id="5" name="Rectangle 4"/>
          <p:cNvSpPr/>
          <p:nvPr/>
        </p:nvSpPr>
        <p:spPr>
          <a:xfrm>
            <a:off x="371475" y="4657725"/>
            <a:ext cx="390525" cy="266700"/>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latin typeface="Gulim" panose="020B0600000101010101" pitchFamily="34" charset="-127"/>
              </a:rPr>
              <a:t>13</a:t>
            </a:r>
          </a:p>
        </p:txBody>
      </p:sp>
      <p:sp>
        <p:nvSpPr>
          <p:cNvPr id="24" name="Rectangle 23"/>
          <p:cNvSpPr/>
          <p:nvPr/>
        </p:nvSpPr>
        <p:spPr>
          <a:xfrm>
            <a:off x="914400" y="1657350"/>
            <a:ext cx="3276600" cy="2438400"/>
          </a:xfrm>
          <a:prstGeom prst="rect">
            <a:avLst/>
          </a:prstGeom>
          <a:blipFill rotWithShape="1">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8" name="文本框 15"/>
          <p:cNvSpPr txBox="1"/>
          <p:nvPr/>
        </p:nvSpPr>
        <p:spPr>
          <a:xfrm>
            <a:off x="2592120" y="311805"/>
            <a:ext cx="4708004" cy="583565"/>
          </a:xfrm>
          <a:prstGeom prst="rect">
            <a:avLst/>
          </a:prstGeom>
          <a:noFill/>
        </p:spPr>
        <p:txBody>
          <a:bodyPr wrap="square" rtlCol="0">
            <a:spAutoFit/>
          </a:bodyPr>
          <a:lstStyle/>
          <a:p>
            <a:r>
              <a:rPr lang="zh-CN" altLang="en-US" sz="3200" dirty="0">
                <a:solidFill>
                  <a:srgbClr val="042520"/>
                </a:solidFill>
                <a:latin typeface="阿里巴巴普惠体 M" panose="00020600040101010101" charset="-122"/>
                <a:ea typeface="阿里巴巴普惠体 M" panose="00020600040101010101" charset="-122"/>
                <a:cs typeface="阿里巴巴普惠体 M" panose="00020600040101010101" charset="-122"/>
              </a:rPr>
              <a:t>请在此输入文本标题</a:t>
            </a:r>
          </a:p>
        </p:txBody>
      </p:sp>
      <p:sp>
        <p:nvSpPr>
          <p:cNvPr id="9" name="文本框 8"/>
          <p:cNvSpPr txBox="1"/>
          <p:nvPr/>
        </p:nvSpPr>
        <p:spPr>
          <a:xfrm>
            <a:off x="4465320" y="1612900"/>
            <a:ext cx="5200650" cy="306705"/>
          </a:xfrm>
          <a:prstGeom prst="rect">
            <a:avLst/>
          </a:prstGeom>
          <a:noFill/>
        </p:spPr>
        <p:txBody>
          <a:bodyPr wrap="square" rtlCol="0">
            <a:spAutoFit/>
          </a:bodyPr>
          <a:lstStyle/>
          <a:p>
            <a:r>
              <a:rPr lang="zh-CN" altLang="en-US" sz="1400" b="1">
                <a:solidFill>
                  <a:schemeClr val="tx1">
                    <a:lumMod val="85000"/>
                    <a:lumOff val="15000"/>
                  </a:schemeClr>
                </a:solidFill>
                <a:latin typeface="阿里巴巴普惠体 B" panose="00020600040101010101" pitchFamily="18" charset="-122"/>
                <a:ea typeface="阿里巴巴普惠体 B" panose="00020600040101010101" pitchFamily="18" charset="-122"/>
                <a:sym typeface="+mn-ea"/>
              </a:rPr>
              <a:t>点击此处输入副标题</a:t>
            </a:r>
          </a:p>
        </p:txBody>
      </p:sp>
      <p:sp>
        <p:nvSpPr>
          <p:cNvPr id="3" name="文本框 2"/>
          <p:cNvSpPr txBox="1"/>
          <p:nvPr/>
        </p:nvSpPr>
        <p:spPr>
          <a:xfrm>
            <a:off x="4450080" y="1915160"/>
            <a:ext cx="4102100" cy="1168400"/>
          </a:xfrm>
          <a:prstGeom prst="rect">
            <a:avLst/>
          </a:prstGeom>
          <a:noFill/>
        </p:spPr>
        <p:txBody>
          <a:bodyPr wrap="square" rtlCol="0" anchor="t">
            <a:spAutoFit/>
          </a:bodyPr>
          <a:lstStyle/>
          <a:p>
            <a:pPr algn="l"/>
            <a:r>
              <a:rPr lang="zh-CN" altLang="en-US" sz="1000" dirty="0">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sym typeface="Gill Sans" charset="0"/>
              </a:rPr>
              <a:t>点击输入详细内容，点击输入详细内容，点击输详细内容，点击输入详细内容。点击输入</a:t>
            </a:r>
          </a:p>
          <a:p>
            <a:pPr algn="l"/>
            <a:r>
              <a:rPr lang="zh-CN" altLang="en-US" sz="1000" dirty="0">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sym typeface="Gill Sans" charset="0"/>
              </a:rPr>
              <a:t>详细内容，点击输入详细内容，点击输详细内容，点击输入详细内容。点击输入详细内容，点击输入详细内容，点击输详细内容，点击输入详细内容。点击输入</a:t>
            </a:r>
          </a:p>
          <a:p>
            <a:pPr algn="l"/>
            <a:r>
              <a:rPr lang="zh-CN" altLang="en-US" sz="1000" dirty="0">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sym typeface="Gill Sans" charset="0"/>
              </a:rPr>
              <a:t>详细内容，点击输入详细内容，点击输详细内容，点击输入详细内容。</a:t>
            </a:r>
            <a:endParaRPr lang="zh-CN" altLang="en-US" sz="1000"/>
          </a:p>
          <a:p>
            <a:pPr algn="l"/>
            <a:endParaRPr lang="zh-CN" altLang="en-US" sz="1000"/>
          </a:p>
        </p:txBody>
      </p:sp>
      <p:sp>
        <p:nvSpPr>
          <p:cNvPr id="7" name="文本框 6"/>
          <p:cNvSpPr txBox="1"/>
          <p:nvPr/>
        </p:nvSpPr>
        <p:spPr>
          <a:xfrm>
            <a:off x="4448810" y="3462020"/>
            <a:ext cx="5200650" cy="306705"/>
          </a:xfrm>
          <a:prstGeom prst="rect">
            <a:avLst/>
          </a:prstGeom>
          <a:noFill/>
        </p:spPr>
        <p:txBody>
          <a:bodyPr wrap="square" rtlCol="0">
            <a:spAutoFit/>
          </a:bodyPr>
          <a:lstStyle/>
          <a:p>
            <a:r>
              <a:rPr lang="zh-CN" altLang="en-US" sz="1400" b="1">
                <a:solidFill>
                  <a:schemeClr val="tx1">
                    <a:lumMod val="85000"/>
                    <a:lumOff val="15000"/>
                  </a:schemeClr>
                </a:solidFill>
                <a:latin typeface="阿里巴巴普惠体 B" panose="00020600040101010101" pitchFamily="18" charset="-122"/>
                <a:ea typeface="阿里巴巴普惠体 B" panose="00020600040101010101" pitchFamily="18" charset="-122"/>
                <a:sym typeface="+mn-ea"/>
              </a:rPr>
              <a:t>点击此处输入副标题</a:t>
            </a:r>
          </a:p>
        </p:txBody>
      </p:sp>
      <p:sp>
        <p:nvSpPr>
          <p:cNvPr id="90" name="矩形 89"/>
          <p:cNvSpPr/>
          <p:nvPr/>
        </p:nvSpPr>
        <p:spPr>
          <a:xfrm>
            <a:off x="4422775" y="3685540"/>
            <a:ext cx="3919220" cy="460375"/>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sym typeface="Gill Sans" charset="0"/>
              </a:rPr>
              <a:t>点击输入详细内容，点击输入详细内容，点击输详细内容，点击输入详细内容。</a:t>
            </a:r>
          </a:p>
        </p:txBody>
      </p:sp>
      <p:sp>
        <p:nvSpPr>
          <p:cNvPr id="10" name="文本框 9"/>
          <p:cNvSpPr txBox="1"/>
          <p:nvPr/>
        </p:nvSpPr>
        <p:spPr>
          <a:xfrm>
            <a:off x="2022475" y="880745"/>
            <a:ext cx="5080000" cy="275590"/>
          </a:xfrm>
          <a:prstGeom prst="rect">
            <a:avLst/>
          </a:prstGeom>
          <a:noFill/>
        </p:spPr>
        <p:txBody>
          <a:bodyPr wrap="none" rtlCol="0" anchor="t">
            <a:spAutoFit/>
          </a:bodyPr>
          <a:lstStyle/>
          <a:p>
            <a:r>
              <a:rPr lang="zh-CN" altLang="en-US" sz="1200" b="1">
                <a:solidFill>
                  <a:schemeClr val="tx1">
                    <a:lumMod val="65000"/>
                    <a:lumOff val="35000"/>
                  </a:schemeClr>
                </a:solidFill>
                <a:latin typeface="阿里巴巴普惠体 R" panose="00020600040101010101" charset="-122"/>
                <a:ea typeface="阿里巴巴普惠体 R" panose="00020600040101010101" charset="-122"/>
                <a:sym typeface="+mn-ea"/>
              </a:rPr>
              <a:t>点击此处添加文本点击此处添加文本点击此处添加文本点击此处添加文本</a:t>
            </a:r>
          </a:p>
        </p:txBody>
      </p:sp>
      <p:sp>
        <p:nvSpPr>
          <p:cNvPr id="2" name="文本框 1"/>
          <p:cNvSpPr txBox="1"/>
          <p:nvPr/>
        </p:nvSpPr>
        <p:spPr>
          <a:xfrm>
            <a:off x="1318260" y="2415540"/>
            <a:ext cx="2418080" cy="768350"/>
          </a:xfrm>
          <a:prstGeom prst="rect">
            <a:avLst/>
          </a:prstGeom>
          <a:noFill/>
        </p:spPr>
        <p:txBody>
          <a:bodyPr wrap="none" rtlCol="0">
            <a:spAutoFit/>
          </a:bodyPr>
          <a:lstStyle/>
          <a:p>
            <a:r>
              <a:rPr lang="zh-CN" altLang="en-US" sz="4400">
                <a:solidFill>
                  <a:schemeClr val="bg1"/>
                </a:solidFill>
                <a:latin typeface="阿里巴巴普惠体 B" panose="00020600040101010101" pitchFamily="18" charset="-122"/>
                <a:ea typeface="阿里巴巴普惠体 B" panose="00020600040101010101" pitchFamily="18" charset="-122"/>
              </a:rPr>
              <a:t>填充图片</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899"/>
                            </p:stCondLst>
                            <p:childTnLst>
                              <p:par>
                                <p:cTn id="11" presetID="2" presetClass="entr" presetSubtype="8" fill="hold" grpId="0" nodeType="after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0-#ppt_w/2"/>
                                          </p:val>
                                        </p:tav>
                                        <p:tav tm="100000">
                                          <p:val>
                                            <p:strVal val="#ppt_x"/>
                                          </p:val>
                                        </p:tav>
                                      </p:tavLst>
                                    </p:anim>
                                    <p:anim calcmode="lin" valueType="num">
                                      <p:cBhvr additive="base">
                                        <p:cTn id="14" dur="500" fill="hold"/>
                                        <p:tgtEl>
                                          <p:spTgt spid="24"/>
                                        </p:tgtEl>
                                        <p:attrNameLst>
                                          <p:attrName>ppt_y</p:attrName>
                                        </p:attrNameLst>
                                      </p:cBhvr>
                                      <p:tavLst>
                                        <p:tav tm="0">
                                          <p:val>
                                            <p:strVal val="#ppt_y"/>
                                          </p:val>
                                        </p:tav>
                                        <p:tav tm="100000">
                                          <p:val>
                                            <p:strVal val="#ppt_y"/>
                                          </p:val>
                                        </p:tav>
                                      </p:tavLst>
                                    </p:anim>
                                  </p:childTnLst>
                                </p:cTn>
                              </p:par>
                            </p:childTnLst>
                          </p:cTn>
                        </p:par>
                        <p:par>
                          <p:cTn id="15" fill="hold">
                            <p:stCondLst>
                              <p:cond delay="1399"/>
                            </p:stCondLst>
                            <p:childTnLst>
                              <p:par>
                                <p:cTn id="16" presetID="4" presetClass="entr" presetSubtype="16"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ox(in)">
                                      <p:cBhvr>
                                        <p:cTn id="18" dur="2000"/>
                                        <p:tgtEl>
                                          <p:spTgt spid="9"/>
                                        </p:tgtEl>
                                      </p:cBhvr>
                                    </p:animEffect>
                                  </p:childTnLst>
                                </p:cTn>
                              </p:par>
                            </p:childTnLst>
                          </p:cTn>
                        </p:par>
                        <p:par>
                          <p:cTn id="19" fill="hold">
                            <p:stCondLst>
                              <p:cond delay="3399"/>
                            </p:stCondLst>
                            <p:childTnLst>
                              <p:par>
                                <p:cTn id="20" presetID="4" presetClass="entr" presetSubtype="16"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2000"/>
                                        <p:tgtEl>
                                          <p:spTgt spid="7"/>
                                        </p:tgtEl>
                                      </p:cBhvr>
                                    </p:animEffect>
                                  </p:childTnLst>
                                </p:cTn>
                              </p:par>
                              <p:par>
                                <p:cTn id="23" presetID="22" presetClass="entr" presetSubtype="4" fill="hold" grpId="1" nodeType="withEffect">
                                  <p:stCondLst>
                                    <p:cond delay="0"/>
                                  </p:stCondLst>
                                  <p:childTnLst>
                                    <p:set>
                                      <p:cBhvr>
                                        <p:cTn id="24" dur="1" fill="hold">
                                          <p:stCondLst>
                                            <p:cond delay="0"/>
                                          </p:stCondLst>
                                        </p:cTn>
                                        <p:tgtEl>
                                          <p:spTgt spid="90"/>
                                        </p:tgtEl>
                                        <p:attrNameLst>
                                          <p:attrName>style.visibility</p:attrName>
                                        </p:attrNameLst>
                                      </p:cBhvr>
                                      <p:to>
                                        <p:strVal val="visible"/>
                                      </p:to>
                                    </p:set>
                                    <p:animEffect transition="in" filter="wipe(down)">
                                      <p:cBhvr>
                                        <p:cTn id="25" dur="500"/>
                                        <p:tgtEl>
                                          <p:spTgt spid="90"/>
                                        </p:tgtEl>
                                      </p:cBhvr>
                                    </p:animEffect>
                                  </p:childTnLst>
                                </p:cTn>
                              </p:par>
                              <p:par>
                                <p:cTn id="26" presetID="22" presetClass="entr" presetSubtype="4" fill="hold" grpId="2" nodeType="withEffect">
                                  <p:stCondLst>
                                    <p:cond delay="0"/>
                                  </p:stCondLst>
                                  <p:childTnLst>
                                    <p:set>
                                      <p:cBhvr>
                                        <p:cTn id="27" dur="1" fill="hold">
                                          <p:stCondLst>
                                            <p:cond delay="0"/>
                                          </p:stCondLst>
                                        </p:cTn>
                                        <p:tgtEl>
                                          <p:spTgt spid="90"/>
                                        </p:tgtEl>
                                        <p:attrNameLst>
                                          <p:attrName>style.visibility</p:attrName>
                                        </p:attrNameLst>
                                      </p:cBhvr>
                                      <p:to>
                                        <p:strVal val="visible"/>
                                      </p:to>
                                    </p:set>
                                    <p:animEffect transition="in" filter="wipe(down)">
                                      <p:cBhvr>
                                        <p:cTn id="28"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8" grpId="0"/>
      <p:bldP spid="9" grpId="0"/>
      <p:bldP spid="7" grpId="0"/>
      <p:bldP spid="90" grpId="1"/>
      <p:bldP spid="90" grpId="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标题页02"/>
          <p:cNvPicPr>
            <a:picLocks noChangeAspect="1"/>
          </p:cNvPicPr>
          <p:nvPr/>
        </p:nvPicPr>
        <p:blipFill>
          <a:blip r:embed="rId2"/>
          <a:stretch>
            <a:fillRect/>
          </a:stretch>
        </p:blipFill>
        <p:spPr>
          <a:xfrm>
            <a:off x="-2540" y="-10795"/>
            <a:ext cx="9171940" cy="5159375"/>
          </a:xfrm>
          <a:prstGeom prst="rect">
            <a:avLst/>
          </a:prstGeom>
        </p:spPr>
      </p:pic>
      <p:sp>
        <p:nvSpPr>
          <p:cNvPr id="3" name="矩形 2"/>
          <p:cNvSpPr/>
          <p:nvPr/>
        </p:nvSpPr>
        <p:spPr>
          <a:xfrm rot="2760000">
            <a:off x="972820" y="1275715"/>
            <a:ext cx="949960" cy="949960"/>
          </a:xfrm>
          <a:prstGeom prst="rect">
            <a:avLst/>
          </a:prstGeom>
          <a:noFill/>
          <a:ln w="12700">
            <a:solidFill>
              <a:srgbClr val="04252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TextBox 18"/>
          <p:cNvSpPr>
            <a:spLocks noChangeArrowheads="1"/>
          </p:cNvSpPr>
          <p:nvPr/>
        </p:nvSpPr>
        <p:spPr bwMode="auto">
          <a:xfrm>
            <a:off x="853802" y="2576196"/>
            <a:ext cx="391645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buFont typeface="Arial" panose="020B0604020202020204" pitchFamily="34" charset="0"/>
              <a:buNone/>
            </a:pPr>
            <a:r>
              <a:rPr lang="zh-CN" altLang="en-US" sz="4800" b="1" dirty="0">
                <a:solidFill>
                  <a:srgbClr val="042520"/>
                </a:solidFill>
                <a:latin typeface="阿里巴巴普惠体 M" panose="00020600040101010101" charset="-122"/>
                <a:ea typeface="阿里巴巴普惠体 M" panose="00020600040101010101" charset="-122"/>
                <a:cs typeface="阿里巴巴普惠体 M" panose="00020600040101010101" charset="-122"/>
                <a:sym typeface="方正大黑简体" pitchFamily="65" charset="-122"/>
              </a:rPr>
              <a:t>添加章节标题</a:t>
            </a:r>
          </a:p>
        </p:txBody>
      </p:sp>
      <p:sp>
        <p:nvSpPr>
          <p:cNvPr id="29" name="Text Placeholder 3"/>
          <p:cNvSpPr txBox="1"/>
          <p:nvPr/>
        </p:nvSpPr>
        <p:spPr>
          <a:xfrm>
            <a:off x="947228" y="3403690"/>
            <a:ext cx="4909754" cy="516255"/>
          </a:xfrm>
          <a:prstGeom prst="rect">
            <a:avLst/>
          </a:prstGeom>
        </p:spPr>
        <p:txBody>
          <a:bodyPr wrap="square" lIns="0" tIns="0" rIns="0" bIns="0" anchor="t" anchorCtr="0">
            <a:spAutoFit/>
          </a:bodyPr>
          <a:lstStyle>
            <a:defPPr>
              <a:defRPr lang="zh-CN"/>
            </a:defPPr>
            <a:lvl1pPr indent="0" defTabSz="1218565" fontAlgn="ctr">
              <a:lnSpc>
                <a:spcPct val="120000"/>
              </a:lnSpc>
              <a:buNone/>
              <a:defRPr sz="1400" baseline="0">
                <a:solidFill>
                  <a:schemeClr val="tx1">
                    <a:lumMod val="65000"/>
                    <a:lumOff val="35000"/>
                  </a:schemeClr>
                </a:solidFill>
                <a:latin typeface="微软雅黑" panose="020B0503020204020204" charset="-122"/>
                <a:ea typeface="微软雅黑" panose="020B050302020402020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sym typeface="微软雅黑" panose="020B0503020204020204" charset="-122"/>
              </a:rPr>
              <a:t>请点击录入本章节的概括性描述文字或者复制粘贴，请添加说明文字，图像描述及总结。在此录入本章节的综合描述说明</a:t>
            </a:r>
          </a:p>
        </p:txBody>
      </p:sp>
      <p:sp>
        <p:nvSpPr>
          <p:cNvPr id="5" name="文本框 4"/>
          <p:cNvSpPr txBox="1"/>
          <p:nvPr/>
        </p:nvSpPr>
        <p:spPr>
          <a:xfrm>
            <a:off x="1007745" y="1377950"/>
            <a:ext cx="855345" cy="768350"/>
          </a:xfrm>
          <a:prstGeom prst="rect">
            <a:avLst/>
          </a:prstGeom>
          <a:noFill/>
        </p:spPr>
        <p:txBody>
          <a:bodyPr wrap="none" rtlCol="0">
            <a:spAutoFit/>
          </a:bodyPr>
          <a:lstStyle/>
          <a:p>
            <a:r>
              <a:rPr lang="en-US" altLang="zh-CN" sz="4400">
                <a:solidFill>
                  <a:srgbClr val="042520"/>
                </a:solidFill>
                <a:latin typeface="阿里巴巴普惠体 H" panose="00020600040101010101" charset="-122"/>
                <a:ea typeface="阿里巴巴普惠体 H" panose="00020600040101010101" charset="-122"/>
              </a:rPr>
              <a:t>03</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fltVal val="0"/>
                                          </p:val>
                                        </p:tav>
                                        <p:tav tm="100000">
                                          <p:val>
                                            <p:strVal val="#ppt_w"/>
                                          </p:val>
                                        </p:tav>
                                      </p:tavLst>
                                    </p:anim>
                                    <p:anim calcmode="lin" valueType="num">
                                      <p:cBhvr>
                                        <p:cTn id="8" dur="500" fill="hold"/>
                                        <p:tgtEl>
                                          <p:spTgt spid="28"/>
                                        </p:tgtEl>
                                        <p:attrNameLst>
                                          <p:attrName>ppt_h</p:attrName>
                                        </p:attrNameLst>
                                      </p:cBhvr>
                                      <p:tavLst>
                                        <p:tav tm="0">
                                          <p:val>
                                            <p:fltVal val="0"/>
                                          </p:val>
                                        </p:tav>
                                        <p:tav tm="100000">
                                          <p:val>
                                            <p:strVal val="#ppt_h"/>
                                          </p:val>
                                        </p:tav>
                                      </p:tavLst>
                                    </p:anim>
                                    <p:animEffect transition="in" filter="fade">
                                      <p:cBhvr>
                                        <p:cTn id="9" dur="500"/>
                                        <p:tgtEl>
                                          <p:spTgt spid="28"/>
                                        </p:tgtEl>
                                      </p:cBhvr>
                                    </p:animEffect>
                                  </p:childTnLst>
                                </p:cTn>
                              </p:par>
                            </p:childTnLst>
                          </p:cTn>
                        </p:par>
                        <p:par>
                          <p:cTn id="10" fill="hold">
                            <p:stCondLst>
                              <p:cond delay="750"/>
                            </p:stCondLst>
                            <p:childTnLst>
                              <p:par>
                                <p:cTn id="11" presetID="12" presetClass="entr" presetSubtype="4"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slide(fromBottom)">
                                      <p:cBhvr>
                                        <p:cTn id="1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p:nvPr/>
        </p:nvSpPr>
        <p:spPr>
          <a:xfrm>
            <a:off x="914400" y="4552950"/>
            <a:ext cx="7848600" cy="381000"/>
          </a:xfrm>
          <a:prstGeom prst="rect">
            <a:avLst/>
          </a:prstGeom>
        </p:spPr>
        <p:txBody>
          <a:bodyPr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sz="1400" dirty="0">
                <a:solidFill>
                  <a:schemeClr val="tx1">
                    <a:lumMod val="85000"/>
                    <a:lumOff val="15000"/>
                  </a:schemeClr>
                </a:solidFill>
                <a:latin typeface="Gulim" panose="020B0600000101010101" pitchFamily="34" charset="-127"/>
              </a:rPr>
              <a:t>CLEAN</a:t>
            </a:r>
            <a:r>
              <a:rPr lang="en-US" sz="1400" dirty="0">
                <a:latin typeface="Gulim" panose="020B0600000101010101" pitchFamily="34" charset="-127"/>
              </a:rPr>
              <a:t>POINT</a:t>
            </a:r>
          </a:p>
        </p:txBody>
      </p:sp>
      <p:sp>
        <p:nvSpPr>
          <p:cNvPr id="16" name="Rectangle 15"/>
          <p:cNvSpPr/>
          <p:nvPr/>
        </p:nvSpPr>
        <p:spPr>
          <a:xfrm>
            <a:off x="371475" y="4657725"/>
            <a:ext cx="390525" cy="266700"/>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latin typeface="Gulim" panose="020B0600000101010101" pitchFamily="34" charset="-127"/>
              </a:rPr>
              <a:t>15</a:t>
            </a:r>
          </a:p>
        </p:txBody>
      </p:sp>
      <p:sp>
        <p:nvSpPr>
          <p:cNvPr id="68" name="TextBox 67"/>
          <p:cNvSpPr txBox="1"/>
          <p:nvPr/>
        </p:nvSpPr>
        <p:spPr>
          <a:xfrm>
            <a:off x="1447800" y="3403600"/>
            <a:ext cx="1546225" cy="875665"/>
          </a:xfrm>
          <a:prstGeom prst="rect">
            <a:avLst/>
          </a:prstGeom>
          <a:noFill/>
        </p:spPr>
        <p:txBody>
          <a:bodyPr>
            <a:spAutoFit/>
          </a:bodyPr>
          <a:lstStyle/>
          <a:p>
            <a:pPr algn="ctr" eaLnBrk="1" hangingPunct="1">
              <a:lnSpc>
                <a:spcPct val="150000"/>
              </a:lnSpc>
            </a:pPr>
            <a:r>
              <a:rPr lang="zh-CN" altLang="en-US" sz="850">
                <a:latin typeface="阿里巴巴普惠体 R" panose="00020600040101010101" charset="-122"/>
                <a:ea typeface="阿里巴巴普惠体 R" panose="00020600040101010101" charset="-122"/>
                <a:sym typeface="+mn-ea"/>
              </a:rPr>
              <a:t>点击添加文本点击添加</a:t>
            </a:r>
          </a:p>
          <a:p>
            <a:pPr algn="ctr" eaLnBrk="1" hangingPunct="1">
              <a:lnSpc>
                <a:spcPct val="150000"/>
              </a:lnSpc>
            </a:pPr>
            <a:r>
              <a:rPr lang="zh-CN" altLang="en-US" sz="850">
                <a:latin typeface="阿里巴巴普惠体 R" panose="00020600040101010101" charset="-122"/>
                <a:ea typeface="阿里巴巴普惠体 R" panose="00020600040101010101" charset="-122"/>
                <a:sym typeface="+mn-ea"/>
              </a:rPr>
              <a:t>点击添加文本点击添加点击添加文本点击添加</a:t>
            </a:r>
          </a:p>
          <a:p>
            <a:pPr algn="ctr" eaLnBrk="1" hangingPunct="1">
              <a:lnSpc>
                <a:spcPct val="150000"/>
              </a:lnSpc>
            </a:pPr>
            <a:r>
              <a:rPr lang="zh-CN" altLang="en-US" sz="850">
                <a:latin typeface="阿里巴巴普惠体 R" panose="00020600040101010101" charset="-122"/>
                <a:ea typeface="阿里巴巴普惠体 R" panose="00020600040101010101" charset="-122"/>
                <a:sym typeface="+mn-ea"/>
              </a:rPr>
              <a:t>点击添加文本点击添加</a:t>
            </a:r>
            <a:endParaRPr lang="en-US" sz="850" dirty="0">
              <a:cs typeface="+mn-cs"/>
            </a:endParaRPr>
          </a:p>
        </p:txBody>
      </p:sp>
      <p:sp>
        <p:nvSpPr>
          <p:cNvPr id="69" name="TextBox 68"/>
          <p:cNvSpPr txBox="1"/>
          <p:nvPr/>
        </p:nvSpPr>
        <p:spPr>
          <a:xfrm>
            <a:off x="3032125" y="3403600"/>
            <a:ext cx="1387475" cy="875665"/>
          </a:xfrm>
          <a:prstGeom prst="rect">
            <a:avLst/>
          </a:prstGeom>
          <a:noFill/>
        </p:spPr>
        <p:txBody>
          <a:bodyPr>
            <a:spAutoFit/>
          </a:bodyPr>
          <a:lstStyle/>
          <a:p>
            <a:pPr algn="ctr" eaLnBrk="1" hangingPunct="1">
              <a:lnSpc>
                <a:spcPct val="150000"/>
              </a:lnSpc>
            </a:pPr>
            <a:r>
              <a:rPr lang="zh-CN" altLang="en-US" sz="850">
                <a:latin typeface="阿里巴巴普惠体 R" panose="00020600040101010101" charset="-122"/>
                <a:ea typeface="阿里巴巴普惠体 R" panose="00020600040101010101" charset="-122"/>
                <a:sym typeface="+mn-ea"/>
              </a:rPr>
              <a:t>点击添加文本点击添加</a:t>
            </a:r>
          </a:p>
          <a:p>
            <a:pPr algn="ctr" eaLnBrk="1" hangingPunct="1">
              <a:lnSpc>
                <a:spcPct val="150000"/>
              </a:lnSpc>
            </a:pPr>
            <a:r>
              <a:rPr lang="zh-CN" altLang="en-US" sz="850">
                <a:latin typeface="阿里巴巴普惠体 R" panose="00020600040101010101" charset="-122"/>
                <a:ea typeface="阿里巴巴普惠体 R" panose="00020600040101010101" charset="-122"/>
                <a:sym typeface="+mn-ea"/>
              </a:rPr>
              <a:t>点击添加文本点击添加点击添加文本点击添加</a:t>
            </a:r>
          </a:p>
          <a:p>
            <a:pPr algn="ctr" eaLnBrk="1" hangingPunct="1">
              <a:lnSpc>
                <a:spcPct val="150000"/>
              </a:lnSpc>
            </a:pPr>
            <a:r>
              <a:rPr lang="zh-CN" altLang="en-US" sz="850">
                <a:latin typeface="阿里巴巴普惠体 R" panose="00020600040101010101" charset="-122"/>
                <a:ea typeface="阿里巴巴普惠体 R" panose="00020600040101010101" charset="-122"/>
                <a:sym typeface="+mn-ea"/>
              </a:rPr>
              <a:t>点击添加文本</a:t>
            </a:r>
            <a:endParaRPr lang="en-US" sz="850" dirty="0">
              <a:cs typeface="+mn-cs"/>
            </a:endParaRPr>
          </a:p>
        </p:txBody>
      </p:sp>
      <p:grpSp>
        <p:nvGrpSpPr>
          <p:cNvPr id="85" name="Group 84"/>
          <p:cNvGrpSpPr/>
          <p:nvPr/>
        </p:nvGrpSpPr>
        <p:grpSpPr bwMode="auto">
          <a:xfrm>
            <a:off x="2576513" y="3009900"/>
            <a:ext cx="3995737" cy="365125"/>
            <a:chOff x="2576431" y="3010204"/>
            <a:chExt cx="3995486" cy="364675"/>
          </a:xfrm>
        </p:grpSpPr>
        <p:grpSp>
          <p:nvGrpSpPr>
            <p:cNvPr id="32786" name="Group 61"/>
            <p:cNvGrpSpPr/>
            <p:nvPr/>
          </p:nvGrpSpPr>
          <p:grpSpPr bwMode="auto">
            <a:xfrm>
              <a:off x="2576431" y="3011997"/>
              <a:ext cx="362884" cy="362882"/>
              <a:chOff x="3276600" y="2266950"/>
              <a:chExt cx="1524000" cy="1524000"/>
            </a:xfrm>
          </p:grpSpPr>
          <p:sp>
            <p:nvSpPr>
              <p:cNvPr id="63" name="Oval 62"/>
              <p:cNvSpPr/>
              <p:nvPr/>
            </p:nvSpPr>
            <p:spPr>
              <a:xfrm>
                <a:off x="3276600" y="2266082"/>
                <a:ext cx="1526646" cy="1524868"/>
              </a:xfrm>
              <a:prstGeom prst="ellipse">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pic>
            <p:nvPicPr>
              <p:cNvPr id="32797" name="Picture 6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32763" y="2495550"/>
                <a:ext cx="1211674"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2787" name="Group 64"/>
            <p:cNvGrpSpPr/>
            <p:nvPr/>
          </p:nvGrpSpPr>
          <p:grpSpPr bwMode="auto">
            <a:xfrm>
              <a:off x="3084831" y="3010204"/>
              <a:ext cx="362886" cy="362884"/>
              <a:chOff x="3276600" y="2266950"/>
              <a:chExt cx="1524000" cy="1524000"/>
            </a:xfrm>
          </p:grpSpPr>
          <p:sp>
            <p:nvSpPr>
              <p:cNvPr id="66" name="Oval 65"/>
              <p:cNvSpPr/>
              <p:nvPr/>
            </p:nvSpPr>
            <p:spPr>
              <a:xfrm>
                <a:off x="3274786" y="2266950"/>
                <a:ext cx="1526637" cy="1524864"/>
              </a:xfrm>
              <a:prstGeom prst="ellipse">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pic>
            <p:nvPicPr>
              <p:cNvPr id="32795" name="Picture 6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32764" y="2495550"/>
                <a:ext cx="1211674" cy="1066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2788" name="Group 69"/>
            <p:cNvGrpSpPr/>
            <p:nvPr/>
          </p:nvGrpSpPr>
          <p:grpSpPr bwMode="auto">
            <a:xfrm>
              <a:off x="5700631" y="3011997"/>
              <a:ext cx="362884" cy="362882"/>
              <a:chOff x="3276600" y="2266950"/>
              <a:chExt cx="1524000" cy="1524000"/>
            </a:xfrm>
          </p:grpSpPr>
          <p:sp>
            <p:nvSpPr>
              <p:cNvPr id="71" name="Oval 70"/>
              <p:cNvSpPr/>
              <p:nvPr/>
            </p:nvSpPr>
            <p:spPr>
              <a:xfrm>
                <a:off x="3275777" y="2266082"/>
                <a:ext cx="1526646" cy="1524868"/>
              </a:xfrm>
              <a:prstGeom prst="ellipse">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pic>
            <p:nvPicPr>
              <p:cNvPr id="32793" name="Picture 7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32763" y="2495550"/>
                <a:ext cx="1211674"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2789" name="Group 72"/>
            <p:cNvGrpSpPr/>
            <p:nvPr/>
          </p:nvGrpSpPr>
          <p:grpSpPr bwMode="auto">
            <a:xfrm>
              <a:off x="6209031" y="3010204"/>
              <a:ext cx="362886" cy="362884"/>
              <a:chOff x="3276600" y="2266950"/>
              <a:chExt cx="1524000" cy="1524000"/>
            </a:xfrm>
          </p:grpSpPr>
          <p:sp>
            <p:nvSpPr>
              <p:cNvPr id="74" name="Oval 73"/>
              <p:cNvSpPr/>
              <p:nvPr/>
            </p:nvSpPr>
            <p:spPr>
              <a:xfrm>
                <a:off x="3273963" y="2266950"/>
                <a:ext cx="1526637" cy="1524864"/>
              </a:xfrm>
              <a:prstGeom prst="ellipse">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pic>
            <p:nvPicPr>
              <p:cNvPr id="32791" name="Picture 7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32764" y="2495550"/>
                <a:ext cx="1211674" cy="1066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76" name="TextBox 75"/>
          <p:cNvSpPr txBox="1"/>
          <p:nvPr/>
        </p:nvSpPr>
        <p:spPr>
          <a:xfrm>
            <a:off x="4572000" y="3403600"/>
            <a:ext cx="1546225" cy="875665"/>
          </a:xfrm>
          <a:prstGeom prst="rect">
            <a:avLst/>
          </a:prstGeom>
          <a:noFill/>
        </p:spPr>
        <p:txBody>
          <a:bodyPr>
            <a:spAutoFit/>
          </a:bodyPr>
          <a:lstStyle/>
          <a:p>
            <a:pPr algn="ctr" eaLnBrk="1" hangingPunct="1">
              <a:lnSpc>
                <a:spcPct val="150000"/>
              </a:lnSpc>
            </a:pPr>
            <a:r>
              <a:rPr lang="zh-CN" altLang="en-US" sz="850">
                <a:latin typeface="阿里巴巴普惠体 R" panose="00020600040101010101" charset="-122"/>
                <a:ea typeface="阿里巴巴普惠体 R" panose="00020600040101010101" charset="-122"/>
                <a:sym typeface="+mn-ea"/>
              </a:rPr>
              <a:t>点击添加文本点击添加</a:t>
            </a:r>
          </a:p>
          <a:p>
            <a:pPr algn="ctr" eaLnBrk="1" hangingPunct="1">
              <a:lnSpc>
                <a:spcPct val="150000"/>
              </a:lnSpc>
            </a:pPr>
            <a:r>
              <a:rPr lang="zh-CN" altLang="en-US" sz="850">
                <a:latin typeface="阿里巴巴普惠体 R" panose="00020600040101010101" charset="-122"/>
                <a:ea typeface="阿里巴巴普惠体 R" panose="00020600040101010101" charset="-122"/>
                <a:sym typeface="+mn-ea"/>
              </a:rPr>
              <a:t>点击添加文本点击添加点击添加文本点击添加</a:t>
            </a:r>
          </a:p>
          <a:p>
            <a:pPr algn="ctr" eaLnBrk="1" hangingPunct="1">
              <a:lnSpc>
                <a:spcPct val="150000"/>
              </a:lnSpc>
            </a:pPr>
            <a:r>
              <a:rPr lang="zh-CN" altLang="en-US" sz="850">
                <a:latin typeface="阿里巴巴普惠体 R" panose="00020600040101010101" charset="-122"/>
                <a:ea typeface="阿里巴巴普惠体 R" panose="00020600040101010101" charset="-122"/>
                <a:sym typeface="+mn-ea"/>
              </a:rPr>
              <a:t>点击添加文本点击添加</a:t>
            </a:r>
            <a:endParaRPr lang="en-US" sz="850" dirty="0">
              <a:cs typeface="+mn-cs"/>
            </a:endParaRPr>
          </a:p>
        </p:txBody>
      </p:sp>
      <p:sp>
        <p:nvSpPr>
          <p:cNvPr id="77" name="TextBox 76"/>
          <p:cNvSpPr txBox="1"/>
          <p:nvPr/>
        </p:nvSpPr>
        <p:spPr>
          <a:xfrm>
            <a:off x="6156325" y="3403600"/>
            <a:ext cx="1387475" cy="875665"/>
          </a:xfrm>
          <a:prstGeom prst="rect">
            <a:avLst/>
          </a:prstGeom>
          <a:noFill/>
        </p:spPr>
        <p:txBody>
          <a:bodyPr>
            <a:spAutoFit/>
          </a:bodyPr>
          <a:lstStyle/>
          <a:p>
            <a:pPr algn="ctr" eaLnBrk="1" hangingPunct="1">
              <a:lnSpc>
                <a:spcPct val="150000"/>
              </a:lnSpc>
            </a:pPr>
            <a:r>
              <a:rPr lang="zh-CN" altLang="en-US" sz="850">
                <a:latin typeface="阿里巴巴普惠体 R" panose="00020600040101010101" charset="-122"/>
                <a:ea typeface="阿里巴巴普惠体 R" panose="00020600040101010101" charset="-122"/>
                <a:sym typeface="+mn-ea"/>
              </a:rPr>
              <a:t>点击添加文本点击添加</a:t>
            </a:r>
          </a:p>
          <a:p>
            <a:pPr algn="ctr" eaLnBrk="1" hangingPunct="1">
              <a:lnSpc>
                <a:spcPct val="150000"/>
              </a:lnSpc>
            </a:pPr>
            <a:r>
              <a:rPr lang="zh-CN" altLang="en-US" sz="850">
                <a:latin typeface="阿里巴巴普惠体 R" panose="00020600040101010101" charset="-122"/>
                <a:ea typeface="阿里巴巴普惠体 R" panose="00020600040101010101" charset="-122"/>
                <a:sym typeface="+mn-ea"/>
              </a:rPr>
              <a:t>点击添加文本点击添加点击添加文本点击添加</a:t>
            </a:r>
          </a:p>
          <a:p>
            <a:pPr algn="ctr" eaLnBrk="1" hangingPunct="1">
              <a:lnSpc>
                <a:spcPct val="150000"/>
              </a:lnSpc>
            </a:pPr>
            <a:r>
              <a:rPr lang="zh-CN" altLang="en-US" sz="850">
                <a:latin typeface="阿里巴巴普惠体 R" panose="00020600040101010101" charset="-122"/>
                <a:ea typeface="阿里巴巴普惠体 R" panose="00020600040101010101" charset="-122"/>
                <a:sym typeface="+mn-ea"/>
              </a:rPr>
              <a:t>点击添加文本</a:t>
            </a:r>
            <a:endParaRPr lang="en-US" sz="850" dirty="0">
              <a:cs typeface="+mn-cs"/>
            </a:endParaRPr>
          </a:p>
        </p:txBody>
      </p:sp>
      <p:grpSp>
        <p:nvGrpSpPr>
          <p:cNvPr id="78" name="Group 77"/>
          <p:cNvGrpSpPr/>
          <p:nvPr/>
        </p:nvGrpSpPr>
        <p:grpSpPr bwMode="auto">
          <a:xfrm>
            <a:off x="5311775" y="1485900"/>
            <a:ext cx="1676400" cy="1390016"/>
            <a:chOff x="2819400" y="3028950"/>
            <a:chExt cx="1676400" cy="1389403"/>
          </a:xfrm>
        </p:grpSpPr>
        <p:sp>
          <p:nvSpPr>
            <p:cNvPr id="79" name="Rectangle 78"/>
            <p:cNvSpPr/>
            <p:nvPr/>
          </p:nvSpPr>
          <p:spPr>
            <a:xfrm>
              <a:off x="2819400" y="3028950"/>
              <a:ext cx="1676400" cy="1142496"/>
            </a:xfrm>
            <a:prstGeom prst="rect">
              <a:avLst/>
            </a:prstGeom>
            <a:blipFill rotWithShape="1">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80" name="TextBox 79"/>
            <p:cNvSpPr txBox="1"/>
            <p:nvPr/>
          </p:nvSpPr>
          <p:spPr>
            <a:xfrm>
              <a:off x="2819400" y="4165734"/>
              <a:ext cx="1676400" cy="252619"/>
            </a:xfrm>
            <a:prstGeom prst="rect">
              <a:avLst/>
            </a:prstGeom>
            <a:solidFill>
              <a:srgbClr val="042520"/>
            </a:solidFill>
          </p:spPr>
          <p:txBody>
            <a:bodyPr anchor="ctr">
              <a:spAutoFit/>
            </a:bodyPr>
            <a:lstStyle/>
            <a:p>
              <a:pPr algn="ctr" fontAlgn="auto">
                <a:spcBef>
                  <a:spcPts val="0"/>
                </a:spcBef>
                <a:spcAft>
                  <a:spcPts val="0"/>
                </a:spcAft>
                <a:defRPr/>
              </a:pPr>
              <a:r>
                <a:rPr lang="zh-CN" altLang="en-US" sz="1050" dirty="0">
                  <a:solidFill>
                    <a:schemeClr val="bg1"/>
                  </a:solidFill>
                  <a:latin typeface="阿里巴巴普惠体 R" panose="00020600040101010101" charset="-122"/>
                  <a:ea typeface="阿里巴巴普惠体 R" panose="00020600040101010101" charset="-122"/>
                  <a:cs typeface="+mn-cs"/>
                </a:rPr>
                <a:t>点击添加文本</a:t>
              </a:r>
            </a:p>
          </p:txBody>
        </p:sp>
      </p:grpSp>
      <p:grpSp>
        <p:nvGrpSpPr>
          <p:cNvPr id="81" name="Group 80"/>
          <p:cNvGrpSpPr/>
          <p:nvPr/>
        </p:nvGrpSpPr>
        <p:grpSpPr bwMode="auto">
          <a:xfrm>
            <a:off x="2187575" y="1473200"/>
            <a:ext cx="1676400" cy="1385253"/>
            <a:chOff x="990600" y="3028950"/>
            <a:chExt cx="1676400" cy="1385395"/>
          </a:xfrm>
        </p:grpSpPr>
        <p:sp>
          <p:nvSpPr>
            <p:cNvPr id="82" name="Rectangle 81"/>
            <p:cNvSpPr/>
            <p:nvPr/>
          </p:nvSpPr>
          <p:spPr>
            <a:xfrm>
              <a:off x="990600" y="3028950"/>
              <a:ext cx="1676400" cy="1143117"/>
            </a:xfrm>
            <a:prstGeom prst="rect">
              <a:avLst/>
            </a:prstGeom>
            <a:blipFill rotWithShape="1">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83" name="TextBox 82"/>
            <p:cNvSpPr txBox="1"/>
            <p:nvPr/>
          </p:nvSpPr>
          <p:spPr>
            <a:xfrm>
              <a:off x="990600" y="4161589"/>
              <a:ext cx="1676400" cy="252756"/>
            </a:xfrm>
            <a:prstGeom prst="rect">
              <a:avLst/>
            </a:prstGeom>
            <a:solidFill>
              <a:srgbClr val="042520"/>
            </a:solidFill>
          </p:spPr>
          <p:txBody>
            <a:bodyPr anchor="ctr">
              <a:spAutoFit/>
            </a:bodyPr>
            <a:lstStyle/>
            <a:p>
              <a:pPr algn="ctr" fontAlgn="auto">
                <a:spcBef>
                  <a:spcPts val="0"/>
                </a:spcBef>
                <a:spcAft>
                  <a:spcPts val="0"/>
                </a:spcAft>
                <a:defRPr/>
              </a:pPr>
              <a:r>
                <a:rPr lang="zh-CN" altLang="en-US" sz="1050" dirty="0">
                  <a:solidFill>
                    <a:schemeClr val="bg1"/>
                  </a:solidFill>
                  <a:latin typeface="阿里巴巴普惠体 R" panose="00020600040101010101" charset="-122"/>
                  <a:ea typeface="阿里巴巴普惠体 R" panose="00020600040101010101" charset="-122"/>
                  <a:cs typeface="+mn-cs"/>
                </a:rPr>
                <a:t>点击添加文本</a:t>
              </a:r>
            </a:p>
          </p:txBody>
        </p:sp>
      </p:grpSp>
      <p:sp>
        <p:nvSpPr>
          <p:cNvPr id="84" name="Freeform 83"/>
          <p:cNvSpPr/>
          <p:nvPr/>
        </p:nvSpPr>
        <p:spPr>
          <a:xfrm>
            <a:off x="4073525" y="1649413"/>
            <a:ext cx="996950" cy="998537"/>
          </a:xfrm>
          <a:custGeom>
            <a:avLst/>
            <a:gdLst>
              <a:gd name="connsiteX0" fmla="*/ 0 w 1332585"/>
              <a:gd name="connsiteY0" fmla="*/ 666080 h 1332159"/>
              <a:gd name="connsiteX1" fmla="*/ 666293 w 1332585"/>
              <a:gd name="connsiteY1" fmla="*/ 0 h 1332159"/>
              <a:gd name="connsiteX2" fmla="*/ 1332586 w 1332585"/>
              <a:gd name="connsiteY2" fmla="*/ 666080 h 1332159"/>
              <a:gd name="connsiteX3" fmla="*/ 666293 w 1332585"/>
              <a:gd name="connsiteY3" fmla="*/ 1332160 h 1332159"/>
              <a:gd name="connsiteX4" fmla="*/ 0 w 1332585"/>
              <a:gd name="connsiteY4" fmla="*/ 666080 h 1332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2585" h="1332159">
                <a:moveTo>
                  <a:pt x="0" y="666080"/>
                </a:moveTo>
                <a:cubicBezTo>
                  <a:pt x="0" y="298214"/>
                  <a:pt x="298310" y="0"/>
                  <a:pt x="666293" y="0"/>
                </a:cubicBezTo>
                <a:cubicBezTo>
                  <a:pt x="1034276" y="0"/>
                  <a:pt x="1332586" y="298214"/>
                  <a:pt x="1332586" y="666080"/>
                </a:cubicBezTo>
                <a:cubicBezTo>
                  <a:pt x="1332586" y="1033946"/>
                  <a:pt x="1034276" y="1332160"/>
                  <a:pt x="666293" y="1332160"/>
                </a:cubicBezTo>
                <a:cubicBezTo>
                  <a:pt x="298310" y="1332160"/>
                  <a:pt x="0" y="1033946"/>
                  <a:pt x="0" y="666080"/>
                </a:cubicBezTo>
                <a:close/>
              </a:path>
            </a:pathLst>
          </a:custGeom>
          <a:solidFill>
            <a:srgbClr val="04252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0" tIns="0" rIns="0" bIns="0" spcCol="1270" anchor="ctr"/>
          <a:lstStyle/>
          <a:p>
            <a:pPr algn="ctr" defTabSz="1111250" fontAlgn="auto">
              <a:lnSpc>
                <a:spcPct val="90000"/>
              </a:lnSpc>
              <a:spcAft>
                <a:spcPct val="35000"/>
              </a:spcAft>
              <a:defRPr/>
            </a:pPr>
            <a:r>
              <a:rPr lang="en-US" sz="3200" dirty="0">
                <a:latin typeface="Gulim" panose="020B0600000101010101" pitchFamily="34" charset="-127"/>
              </a:rPr>
              <a:t>VS</a:t>
            </a:r>
          </a:p>
        </p:txBody>
      </p:sp>
      <p:sp>
        <p:nvSpPr>
          <p:cNvPr id="8" name="文本框 15"/>
          <p:cNvSpPr txBox="1"/>
          <p:nvPr/>
        </p:nvSpPr>
        <p:spPr>
          <a:xfrm>
            <a:off x="2592120" y="311805"/>
            <a:ext cx="4708004" cy="583565"/>
          </a:xfrm>
          <a:prstGeom prst="rect">
            <a:avLst/>
          </a:prstGeom>
          <a:noFill/>
        </p:spPr>
        <p:txBody>
          <a:bodyPr wrap="square" rtlCol="0">
            <a:spAutoFit/>
          </a:bodyPr>
          <a:lstStyle/>
          <a:p>
            <a:r>
              <a:rPr lang="zh-CN" altLang="en-US" sz="3200" dirty="0">
                <a:solidFill>
                  <a:srgbClr val="042520"/>
                </a:solidFill>
                <a:latin typeface="阿里巴巴普惠体 M" panose="00020600040101010101" charset="-122"/>
                <a:ea typeface="阿里巴巴普惠体 M" panose="00020600040101010101" charset="-122"/>
                <a:cs typeface="阿里巴巴普惠体 M" panose="00020600040101010101" charset="-122"/>
              </a:rPr>
              <a:t>请在此输入文本标题</a:t>
            </a:r>
          </a:p>
        </p:txBody>
      </p:sp>
      <p:sp>
        <p:nvSpPr>
          <p:cNvPr id="6" name="文本框 5"/>
          <p:cNvSpPr txBox="1"/>
          <p:nvPr/>
        </p:nvSpPr>
        <p:spPr>
          <a:xfrm>
            <a:off x="2022475" y="880745"/>
            <a:ext cx="5080000" cy="275590"/>
          </a:xfrm>
          <a:prstGeom prst="rect">
            <a:avLst/>
          </a:prstGeom>
          <a:noFill/>
        </p:spPr>
        <p:txBody>
          <a:bodyPr wrap="none" rtlCol="0" anchor="t">
            <a:spAutoFit/>
          </a:bodyPr>
          <a:lstStyle/>
          <a:p>
            <a:r>
              <a:rPr lang="zh-CN" altLang="en-US" sz="1200" b="1">
                <a:solidFill>
                  <a:schemeClr val="tx1">
                    <a:lumMod val="65000"/>
                    <a:lumOff val="35000"/>
                  </a:schemeClr>
                </a:solidFill>
                <a:latin typeface="阿里巴巴普惠体 R" panose="00020600040101010101" charset="-122"/>
                <a:ea typeface="阿里巴巴普惠体 R" panose="00020600040101010101" charset="-122"/>
                <a:sym typeface="+mn-ea"/>
              </a:rPr>
              <a:t>点击此处添加文本点击此处添加文本点击此处添加文本点击此处添加文本</a:t>
            </a:r>
          </a:p>
        </p:txBody>
      </p:sp>
      <p:sp>
        <p:nvSpPr>
          <p:cNvPr id="2" name="文本框 1"/>
          <p:cNvSpPr txBox="1"/>
          <p:nvPr/>
        </p:nvSpPr>
        <p:spPr>
          <a:xfrm>
            <a:off x="2179320" y="1769745"/>
            <a:ext cx="1605280" cy="521970"/>
          </a:xfrm>
          <a:prstGeom prst="rect">
            <a:avLst/>
          </a:prstGeom>
          <a:noFill/>
        </p:spPr>
        <p:txBody>
          <a:bodyPr wrap="none" rtlCol="0">
            <a:spAutoFit/>
          </a:bodyPr>
          <a:lstStyle/>
          <a:p>
            <a:r>
              <a:rPr lang="zh-CN" altLang="en-US" sz="2800">
                <a:solidFill>
                  <a:schemeClr val="bg1"/>
                </a:solidFill>
                <a:latin typeface="阿里巴巴普惠体 B" panose="00020600040101010101" pitchFamily="18" charset="-122"/>
                <a:ea typeface="阿里巴巴普惠体 B" panose="00020600040101010101" pitchFamily="18" charset="-122"/>
              </a:rPr>
              <a:t>填充图片</a:t>
            </a:r>
          </a:p>
        </p:txBody>
      </p:sp>
      <p:sp>
        <p:nvSpPr>
          <p:cNvPr id="3" name="文本框 2"/>
          <p:cNvSpPr txBox="1"/>
          <p:nvPr/>
        </p:nvSpPr>
        <p:spPr>
          <a:xfrm>
            <a:off x="5320030" y="1753235"/>
            <a:ext cx="1605280" cy="521970"/>
          </a:xfrm>
          <a:prstGeom prst="rect">
            <a:avLst/>
          </a:prstGeom>
          <a:noFill/>
        </p:spPr>
        <p:txBody>
          <a:bodyPr wrap="none" rtlCol="0">
            <a:spAutoFit/>
          </a:bodyPr>
          <a:lstStyle/>
          <a:p>
            <a:r>
              <a:rPr lang="zh-CN" altLang="en-US" sz="2800">
                <a:solidFill>
                  <a:schemeClr val="bg1"/>
                </a:solidFill>
                <a:latin typeface="阿里巴巴普惠体 B" panose="00020600040101010101" pitchFamily="18" charset="-122"/>
                <a:ea typeface="阿里巴巴普惠体 B" panose="00020600040101010101" pitchFamily="18" charset="-122"/>
              </a:rPr>
              <a:t>填充图片</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899"/>
                            </p:stCondLst>
                            <p:childTnLst>
                              <p:par>
                                <p:cTn id="11" presetID="22" presetClass="entr" presetSubtype="1" fill="hold" nodeType="afterEffect">
                                  <p:stCondLst>
                                    <p:cond delay="0"/>
                                  </p:stCondLst>
                                  <p:childTnLst>
                                    <p:set>
                                      <p:cBhvr>
                                        <p:cTn id="12" dur="1" fill="hold">
                                          <p:stCondLst>
                                            <p:cond delay="0"/>
                                          </p:stCondLst>
                                        </p:cTn>
                                        <p:tgtEl>
                                          <p:spTgt spid="81"/>
                                        </p:tgtEl>
                                        <p:attrNameLst>
                                          <p:attrName>style.visibility</p:attrName>
                                        </p:attrNameLst>
                                      </p:cBhvr>
                                      <p:to>
                                        <p:strVal val="visible"/>
                                      </p:to>
                                    </p:set>
                                    <p:animEffect transition="in" filter="wipe(up)">
                                      <p:cBhvr>
                                        <p:cTn id="13" dur="500"/>
                                        <p:tgtEl>
                                          <p:spTgt spid="81"/>
                                        </p:tgtEl>
                                      </p:cBhvr>
                                    </p:animEffect>
                                  </p:childTnLst>
                                </p:cTn>
                              </p:par>
                            </p:childTnLst>
                          </p:cTn>
                        </p:par>
                        <p:par>
                          <p:cTn id="14" fill="hold">
                            <p:stCondLst>
                              <p:cond delay="1399"/>
                            </p:stCondLst>
                            <p:childTnLst>
                              <p:par>
                                <p:cTn id="15" presetID="53" presetClass="entr" presetSubtype="16" fill="hold" grpId="0" nodeType="afterEffect">
                                  <p:stCondLst>
                                    <p:cond delay="0"/>
                                  </p:stCondLst>
                                  <p:childTnLst>
                                    <p:set>
                                      <p:cBhvr>
                                        <p:cTn id="16" dur="1" fill="hold">
                                          <p:stCondLst>
                                            <p:cond delay="0"/>
                                          </p:stCondLst>
                                        </p:cTn>
                                        <p:tgtEl>
                                          <p:spTgt spid="84"/>
                                        </p:tgtEl>
                                        <p:attrNameLst>
                                          <p:attrName>style.visibility</p:attrName>
                                        </p:attrNameLst>
                                      </p:cBhvr>
                                      <p:to>
                                        <p:strVal val="visible"/>
                                      </p:to>
                                    </p:set>
                                    <p:anim calcmode="lin" valueType="num">
                                      <p:cBhvr>
                                        <p:cTn id="17" dur="500" fill="hold"/>
                                        <p:tgtEl>
                                          <p:spTgt spid="84"/>
                                        </p:tgtEl>
                                        <p:attrNameLst>
                                          <p:attrName>ppt_w</p:attrName>
                                        </p:attrNameLst>
                                      </p:cBhvr>
                                      <p:tavLst>
                                        <p:tav tm="0">
                                          <p:val>
                                            <p:fltVal val="0"/>
                                          </p:val>
                                        </p:tav>
                                        <p:tav tm="100000">
                                          <p:val>
                                            <p:strVal val="#ppt_w"/>
                                          </p:val>
                                        </p:tav>
                                      </p:tavLst>
                                    </p:anim>
                                    <p:anim calcmode="lin" valueType="num">
                                      <p:cBhvr>
                                        <p:cTn id="18" dur="500" fill="hold"/>
                                        <p:tgtEl>
                                          <p:spTgt spid="84"/>
                                        </p:tgtEl>
                                        <p:attrNameLst>
                                          <p:attrName>ppt_h</p:attrName>
                                        </p:attrNameLst>
                                      </p:cBhvr>
                                      <p:tavLst>
                                        <p:tav tm="0">
                                          <p:val>
                                            <p:fltVal val="0"/>
                                          </p:val>
                                        </p:tav>
                                        <p:tav tm="100000">
                                          <p:val>
                                            <p:strVal val="#ppt_h"/>
                                          </p:val>
                                        </p:tav>
                                      </p:tavLst>
                                    </p:anim>
                                    <p:animEffect transition="in" filter="fade">
                                      <p:cBhvr>
                                        <p:cTn id="19" dur="500"/>
                                        <p:tgtEl>
                                          <p:spTgt spid="84"/>
                                        </p:tgtEl>
                                      </p:cBhvr>
                                    </p:animEffect>
                                  </p:childTnLst>
                                </p:cTn>
                              </p:par>
                            </p:childTnLst>
                          </p:cTn>
                        </p:par>
                        <p:par>
                          <p:cTn id="20" fill="hold">
                            <p:stCondLst>
                              <p:cond delay="1899"/>
                            </p:stCondLst>
                            <p:childTnLst>
                              <p:par>
                                <p:cTn id="21" presetID="22" presetClass="entr" presetSubtype="1" fill="hold" nodeType="afterEffect">
                                  <p:stCondLst>
                                    <p:cond delay="0"/>
                                  </p:stCondLst>
                                  <p:childTnLst>
                                    <p:set>
                                      <p:cBhvr>
                                        <p:cTn id="22" dur="1" fill="hold">
                                          <p:stCondLst>
                                            <p:cond delay="0"/>
                                          </p:stCondLst>
                                        </p:cTn>
                                        <p:tgtEl>
                                          <p:spTgt spid="78"/>
                                        </p:tgtEl>
                                        <p:attrNameLst>
                                          <p:attrName>style.visibility</p:attrName>
                                        </p:attrNameLst>
                                      </p:cBhvr>
                                      <p:to>
                                        <p:strVal val="visible"/>
                                      </p:to>
                                    </p:set>
                                    <p:animEffect transition="in" filter="wipe(up)">
                                      <p:cBhvr>
                                        <p:cTn id="23" dur="500"/>
                                        <p:tgtEl>
                                          <p:spTgt spid="78"/>
                                        </p:tgtEl>
                                      </p:cBhvr>
                                    </p:animEffect>
                                  </p:childTnLst>
                                </p:cTn>
                              </p:par>
                            </p:childTnLst>
                          </p:cTn>
                        </p:par>
                        <p:par>
                          <p:cTn id="24" fill="hold">
                            <p:stCondLst>
                              <p:cond delay="2399"/>
                            </p:stCondLst>
                            <p:childTnLst>
                              <p:par>
                                <p:cTn id="25" presetID="53" presetClass="entr" presetSubtype="16" fill="hold" nodeType="afterEffect">
                                  <p:stCondLst>
                                    <p:cond delay="0"/>
                                  </p:stCondLst>
                                  <p:childTnLst>
                                    <p:set>
                                      <p:cBhvr>
                                        <p:cTn id="26" dur="1" fill="hold">
                                          <p:stCondLst>
                                            <p:cond delay="0"/>
                                          </p:stCondLst>
                                        </p:cTn>
                                        <p:tgtEl>
                                          <p:spTgt spid="85"/>
                                        </p:tgtEl>
                                        <p:attrNameLst>
                                          <p:attrName>style.visibility</p:attrName>
                                        </p:attrNameLst>
                                      </p:cBhvr>
                                      <p:to>
                                        <p:strVal val="visible"/>
                                      </p:to>
                                    </p:set>
                                    <p:anim calcmode="lin" valueType="num">
                                      <p:cBhvr>
                                        <p:cTn id="27" dur="500" fill="hold"/>
                                        <p:tgtEl>
                                          <p:spTgt spid="85"/>
                                        </p:tgtEl>
                                        <p:attrNameLst>
                                          <p:attrName>ppt_w</p:attrName>
                                        </p:attrNameLst>
                                      </p:cBhvr>
                                      <p:tavLst>
                                        <p:tav tm="0">
                                          <p:val>
                                            <p:fltVal val="0"/>
                                          </p:val>
                                        </p:tav>
                                        <p:tav tm="100000">
                                          <p:val>
                                            <p:strVal val="#ppt_w"/>
                                          </p:val>
                                        </p:tav>
                                      </p:tavLst>
                                    </p:anim>
                                    <p:anim calcmode="lin" valueType="num">
                                      <p:cBhvr>
                                        <p:cTn id="28" dur="500" fill="hold"/>
                                        <p:tgtEl>
                                          <p:spTgt spid="85"/>
                                        </p:tgtEl>
                                        <p:attrNameLst>
                                          <p:attrName>ppt_h</p:attrName>
                                        </p:attrNameLst>
                                      </p:cBhvr>
                                      <p:tavLst>
                                        <p:tav tm="0">
                                          <p:val>
                                            <p:fltVal val="0"/>
                                          </p:val>
                                        </p:tav>
                                        <p:tav tm="100000">
                                          <p:val>
                                            <p:strVal val="#ppt_h"/>
                                          </p:val>
                                        </p:tav>
                                      </p:tavLst>
                                    </p:anim>
                                    <p:animEffect transition="in" filter="fade">
                                      <p:cBhvr>
                                        <p:cTn id="29" dur="500"/>
                                        <p:tgtEl>
                                          <p:spTgt spid="85"/>
                                        </p:tgtEl>
                                      </p:cBhvr>
                                    </p:animEffect>
                                  </p:childTnLst>
                                </p:cTn>
                              </p:par>
                            </p:childTnLst>
                          </p:cTn>
                        </p:par>
                        <p:par>
                          <p:cTn id="30" fill="hold">
                            <p:stCondLst>
                              <p:cond delay="2899"/>
                            </p:stCondLst>
                            <p:childTnLst>
                              <p:par>
                                <p:cTn id="31" presetID="10" presetClass="entr" presetSubtype="0" fill="hold" grpId="0" nodeType="afterEffect">
                                  <p:stCondLst>
                                    <p:cond delay="0"/>
                                  </p:stCondLst>
                                  <p:childTnLst>
                                    <p:set>
                                      <p:cBhvr>
                                        <p:cTn id="32" dur="1" fill="hold">
                                          <p:stCondLst>
                                            <p:cond delay="0"/>
                                          </p:stCondLst>
                                        </p:cTn>
                                        <p:tgtEl>
                                          <p:spTgt spid="68">
                                            <p:txEl>
                                              <p:pRg st="0" end="0"/>
                                            </p:txEl>
                                          </p:spTgt>
                                        </p:tgtEl>
                                        <p:attrNameLst>
                                          <p:attrName>style.visibility</p:attrName>
                                        </p:attrNameLst>
                                      </p:cBhvr>
                                      <p:to>
                                        <p:strVal val="visible"/>
                                      </p:to>
                                    </p:set>
                                    <p:animEffect transition="in" filter="fade">
                                      <p:cBhvr>
                                        <p:cTn id="33" dur="500"/>
                                        <p:tgtEl>
                                          <p:spTgt spid="68">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8">
                                            <p:txEl>
                                              <p:pRg st="1" end="1"/>
                                            </p:txEl>
                                          </p:spTgt>
                                        </p:tgtEl>
                                        <p:attrNameLst>
                                          <p:attrName>style.visibility</p:attrName>
                                        </p:attrNameLst>
                                      </p:cBhvr>
                                      <p:to>
                                        <p:strVal val="visible"/>
                                      </p:to>
                                    </p:set>
                                    <p:animEffect transition="in" filter="fade">
                                      <p:cBhvr>
                                        <p:cTn id="38" dur="500"/>
                                        <p:tgtEl>
                                          <p:spTgt spid="68">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8">
                                            <p:txEl>
                                              <p:pRg st="2" end="2"/>
                                            </p:txEl>
                                          </p:spTgt>
                                        </p:tgtEl>
                                        <p:attrNameLst>
                                          <p:attrName>style.visibility</p:attrName>
                                        </p:attrNameLst>
                                      </p:cBhvr>
                                      <p:to>
                                        <p:strVal val="visible"/>
                                      </p:to>
                                    </p:set>
                                    <p:animEffect transition="in" filter="fade">
                                      <p:cBhvr>
                                        <p:cTn id="43" dur="500"/>
                                        <p:tgtEl>
                                          <p:spTgt spid="68">
                                            <p:txEl>
                                              <p:pRg st="2" end="2"/>
                                            </p:txEl>
                                          </p:spTgt>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76">
                                            <p:txEl>
                                              <p:pRg st="0" end="0"/>
                                            </p:txEl>
                                          </p:spTgt>
                                        </p:tgtEl>
                                        <p:attrNameLst>
                                          <p:attrName>style.visibility</p:attrName>
                                        </p:attrNameLst>
                                      </p:cBhvr>
                                      <p:to>
                                        <p:strVal val="visible"/>
                                      </p:to>
                                    </p:set>
                                    <p:animEffect transition="in" filter="fade">
                                      <p:cBhvr>
                                        <p:cTn id="47" dur="500"/>
                                        <p:tgtEl>
                                          <p:spTgt spid="76">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6">
                                            <p:txEl>
                                              <p:pRg st="1" end="1"/>
                                            </p:txEl>
                                          </p:spTgt>
                                        </p:tgtEl>
                                        <p:attrNameLst>
                                          <p:attrName>style.visibility</p:attrName>
                                        </p:attrNameLst>
                                      </p:cBhvr>
                                      <p:to>
                                        <p:strVal val="visible"/>
                                      </p:to>
                                    </p:set>
                                    <p:animEffect transition="in" filter="fade">
                                      <p:cBhvr>
                                        <p:cTn id="52" dur="500"/>
                                        <p:tgtEl>
                                          <p:spTgt spid="76">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6">
                                            <p:txEl>
                                              <p:pRg st="2" end="2"/>
                                            </p:txEl>
                                          </p:spTgt>
                                        </p:tgtEl>
                                        <p:attrNameLst>
                                          <p:attrName>style.visibility</p:attrName>
                                        </p:attrNameLst>
                                      </p:cBhvr>
                                      <p:to>
                                        <p:strVal val="visible"/>
                                      </p:to>
                                    </p:set>
                                    <p:animEffect transition="in" filter="fade">
                                      <p:cBhvr>
                                        <p:cTn id="57" dur="500"/>
                                        <p:tgtEl>
                                          <p:spTgt spid="76">
                                            <p:txEl>
                                              <p:pRg st="2" end="2"/>
                                            </p:txEl>
                                          </p:spTgt>
                                        </p:tgtEl>
                                      </p:cBhvr>
                                    </p:animEffect>
                                  </p:childTnLst>
                                </p:cTn>
                              </p:par>
                            </p:childTnLst>
                          </p:cTn>
                        </p:par>
                        <p:par>
                          <p:cTn id="58" fill="hold">
                            <p:stCondLst>
                              <p:cond delay="500"/>
                            </p:stCondLst>
                            <p:childTnLst>
                              <p:par>
                                <p:cTn id="59" presetID="10" presetClass="entr" presetSubtype="0" fill="hold" grpId="0" nodeType="afterEffect">
                                  <p:stCondLst>
                                    <p:cond delay="0"/>
                                  </p:stCondLst>
                                  <p:childTnLst>
                                    <p:set>
                                      <p:cBhvr>
                                        <p:cTn id="60" dur="1" fill="hold">
                                          <p:stCondLst>
                                            <p:cond delay="0"/>
                                          </p:stCondLst>
                                        </p:cTn>
                                        <p:tgtEl>
                                          <p:spTgt spid="77">
                                            <p:txEl>
                                              <p:pRg st="0" end="0"/>
                                            </p:txEl>
                                          </p:spTgt>
                                        </p:tgtEl>
                                        <p:attrNameLst>
                                          <p:attrName>style.visibility</p:attrName>
                                        </p:attrNameLst>
                                      </p:cBhvr>
                                      <p:to>
                                        <p:strVal val="visible"/>
                                      </p:to>
                                    </p:set>
                                    <p:animEffect transition="in" filter="fade">
                                      <p:cBhvr>
                                        <p:cTn id="61" dur="500"/>
                                        <p:tgtEl>
                                          <p:spTgt spid="77">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77">
                                            <p:txEl>
                                              <p:pRg st="1" end="1"/>
                                            </p:txEl>
                                          </p:spTgt>
                                        </p:tgtEl>
                                        <p:attrNameLst>
                                          <p:attrName>style.visibility</p:attrName>
                                        </p:attrNameLst>
                                      </p:cBhvr>
                                      <p:to>
                                        <p:strVal val="visible"/>
                                      </p:to>
                                    </p:set>
                                    <p:animEffect transition="in" filter="fade">
                                      <p:cBhvr>
                                        <p:cTn id="66" dur="500"/>
                                        <p:tgtEl>
                                          <p:spTgt spid="77">
                                            <p:txEl>
                                              <p:pRg st="1" end="1"/>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77">
                                            <p:txEl>
                                              <p:pRg st="2" end="2"/>
                                            </p:txEl>
                                          </p:spTgt>
                                        </p:tgtEl>
                                        <p:attrNameLst>
                                          <p:attrName>style.visibility</p:attrName>
                                        </p:attrNameLst>
                                      </p:cBhvr>
                                      <p:to>
                                        <p:strVal val="visible"/>
                                      </p:to>
                                    </p:set>
                                    <p:animEffect transition="in" filter="fade">
                                      <p:cBhvr>
                                        <p:cTn id="71" dur="500"/>
                                        <p:tgtEl>
                                          <p:spTgt spid="7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build="p"/>
      <p:bldP spid="76" grpId="0" build="p"/>
      <p:bldP spid="77" grpId="0" build="p"/>
      <p:bldP spid="84" grpId="0" bldLvl="0" animBg="1"/>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9"/>
          <p:cNvSpPr/>
          <p:nvPr/>
        </p:nvSpPr>
        <p:spPr>
          <a:xfrm>
            <a:off x="2252663" y="2587625"/>
            <a:ext cx="1373187" cy="1374775"/>
          </a:xfrm>
          <a:prstGeom prst="leftCircularArrow">
            <a:avLst>
              <a:gd name="adj1" fmla="val 2872"/>
              <a:gd name="adj2" fmla="val 351158"/>
              <a:gd name="adj3" fmla="val 2126668"/>
              <a:gd name="adj4" fmla="val 9024489"/>
              <a:gd name="adj5" fmla="val 3351"/>
            </a:avLst>
          </a:prstGeom>
          <a:solidFill>
            <a:srgbClr val="042520"/>
          </a:solidFill>
          <a:ln>
            <a:solidFill>
              <a:srgbClr val="042520"/>
            </a:solidFill>
          </a:ln>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sp>
      <p:grpSp>
        <p:nvGrpSpPr>
          <p:cNvPr id="20" name="Group 19"/>
          <p:cNvGrpSpPr/>
          <p:nvPr/>
        </p:nvGrpSpPr>
        <p:grpSpPr bwMode="auto">
          <a:xfrm>
            <a:off x="1525588" y="2325688"/>
            <a:ext cx="1422400" cy="1338580"/>
            <a:chOff x="1524896" y="2325982"/>
            <a:chExt cx="1423518" cy="1339028"/>
          </a:xfrm>
        </p:grpSpPr>
        <p:sp>
          <p:nvSpPr>
            <p:cNvPr id="9" name="Freeform 8"/>
            <p:cNvSpPr/>
            <p:nvPr/>
          </p:nvSpPr>
          <p:spPr>
            <a:xfrm>
              <a:off x="1524896" y="2325982"/>
              <a:ext cx="1280531" cy="1056040"/>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rgbClr val="042520"/>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tIns="66227" rIns="66227" bIns="91440"/>
            <a:lstStyle/>
            <a:p>
              <a:pPr marL="228600" lvl="1" indent="-228600" defTabSz="977900">
                <a:lnSpc>
                  <a:spcPct val="90000"/>
                </a:lnSpc>
                <a:spcAft>
                  <a:spcPct val="15000"/>
                </a:spcAft>
                <a:buFont typeface="Calibri" panose="020F0502020204030204" pitchFamily="34" charset="0"/>
                <a:buAutoNum type="arabicPeriod"/>
                <a:defRPr/>
              </a:pPr>
              <a:r>
                <a:rPr lang="zh-CN" altLang="en-US" sz="1200" dirty="0">
                  <a:solidFill>
                    <a:srgbClr val="000000"/>
                  </a:solidFill>
                  <a:latin typeface="阿里巴巴普惠体 R" panose="00020600040101010101" charset="-122"/>
                  <a:ea typeface="阿里巴巴普惠体 R" panose="00020600040101010101" charset="-122"/>
                  <a:cs typeface="Arial" panose="020B0604020202020204" pitchFamily="34" charset="0"/>
                </a:rPr>
                <a:t>添加文本</a:t>
              </a:r>
              <a:endParaRPr lang="en-US" altLang="zh-CN" sz="1200" dirty="0">
                <a:solidFill>
                  <a:srgbClr val="000000"/>
                </a:solidFill>
                <a:latin typeface="Gulim" panose="020B0600000101010101" pitchFamily="34" charset="-127"/>
                <a:cs typeface="Arial" panose="020B0604020202020204" pitchFamily="34" charset="0"/>
              </a:endParaRPr>
            </a:p>
            <a:p>
              <a:pPr marL="228600" lvl="1" indent="-228600" defTabSz="977900">
                <a:lnSpc>
                  <a:spcPct val="90000"/>
                </a:lnSpc>
                <a:spcAft>
                  <a:spcPct val="15000"/>
                </a:spcAft>
                <a:buFont typeface="Calibri" panose="020F0502020204030204" pitchFamily="34" charset="0"/>
                <a:buAutoNum type="arabicPeriod"/>
                <a:defRPr/>
              </a:pPr>
              <a:r>
                <a:rPr lang="zh-CN" altLang="en-US" sz="1200" dirty="0">
                  <a:solidFill>
                    <a:srgbClr val="000000"/>
                  </a:solidFill>
                  <a:latin typeface="阿里巴巴普惠体 R" panose="00020600040101010101" charset="-122"/>
                  <a:ea typeface="阿里巴巴普惠体 R" panose="00020600040101010101" charset="-122"/>
                  <a:cs typeface="Arial" panose="020B0604020202020204" pitchFamily="34" charset="0"/>
                  <a:sym typeface="+mn-ea"/>
                </a:rPr>
                <a:t>点击添加文本点击添加文本</a:t>
              </a:r>
              <a:endParaRPr lang="en-US" altLang="zh-CN" sz="1200" dirty="0">
                <a:solidFill>
                  <a:srgbClr val="000000"/>
                </a:solidFill>
                <a:latin typeface="Gulim" panose="020B0600000101010101" pitchFamily="34" charset="-127"/>
                <a:cs typeface="Arial" panose="020B0604020202020204" pitchFamily="34" charset="0"/>
              </a:endParaRPr>
            </a:p>
            <a:p>
              <a:pPr marL="228600" lvl="1" indent="-228600" defTabSz="977900">
                <a:lnSpc>
                  <a:spcPct val="90000"/>
                </a:lnSpc>
                <a:spcAft>
                  <a:spcPct val="15000"/>
                </a:spcAft>
                <a:buFont typeface="Calibri" panose="020F0502020204030204" pitchFamily="34" charset="0"/>
                <a:buAutoNum type="arabicPeriod"/>
                <a:defRPr/>
              </a:pPr>
              <a:endParaRPr lang="en-US" altLang="zh-CN" sz="1200" dirty="0">
                <a:solidFill>
                  <a:srgbClr val="000000"/>
                </a:solidFill>
                <a:latin typeface="Gulim" panose="020B0600000101010101" pitchFamily="34" charset="-127"/>
                <a:cs typeface="Arial" panose="020B0604020202020204" pitchFamily="34" charset="0"/>
              </a:endParaRPr>
            </a:p>
          </p:txBody>
        </p:sp>
        <p:sp>
          <p:nvSpPr>
            <p:cNvPr id="11" name="Freeform 10"/>
            <p:cNvSpPr/>
            <p:nvPr/>
          </p:nvSpPr>
          <p:spPr>
            <a:xfrm>
              <a:off x="1809281" y="3212421"/>
              <a:ext cx="1139133" cy="452589"/>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rgbClr val="042520"/>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60889" tIns="45014" rIns="60889" bIns="45014" spcCol="1270" anchor="ctr"/>
            <a:lstStyle/>
            <a:p>
              <a:pPr algn="ctr" defTabSz="1111250" fontAlgn="auto">
                <a:lnSpc>
                  <a:spcPct val="90000"/>
                </a:lnSpc>
                <a:spcAft>
                  <a:spcPct val="35000"/>
                </a:spcAft>
                <a:defRPr/>
              </a:pPr>
              <a:endParaRPr lang="zh-CN" altLang="en-US" dirty="0">
                <a:latin typeface="阿里巴巴普惠体 M" panose="00020600040101010101" charset="-122"/>
                <a:ea typeface="阿里巴巴普惠体 M" panose="00020600040101010101" charset="-122"/>
                <a:sym typeface="+mn-ea"/>
              </a:endParaRPr>
            </a:p>
            <a:p>
              <a:pPr algn="ctr" defTabSz="1111250" fontAlgn="auto">
                <a:lnSpc>
                  <a:spcPct val="90000"/>
                </a:lnSpc>
                <a:spcAft>
                  <a:spcPct val="35000"/>
                </a:spcAft>
                <a:defRPr/>
              </a:pPr>
              <a:r>
                <a:rPr lang="zh-CN" altLang="en-US" sz="1600" dirty="0">
                  <a:latin typeface="阿里巴巴普惠体 M" panose="00020600040101010101" charset="-122"/>
                  <a:ea typeface="阿里巴巴普惠体 M" panose="00020600040101010101" charset="-122"/>
                  <a:sym typeface="+mn-ea"/>
                </a:rPr>
                <a:t>点击添加</a:t>
              </a:r>
              <a:endParaRPr lang="zh-CN" altLang="en-US" dirty="0">
                <a:latin typeface="阿里巴巴普惠体 M" panose="00020600040101010101" charset="-122"/>
                <a:ea typeface="阿里巴巴普惠体 M" panose="00020600040101010101" charset="-122"/>
              </a:endParaRPr>
            </a:p>
            <a:p>
              <a:pPr algn="ctr" defTabSz="1111250" fontAlgn="auto">
                <a:lnSpc>
                  <a:spcPct val="90000"/>
                </a:lnSpc>
                <a:spcAft>
                  <a:spcPct val="35000"/>
                </a:spcAft>
                <a:defRPr/>
              </a:pPr>
              <a:endParaRPr lang="en-US" dirty="0">
                <a:latin typeface="Gulim" panose="020B0600000101010101" pitchFamily="34" charset="-127"/>
              </a:endParaRPr>
            </a:p>
          </p:txBody>
        </p:sp>
      </p:grpSp>
      <p:sp>
        <p:nvSpPr>
          <p:cNvPr id="13" name="Circular Arrow 12"/>
          <p:cNvSpPr/>
          <p:nvPr/>
        </p:nvSpPr>
        <p:spPr>
          <a:xfrm>
            <a:off x="3852863" y="1673225"/>
            <a:ext cx="1538287" cy="1538288"/>
          </a:xfrm>
          <a:prstGeom prst="circularArrow">
            <a:avLst>
              <a:gd name="adj1" fmla="val 2567"/>
              <a:gd name="adj2" fmla="val 311540"/>
              <a:gd name="adj3" fmla="val 19512949"/>
              <a:gd name="adj4" fmla="val 12575511"/>
              <a:gd name="adj5" fmla="val 2994"/>
            </a:avLst>
          </a:prstGeom>
          <a:solidFill>
            <a:srgbClr val="042520"/>
          </a:solidFill>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sp>
      <p:grpSp>
        <p:nvGrpSpPr>
          <p:cNvPr id="21" name="Group 20"/>
          <p:cNvGrpSpPr/>
          <p:nvPr/>
        </p:nvGrpSpPr>
        <p:grpSpPr bwMode="auto">
          <a:xfrm>
            <a:off x="3136900" y="2084388"/>
            <a:ext cx="1422400" cy="1282700"/>
            <a:chOff x="3136340" y="2083668"/>
            <a:chExt cx="1423518" cy="1283128"/>
          </a:xfrm>
        </p:grpSpPr>
        <p:sp>
          <p:nvSpPr>
            <p:cNvPr id="12" name="Freeform 11"/>
            <p:cNvSpPr/>
            <p:nvPr/>
          </p:nvSpPr>
          <p:spPr>
            <a:xfrm>
              <a:off x="3136340" y="2310756"/>
              <a:ext cx="1280531" cy="1056040"/>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rgbClr val="042520"/>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66227" tIns="292662" rIns="66227" bIns="66226" spcCol="1270"/>
            <a:lstStyle/>
            <a:p>
              <a:pPr marL="228600" lvl="1" indent="-228600" defTabSz="977900" fontAlgn="auto">
                <a:lnSpc>
                  <a:spcPct val="90000"/>
                </a:lnSpc>
                <a:spcAft>
                  <a:spcPct val="15000"/>
                </a:spcAft>
                <a:buFont typeface="+mj-lt"/>
                <a:buAutoNum type="arabicPeriod" startAt="3"/>
                <a:defRPr/>
              </a:pPr>
              <a:r>
                <a:rPr lang="zh-CN" altLang="en-US" sz="1200" dirty="0">
                  <a:solidFill>
                    <a:srgbClr val="000000"/>
                  </a:solidFill>
                  <a:latin typeface="阿里巴巴普惠体 R" panose="00020600040101010101" charset="-122"/>
                  <a:ea typeface="阿里巴巴普惠体 R" panose="00020600040101010101" charset="-122"/>
                  <a:cs typeface="Arial" panose="020B0604020202020204" pitchFamily="34" charset="0"/>
                  <a:sym typeface="+mn-ea"/>
                </a:rPr>
                <a:t>添加文本</a:t>
              </a:r>
              <a:endParaRPr lang="en-US" sz="1200" dirty="0">
                <a:latin typeface="Gulim" panose="020B0600000101010101" pitchFamily="34" charset="-127"/>
              </a:endParaRPr>
            </a:p>
            <a:p>
              <a:pPr marL="0" lvl="1" indent="-228600" algn="ctr" defTabSz="977900" fontAlgn="auto">
                <a:lnSpc>
                  <a:spcPct val="90000"/>
                </a:lnSpc>
                <a:spcAft>
                  <a:spcPct val="15000"/>
                </a:spcAft>
                <a:buFont typeface="+mj-lt"/>
                <a:buAutoNum type="arabicPeriod" startAt="3"/>
                <a:defRPr/>
              </a:pPr>
              <a:r>
                <a:rPr lang="zh-CN" altLang="en-US" sz="1200" dirty="0">
                  <a:solidFill>
                    <a:srgbClr val="000000"/>
                  </a:solidFill>
                  <a:latin typeface="阿里巴巴普惠体 R" panose="00020600040101010101" charset="-122"/>
                  <a:ea typeface="阿里巴巴普惠体 R" panose="00020600040101010101" charset="-122"/>
                  <a:cs typeface="Arial" panose="020B0604020202020204" pitchFamily="34" charset="0"/>
                  <a:sym typeface="+mn-ea"/>
                </a:rPr>
                <a:t>点击添加文本点击添加文本</a:t>
              </a:r>
              <a:endParaRPr lang="en-US" altLang="zh-CN" sz="1200" dirty="0">
                <a:solidFill>
                  <a:srgbClr val="000000"/>
                </a:solidFill>
                <a:latin typeface="Gulim" panose="020B0600000101010101" pitchFamily="34" charset="-127"/>
                <a:cs typeface="Arial" panose="020B0604020202020204" pitchFamily="34" charset="0"/>
              </a:endParaRPr>
            </a:p>
            <a:p>
              <a:pPr marL="228600" lvl="1" indent="-228600" defTabSz="977900" fontAlgn="auto">
                <a:lnSpc>
                  <a:spcPct val="90000"/>
                </a:lnSpc>
                <a:spcAft>
                  <a:spcPct val="15000"/>
                </a:spcAft>
                <a:buFont typeface="+mj-lt"/>
                <a:buAutoNum type="arabicPeriod" startAt="3"/>
                <a:defRPr/>
              </a:pPr>
              <a:endParaRPr lang="en-US" sz="1200" dirty="0">
                <a:latin typeface="Gulim" panose="020B0600000101010101" pitchFamily="34" charset="-127"/>
              </a:endParaRPr>
            </a:p>
          </p:txBody>
        </p:sp>
        <p:sp>
          <p:nvSpPr>
            <p:cNvPr id="14" name="Freeform 13"/>
            <p:cNvSpPr/>
            <p:nvPr/>
          </p:nvSpPr>
          <p:spPr>
            <a:xfrm>
              <a:off x="3420726" y="2083668"/>
              <a:ext cx="1139132" cy="452588"/>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rgbClr val="042520"/>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60889" tIns="45014" rIns="60889" bIns="45014" spcCol="1270" anchor="ctr"/>
            <a:lstStyle/>
            <a:p>
              <a:pPr algn="ctr" defTabSz="1111250" fontAlgn="auto">
                <a:lnSpc>
                  <a:spcPct val="90000"/>
                </a:lnSpc>
                <a:spcAft>
                  <a:spcPct val="35000"/>
                </a:spcAft>
                <a:defRPr/>
              </a:pPr>
              <a:r>
                <a:rPr lang="zh-CN" altLang="en-US" sz="1600" dirty="0">
                  <a:latin typeface="阿里巴巴普惠体 M" panose="00020600040101010101" charset="-122"/>
                  <a:ea typeface="阿里巴巴普惠体 M" panose="00020600040101010101" charset="-122"/>
                </a:rPr>
                <a:t>点击添加</a:t>
              </a:r>
            </a:p>
          </p:txBody>
        </p:sp>
      </p:grpSp>
      <p:grpSp>
        <p:nvGrpSpPr>
          <p:cNvPr id="22" name="Group 21"/>
          <p:cNvGrpSpPr/>
          <p:nvPr/>
        </p:nvGrpSpPr>
        <p:grpSpPr bwMode="auto">
          <a:xfrm>
            <a:off x="4748213" y="2309813"/>
            <a:ext cx="1422400" cy="1282700"/>
            <a:chOff x="4747784" y="2310102"/>
            <a:chExt cx="1423518" cy="1283129"/>
          </a:xfrm>
        </p:grpSpPr>
        <p:sp>
          <p:nvSpPr>
            <p:cNvPr id="15" name="Freeform 14"/>
            <p:cNvSpPr/>
            <p:nvPr/>
          </p:nvSpPr>
          <p:spPr>
            <a:xfrm>
              <a:off x="4747784" y="2310102"/>
              <a:ext cx="1280531" cy="1056040"/>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noFill/>
            <a:ln>
              <a:solidFill>
                <a:srgbClr val="042520"/>
              </a:solidFill>
            </a:ln>
            <a:extLst>
              <a:ext uri="{909E8E84-426E-40DD-AFC4-6F175D3DCCD1}">
                <a14:hiddenFill xmlns:a14="http://schemas.microsoft.com/office/drawing/2010/main">
                  <a:solidFill>
                    <a:srgbClr val="042520"/>
                  </a:solidFill>
                </a14:hiddenFill>
              </a:ext>
            </a:extLst>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66227" tIns="66227" rIns="66227" bIns="292661" spcCol="1270"/>
            <a:lstStyle/>
            <a:p>
              <a:pPr marL="0" lvl="1" indent="-228600" algn="ctr" defTabSz="977900" fontAlgn="auto">
                <a:lnSpc>
                  <a:spcPct val="90000"/>
                </a:lnSpc>
                <a:spcAft>
                  <a:spcPct val="15000"/>
                </a:spcAft>
                <a:buFont typeface="+mj-lt"/>
                <a:buAutoNum type="arabicPeriod" startAt="5"/>
                <a:defRPr/>
              </a:pPr>
              <a:r>
                <a:rPr lang="zh-CN" altLang="en-US" sz="1200" dirty="0">
                  <a:solidFill>
                    <a:srgbClr val="000000"/>
                  </a:solidFill>
                  <a:latin typeface="阿里巴巴普惠体 R" panose="00020600040101010101" charset="-122"/>
                  <a:ea typeface="阿里巴巴普惠体 R" panose="00020600040101010101" charset="-122"/>
                  <a:cs typeface="Arial" panose="020B0604020202020204" pitchFamily="34" charset="0"/>
                  <a:sym typeface="+mn-ea"/>
                </a:rPr>
                <a:t>点击添加</a:t>
              </a:r>
              <a:endParaRPr lang="en-US" sz="1200" dirty="0">
                <a:latin typeface="Gulim" panose="020B0600000101010101" pitchFamily="34" charset="-127"/>
              </a:endParaRPr>
            </a:p>
            <a:p>
              <a:pPr marL="0" lvl="1" indent="-228600" defTabSz="977900" fontAlgn="auto">
                <a:lnSpc>
                  <a:spcPct val="90000"/>
                </a:lnSpc>
                <a:spcAft>
                  <a:spcPct val="15000"/>
                </a:spcAft>
                <a:buFont typeface="+mj-lt"/>
                <a:buAutoNum type="arabicPeriod" startAt="5"/>
                <a:defRPr/>
              </a:pPr>
              <a:r>
                <a:rPr lang="zh-CN" altLang="en-US" sz="1200" dirty="0">
                  <a:solidFill>
                    <a:srgbClr val="000000"/>
                  </a:solidFill>
                  <a:latin typeface="阿里巴巴普惠体 R" panose="00020600040101010101" charset="-122"/>
                  <a:ea typeface="阿里巴巴普惠体 R" panose="00020600040101010101" charset="-122"/>
                  <a:cs typeface="Arial" panose="020B0604020202020204" pitchFamily="34" charset="0"/>
                  <a:sym typeface="+mn-ea"/>
                </a:rPr>
                <a:t>点击添加文本点击添加文本</a:t>
              </a:r>
              <a:endParaRPr lang="en-US" altLang="zh-CN" sz="1200" dirty="0">
                <a:solidFill>
                  <a:srgbClr val="000000"/>
                </a:solidFill>
                <a:latin typeface="Gulim" panose="020B0600000101010101" pitchFamily="34" charset="-127"/>
                <a:cs typeface="Arial" panose="020B0604020202020204" pitchFamily="34" charset="0"/>
              </a:endParaRPr>
            </a:p>
            <a:p>
              <a:pPr marL="228600" lvl="1" indent="-228600" defTabSz="977900" fontAlgn="auto">
                <a:lnSpc>
                  <a:spcPct val="90000"/>
                </a:lnSpc>
                <a:spcAft>
                  <a:spcPct val="15000"/>
                </a:spcAft>
                <a:buFont typeface="+mj-lt"/>
                <a:buAutoNum type="arabicPeriod" startAt="5"/>
                <a:defRPr/>
              </a:pPr>
              <a:endParaRPr lang="en-US" sz="1200" dirty="0">
                <a:latin typeface="Gulim" panose="020B0600000101010101" pitchFamily="34" charset="-127"/>
              </a:endParaRPr>
            </a:p>
          </p:txBody>
        </p:sp>
        <p:sp>
          <p:nvSpPr>
            <p:cNvPr id="16" name="Freeform 15"/>
            <p:cNvSpPr/>
            <p:nvPr/>
          </p:nvSpPr>
          <p:spPr>
            <a:xfrm>
              <a:off x="5032169" y="3140642"/>
              <a:ext cx="1139133" cy="452589"/>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rgbClr val="042520"/>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60889" tIns="45014" rIns="60889" bIns="45014" anchor="ctr"/>
            <a:lstStyle/>
            <a:p>
              <a:pPr algn="ctr" defTabSz="1111250">
                <a:lnSpc>
                  <a:spcPct val="90000"/>
                </a:lnSpc>
                <a:spcAft>
                  <a:spcPct val="35000"/>
                </a:spcAft>
                <a:defRPr/>
              </a:pPr>
              <a:endParaRPr lang="zh-CN" altLang="en-US" dirty="0">
                <a:latin typeface="阿里巴巴普惠体 M" panose="00020600040101010101" charset="-122"/>
                <a:ea typeface="阿里巴巴普惠体 M" panose="00020600040101010101" charset="-122"/>
                <a:sym typeface="+mn-ea"/>
              </a:endParaRPr>
            </a:p>
            <a:p>
              <a:pPr algn="ctr" defTabSz="1111250">
                <a:lnSpc>
                  <a:spcPct val="90000"/>
                </a:lnSpc>
                <a:spcAft>
                  <a:spcPct val="35000"/>
                </a:spcAft>
                <a:defRPr/>
              </a:pPr>
              <a:r>
                <a:rPr lang="zh-CN" altLang="en-US" sz="1600" dirty="0">
                  <a:latin typeface="阿里巴巴普惠体 M" panose="00020600040101010101" charset="-122"/>
                  <a:ea typeface="阿里巴巴普惠体 M" panose="00020600040101010101" charset="-122"/>
                  <a:sym typeface="+mn-ea"/>
                </a:rPr>
                <a:t>点击添加</a:t>
              </a:r>
              <a:endParaRPr lang="zh-CN" altLang="en-US" dirty="0">
                <a:latin typeface="阿里巴巴普惠体 M" panose="00020600040101010101" charset="-122"/>
                <a:ea typeface="阿里巴巴普惠体 M" panose="00020600040101010101" charset="-122"/>
              </a:endParaRPr>
            </a:p>
            <a:p>
              <a:pPr algn="ctr" defTabSz="1111250">
                <a:lnSpc>
                  <a:spcPct val="90000"/>
                </a:lnSpc>
                <a:spcAft>
                  <a:spcPct val="35000"/>
                </a:spcAft>
                <a:defRPr/>
              </a:pPr>
              <a:endParaRPr lang="en-US" altLang="zh-CN" dirty="0">
                <a:solidFill>
                  <a:srgbClr val="FFFFFF"/>
                </a:solidFill>
                <a:cs typeface="Arial" panose="020B0604020202020204" pitchFamily="34" charset="0"/>
              </a:endParaRPr>
            </a:p>
          </p:txBody>
        </p:sp>
      </p:grpSp>
      <p:sp>
        <p:nvSpPr>
          <p:cNvPr id="5" name="Title 1"/>
          <p:cNvSpPr txBox="1"/>
          <p:nvPr/>
        </p:nvSpPr>
        <p:spPr>
          <a:xfrm>
            <a:off x="914400" y="4552950"/>
            <a:ext cx="7848600" cy="381000"/>
          </a:xfrm>
          <a:prstGeom prst="rect">
            <a:avLst/>
          </a:prstGeom>
        </p:spPr>
        <p:txBody>
          <a:bodyPr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sz="1400" dirty="0">
                <a:solidFill>
                  <a:schemeClr val="tx1">
                    <a:lumMod val="85000"/>
                    <a:lumOff val="15000"/>
                  </a:schemeClr>
                </a:solidFill>
                <a:latin typeface="Gulim" panose="020B0600000101010101" pitchFamily="34" charset="-127"/>
              </a:rPr>
              <a:t>CLEAN</a:t>
            </a:r>
            <a:r>
              <a:rPr lang="en-US" sz="1400" dirty="0">
                <a:latin typeface="Gulim" panose="020B0600000101010101" pitchFamily="34" charset="-127"/>
              </a:rPr>
              <a:t>POINT</a:t>
            </a:r>
          </a:p>
        </p:txBody>
      </p:sp>
      <p:sp>
        <p:nvSpPr>
          <p:cNvPr id="6" name="Rectangle 5"/>
          <p:cNvSpPr/>
          <p:nvPr/>
        </p:nvSpPr>
        <p:spPr>
          <a:xfrm>
            <a:off x="371475" y="4657725"/>
            <a:ext cx="390525" cy="266700"/>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latin typeface="Gulim" panose="020B0600000101010101" pitchFamily="34" charset="-127"/>
              </a:rPr>
              <a:t>16</a:t>
            </a:r>
          </a:p>
        </p:txBody>
      </p:sp>
      <p:sp>
        <p:nvSpPr>
          <p:cNvPr id="17" name="Shape 16"/>
          <p:cNvSpPr/>
          <p:nvPr/>
        </p:nvSpPr>
        <p:spPr>
          <a:xfrm>
            <a:off x="5464175" y="2601913"/>
            <a:ext cx="1374775" cy="1374775"/>
          </a:xfrm>
          <a:prstGeom prst="leftCircularArrow">
            <a:avLst>
              <a:gd name="adj1" fmla="val 2872"/>
              <a:gd name="adj2" fmla="val 351158"/>
              <a:gd name="adj3" fmla="val 2126668"/>
              <a:gd name="adj4" fmla="val 9024489"/>
              <a:gd name="adj5" fmla="val 3351"/>
            </a:avLst>
          </a:prstGeom>
          <a:solidFill>
            <a:srgbClr val="042520"/>
          </a:solidFill>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sp>
      <p:grpSp>
        <p:nvGrpSpPr>
          <p:cNvPr id="23" name="Group 22"/>
          <p:cNvGrpSpPr/>
          <p:nvPr/>
        </p:nvGrpSpPr>
        <p:grpSpPr bwMode="auto">
          <a:xfrm>
            <a:off x="6348413" y="2097088"/>
            <a:ext cx="1423987" cy="1284287"/>
            <a:chOff x="6348882" y="2097615"/>
            <a:chExt cx="1423518" cy="1283128"/>
          </a:xfrm>
        </p:grpSpPr>
        <p:sp>
          <p:nvSpPr>
            <p:cNvPr id="18" name="Freeform 17"/>
            <p:cNvSpPr/>
            <p:nvPr/>
          </p:nvSpPr>
          <p:spPr>
            <a:xfrm>
              <a:off x="6348882" y="2324422"/>
              <a:ext cx="1280690" cy="1056321"/>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rgbClr val="042520"/>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66227" tIns="292662" rIns="66227" bIns="66226" spcCol="1270"/>
            <a:lstStyle/>
            <a:p>
              <a:pPr marL="228600" lvl="1" indent="-228600" defTabSz="977900" fontAlgn="auto">
                <a:lnSpc>
                  <a:spcPct val="90000"/>
                </a:lnSpc>
                <a:spcAft>
                  <a:spcPct val="15000"/>
                </a:spcAft>
                <a:buFont typeface="+mj-lt"/>
                <a:buAutoNum type="arabicPeriod" startAt="7"/>
                <a:defRPr/>
              </a:pPr>
              <a:r>
                <a:rPr lang="zh-CN" altLang="en-US" sz="1200" dirty="0">
                  <a:latin typeface="阿里巴巴普惠体 R" panose="00020600040101010101" charset="-122"/>
                  <a:ea typeface="阿里巴巴普惠体 R" panose="00020600040101010101" charset="-122"/>
                </a:rPr>
                <a:t>点击添加</a:t>
              </a:r>
              <a:endParaRPr lang="en-US" sz="1200" dirty="0">
                <a:latin typeface="阿里巴巴普惠体 R" panose="00020600040101010101" charset="-122"/>
                <a:ea typeface="阿里巴巴普惠体 R" panose="00020600040101010101" charset="-122"/>
              </a:endParaRPr>
            </a:p>
            <a:p>
              <a:pPr marL="228600" lvl="1" indent="-228600" defTabSz="977900" fontAlgn="auto">
                <a:lnSpc>
                  <a:spcPct val="90000"/>
                </a:lnSpc>
                <a:spcAft>
                  <a:spcPct val="15000"/>
                </a:spcAft>
                <a:buFont typeface="+mj-lt"/>
                <a:buAutoNum type="arabicPeriod" startAt="7"/>
                <a:defRPr/>
              </a:pPr>
              <a:r>
                <a:rPr lang="zh-CN" altLang="en-US" sz="1200" dirty="0">
                  <a:latin typeface="阿里巴巴普惠体 R" panose="00020600040101010101" charset="-122"/>
                  <a:ea typeface="阿里巴巴普惠体 R" panose="00020600040101010101" charset="-122"/>
                </a:rPr>
                <a:t>点击添加文本</a:t>
              </a:r>
            </a:p>
          </p:txBody>
        </p:sp>
        <p:sp>
          <p:nvSpPr>
            <p:cNvPr id="19" name="Freeform 18"/>
            <p:cNvSpPr/>
            <p:nvPr/>
          </p:nvSpPr>
          <p:spPr>
            <a:xfrm>
              <a:off x="6632950" y="2097615"/>
              <a:ext cx="1139450" cy="453615"/>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rgbClr val="042520"/>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60889" tIns="45014" rIns="60889" bIns="45014" anchor="ctr"/>
            <a:lstStyle/>
            <a:p>
              <a:pPr algn="ctr" defTabSz="1111250">
                <a:lnSpc>
                  <a:spcPct val="90000"/>
                </a:lnSpc>
                <a:spcAft>
                  <a:spcPct val="35000"/>
                </a:spcAft>
                <a:defRPr/>
              </a:pPr>
              <a:endParaRPr lang="zh-CN" altLang="en-US" sz="1600" dirty="0">
                <a:latin typeface="阿里巴巴普惠体 M" panose="00020600040101010101" charset="-122"/>
                <a:ea typeface="阿里巴巴普惠体 M" panose="00020600040101010101" charset="-122"/>
                <a:sym typeface="+mn-ea"/>
              </a:endParaRPr>
            </a:p>
            <a:p>
              <a:pPr algn="ctr" defTabSz="1111250">
                <a:lnSpc>
                  <a:spcPct val="90000"/>
                </a:lnSpc>
                <a:spcAft>
                  <a:spcPct val="35000"/>
                </a:spcAft>
                <a:defRPr/>
              </a:pPr>
              <a:r>
                <a:rPr lang="zh-CN" altLang="en-US" sz="1600" dirty="0">
                  <a:latin typeface="阿里巴巴普惠体 M" panose="00020600040101010101" charset="-122"/>
                  <a:ea typeface="阿里巴巴普惠体 M" panose="00020600040101010101" charset="-122"/>
                  <a:sym typeface="+mn-ea"/>
                </a:rPr>
                <a:t>点击添加</a:t>
              </a:r>
              <a:endParaRPr lang="zh-CN" altLang="en-US" dirty="0">
                <a:latin typeface="阿里巴巴普惠体 M" panose="00020600040101010101" charset="-122"/>
                <a:ea typeface="阿里巴巴普惠体 M" panose="00020600040101010101" charset="-122"/>
              </a:endParaRPr>
            </a:p>
            <a:p>
              <a:pPr algn="ctr" defTabSz="1111250">
                <a:lnSpc>
                  <a:spcPct val="90000"/>
                </a:lnSpc>
                <a:spcAft>
                  <a:spcPct val="35000"/>
                </a:spcAft>
                <a:defRPr/>
              </a:pPr>
              <a:endParaRPr lang="en-US" altLang="zh-CN" dirty="0">
                <a:solidFill>
                  <a:srgbClr val="FFFFFF"/>
                </a:solidFill>
                <a:cs typeface="Arial" panose="020B0604020202020204" pitchFamily="34" charset="0"/>
              </a:endParaRPr>
            </a:p>
          </p:txBody>
        </p:sp>
      </p:grpSp>
      <p:sp>
        <p:nvSpPr>
          <p:cNvPr id="8" name="文本框 15"/>
          <p:cNvSpPr txBox="1"/>
          <p:nvPr/>
        </p:nvSpPr>
        <p:spPr>
          <a:xfrm>
            <a:off x="2592120" y="311805"/>
            <a:ext cx="4708004" cy="583565"/>
          </a:xfrm>
          <a:prstGeom prst="rect">
            <a:avLst/>
          </a:prstGeom>
          <a:noFill/>
        </p:spPr>
        <p:txBody>
          <a:bodyPr wrap="square" rtlCol="0">
            <a:spAutoFit/>
          </a:bodyPr>
          <a:lstStyle/>
          <a:p>
            <a:r>
              <a:rPr lang="zh-CN" altLang="en-US" sz="3200" dirty="0">
                <a:solidFill>
                  <a:srgbClr val="042520"/>
                </a:solidFill>
                <a:latin typeface="阿里巴巴普惠体 M" panose="00020600040101010101" charset="-122"/>
                <a:ea typeface="阿里巴巴普惠体 M" panose="00020600040101010101" charset="-122"/>
                <a:cs typeface="阿里巴巴普惠体 M" panose="00020600040101010101" charset="-122"/>
              </a:rPr>
              <a:t>请在此输入文本标题</a:t>
            </a:r>
          </a:p>
        </p:txBody>
      </p:sp>
      <p:sp>
        <p:nvSpPr>
          <p:cNvPr id="7" name="文本框 6"/>
          <p:cNvSpPr txBox="1"/>
          <p:nvPr/>
        </p:nvSpPr>
        <p:spPr>
          <a:xfrm>
            <a:off x="2022475" y="880745"/>
            <a:ext cx="5080000" cy="275590"/>
          </a:xfrm>
          <a:prstGeom prst="rect">
            <a:avLst/>
          </a:prstGeom>
          <a:noFill/>
        </p:spPr>
        <p:txBody>
          <a:bodyPr wrap="none" rtlCol="0" anchor="t">
            <a:spAutoFit/>
          </a:bodyPr>
          <a:lstStyle/>
          <a:p>
            <a:r>
              <a:rPr lang="zh-CN" altLang="en-US" sz="1200" b="1">
                <a:solidFill>
                  <a:schemeClr val="tx1">
                    <a:lumMod val="65000"/>
                    <a:lumOff val="35000"/>
                  </a:schemeClr>
                </a:solidFill>
                <a:latin typeface="阿里巴巴普惠体 R" panose="00020600040101010101" charset="-122"/>
                <a:ea typeface="阿里巴巴普惠体 R" panose="00020600040101010101" charset="-122"/>
                <a:sym typeface="+mn-ea"/>
              </a:rPr>
              <a:t>点击此处添加文本点击此处添加文本点击此处添加文本点击此处添加文本</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899"/>
                            </p:stCondLst>
                            <p:childTnLst>
                              <p:par>
                                <p:cTn id="11" presetID="22" presetClass="entr" presetSubtype="1"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up)">
                                      <p:cBhvr>
                                        <p:cTn id="13" dur="500"/>
                                        <p:tgtEl>
                                          <p:spTgt spid="20"/>
                                        </p:tgtEl>
                                      </p:cBhvr>
                                    </p:animEffect>
                                  </p:childTnLst>
                                </p:cTn>
                              </p:par>
                            </p:childTnLst>
                          </p:cTn>
                        </p:par>
                        <p:par>
                          <p:cTn id="14" fill="hold">
                            <p:stCondLst>
                              <p:cond delay="1399"/>
                            </p:stCondLst>
                            <p:childTnLst>
                              <p:par>
                                <p:cTn id="15" presetID="22" presetClass="entr" presetSubtype="8"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par>
                          <p:cTn id="18" fill="hold">
                            <p:stCondLst>
                              <p:cond delay="1899"/>
                            </p:stCondLst>
                            <p:childTnLst>
                              <p:par>
                                <p:cTn id="19" presetID="22" presetClass="entr" presetSubtype="4"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wipe(down)">
                                      <p:cBhvr>
                                        <p:cTn id="21" dur="500"/>
                                        <p:tgtEl>
                                          <p:spTgt spid="21"/>
                                        </p:tgtEl>
                                      </p:cBhvr>
                                    </p:animEffect>
                                  </p:childTnLst>
                                </p:cTn>
                              </p:par>
                            </p:childTnLst>
                          </p:cTn>
                        </p:par>
                        <p:par>
                          <p:cTn id="22" fill="hold">
                            <p:stCondLst>
                              <p:cond delay="2399"/>
                            </p:stCondLst>
                            <p:childTnLst>
                              <p:par>
                                <p:cTn id="23" presetID="22" presetClass="entr" presetSubtype="8"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childTnLst>
                          </p:cTn>
                        </p:par>
                        <p:par>
                          <p:cTn id="26" fill="hold">
                            <p:stCondLst>
                              <p:cond delay="2899"/>
                            </p:stCondLst>
                            <p:childTnLst>
                              <p:par>
                                <p:cTn id="27" presetID="22" presetClass="entr" presetSubtype="1" fill="hold" nodeType="after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wipe(up)">
                                      <p:cBhvr>
                                        <p:cTn id="29" dur="500"/>
                                        <p:tgtEl>
                                          <p:spTgt spid="22"/>
                                        </p:tgtEl>
                                      </p:cBhvr>
                                    </p:animEffect>
                                  </p:childTnLst>
                                </p:cTn>
                              </p:par>
                            </p:childTnLst>
                          </p:cTn>
                        </p:par>
                        <p:par>
                          <p:cTn id="30" fill="hold">
                            <p:stCondLst>
                              <p:cond delay="3399"/>
                            </p:stCondLst>
                            <p:childTnLst>
                              <p:par>
                                <p:cTn id="31" presetID="22" presetClass="entr" presetSubtype="8" fill="hold" nodeType="after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ipe(left)">
                                      <p:cBhvr>
                                        <p:cTn id="33" dur="500"/>
                                        <p:tgtEl>
                                          <p:spTgt spid="17"/>
                                        </p:tgtEl>
                                      </p:cBhvr>
                                    </p:animEffect>
                                  </p:childTnLst>
                                </p:cTn>
                              </p:par>
                            </p:childTnLst>
                          </p:cTn>
                        </p:par>
                        <p:par>
                          <p:cTn id="34" fill="hold">
                            <p:stCondLst>
                              <p:cond delay="3899"/>
                            </p:stCondLst>
                            <p:childTnLst>
                              <p:par>
                                <p:cTn id="35" presetID="22" presetClass="entr" presetSubtype="4" fill="hold"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ipe(down)">
                                      <p:cBhvr>
                                        <p:cTn id="3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标题页02"/>
          <p:cNvPicPr>
            <a:picLocks noChangeAspect="1"/>
          </p:cNvPicPr>
          <p:nvPr/>
        </p:nvPicPr>
        <p:blipFill>
          <a:blip r:embed="rId2"/>
          <a:stretch>
            <a:fillRect/>
          </a:stretch>
        </p:blipFill>
        <p:spPr>
          <a:xfrm>
            <a:off x="-2540" y="-10795"/>
            <a:ext cx="9171940" cy="5159375"/>
          </a:xfrm>
          <a:prstGeom prst="rect">
            <a:avLst/>
          </a:prstGeom>
        </p:spPr>
      </p:pic>
      <p:sp>
        <p:nvSpPr>
          <p:cNvPr id="3" name="矩形 2"/>
          <p:cNvSpPr/>
          <p:nvPr/>
        </p:nvSpPr>
        <p:spPr>
          <a:xfrm rot="2760000">
            <a:off x="972820" y="1275715"/>
            <a:ext cx="949960" cy="949960"/>
          </a:xfrm>
          <a:prstGeom prst="rect">
            <a:avLst/>
          </a:prstGeom>
          <a:noFill/>
          <a:ln w="12700">
            <a:solidFill>
              <a:srgbClr val="04252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TextBox 18"/>
          <p:cNvSpPr>
            <a:spLocks noChangeArrowheads="1"/>
          </p:cNvSpPr>
          <p:nvPr/>
        </p:nvSpPr>
        <p:spPr bwMode="auto">
          <a:xfrm>
            <a:off x="853802" y="2576196"/>
            <a:ext cx="391645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buFont typeface="Arial" panose="020B0604020202020204" pitchFamily="34" charset="0"/>
              <a:buNone/>
            </a:pPr>
            <a:r>
              <a:rPr lang="zh-CN" altLang="en-US" sz="4800" b="1" dirty="0">
                <a:solidFill>
                  <a:srgbClr val="042520"/>
                </a:solidFill>
                <a:latin typeface="阿里巴巴普惠体 M" panose="00020600040101010101" charset="-122"/>
                <a:ea typeface="阿里巴巴普惠体 M" panose="00020600040101010101" charset="-122"/>
                <a:cs typeface="阿里巴巴普惠体 M" panose="00020600040101010101" charset="-122"/>
                <a:sym typeface="方正大黑简体" pitchFamily="65" charset="-122"/>
              </a:rPr>
              <a:t>添加章节标题</a:t>
            </a:r>
          </a:p>
        </p:txBody>
      </p:sp>
      <p:sp>
        <p:nvSpPr>
          <p:cNvPr id="29" name="Text Placeholder 3"/>
          <p:cNvSpPr txBox="1"/>
          <p:nvPr/>
        </p:nvSpPr>
        <p:spPr>
          <a:xfrm>
            <a:off x="947228" y="3403690"/>
            <a:ext cx="4909754" cy="516255"/>
          </a:xfrm>
          <a:prstGeom prst="rect">
            <a:avLst/>
          </a:prstGeom>
        </p:spPr>
        <p:txBody>
          <a:bodyPr wrap="square" lIns="0" tIns="0" rIns="0" bIns="0" anchor="t" anchorCtr="0">
            <a:spAutoFit/>
          </a:bodyPr>
          <a:lstStyle>
            <a:defPPr>
              <a:defRPr lang="zh-CN"/>
            </a:defPPr>
            <a:lvl1pPr indent="0" defTabSz="1218565" fontAlgn="ctr">
              <a:lnSpc>
                <a:spcPct val="120000"/>
              </a:lnSpc>
              <a:buNone/>
              <a:defRPr sz="1400" baseline="0">
                <a:solidFill>
                  <a:schemeClr val="tx1">
                    <a:lumMod val="65000"/>
                    <a:lumOff val="35000"/>
                  </a:schemeClr>
                </a:solidFill>
                <a:latin typeface="微软雅黑" panose="020B0503020204020204" charset="-122"/>
                <a:ea typeface="微软雅黑" panose="020B050302020402020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sym typeface="微软雅黑" panose="020B0503020204020204" charset="-122"/>
              </a:rPr>
              <a:t>请点击录入本章节的概括性描述文字或者复制粘贴，请添加说明文字，图像描述及总结。在此录入本章节的综合描述说明</a:t>
            </a:r>
          </a:p>
        </p:txBody>
      </p:sp>
      <p:sp>
        <p:nvSpPr>
          <p:cNvPr id="5" name="文本框 4"/>
          <p:cNvSpPr txBox="1"/>
          <p:nvPr/>
        </p:nvSpPr>
        <p:spPr>
          <a:xfrm>
            <a:off x="1007745" y="1377950"/>
            <a:ext cx="855345" cy="768350"/>
          </a:xfrm>
          <a:prstGeom prst="rect">
            <a:avLst/>
          </a:prstGeom>
          <a:noFill/>
        </p:spPr>
        <p:txBody>
          <a:bodyPr wrap="none" rtlCol="0">
            <a:spAutoFit/>
          </a:bodyPr>
          <a:lstStyle/>
          <a:p>
            <a:r>
              <a:rPr lang="en-US" altLang="zh-CN" sz="4400">
                <a:solidFill>
                  <a:srgbClr val="042520"/>
                </a:solidFill>
                <a:latin typeface="阿里巴巴普惠体 H" panose="00020600040101010101" charset="-122"/>
                <a:ea typeface="阿里巴巴普惠体 H" panose="00020600040101010101" charset="-122"/>
              </a:rPr>
              <a:t>04</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fltVal val="0"/>
                                          </p:val>
                                        </p:tav>
                                        <p:tav tm="100000">
                                          <p:val>
                                            <p:strVal val="#ppt_w"/>
                                          </p:val>
                                        </p:tav>
                                      </p:tavLst>
                                    </p:anim>
                                    <p:anim calcmode="lin" valueType="num">
                                      <p:cBhvr>
                                        <p:cTn id="8" dur="500" fill="hold"/>
                                        <p:tgtEl>
                                          <p:spTgt spid="28"/>
                                        </p:tgtEl>
                                        <p:attrNameLst>
                                          <p:attrName>ppt_h</p:attrName>
                                        </p:attrNameLst>
                                      </p:cBhvr>
                                      <p:tavLst>
                                        <p:tav tm="0">
                                          <p:val>
                                            <p:fltVal val="0"/>
                                          </p:val>
                                        </p:tav>
                                        <p:tav tm="100000">
                                          <p:val>
                                            <p:strVal val="#ppt_h"/>
                                          </p:val>
                                        </p:tav>
                                      </p:tavLst>
                                    </p:anim>
                                    <p:animEffect transition="in" filter="fade">
                                      <p:cBhvr>
                                        <p:cTn id="9" dur="500"/>
                                        <p:tgtEl>
                                          <p:spTgt spid="28"/>
                                        </p:tgtEl>
                                      </p:cBhvr>
                                    </p:animEffect>
                                  </p:childTnLst>
                                </p:cTn>
                              </p:par>
                            </p:childTnLst>
                          </p:cTn>
                        </p:par>
                        <p:par>
                          <p:cTn id="10" fill="hold">
                            <p:stCondLst>
                              <p:cond delay="750"/>
                            </p:stCondLst>
                            <p:childTnLst>
                              <p:par>
                                <p:cTn id="11" presetID="12" presetClass="entr" presetSubtype="4"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slide(fromBottom)">
                                      <p:cBhvr>
                                        <p:cTn id="1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bwMode="auto">
          <a:xfrm>
            <a:off x="762000" y="1508125"/>
            <a:ext cx="2057400" cy="3052763"/>
            <a:chOff x="762612" y="1508124"/>
            <a:chExt cx="2057400" cy="3051994"/>
          </a:xfrm>
        </p:grpSpPr>
        <p:sp>
          <p:nvSpPr>
            <p:cNvPr id="5" name="Rectangle 4"/>
            <p:cNvSpPr/>
            <p:nvPr/>
          </p:nvSpPr>
          <p:spPr bwMode="auto">
            <a:xfrm>
              <a:off x="857862" y="2255649"/>
              <a:ext cx="942975" cy="1556945"/>
            </a:xfrm>
            <a:prstGeom prst="rect">
              <a:avLst/>
            </a:prstGeom>
            <a:gradFill>
              <a:gsLst>
                <a:gs pos="0">
                  <a:srgbClr val="5E9EFF"/>
                </a:gs>
                <a:gs pos="39999">
                  <a:srgbClr val="85C2FF"/>
                </a:gs>
                <a:gs pos="70000">
                  <a:srgbClr val="C4D6EB"/>
                </a:gs>
                <a:gs pos="100000">
                  <a:srgbClr val="FFEBFA"/>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7" name="Rectangle 6"/>
            <p:cNvSpPr/>
            <p:nvPr/>
          </p:nvSpPr>
          <p:spPr bwMode="auto">
            <a:xfrm>
              <a:off x="1523025" y="1950926"/>
              <a:ext cx="1160462" cy="2120366"/>
            </a:xfrm>
            <a:prstGeom prst="rect">
              <a:avLst/>
            </a:prstGeom>
            <a:gradFill>
              <a:gsLst>
                <a:gs pos="0">
                  <a:srgbClr val="5E9EFF"/>
                </a:gs>
                <a:gs pos="39999">
                  <a:srgbClr val="85C2FF"/>
                </a:gs>
                <a:gs pos="70000">
                  <a:srgbClr val="C4D6EB"/>
                </a:gs>
                <a:gs pos="100000">
                  <a:srgbClr val="FFEBFA"/>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pic>
          <p:nvPicPr>
            <p:cNvPr id="44060" name="Picture 18" descr="C:\Users\Administrator\Desktop\画板 2.png画板 2"/>
            <p:cNvPicPr>
              <a:picLocks noChangeAspect="1"/>
            </p:cNvPicPr>
            <p:nvPr/>
          </p:nvPicPr>
          <p:blipFill>
            <a:blip r:embed="rId2"/>
            <a:srcRect l="31045" r="31045"/>
            <a:stretch>
              <a:fillRect/>
            </a:stretch>
          </p:blipFill>
          <p:spPr bwMode="auto">
            <a:xfrm>
              <a:off x="762612" y="1508124"/>
              <a:ext cx="2057400" cy="3051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itle 1"/>
          <p:cNvSpPr txBox="1"/>
          <p:nvPr/>
        </p:nvSpPr>
        <p:spPr>
          <a:xfrm>
            <a:off x="914400" y="4552950"/>
            <a:ext cx="7848600" cy="381000"/>
          </a:xfrm>
          <a:prstGeom prst="rect">
            <a:avLst/>
          </a:prstGeom>
        </p:spPr>
        <p:txBody>
          <a:bodyPr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sz="1400" dirty="0">
                <a:solidFill>
                  <a:schemeClr val="tx1">
                    <a:lumMod val="85000"/>
                    <a:lumOff val="15000"/>
                  </a:schemeClr>
                </a:solidFill>
                <a:latin typeface="Gulim" panose="020B0600000101010101" pitchFamily="34" charset="-127"/>
              </a:rPr>
              <a:t>CLEAN</a:t>
            </a:r>
            <a:r>
              <a:rPr lang="en-US" sz="1400" dirty="0">
                <a:latin typeface="Gulim" panose="020B0600000101010101" pitchFamily="34" charset="-127"/>
              </a:rPr>
              <a:t>POINT</a:t>
            </a:r>
          </a:p>
        </p:txBody>
      </p:sp>
      <p:sp>
        <p:nvSpPr>
          <p:cNvPr id="11" name="Rectangle 10"/>
          <p:cNvSpPr/>
          <p:nvPr/>
        </p:nvSpPr>
        <p:spPr>
          <a:xfrm>
            <a:off x="371475" y="4657725"/>
            <a:ext cx="390525" cy="266700"/>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latin typeface="Gulim" panose="020B0600000101010101" pitchFamily="34" charset="-127"/>
              </a:rPr>
              <a:t>18</a:t>
            </a:r>
          </a:p>
        </p:txBody>
      </p:sp>
      <p:grpSp>
        <p:nvGrpSpPr>
          <p:cNvPr id="43" name="Group 42"/>
          <p:cNvGrpSpPr/>
          <p:nvPr/>
        </p:nvGrpSpPr>
        <p:grpSpPr bwMode="auto">
          <a:xfrm>
            <a:off x="2971800" y="2254568"/>
            <a:ext cx="1828800" cy="1243012"/>
            <a:chOff x="2972024" y="2243483"/>
            <a:chExt cx="1828800" cy="1242667"/>
          </a:xfrm>
        </p:grpSpPr>
        <p:sp>
          <p:nvSpPr>
            <p:cNvPr id="30" name="Rectangle 29"/>
            <p:cNvSpPr/>
            <p:nvPr/>
          </p:nvSpPr>
          <p:spPr>
            <a:xfrm>
              <a:off x="3037112" y="2243483"/>
              <a:ext cx="1676400" cy="1242667"/>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pic>
          <p:nvPicPr>
            <p:cNvPr id="4405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68484" y="2419350"/>
              <a:ext cx="381000" cy="450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56" name="TextBox 13"/>
            <p:cNvSpPr txBox="1">
              <a:spLocks noChangeArrowheads="1"/>
            </p:cNvSpPr>
            <p:nvPr/>
          </p:nvSpPr>
          <p:spPr bwMode="auto">
            <a:xfrm>
              <a:off x="2972024" y="2869860"/>
              <a:ext cx="1828800" cy="337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zh-CN" altLang="en-US" sz="1600">
                  <a:solidFill>
                    <a:schemeClr val="bg1"/>
                  </a:solidFill>
                  <a:latin typeface="阿里巴巴普惠体 R" panose="00020600040101010101" charset="-122"/>
                  <a:ea typeface="阿里巴巴普惠体 R" panose="00020600040101010101" charset="-122"/>
                </a:rPr>
                <a:t>点击添加文本</a:t>
              </a:r>
            </a:p>
          </p:txBody>
        </p:sp>
        <p:sp>
          <p:nvSpPr>
            <p:cNvPr id="44057" name="TextBox 15"/>
            <p:cNvSpPr txBox="1">
              <a:spLocks noChangeArrowheads="1"/>
            </p:cNvSpPr>
            <p:nvPr/>
          </p:nvSpPr>
          <p:spPr bwMode="auto">
            <a:xfrm>
              <a:off x="3211284" y="3096104"/>
              <a:ext cx="1295400" cy="27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800">
                  <a:solidFill>
                    <a:schemeClr val="bg1"/>
                  </a:solidFill>
                  <a:latin typeface="阿里巴巴普惠体 R" panose="00020600040101010101" charset="-122"/>
                  <a:ea typeface="阿里巴巴普惠体 R" panose="00020600040101010101" charset="-122"/>
                </a:rPr>
                <a:t>点击添加文本</a:t>
              </a:r>
            </a:p>
          </p:txBody>
        </p:sp>
      </p:grpSp>
      <p:sp>
        <p:nvSpPr>
          <p:cNvPr id="17" name="TextBox 16"/>
          <p:cNvSpPr txBox="1">
            <a:spLocks noChangeArrowheads="1"/>
          </p:cNvSpPr>
          <p:nvPr/>
        </p:nvSpPr>
        <p:spPr bwMode="auto">
          <a:xfrm>
            <a:off x="3036888" y="3646488"/>
            <a:ext cx="1676400" cy="506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900">
                <a:latin typeface="阿里巴巴普惠体 R" panose="00020600040101010101" charset="-122"/>
                <a:ea typeface="阿里巴巴普惠体 R" panose="00020600040101010101" charset="-122"/>
                <a:sym typeface="+mn-ea"/>
              </a:rPr>
              <a:t>点击添加文本点击添加</a:t>
            </a:r>
          </a:p>
          <a:p>
            <a:pPr algn="ctr" eaLnBrk="1" hangingPunct="1">
              <a:lnSpc>
                <a:spcPct val="150000"/>
              </a:lnSpc>
            </a:pPr>
            <a:r>
              <a:rPr lang="zh-CN" altLang="en-US" sz="900">
                <a:latin typeface="阿里巴巴普惠体 R" panose="00020600040101010101" charset="-122"/>
                <a:ea typeface="阿里巴巴普惠体 R" panose="00020600040101010101" charset="-122"/>
                <a:sym typeface="+mn-ea"/>
              </a:rPr>
              <a:t>点击添加文本点击添加点击</a:t>
            </a:r>
            <a:endParaRPr lang="en-US" altLang="zh-CN" sz="900" b="1"/>
          </a:p>
        </p:txBody>
      </p:sp>
      <p:sp>
        <p:nvSpPr>
          <p:cNvPr id="35" name="TextBox 34"/>
          <p:cNvSpPr txBox="1">
            <a:spLocks noChangeArrowheads="1"/>
          </p:cNvSpPr>
          <p:nvPr/>
        </p:nvSpPr>
        <p:spPr bwMode="auto">
          <a:xfrm>
            <a:off x="4865688" y="3659188"/>
            <a:ext cx="1676400" cy="506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900">
                <a:latin typeface="阿里巴巴普惠体 R" panose="00020600040101010101" charset="-122"/>
                <a:ea typeface="阿里巴巴普惠体 R" panose="00020600040101010101" charset="-122"/>
                <a:sym typeface="+mn-ea"/>
              </a:rPr>
              <a:t>点击添加文本点击添加</a:t>
            </a:r>
          </a:p>
          <a:p>
            <a:pPr algn="ctr" eaLnBrk="1" hangingPunct="1">
              <a:lnSpc>
                <a:spcPct val="150000"/>
              </a:lnSpc>
            </a:pPr>
            <a:r>
              <a:rPr lang="zh-CN" altLang="en-US" sz="900">
                <a:latin typeface="阿里巴巴普惠体 R" panose="00020600040101010101" charset="-122"/>
                <a:ea typeface="阿里巴巴普惠体 R" panose="00020600040101010101" charset="-122"/>
                <a:sym typeface="+mn-ea"/>
              </a:rPr>
              <a:t>点击添加文本点击添加点击</a:t>
            </a:r>
            <a:endParaRPr lang="en-US" altLang="zh-CN" sz="900" b="1"/>
          </a:p>
        </p:txBody>
      </p:sp>
      <p:sp>
        <p:nvSpPr>
          <p:cNvPr id="40" name="TextBox 39"/>
          <p:cNvSpPr txBox="1">
            <a:spLocks noChangeArrowheads="1"/>
          </p:cNvSpPr>
          <p:nvPr/>
        </p:nvSpPr>
        <p:spPr bwMode="auto">
          <a:xfrm>
            <a:off x="6694488" y="3659188"/>
            <a:ext cx="1676400" cy="506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900">
                <a:latin typeface="阿里巴巴普惠体 R" panose="00020600040101010101" charset="-122"/>
                <a:ea typeface="阿里巴巴普惠体 R" panose="00020600040101010101" charset="-122"/>
                <a:sym typeface="+mn-ea"/>
              </a:rPr>
              <a:t>点击添加文本点击添加</a:t>
            </a:r>
          </a:p>
          <a:p>
            <a:pPr algn="ctr" eaLnBrk="1" hangingPunct="1">
              <a:lnSpc>
                <a:spcPct val="150000"/>
              </a:lnSpc>
            </a:pPr>
            <a:r>
              <a:rPr lang="zh-CN" altLang="en-US" sz="900">
                <a:latin typeface="阿里巴巴普惠体 R" panose="00020600040101010101" charset="-122"/>
                <a:ea typeface="阿里巴巴普惠体 R" panose="00020600040101010101" charset="-122"/>
                <a:sym typeface="+mn-ea"/>
              </a:rPr>
              <a:t>点击添加文本点击添加点击</a:t>
            </a:r>
            <a:endParaRPr lang="en-US" altLang="zh-CN" sz="900" b="1"/>
          </a:p>
        </p:txBody>
      </p:sp>
      <p:grpSp>
        <p:nvGrpSpPr>
          <p:cNvPr id="44" name="Group 43"/>
          <p:cNvGrpSpPr/>
          <p:nvPr/>
        </p:nvGrpSpPr>
        <p:grpSpPr bwMode="auto">
          <a:xfrm>
            <a:off x="4822825" y="2255838"/>
            <a:ext cx="1719263" cy="1312144"/>
            <a:chOff x="4822596" y="2255259"/>
            <a:chExt cx="1719716" cy="1313457"/>
          </a:xfrm>
        </p:grpSpPr>
        <p:sp>
          <p:nvSpPr>
            <p:cNvPr id="31" name="Rectangle 30"/>
            <p:cNvSpPr/>
            <p:nvPr/>
          </p:nvSpPr>
          <p:spPr>
            <a:xfrm>
              <a:off x="4865470" y="2255259"/>
              <a:ext cx="1676842" cy="1242667"/>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44051" name="TextBox 32"/>
            <p:cNvSpPr txBox="1">
              <a:spLocks noChangeArrowheads="1"/>
            </p:cNvSpPr>
            <p:nvPr/>
          </p:nvSpPr>
          <p:spPr bwMode="auto">
            <a:xfrm>
              <a:off x="4822596" y="2881636"/>
              <a:ext cx="1654628" cy="584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zh-CN" altLang="en-US" sz="1600">
                  <a:solidFill>
                    <a:schemeClr val="bg1"/>
                  </a:solidFill>
                  <a:latin typeface="阿里巴巴普惠体 R" panose="00020600040101010101" charset="-122"/>
                  <a:ea typeface="阿里巴巴普惠体 R" panose="00020600040101010101" charset="-122"/>
                  <a:sym typeface="+mn-ea"/>
                </a:rPr>
                <a:t>点击添加文本</a:t>
              </a:r>
              <a:endParaRPr lang="zh-CN" altLang="en-US" sz="1600">
                <a:solidFill>
                  <a:schemeClr val="bg1"/>
                </a:solidFill>
                <a:latin typeface="阿里巴巴普惠体 R" panose="00020600040101010101" charset="-122"/>
                <a:ea typeface="阿里巴巴普惠体 R" panose="00020600040101010101" charset="-122"/>
              </a:endParaRPr>
            </a:p>
            <a:p>
              <a:pPr algn="ctr" eaLnBrk="1" hangingPunct="1"/>
              <a:endParaRPr lang="en-US" altLang="zh-CN" sz="1600">
                <a:solidFill>
                  <a:schemeClr val="bg1"/>
                </a:solidFill>
                <a:latin typeface="Gulim" panose="020B0600000101010101" pitchFamily="34" charset="-127"/>
              </a:endParaRPr>
            </a:p>
          </p:txBody>
        </p:sp>
        <p:sp>
          <p:nvSpPr>
            <p:cNvPr id="44052" name="TextBox 33"/>
            <p:cNvSpPr txBox="1">
              <a:spLocks noChangeArrowheads="1"/>
            </p:cNvSpPr>
            <p:nvPr/>
          </p:nvSpPr>
          <p:spPr bwMode="auto">
            <a:xfrm>
              <a:off x="5040084" y="3107880"/>
              <a:ext cx="1295400" cy="460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800">
                  <a:solidFill>
                    <a:schemeClr val="bg1"/>
                  </a:solidFill>
                  <a:latin typeface="阿里巴巴普惠体 R" panose="00020600040101010101" charset="-122"/>
                  <a:ea typeface="阿里巴巴普惠体 R" panose="00020600040101010101" charset="-122"/>
                  <a:sym typeface="+mn-ea"/>
                </a:rPr>
                <a:t>点击添加文本</a:t>
              </a:r>
              <a:endParaRPr lang="zh-CN" altLang="en-US" sz="800">
                <a:solidFill>
                  <a:schemeClr val="bg1"/>
                </a:solidFill>
              </a:endParaRPr>
            </a:p>
            <a:p>
              <a:pPr algn="ctr" eaLnBrk="1" hangingPunct="1">
                <a:lnSpc>
                  <a:spcPct val="150000"/>
                </a:lnSpc>
              </a:pPr>
              <a:endParaRPr lang="en-US" altLang="zh-CN" sz="800">
                <a:solidFill>
                  <a:schemeClr val="bg1"/>
                </a:solidFill>
              </a:endParaRPr>
            </a:p>
          </p:txBody>
        </p:sp>
        <p:pic>
          <p:nvPicPr>
            <p:cNvPr id="44053" name="Picture 40"/>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3978" y="2450006"/>
              <a:ext cx="409724" cy="43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5" name="Group 44"/>
          <p:cNvGrpSpPr/>
          <p:nvPr/>
        </p:nvGrpSpPr>
        <p:grpSpPr bwMode="auto">
          <a:xfrm>
            <a:off x="6694488" y="2255838"/>
            <a:ext cx="1676400" cy="1312144"/>
            <a:chOff x="6694712" y="2255259"/>
            <a:chExt cx="1676852" cy="1313457"/>
          </a:xfrm>
        </p:grpSpPr>
        <p:sp>
          <p:nvSpPr>
            <p:cNvPr id="36" name="Rectangle 35"/>
            <p:cNvSpPr/>
            <p:nvPr/>
          </p:nvSpPr>
          <p:spPr>
            <a:xfrm>
              <a:off x="6694712" y="2255259"/>
              <a:ext cx="1676852" cy="1242667"/>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44047" name="TextBox 37"/>
            <p:cNvSpPr txBox="1">
              <a:spLocks noChangeArrowheads="1"/>
            </p:cNvSpPr>
            <p:nvPr/>
          </p:nvSpPr>
          <p:spPr bwMode="auto">
            <a:xfrm>
              <a:off x="6705824" y="2881636"/>
              <a:ext cx="1665740" cy="337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zh-CN" altLang="en-US" sz="1600">
                  <a:solidFill>
                    <a:schemeClr val="bg1"/>
                  </a:solidFill>
                  <a:latin typeface="阿里巴巴普惠体 R" panose="00020600040101010101" charset="-122"/>
                  <a:ea typeface="阿里巴巴普惠体 R" panose="00020600040101010101" charset="-122"/>
                  <a:sym typeface="+mn-ea"/>
                </a:rPr>
                <a:t>点击添加文本</a:t>
              </a:r>
              <a:endParaRPr lang="en-US" altLang="zh-CN" sz="1600">
                <a:solidFill>
                  <a:schemeClr val="bg1"/>
                </a:solidFill>
                <a:latin typeface="Gulim" panose="020B0600000101010101" pitchFamily="34" charset="-127"/>
              </a:endParaRPr>
            </a:p>
          </p:txBody>
        </p:sp>
        <p:sp>
          <p:nvSpPr>
            <p:cNvPr id="44048" name="TextBox 38"/>
            <p:cNvSpPr txBox="1">
              <a:spLocks noChangeArrowheads="1"/>
            </p:cNvSpPr>
            <p:nvPr/>
          </p:nvSpPr>
          <p:spPr bwMode="auto">
            <a:xfrm>
              <a:off x="6885398" y="3107880"/>
              <a:ext cx="1295400" cy="460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800">
                  <a:solidFill>
                    <a:schemeClr val="bg1"/>
                  </a:solidFill>
                  <a:latin typeface="阿里巴巴普惠体 R" panose="00020600040101010101" charset="-122"/>
                  <a:ea typeface="阿里巴巴普惠体 R" panose="00020600040101010101" charset="-122"/>
                  <a:sym typeface="+mn-ea"/>
                </a:rPr>
                <a:t>点击添加文本</a:t>
              </a:r>
              <a:endParaRPr lang="zh-CN" altLang="en-US" sz="800">
                <a:solidFill>
                  <a:schemeClr val="bg1"/>
                </a:solidFill>
              </a:endParaRPr>
            </a:p>
            <a:p>
              <a:pPr algn="ctr" eaLnBrk="1" hangingPunct="1">
                <a:lnSpc>
                  <a:spcPct val="150000"/>
                </a:lnSpc>
              </a:pPr>
              <a:endParaRPr lang="en-US" altLang="zh-CN" sz="800">
                <a:solidFill>
                  <a:schemeClr val="bg1"/>
                </a:solidFill>
              </a:endParaRPr>
            </a:p>
          </p:txBody>
        </p:sp>
        <p:pic>
          <p:nvPicPr>
            <p:cNvPr id="44049" name="Picture 4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01543" y="2450006"/>
              <a:ext cx="462738" cy="43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文本框 15"/>
          <p:cNvSpPr txBox="1"/>
          <p:nvPr/>
        </p:nvSpPr>
        <p:spPr>
          <a:xfrm>
            <a:off x="2592120" y="311805"/>
            <a:ext cx="4708004" cy="583565"/>
          </a:xfrm>
          <a:prstGeom prst="rect">
            <a:avLst/>
          </a:prstGeom>
          <a:noFill/>
        </p:spPr>
        <p:txBody>
          <a:bodyPr wrap="square" rtlCol="0">
            <a:spAutoFit/>
          </a:bodyPr>
          <a:lstStyle/>
          <a:p>
            <a:r>
              <a:rPr lang="zh-CN" altLang="en-US" sz="3200" dirty="0">
                <a:solidFill>
                  <a:srgbClr val="042520"/>
                </a:solidFill>
                <a:latin typeface="阿里巴巴普惠体 M" panose="00020600040101010101" charset="-122"/>
                <a:ea typeface="阿里巴巴普惠体 M" panose="00020600040101010101" charset="-122"/>
                <a:cs typeface="阿里巴巴普惠体 M" panose="00020600040101010101" charset="-122"/>
              </a:rPr>
              <a:t>请在此输入文本标题</a:t>
            </a:r>
          </a:p>
        </p:txBody>
      </p:sp>
      <p:sp>
        <p:nvSpPr>
          <p:cNvPr id="4" name="文本框 3"/>
          <p:cNvSpPr txBox="1"/>
          <p:nvPr/>
        </p:nvSpPr>
        <p:spPr>
          <a:xfrm>
            <a:off x="3046730" y="1485900"/>
            <a:ext cx="5200650" cy="368300"/>
          </a:xfrm>
          <a:prstGeom prst="rect">
            <a:avLst/>
          </a:prstGeom>
          <a:noFill/>
        </p:spPr>
        <p:txBody>
          <a:bodyPr wrap="square" rtlCol="0">
            <a:spAutoFit/>
          </a:bodyPr>
          <a:lstStyle/>
          <a:p>
            <a:r>
              <a:rPr lang="zh-CN" altLang="en-US" sz="1800" b="1">
                <a:solidFill>
                  <a:schemeClr val="tx1">
                    <a:lumMod val="85000"/>
                    <a:lumOff val="15000"/>
                  </a:schemeClr>
                </a:solidFill>
                <a:latin typeface="阿里巴巴普惠体 B" panose="00020600040101010101" pitchFamily="18" charset="-122"/>
                <a:ea typeface="阿里巴巴普惠体 B" panose="00020600040101010101" pitchFamily="18" charset="-122"/>
                <a:sym typeface="+mn-ea"/>
              </a:rPr>
              <a:t>点击此处输入副标题</a:t>
            </a:r>
          </a:p>
        </p:txBody>
      </p:sp>
      <p:sp>
        <p:nvSpPr>
          <p:cNvPr id="12" name="文本框 11"/>
          <p:cNvSpPr txBox="1"/>
          <p:nvPr/>
        </p:nvSpPr>
        <p:spPr>
          <a:xfrm>
            <a:off x="2022475" y="880745"/>
            <a:ext cx="5080000" cy="275590"/>
          </a:xfrm>
          <a:prstGeom prst="rect">
            <a:avLst/>
          </a:prstGeom>
          <a:noFill/>
        </p:spPr>
        <p:txBody>
          <a:bodyPr wrap="none" rtlCol="0" anchor="t">
            <a:spAutoFit/>
          </a:bodyPr>
          <a:lstStyle/>
          <a:p>
            <a:r>
              <a:rPr lang="zh-CN" altLang="en-US" sz="1200" b="1">
                <a:solidFill>
                  <a:schemeClr val="tx1">
                    <a:lumMod val="65000"/>
                    <a:lumOff val="35000"/>
                  </a:schemeClr>
                </a:solidFill>
                <a:latin typeface="阿里巴巴普惠体 R" panose="00020600040101010101" charset="-122"/>
                <a:ea typeface="阿里巴巴普惠体 R" panose="00020600040101010101" charset="-122"/>
                <a:sym typeface="+mn-ea"/>
              </a:rPr>
              <a:t>点击此处添加文本点击此处添加文本点击此处添加文本点击此处添加文本</a:t>
            </a:r>
          </a:p>
        </p:txBody>
      </p:sp>
      <p:sp>
        <p:nvSpPr>
          <p:cNvPr id="3" name="文本框 2"/>
          <p:cNvSpPr txBox="1"/>
          <p:nvPr/>
        </p:nvSpPr>
        <p:spPr>
          <a:xfrm>
            <a:off x="959485" y="2630805"/>
            <a:ext cx="1605280" cy="521970"/>
          </a:xfrm>
          <a:prstGeom prst="rect">
            <a:avLst/>
          </a:prstGeom>
          <a:noFill/>
        </p:spPr>
        <p:txBody>
          <a:bodyPr wrap="none" rtlCol="0">
            <a:spAutoFit/>
          </a:bodyPr>
          <a:lstStyle/>
          <a:p>
            <a:r>
              <a:rPr lang="zh-CN" altLang="en-US" sz="2800">
                <a:solidFill>
                  <a:schemeClr val="bg1"/>
                </a:solidFill>
                <a:latin typeface="阿里巴巴普惠体 B" panose="00020600040101010101" pitchFamily="18" charset="-122"/>
                <a:ea typeface="阿里巴巴普惠体 B" panose="00020600040101010101" pitchFamily="18" charset="-122"/>
              </a:rPr>
              <a:t>填充图片</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899"/>
                            </p:stCondLst>
                            <p:childTnLst>
                              <p:par>
                                <p:cTn id="11" presetID="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par>
                          <p:cTn id="15" fill="hold">
                            <p:stCondLst>
                              <p:cond delay="1399"/>
                            </p:stCondLst>
                            <p:childTnLst>
                              <p:par>
                                <p:cTn id="16" presetID="37" presetClass="entr" presetSubtype="0" fill="hold" nodeType="after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anim calcmode="lin" valueType="num">
                                      <p:cBhvr>
                                        <p:cTn id="19" dur="500" fill="hold"/>
                                        <p:tgtEl>
                                          <p:spTgt spid="43"/>
                                        </p:tgtEl>
                                        <p:attrNameLst>
                                          <p:attrName>ppt_x</p:attrName>
                                        </p:attrNameLst>
                                      </p:cBhvr>
                                      <p:tavLst>
                                        <p:tav tm="0">
                                          <p:val>
                                            <p:strVal val="#ppt_x"/>
                                          </p:val>
                                        </p:tav>
                                        <p:tav tm="100000">
                                          <p:val>
                                            <p:strVal val="#ppt_x"/>
                                          </p:val>
                                        </p:tav>
                                      </p:tavLst>
                                    </p:anim>
                                    <p:anim calcmode="lin" valueType="num">
                                      <p:cBhvr>
                                        <p:cTn id="20" dur="450" decel="100000" fill="hold"/>
                                        <p:tgtEl>
                                          <p:spTgt spid="43"/>
                                        </p:tgtEl>
                                        <p:attrNameLst>
                                          <p:attrName>ppt_y</p:attrName>
                                        </p:attrNameLst>
                                      </p:cBhvr>
                                      <p:tavLst>
                                        <p:tav tm="0">
                                          <p:val>
                                            <p:strVal val="#ppt_y+1"/>
                                          </p:val>
                                        </p:tav>
                                        <p:tav tm="100000">
                                          <p:val>
                                            <p:strVal val="#ppt_y-.03"/>
                                          </p:val>
                                        </p:tav>
                                      </p:tavLst>
                                    </p:anim>
                                    <p:anim calcmode="lin" valueType="num">
                                      <p:cBhvr>
                                        <p:cTn id="21" dur="50" accel="100000" fill="hold">
                                          <p:stCondLst>
                                            <p:cond delay="450"/>
                                          </p:stCondLst>
                                        </p:cTn>
                                        <p:tgtEl>
                                          <p:spTgt spid="43"/>
                                        </p:tgtEl>
                                        <p:attrNameLst>
                                          <p:attrName>ppt_y</p:attrName>
                                        </p:attrNameLst>
                                      </p:cBhvr>
                                      <p:tavLst>
                                        <p:tav tm="0">
                                          <p:val>
                                            <p:strVal val="#ppt_y-.03"/>
                                          </p:val>
                                        </p:tav>
                                        <p:tav tm="100000">
                                          <p:val>
                                            <p:strVal val="#ppt_y"/>
                                          </p:val>
                                        </p:tav>
                                      </p:tavLst>
                                    </p:anim>
                                  </p:childTnLst>
                                </p:cTn>
                              </p:par>
                            </p:childTnLst>
                          </p:cTn>
                        </p:par>
                        <p:par>
                          <p:cTn id="22" fill="hold">
                            <p:stCondLst>
                              <p:cond delay="1899"/>
                            </p:stCondLst>
                            <p:childTnLst>
                              <p:par>
                                <p:cTn id="23" presetID="37" presetClass="entr" presetSubtype="0" fill="hold" nodeType="afterEffect">
                                  <p:stCondLst>
                                    <p:cond delay="0"/>
                                  </p:stCondLst>
                                  <p:childTnLst>
                                    <p:set>
                                      <p:cBhvr>
                                        <p:cTn id="24" dur="1" fill="hold">
                                          <p:stCondLst>
                                            <p:cond delay="0"/>
                                          </p:stCondLst>
                                        </p:cTn>
                                        <p:tgtEl>
                                          <p:spTgt spid="44"/>
                                        </p:tgtEl>
                                        <p:attrNameLst>
                                          <p:attrName>style.visibility</p:attrName>
                                        </p:attrNameLst>
                                      </p:cBhvr>
                                      <p:to>
                                        <p:strVal val="visible"/>
                                      </p:to>
                                    </p:set>
                                    <p:animEffect transition="in" filter="fade">
                                      <p:cBhvr>
                                        <p:cTn id="25" dur="500"/>
                                        <p:tgtEl>
                                          <p:spTgt spid="44"/>
                                        </p:tgtEl>
                                      </p:cBhvr>
                                    </p:animEffect>
                                    <p:anim calcmode="lin" valueType="num">
                                      <p:cBhvr>
                                        <p:cTn id="26" dur="500" fill="hold"/>
                                        <p:tgtEl>
                                          <p:spTgt spid="44"/>
                                        </p:tgtEl>
                                        <p:attrNameLst>
                                          <p:attrName>ppt_x</p:attrName>
                                        </p:attrNameLst>
                                      </p:cBhvr>
                                      <p:tavLst>
                                        <p:tav tm="0">
                                          <p:val>
                                            <p:strVal val="#ppt_x"/>
                                          </p:val>
                                        </p:tav>
                                        <p:tav tm="100000">
                                          <p:val>
                                            <p:strVal val="#ppt_x"/>
                                          </p:val>
                                        </p:tav>
                                      </p:tavLst>
                                    </p:anim>
                                    <p:anim calcmode="lin" valueType="num">
                                      <p:cBhvr>
                                        <p:cTn id="27" dur="450" decel="100000" fill="hold"/>
                                        <p:tgtEl>
                                          <p:spTgt spid="44"/>
                                        </p:tgtEl>
                                        <p:attrNameLst>
                                          <p:attrName>ppt_y</p:attrName>
                                        </p:attrNameLst>
                                      </p:cBhvr>
                                      <p:tavLst>
                                        <p:tav tm="0">
                                          <p:val>
                                            <p:strVal val="#ppt_y+1"/>
                                          </p:val>
                                        </p:tav>
                                        <p:tav tm="100000">
                                          <p:val>
                                            <p:strVal val="#ppt_y-.03"/>
                                          </p:val>
                                        </p:tav>
                                      </p:tavLst>
                                    </p:anim>
                                    <p:anim calcmode="lin" valueType="num">
                                      <p:cBhvr>
                                        <p:cTn id="28" dur="50" accel="100000" fill="hold">
                                          <p:stCondLst>
                                            <p:cond delay="450"/>
                                          </p:stCondLst>
                                        </p:cTn>
                                        <p:tgtEl>
                                          <p:spTgt spid="44"/>
                                        </p:tgtEl>
                                        <p:attrNameLst>
                                          <p:attrName>ppt_y</p:attrName>
                                        </p:attrNameLst>
                                      </p:cBhvr>
                                      <p:tavLst>
                                        <p:tav tm="0">
                                          <p:val>
                                            <p:strVal val="#ppt_y-.03"/>
                                          </p:val>
                                        </p:tav>
                                        <p:tav tm="100000">
                                          <p:val>
                                            <p:strVal val="#ppt_y"/>
                                          </p:val>
                                        </p:tav>
                                      </p:tavLst>
                                    </p:anim>
                                  </p:childTnLst>
                                </p:cTn>
                              </p:par>
                            </p:childTnLst>
                          </p:cTn>
                        </p:par>
                        <p:par>
                          <p:cTn id="29" fill="hold">
                            <p:stCondLst>
                              <p:cond delay="2399"/>
                            </p:stCondLst>
                            <p:childTnLst>
                              <p:par>
                                <p:cTn id="30" presetID="37" presetClass="entr" presetSubtype="0" fill="hold" nodeType="after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fade">
                                      <p:cBhvr>
                                        <p:cTn id="32" dur="500"/>
                                        <p:tgtEl>
                                          <p:spTgt spid="45"/>
                                        </p:tgtEl>
                                      </p:cBhvr>
                                    </p:animEffect>
                                    <p:anim calcmode="lin" valueType="num">
                                      <p:cBhvr>
                                        <p:cTn id="33" dur="500" fill="hold"/>
                                        <p:tgtEl>
                                          <p:spTgt spid="45"/>
                                        </p:tgtEl>
                                        <p:attrNameLst>
                                          <p:attrName>ppt_x</p:attrName>
                                        </p:attrNameLst>
                                      </p:cBhvr>
                                      <p:tavLst>
                                        <p:tav tm="0">
                                          <p:val>
                                            <p:strVal val="#ppt_x"/>
                                          </p:val>
                                        </p:tav>
                                        <p:tav tm="100000">
                                          <p:val>
                                            <p:strVal val="#ppt_x"/>
                                          </p:val>
                                        </p:tav>
                                      </p:tavLst>
                                    </p:anim>
                                    <p:anim calcmode="lin" valueType="num">
                                      <p:cBhvr>
                                        <p:cTn id="34" dur="450" decel="100000" fill="hold"/>
                                        <p:tgtEl>
                                          <p:spTgt spid="45"/>
                                        </p:tgtEl>
                                        <p:attrNameLst>
                                          <p:attrName>ppt_y</p:attrName>
                                        </p:attrNameLst>
                                      </p:cBhvr>
                                      <p:tavLst>
                                        <p:tav tm="0">
                                          <p:val>
                                            <p:strVal val="#ppt_y+1"/>
                                          </p:val>
                                        </p:tav>
                                        <p:tav tm="100000">
                                          <p:val>
                                            <p:strVal val="#ppt_y-.03"/>
                                          </p:val>
                                        </p:tav>
                                      </p:tavLst>
                                    </p:anim>
                                    <p:anim calcmode="lin" valueType="num">
                                      <p:cBhvr>
                                        <p:cTn id="35" dur="50" accel="100000" fill="hold">
                                          <p:stCondLst>
                                            <p:cond delay="450"/>
                                          </p:stCondLst>
                                        </p:cTn>
                                        <p:tgtEl>
                                          <p:spTgt spid="45"/>
                                        </p:tgtEl>
                                        <p:attrNameLst>
                                          <p:attrName>ppt_y</p:attrName>
                                        </p:attrNameLst>
                                      </p:cBhvr>
                                      <p:tavLst>
                                        <p:tav tm="0">
                                          <p:val>
                                            <p:strVal val="#ppt_y-.03"/>
                                          </p:val>
                                        </p:tav>
                                        <p:tav tm="100000">
                                          <p:val>
                                            <p:strVal val="#ppt_y"/>
                                          </p:val>
                                        </p:tav>
                                      </p:tavLst>
                                    </p:anim>
                                  </p:childTnLst>
                                </p:cTn>
                              </p:par>
                            </p:childTnLst>
                          </p:cTn>
                        </p:par>
                        <p:par>
                          <p:cTn id="36" fill="hold">
                            <p:stCondLst>
                              <p:cond delay="2899"/>
                            </p:stCondLst>
                            <p:childTnLst>
                              <p:par>
                                <p:cTn id="37" presetID="47" presetClass="entr" presetSubtype="0"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anim calcmode="lin" valueType="num">
                                      <p:cBhvr>
                                        <p:cTn id="40" dur="500" fill="hold"/>
                                        <p:tgtEl>
                                          <p:spTgt spid="17"/>
                                        </p:tgtEl>
                                        <p:attrNameLst>
                                          <p:attrName>ppt_x</p:attrName>
                                        </p:attrNameLst>
                                      </p:cBhvr>
                                      <p:tavLst>
                                        <p:tav tm="0">
                                          <p:val>
                                            <p:strVal val="#ppt_x"/>
                                          </p:val>
                                        </p:tav>
                                        <p:tav tm="100000">
                                          <p:val>
                                            <p:strVal val="#ppt_x"/>
                                          </p:val>
                                        </p:tav>
                                      </p:tavLst>
                                    </p:anim>
                                    <p:anim calcmode="lin" valueType="num">
                                      <p:cBhvr>
                                        <p:cTn id="41" dur="500" fill="hold"/>
                                        <p:tgtEl>
                                          <p:spTgt spid="17"/>
                                        </p:tgtEl>
                                        <p:attrNameLst>
                                          <p:attrName>ppt_y</p:attrName>
                                        </p:attrNameLst>
                                      </p:cBhvr>
                                      <p:tavLst>
                                        <p:tav tm="0">
                                          <p:val>
                                            <p:strVal val="#ppt_y-.1"/>
                                          </p:val>
                                        </p:tav>
                                        <p:tav tm="100000">
                                          <p:val>
                                            <p:strVal val="#ppt_y"/>
                                          </p:val>
                                        </p:tav>
                                      </p:tavLst>
                                    </p:anim>
                                  </p:childTnLst>
                                </p:cTn>
                              </p:par>
                            </p:childTnLst>
                          </p:cTn>
                        </p:par>
                        <p:par>
                          <p:cTn id="42" fill="hold">
                            <p:stCondLst>
                              <p:cond delay="3399"/>
                            </p:stCondLst>
                            <p:childTnLst>
                              <p:par>
                                <p:cTn id="43" presetID="47" presetClass="entr" presetSubtype="0" fill="hold" grpId="0" nodeType="after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fade">
                                      <p:cBhvr>
                                        <p:cTn id="45" dur="500"/>
                                        <p:tgtEl>
                                          <p:spTgt spid="35"/>
                                        </p:tgtEl>
                                      </p:cBhvr>
                                    </p:animEffect>
                                    <p:anim calcmode="lin" valueType="num">
                                      <p:cBhvr>
                                        <p:cTn id="46" dur="500" fill="hold"/>
                                        <p:tgtEl>
                                          <p:spTgt spid="35"/>
                                        </p:tgtEl>
                                        <p:attrNameLst>
                                          <p:attrName>ppt_x</p:attrName>
                                        </p:attrNameLst>
                                      </p:cBhvr>
                                      <p:tavLst>
                                        <p:tav tm="0">
                                          <p:val>
                                            <p:strVal val="#ppt_x"/>
                                          </p:val>
                                        </p:tav>
                                        <p:tav tm="100000">
                                          <p:val>
                                            <p:strVal val="#ppt_x"/>
                                          </p:val>
                                        </p:tav>
                                      </p:tavLst>
                                    </p:anim>
                                    <p:anim calcmode="lin" valueType="num">
                                      <p:cBhvr>
                                        <p:cTn id="47" dur="500" fill="hold"/>
                                        <p:tgtEl>
                                          <p:spTgt spid="35"/>
                                        </p:tgtEl>
                                        <p:attrNameLst>
                                          <p:attrName>ppt_y</p:attrName>
                                        </p:attrNameLst>
                                      </p:cBhvr>
                                      <p:tavLst>
                                        <p:tav tm="0">
                                          <p:val>
                                            <p:strVal val="#ppt_y-.1"/>
                                          </p:val>
                                        </p:tav>
                                        <p:tav tm="100000">
                                          <p:val>
                                            <p:strVal val="#ppt_y"/>
                                          </p:val>
                                        </p:tav>
                                      </p:tavLst>
                                    </p:anim>
                                  </p:childTnLst>
                                </p:cTn>
                              </p:par>
                            </p:childTnLst>
                          </p:cTn>
                        </p:par>
                        <p:par>
                          <p:cTn id="48" fill="hold">
                            <p:stCondLst>
                              <p:cond delay="3899"/>
                            </p:stCondLst>
                            <p:childTnLst>
                              <p:par>
                                <p:cTn id="49" presetID="47" presetClass="entr" presetSubtype="0" fill="hold" grpId="0" nodeType="afterEffect">
                                  <p:stCondLst>
                                    <p:cond delay="0"/>
                                  </p:stCondLst>
                                  <p:childTnLst>
                                    <p:set>
                                      <p:cBhvr>
                                        <p:cTn id="50" dur="1" fill="hold">
                                          <p:stCondLst>
                                            <p:cond delay="0"/>
                                          </p:stCondLst>
                                        </p:cTn>
                                        <p:tgtEl>
                                          <p:spTgt spid="40"/>
                                        </p:tgtEl>
                                        <p:attrNameLst>
                                          <p:attrName>style.visibility</p:attrName>
                                        </p:attrNameLst>
                                      </p:cBhvr>
                                      <p:to>
                                        <p:strVal val="visible"/>
                                      </p:to>
                                    </p:set>
                                    <p:animEffect transition="in" filter="fade">
                                      <p:cBhvr>
                                        <p:cTn id="51" dur="500"/>
                                        <p:tgtEl>
                                          <p:spTgt spid="40"/>
                                        </p:tgtEl>
                                      </p:cBhvr>
                                    </p:animEffect>
                                    <p:anim calcmode="lin" valueType="num">
                                      <p:cBhvr>
                                        <p:cTn id="52" dur="500" fill="hold"/>
                                        <p:tgtEl>
                                          <p:spTgt spid="40"/>
                                        </p:tgtEl>
                                        <p:attrNameLst>
                                          <p:attrName>ppt_x</p:attrName>
                                        </p:attrNameLst>
                                      </p:cBhvr>
                                      <p:tavLst>
                                        <p:tav tm="0">
                                          <p:val>
                                            <p:strVal val="#ppt_x"/>
                                          </p:val>
                                        </p:tav>
                                        <p:tav tm="100000">
                                          <p:val>
                                            <p:strVal val="#ppt_x"/>
                                          </p:val>
                                        </p:tav>
                                      </p:tavLst>
                                    </p:anim>
                                    <p:anim calcmode="lin" valueType="num">
                                      <p:cBhvr>
                                        <p:cTn id="53" dur="500" fill="hold"/>
                                        <p:tgtEl>
                                          <p:spTgt spid="40"/>
                                        </p:tgtEl>
                                        <p:attrNameLst>
                                          <p:attrName>ppt_y</p:attrName>
                                        </p:attrNameLst>
                                      </p:cBhvr>
                                      <p:tavLst>
                                        <p:tav tm="0">
                                          <p:val>
                                            <p:strVal val="#ppt_y-.1"/>
                                          </p:val>
                                        </p:tav>
                                        <p:tav tm="100000">
                                          <p:val>
                                            <p:strVal val="#ppt_y"/>
                                          </p:val>
                                        </p:tav>
                                      </p:tavLst>
                                    </p:anim>
                                  </p:childTnLst>
                                </p:cTn>
                              </p:par>
                            </p:childTnLst>
                          </p:cTn>
                        </p:par>
                        <p:par>
                          <p:cTn id="54" fill="hold">
                            <p:stCondLst>
                              <p:cond delay="4399"/>
                            </p:stCondLst>
                            <p:childTnLst>
                              <p:par>
                                <p:cTn id="55" presetID="4" presetClass="entr" presetSubtype="16" fill="hold" grpId="0" nodeType="after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box(in)">
                                      <p:cBhvr>
                                        <p:cTn id="5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35" grpId="0"/>
      <p:bldP spid="40" grpId="0"/>
      <p:bldP spid="8"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p:nvPr/>
        </p:nvSpPr>
        <p:spPr>
          <a:xfrm>
            <a:off x="914400" y="4552950"/>
            <a:ext cx="7848600" cy="381000"/>
          </a:xfrm>
          <a:prstGeom prst="rect">
            <a:avLst/>
          </a:prstGeom>
        </p:spPr>
        <p:txBody>
          <a:bodyPr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sz="1400" dirty="0">
                <a:solidFill>
                  <a:schemeClr val="tx1">
                    <a:lumMod val="85000"/>
                    <a:lumOff val="15000"/>
                  </a:schemeClr>
                </a:solidFill>
                <a:latin typeface="Gulim" panose="020B0600000101010101" pitchFamily="34" charset="-127"/>
              </a:rPr>
              <a:t>CLEAN</a:t>
            </a:r>
            <a:r>
              <a:rPr lang="en-US" sz="1400" dirty="0">
                <a:latin typeface="Gulim" panose="020B0600000101010101" pitchFamily="34" charset="-127"/>
              </a:rPr>
              <a:t>POINT</a:t>
            </a:r>
          </a:p>
        </p:txBody>
      </p:sp>
      <p:sp>
        <p:nvSpPr>
          <p:cNvPr id="11" name="Rectangle 10"/>
          <p:cNvSpPr/>
          <p:nvPr/>
        </p:nvSpPr>
        <p:spPr>
          <a:xfrm>
            <a:off x="371475" y="4657725"/>
            <a:ext cx="390525" cy="266700"/>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latin typeface="Gulim" panose="020B0600000101010101" pitchFamily="34" charset="-127"/>
              </a:rPr>
              <a:t>19</a:t>
            </a:r>
          </a:p>
        </p:txBody>
      </p:sp>
      <p:grpSp>
        <p:nvGrpSpPr>
          <p:cNvPr id="33" name="Group 33"/>
          <p:cNvGrpSpPr/>
          <p:nvPr/>
        </p:nvGrpSpPr>
        <p:grpSpPr bwMode="auto">
          <a:xfrm>
            <a:off x="2624138" y="1495425"/>
            <a:ext cx="3848100" cy="2151063"/>
            <a:chOff x="1763687" y="1124743"/>
            <a:chExt cx="5652564" cy="3166095"/>
          </a:xfrm>
          <a:blipFill rotWithShape="1">
            <a:blip r:embed="rId2"/>
            <a:stretch>
              <a:fillRect/>
            </a:stretch>
          </a:blipFill>
        </p:grpSpPr>
        <p:sp>
          <p:nvSpPr>
            <p:cNvPr id="34" name="Rectangle 33"/>
            <p:cNvSpPr/>
            <p:nvPr/>
          </p:nvSpPr>
          <p:spPr>
            <a:xfrm>
              <a:off x="2701117" y="1398126"/>
              <a:ext cx="3742724" cy="23038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pic>
          <p:nvPicPr>
            <p:cNvPr id="46110" name="Picture 3" descr="C:\Users\Administrator\Desktop\画板 2.png画板 2"/>
            <p:cNvPicPr>
              <a:picLocks noChangeAspect="1" noChangeArrowheads="1"/>
            </p:cNvPicPr>
            <p:nvPr/>
          </p:nvPicPr>
          <p:blipFill>
            <a:blip r:embed="rId2"/>
            <a:srcRect t="312" b="312"/>
            <a:stretch>
              <a:fillRect/>
            </a:stretch>
          </p:blipFill>
          <p:spPr bwMode="auto">
            <a:xfrm>
              <a:off x="1763687" y="1124743"/>
              <a:ext cx="5652564" cy="316609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grpSp>
        <p:nvGrpSpPr>
          <p:cNvPr id="74" name="Group 73"/>
          <p:cNvGrpSpPr/>
          <p:nvPr/>
        </p:nvGrpSpPr>
        <p:grpSpPr bwMode="auto">
          <a:xfrm>
            <a:off x="904875" y="1562100"/>
            <a:ext cx="1676400" cy="1243013"/>
            <a:chOff x="3037112" y="2243483"/>
            <a:chExt cx="1676400" cy="1242667"/>
          </a:xfrm>
        </p:grpSpPr>
        <p:sp>
          <p:nvSpPr>
            <p:cNvPr id="75" name="Rectangle 74"/>
            <p:cNvSpPr/>
            <p:nvPr/>
          </p:nvSpPr>
          <p:spPr>
            <a:xfrm>
              <a:off x="3037112" y="2243483"/>
              <a:ext cx="1676400" cy="1242667"/>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pic>
          <p:nvPicPr>
            <p:cNvPr id="46106" name="Picture 7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68484" y="2419350"/>
              <a:ext cx="381000" cy="450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107" name="TextBox 76"/>
            <p:cNvSpPr txBox="1">
              <a:spLocks noChangeArrowheads="1"/>
            </p:cNvSpPr>
            <p:nvPr/>
          </p:nvSpPr>
          <p:spPr bwMode="auto">
            <a:xfrm>
              <a:off x="3046637" y="2869860"/>
              <a:ext cx="1664153" cy="583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zh-CN" altLang="en-US" sz="1600">
                  <a:solidFill>
                    <a:schemeClr val="bg1"/>
                  </a:solidFill>
                  <a:latin typeface="阿里巴巴普惠体 R" panose="00020600040101010101" charset="-122"/>
                  <a:ea typeface="阿里巴巴普惠体 R" panose="00020600040101010101" charset="-122"/>
                  <a:sym typeface="+mn-ea"/>
                </a:rPr>
                <a:t>点击添加文本</a:t>
              </a:r>
              <a:endParaRPr lang="zh-CN" altLang="en-US" sz="1600">
                <a:solidFill>
                  <a:schemeClr val="bg1"/>
                </a:solidFill>
                <a:latin typeface="阿里巴巴普惠体 R" panose="00020600040101010101" charset="-122"/>
                <a:ea typeface="阿里巴巴普惠体 R" panose="00020600040101010101" charset="-122"/>
              </a:endParaRPr>
            </a:p>
            <a:p>
              <a:pPr algn="ctr" eaLnBrk="1" hangingPunct="1"/>
              <a:endParaRPr lang="en-US" altLang="zh-CN" sz="1600">
                <a:solidFill>
                  <a:schemeClr val="bg1"/>
                </a:solidFill>
                <a:latin typeface="Gulim" panose="020B0600000101010101" pitchFamily="34" charset="-127"/>
              </a:endParaRPr>
            </a:p>
          </p:txBody>
        </p:sp>
        <p:sp>
          <p:nvSpPr>
            <p:cNvPr id="46108" name="TextBox 77"/>
            <p:cNvSpPr txBox="1">
              <a:spLocks noChangeArrowheads="1"/>
            </p:cNvSpPr>
            <p:nvPr/>
          </p:nvSpPr>
          <p:spPr bwMode="auto">
            <a:xfrm>
              <a:off x="3211284" y="3096104"/>
              <a:ext cx="1295400" cy="27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800">
                  <a:solidFill>
                    <a:schemeClr val="bg1"/>
                  </a:solidFill>
                  <a:latin typeface="阿里巴巴普惠体 R" panose="00020600040101010101" charset="-122"/>
                  <a:ea typeface="阿里巴巴普惠体 R" panose="00020600040101010101" charset="-122"/>
                  <a:sym typeface="+mn-ea"/>
                </a:rPr>
                <a:t>点击添加文本</a:t>
              </a:r>
              <a:endParaRPr lang="en-US" altLang="zh-CN" sz="800">
                <a:solidFill>
                  <a:schemeClr val="bg1"/>
                </a:solidFill>
              </a:endParaRPr>
            </a:p>
          </p:txBody>
        </p:sp>
      </p:grpSp>
      <p:grpSp>
        <p:nvGrpSpPr>
          <p:cNvPr id="94" name="Group 93"/>
          <p:cNvGrpSpPr/>
          <p:nvPr/>
        </p:nvGrpSpPr>
        <p:grpSpPr bwMode="auto">
          <a:xfrm>
            <a:off x="921385" y="2956878"/>
            <a:ext cx="1676400" cy="1243012"/>
            <a:chOff x="4865912" y="2255259"/>
            <a:chExt cx="1676400" cy="1242667"/>
          </a:xfrm>
        </p:grpSpPr>
        <p:sp>
          <p:nvSpPr>
            <p:cNvPr id="95" name="Rectangle 94"/>
            <p:cNvSpPr/>
            <p:nvPr/>
          </p:nvSpPr>
          <p:spPr>
            <a:xfrm>
              <a:off x="4865912" y="2255259"/>
              <a:ext cx="1676400" cy="1242667"/>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46102" name="TextBox 95"/>
            <p:cNvSpPr txBox="1">
              <a:spLocks noChangeArrowheads="1"/>
            </p:cNvSpPr>
            <p:nvPr/>
          </p:nvSpPr>
          <p:spPr bwMode="auto">
            <a:xfrm>
              <a:off x="4865912" y="2881636"/>
              <a:ext cx="1654628" cy="583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zh-CN" altLang="en-US" sz="1600">
                  <a:solidFill>
                    <a:schemeClr val="bg1"/>
                  </a:solidFill>
                  <a:latin typeface="阿里巴巴普惠体 R" panose="00020600040101010101" charset="-122"/>
                  <a:ea typeface="阿里巴巴普惠体 R" panose="00020600040101010101" charset="-122"/>
                  <a:sym typeface="+mn-ea"/>
                </a:rPr>
                <a:t>点击添加文本</a:t>
              </a:r>
              <a:endParaRPr lang="zh-CN" altLang="en-US" sz="1600">
                <a:solidFill>
                  <a:schemeClr val="bg1"/>
                </a:solidFill>
                <a:latin typeface="阿里巴巴普惠体 R" panose="00020600040101010101" charset="-122"/>
                <a:ea typeface="阿里巴巴普惠体 R" panose="00020600040101010101" charset="-122"/>
              </a:endParaRPr>
            </a:p>
            <a:p>
              <a:pPr algn="ctr" eaLnBrk="1" hangingPunct="1"/>
              <a:endParaRPr lang="en-US" altLang="zh-CN" sz="1600">
                <a:solidFill>
                  <a:schemeClr val="bg1"/>
                </a:solidFill>
                <a:latin typeface="Gulim" panose="020B0600000101010101" pitchFamily="34" charset="-127"/>
              </a:endParaRPr>
            </a:p>
          </p:txBody>
        </p:sp>
        <p:sp>
          <p:nvSpPr>
            <p:cNvPr id="46103" name="TextBox 96"/>
            <p:cNvSpPr txBox="1">
              <a:spLocks noChangeArrowheads="1"/>
            </p:cNvSpPr>
            <p:nvPr/>
          </p:nvSpPr>
          <p:spPr bwMode="auto">
            <a:xfrm>
              <a:off x="5040084" y="3107880"/>
              <a:ext cx="1295400" cy="27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800">
                  <a:solidFill>
                    <a:schemeClr val="bg1"/>
                  </a:solidFill>
                  <a:latin typeface="阿里巴巴普惠体 R" panose="00020600040101010101" charset="-122"/>
                  <a:ea typeface="阿里巴巴普惠体 R" panose="00020600040101010101" charset="-122"/>
                  <a:sym typeface="+mn-ea"/>
                </a:rPr>
                <a:t>点击添加文本</a:t>
              </a:r>
              <a:endParaRPr lang="en-US" altLang="zh-CN" sz="800">
                <a:solidFill>
                  <a:schemeClr val="bg1"/>
                </a:solidFill>
              </a:endParaRPr>
            </a:p>
          </p:txBody>
        </p:sp>
        <p:pic>
          <p:nvPicPr>
            <p:cNvPr id="46104" name="Picture 97"/>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3978" y="2450006"/>
              <a:ext cx="409724" cy="43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9" name="Group 98"/>
          <p:cNvGrpSpPr/>
          <p:nvPr/>
        </p:nvGrpSpPr>
        <p:grpSpPr bwMode="auto">
          <a:xfrm>
            <a:off x="6553200" y="1568450"/>
            <a:ext cx="1676400" cy="1241425"/>
            <a:chOff x="6694712" y="2255259"/>
            <a:chExt cx="1676400" cy="1242667"/>
          </a:xfrm>
        </p:grpSpPr>
        <p:sp>
          <p:nvSpPr>
            <p:cNvPr id="100" name="Rectangle 99"/>
            <p:cNvSpPr/>
            <p:nvPr/>
          </p:nvSpPr>
          <p:spPr>
            <a:xfrm>
              <a:off x="6694712" y="2255259"/>
              <a:ext cx="1676400" cy="1242667"/>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46098" name="TextBox 100"/>
            <p:cNvSpPr txBox="1">
              <a:spLocks noChangeArrowheads="1"/>
            </p:cNvSpPr>
            <p:nvPr/>
          </p:nvSpPr>
          <p:spPr bwMode="auto">
            <a:xfrm>
              <a:off x="6770912" y="2881636"/>
              <a:ext cx="1502228" cy="584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zh-CN" altLang="en-US" sz="1600">
                  <a:solidFill>
                    <a:schemeClr val="bg1"/>
                  </a:solidFill>
                  <a:latin typeface="阿里巴巴普惠体 R" panose="00020600040101010101" charset="-122"/>
                  <a:ea typeface="阿里巴巴普惠体 R" panose="00020600040101010101" charset="-122"/>
                  <a:sym typeface="+mn-ea"/>
                </a:rPr>
                <a:t>点击添加文本</a:t>
              </a:r>
              <a:endParaRPr lang="zh-CN" altLang="en-US" sz="1600">
                <a:solidFill>
                  <a:schemeClr val="bg1"/>
                </a:solidFill>
                <a:latin typeface="阿里巴巴普惠体 R" panose="00020600040101010101" charset="-122"/>
                <a:ea typeface="阿里巴巴普惠体 R" panose="00020600040101010101" charset="-122"/>
              </a:endParaRPr>
            </a:p>
            <a:p>
              <a:pPr algn="ctr" eaLnBrk="1" hangingPunct="1"/>
              <a:endParaRPr lang="en-US" altLang="zh-CN" sz="1600">
                <a:solidFill>
                  <a:schemeClr val="bg1"/>
                </a:solidFill>
                <a:latin typeface="Gulim" panose="020B0600000101010101" pitchFamily="34" charset="-127"/>
              </a:endParaRPr>
            </a:p>
          </p:txBody>
        </p:sp>
        <p:sp>
          <p:nvSpPr>
            <p:cNvPr id="46099" name="TextBox 101"/>
            <p:cNvSpPr txBox="1">
              <a:spLocks noChangeArrowheads="1"/>
            </p:cNvSpPr>
            <p:nvPr/>
          </p:nvSpPr>
          <p:spPr bwMode="auto">
            <a:xfrm>
              <a:off x="6868884" y="3107880"/>
              <a:ext cx="1295400" cy="275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800">
                  <a:solidFill>
                    <a:schemeClr val="bg1"/>
                  </a:solidFill>
                  <a:latin typeface="阿里巴巴普惠体 R" panose="00020600040101010101" charset="-122"/>
                  <a:ea typeface="阿里巴巴普惠体 R" panose="00020600040101010101" charset="-122"/>
                  <a:sym typeface="+mn-ea"/>
                </a:rPr>
                <a:t>点击添加文本</a:t>
              </a:r>
              <a:endParaRPr lang="en-US" altLang="zh-CN" sz="800">
                <a:solidFill>
                  <a:schemeClr val="bg1"/>
                </a:solidFill>
              </a:endParaRPr>
            </a:p>
          </p:txBody>
        </p:sp>
        <p:pic>
          <p:nvPicPr>
            <p:cNvPr id="46100" name="Picture 10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01543" y="2450006"/>
              <a:ext cx="462738" cy="43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5" name="Group 104"/>
          <p:cNvGrpSpPr/>
          <p:nvPr/>
        </p:nvGrpSpPr>
        <p:grpSpPr bwMode="auto">
          <a:xfrm>
            <a:off x="6542405" y="2957195"/>
            <a:ext cx="1676400" cy="1243013"/>
            <a:chOff x="6553200" y="3076640"/>
            <a:chExt cx="1676400" cy="1242667"/>
          </a:xfrm>
        </p:grpSpPr>
        <p:grpSp>
          <p:nvGrpSpPr>
            <p:cNvPr id="46092" name="Group 88"/>
            <p:cNvGrpSpPr/>
            <p:nvPr/>
          </p:nvGrpSpPr>
          <p:grpSpPr bwMode="auto">
            <a:xfrm>
              <a:off x="6553200" y="3076640"/>
              <a:ext cx="1676400" cy="1242667"/>
              <a:chOff x="3037112" y="2243483"/>
              <a:chExt cx="1676400" cy="1242667"/>
            </a:xfrm>
          </p:grpSpPr>
          <p:sp>
            <p:nvSpPr>
              <p:cNvPr id="90" name="Rectangle 89"/>
              <p:cNvSpPr/>
              <p:nvPr/>
            </p:nvSpPr>
            <p:spPr>
              <a:xfrm>
                <a:off x="3037112" y="2243483"/>
                <a:ext cx="1676400" cy="1242667"/>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46095" name="TextBox 91"/>
              <p:cNvSpPr txBox="1">
                <a:spLocks noChangeArrowheads="1"/>
              </p:cNvSpPr>
              <p:nvPr/>
            </p:nvSpPr>
            <p:spPr bwMode="auto">
              <a:xfrm>
                <a:off x="3211102" y="2870054"/>
                <a:ext cx="1415415" cy="583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zh-CN" altLang="en-US" sz="1600">
                    <a:solidFill>
                      <a:schemeClr val="bg1"/>
                    </a:solidFill>
                    <a:latin typeface="阿里巴巴普惠体 R" panose="00020600040101010101" charset="-122"/>
                    <a:ea typeface="阿里巴巴普惠体 R" panose="00020600040101010101" charset="-122"/>
                    <a:sym typeface="+mn-ea"/>
                  </a:rPr>
                  <a:t>点击添加文本</a:t>
                </a:r>
                <a:endParaRPr lang="zh-CN" altLang="en-US" sz="1600">
                  <a:solidFill>
                    <a:schemeClr val="bg1"/>
                  </a:solidFill>
                  <a:latin typeface="阿里巴巴普惠体 R" panose="00020600040101010101" charset="-122"/>
                  <a:ea typeface="阿里巴巴普惠体 R" panose="00020600040101010101" charset="-122"/>
                </a:endParaRPr>
              </a:p>
              <a:p>
                <a:pPr algn="ctr" eaLnBrk="1" hangingPunct="1"/>
                <a:endParaRPr lang="en-US" altLang="zh-CN" sz="1600">
                  <a:solidFill>
                    <a:schemeClr val="bg1"/>
                  </a:solidFill>
                  <a:latin typeface="Gulim" panose="020B0600000101010101" pitchFamily="34" charset="-127"/>
                </a:endParaRPr>
              </a:p>
            </p:txBody>
          </p:sp>
          <p:sp>
            <p:nvSpPr>
              <p:cNvPr id="46096" name="TextBox 92"/>
              <p:cNvSpPr txBox="1">
                <a:spLocks noChangeArrowheads="1"/>
              </p:cNvSpPr>
              <p:nvPr/>
            </p:nvSpPr>
            <p:spPr bwMode="auto">
              <a:xfrm>
                <a:off x="3211284" y="3096104"/>
                <a:ext cx="1295400" cy="27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800">
                    <a:solidFill>
                      <a:schemeClr val="bg1"/>
                    </a:solidFill>
                    <a:latin typeface="阿里巴巴普惠体 R" panose="00020600040101010101" charset="-122"/>
                    <a:ea typeface="阿里巴巴普惠体 R" panose="00020600040101010101" charset="-122"/>
                    <a:sym typeface="+mn-ea"/>
                  </a:rPr>
                  <a:t>点击添加文本</a:t>
                </a:r>
                <a:endParaRPr lang="en-US" altLang="zh-CN" sz="800">
                  <a:solidFill>
                    <a:schemeClr val="bg1"/>
                  </a:solidFill>
                </a:endParaRPr>
              </a:p>
            </p:txBody>
          </p:sp>
        </p:grpSp>
        <p:pic>
          <p:nvPicPr>
            <p:cNvPr id="46093" name="Picture 103"/>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41105" y="3246777"/>
              <a:ext cx="481664" cy="4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文本框 15"/>
          <p:cNvSpPr txBox="1"/>
          <p:nvPr/>
        </p:nvSpPr>
        <p:spPr>
          <a:xfrm>
            <a:off x="2592120" y="311805"/>
            <a:ext cx="4708004" cy="583565"/>
          </a:xfrm>
          <a:prstGeom prst="rect">
            <a:avLst/>
          </a:prstGeom>
          <a:noFill/>
        </p:spPr>
        <p:txBody>
          <a:bodyPr wrap="square" rtlCol="0">
            <a:spAutoFit/>
          </a:bodyPr>
          <a:lstStyle/>
          <a:p>
            <a:r>
              <a:rPr lang="zh-CN" altLang="en-US" sz="3200" dirty="0">
                <a:solidFill>
                  <a:srgbClr val="042520"/>
                </a:solidFill>
                <a:latin typeface="阿里巴巴普惠体 M" panose="00020600040101010101" charset="-122"/>
                <a:ea typeface="阿里巴巴普惠体 M" panose="00020600040101010101" charset="-122"/>
                <a:cs typeface="阿里巴巴普惠体 M" panose="00020600040101010101" charset="-122"/>
              </a:rPr>
              <a:t>请在此输入文本标题</a:t>
            </a:r>
          </a:p>
        </p:txBody>
      </p:sp>
      <p:sp>
        <p:nvSpPr>
          <p:cNvPr id="3" name="文本框 2"/>
          <p:cNvSpPr txBox="1"/>
          <p:nvPr/>
        </p:nvSpPr>
        <p:spPr>
          <a:xfrm>
            <a:off x="2584450" y="3709035"/>
            <a:ext cx="3968750" cy="1091565"/>
          </a:xfrm>
          <a:prstGeom prst="rect">
            <a:avLst/>
          </a:prstGeom>
          <a:noFill/>
        </p:spPr>
        <p:txBody>
          <a:bodyPr wrap="square" rtlCol="0" anchor="t">
            <a:spAutoFit/>
          </a:bodyPr>
          <a:lstStyle/>
          <a:p>
            <a:pPr algn="l"/>
            <a:r>
              <a:rPr lang="zh-CN" altLang="en-US" sz="900" dirty="0">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sym typeface="Gill Sans" charset="0"/>
              </a:rPr>
              <a:t>点击输入详细内容，点击输入详细内容，点击输详细内容，点击输入详细内容。点击输入</a:t>
            </a:r>
          </a:p>
          <a:p>
            <a:pPr algn="l"/>
            <a:r>
              <a:rPr lang="zh-CN" altLang="en-US" sz="900" dirty="0">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sym typeface="Gill Sans" charset="0"/>
              </a:rPr>
              <a:t>详细内容，点击输入详细内容，点击输详细内容，点击输入详细内容。点击输入详细内容，点击输入详细内容，点击输详细内容，点击输入详细内容。点击输入</a:t>
            </a:r>
            <a:endParaRPr lang="zh-CN" altLang="en-US" sz="1000" dirty="0">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sym typeface="Gill Sans" charset="0"/>
            </a:endParaRPr>
          </a:p>
          <a:p>
            <a:pPr algn="l"/>
            <a:endParaRPr lang="zh-CN" altLang="en-US" sz="1000"/>
          </a:p>
          <a:p>
            <a:pPr algn="l"/>
            <a:endParaRPr lang="zh-CN" altLang="en-US" sz="1000"/>
          </a:p>
        </p:txBody>
      </p:sp>
      <p:sp>
        <p:nvSpPr>
          <p:cNvPr id="6" name="文本框 5"/>
          <p:cNvSpPr txBox="1"/>
          <p:nvPr/>
        </p:nvSpPr>
        <p:spPr>
          <a:xfrm>
            <a:off x="2022475" y="880745"/>
            <a:ext cx="5080000" cy="275590"/>
          </a:xfrm>
          <a:prstGeom prst="rect">
            <a:avLst/>
          </a:prstGeom>
          <a:noFill/>
        </p:spPr>
        <p:txBody>
          <a:bodyPr wrap="none" rtlCol="0" anchor="t">
            <a:spAutoFit/>
          </a:bodyPr>
          <a:lstStyle/>
          <a:p>
            <a:r>
              <a:rPr lang="zh-CN" altLang="en-US" sz="1200" b="1">
                <a:solidFill>
                  <a:schemeClr val="tx1">
                    <a:lumMod val="65000"/>
                    <a:lumOff val="35000"/>
                  </a:schemeClr>
                </a:solidFill>
                <a:latin typeface="阿里巴巴普惠体 R" panose="00020600040101010101" charset="-122"/>
                <a:ea typeface="阿里巴巴普惠体 R" panose="00020600040101010101" charset="-122"/>
                <a:sym typeface="+mn-ea"/>
              </a:rPr>
              <a:t>点击此处添加文本点击此处添加文本点击此处添加文本点击此处添加文本</a:t>
            </a:r>
          </a:p>
        </p:txBody>
      </p:sp>
      <p:sp>
        <p:nvSpPr>
          <p:cNvPr id="2" name="文本框 1"/>
          <p:cNvSpPr txBox="1"/>
          <p:nvPr/>
        </p:nvSpPr>
        <p:spPr>
          <a:xfrm>
            <a:off x="3614420" y="2272030"/>
            <a:ext cx="1605280" cy="521970"/>
          </a:xfrm>
          <a:prstGeom prst="rect">
            <a:avLst/>
          </a:prstGeom>
          <a:noFill/>
        </p:spPr>
        <p:txBody>
          <a:bodyPr wrap="none" rtlCol="0">
            <a:spAutoFit/>
          </a:bodyPr>
          <a:lstStyle/>
          <a:p>
            <a:r>
              <a:rPr lang="zh-CN" altLang="en-US" sz="2800">
                <a:solidFill>
                  <a:schemeClr val="bg1"/>
                </a:solidFill>
                <a:latin typeface="阿里巴巴普惠体 B" panose="00020600040101010101" pitchFamily="18" charset="-122"/>
                <a:ea typeface="阿里巴巴普惠体 B" panose="00020600040101010101" pitchFamily="18" charset="-122"/>
              </a:rPr>
              <a:t>填充图片</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899"/>
                            </p:stCondLst>
                            <p:childTnLst>
                              <p:par>
                                <p:cTn id="11" presetID="2" presetClass="entr" presetSubtype="4" fill="hold"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additive="base">
                                        <p:cTn id="13" dur="500" fill="hold"/>
                                        <p:tgtEl>
                                          <p:spTgt spid="33"/>
                                        </p:tgtEl>
                                        <p:attrNameLst>
                                          <p:attrName>ppt_x</p:attrName>
                                        </p:attrNameLst>
                                      </p:cBhvr>
                                      <p:tavLst>
                                        <p:tav tm="0">
                                          <p:val>
                                            <p:strVal val="#ppt_x"/>
                                          </p:val>
                                        </p:tav>
                                        <p:tav tm="100000">
                                          <p:val>
                                            <p:strVal val="#ppt_x"/>
                                          </p:val>
                                        </p:tav>
                                      </p:tavLst>
                                    </p:anim>
                                    <p:anim calcmode="lin" valueType="num">
                                      <p:cBhvr additive="base">
                                        <p:cTn id="14" dur="500" fill="hold"/>
                                        <p:tgtEl>
                                          <p:spTgt spid="33"/>
                                        </p:tgtEl>
                                        <p:attrNameLst>
                                          <p:attrName>ppt_y</p:attrName>
                                        </p:attrNameLst>
                                      </p:cBhvr>
                                      <p:tavLst>
                                        <p:tav tm="0">
                                          <p:val>
                                            <p:strVal val="1+#ppt_h/2"/>
                                          </p:val>
                                        </p:tav>
                                        <p:tav tm="100000">
                                          <p:val>
                                            <p:strVal val="#ppt_y"/>
                                          </p:val>
                                        </p:tav>
                                      </p:tavLst>
                                    </p:anim>
                                  </p:childTnLst>
                                </p:cTn>
                              </p:par>
                            </p:childTnLst>
                          </p:cTn>
                        </p:par>
                        <p:par>
                          <p:cTn id="15" fill="hold">
                            <p:stCondLst>
                              <p:cond delay="1399"/>
                            </p:stCondLst>
                            <p:childTnLst>
                              <p:par>
                                <p:cTn id="16" presetID="9" presetClass="entr" presetSubtype="0" fill="hold" nodeType="afterEffect">
                                  <p:stCondLst>
                                    <p:cond delay="0"/>
                                  </p:stCondLst>
                                  <p:childTnLst>
                                    <p:set>
                                      <p:cBhvr>
                                        <p:cTn id="17" dur="1" fill="hold">
                                          <p:stCondLst>
                                            <p:cond delay="0"/>
                                          </p:stCondLst>
                                        </p:cTn>
                                        <p:tgtEl>
                                          <p:spTgt spid="74"/>
                                        </p:tgtEl>
                                        <p:attrNameLst>
                                          <p:attrName>style.visibility</p:attrName>
                                        </p:attrNameLst>
                                      </p:cBhvr>
                                      <p:to>
                                        <p:strVal val="visible"/>
                                      </p:to>
                                    </p:set>
                                    <p:animEffect transition="in" filter="dissolve">
                                      <p:cBhvr>
                                        <p:cTn id="18" dur="500"/>
                                        <p:tgtEl>
                                          <p:spTgt spid="74"/>
                                        </p:tgtEl>
                                      </p:cBhvr>
                                    </p:animEffect>
                                  </p:childTnLst>
                                </p:cTn>
                              </p:par>
                            </p:childTnLst>
                          </p:cTn>
                        </p:par>
                        <p:par>
                          <p:cTn id="19" fill="hold">
                            <p:stCondLst>
                              <p:cond delay="1899"/>
                            </p:stCondLst>
                            <p:childTnLst>
                              <p:par>
                                <p:cTn id="20" presetID="9" presetClass="entr" presetSubtype="0" fill="hold" nodeType="afterEffect">
                                  <p:stCondLst>
                                    <p:cond delay="0"/>
                                  </p:stCondLst>
                                  <p:childTnLst>
                                    <p:set>
                                      <p:cBhvr>
                                        <p:cTn id="21" dur="1" fill="hold">
                                          <p:stCondLst>
                                            <p:cond delay="0"/>
                                          </p:stCondLst>
                                        </p:cTn>
                                        <p:tgtEl>
                                          <p:spTgt spid="94"/>
                                        </p:tgtEl>
                                        <p:attrNameLst>
                                          <p:attrName>style.visibility</p:attrName>
                                        </p:attrNameLst>
                                      </p:cBhvr>
                                      <p:to>
                                        <p:strVal val="visible"/>
                                      </p:to>
                                    </p:set>
                                    <p:animEffect transition="in" filter="dissolve">
                                      <p:cBhvr>
                                        <p:cTn id="22" dur="500"/>
                                        <p:tgtEl>
                                          <p:spTgt spid="94"/>
                                        </p:tgtEl>
                                      </p:cBhvr>
                                    </p:animEffect>
                                  </p:childTnLst>
                                </p:cTn>
                              </p:par>
                            </p:childTnLst>
                          </p:cTn>
                        </p:par>
                        <p:par>
                          <p:cTn id="23" fill="hold">
                            <p:stCondLst>
                              <p:cond delay="2399"/>
                            </p:stCondLst>
                            <p:childTnLst>
                              <p:par>
                                <p:cTn id="24" presetID="9" presetClass="entr" presetSubtype="0" fill="hold" nodeType="afterEffect">
                                  <p:stCondLst>
                                    <p:cond delay="0"/>
                                  </p:stCondLst>
                                  <p:childTnLst>
                                    <p:set>
                                      <p:cBhvr>
                                        <p:cTn id="25" dur="1" fill="hold">
                                          <p:stCondLst>
                                            <p:cond delay="0"/>
                                          </p:stCondLst>
                                        </p:cTn>
                                        <p:tgtEl>
                                          <p:spTgt spid="99"/>
                                        </p:tgtEl>
                                        <p:attrNameLst>
                                          <p:attrName>style.visibility</p:attrName>
                                        </p:attrNameLst>
                                      </p:cBhvr>
                                      <p:to>
                                        <p:strVal val="visible"/>
                                      </p:to>
                                    </p:set>
                                    <p:animEffect transition="in" filter="dissolve">
                                      <p:cBhvr>
                                        <p:cTn id="26" dur="500"/>
                                        <p:tgtEl>
                                          <p:spTgt spid="99"/>
                                        </p:tgtEl>
                                      </p:cBhvr>
                                    </p:animEffect>
                                  </p:childTnLst>
                                </p:cTn>
                              </p:par>
                            </p:childTnLst>
                          </p:cTn>
                        </p:par>
                        <p:par>
                          <p:cTn id="27" fill="hold">
                            <p:stCondLst>
                              <p:cond delay="2899"/>
                            </p:stCondLst>
                            <p:childTnLst>
                              <p:par>
                                <p:cTn id="28" presetID="9" presetClass="entr" presetSubtype="0" fill="hold" nodeType="afterEffect">
                                  <p:stCondLst>
                                    <p:cond delay="0"/>
                                  </p:stCondLst>
                                  <p:childTnLst>
                                    <p:set>
                                      <p:cBhvr>
                                        <p:cTn id="29" dur="1" fill="hold">
                                          <p:stCondLst>
                                            <p:cond delay="0"/>
                                          </p:stCondLst>
                                        </p:cTn>
                                        <p:tgtEl>
                                          <p:spTgt spid="105"/>
                                        </p:tgtEl>
                                        <p:attrNameLst>
                                          <p:attrName>style.visibility</p:attrName>
                                        </p:attrNameLst>
                                      </p:cBhvr>
                                      <p:to>
                                        <p:strVal val="visible"/>
                                      </p:to>
                                    </p:set>
                                    <p:animEffect transition="in" filter="dissolve">
                                      <p:cBhvr>
                                        <p:cTn id="30"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914400" y="4552950"/>
            <a:ext cx="7848600" cy="381000"/>
          </a:xfrm>
          <a:prstGeom prst="rect">
            <a:avLst/>
          </a:prstGeom>
        </p:spPr>
        <p:txBody>
          <a:bodyPr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sz="1400" dirty="0">
                <a:solidFill>
                  <a:schemeClr val="tx1">
                    <a:lumMod val="85000"/>
                    <a:lumOff val="15000"/>
                  </a:schemeClr>
                </a:solidFill>
                <a:latin typeface="Gulim" panose="020B0600000101010101" pitchFamily="34" charset="-127"/>
              </a:rPr>
              <a:t>CLEAN</a:t>
            </a:r>
            <a:r>
              <a:rPr lang="en-US" sz="1400" dirty="0">
                <a:latin typeface="Gulim" panose="020B0600000101010101" pitchFamily="34" charset="-127"/>
              </a:rPr>
              <a:t>POINT</a:t>
            </a:r>
          </a:p>
        </p:txBody>
      </p:sp>
      <p:sp>
        <p:nvSpPr>
          <p:cNvPr id="5" name="Rectangle 4"/>
          <p:cNvSpPr/>
          <p:nvPr/>
        </p:nvSpPr>
        <p:spPr>
          <a:xfrm>
            <a:off x="371475" y="4657725"/>
            <a:ext cx="390525" cy="266700"/>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latin typeface="Gulim" panose="020B0600000101010101" pitchFamily="34" charset="-127"/>
              </a:rPr>
              <a:t>20</a:t>
            </a:r>
          </a:p>
        </p:txBody>
      </p:sp>
      <p:graphicFrame>
        <p:nvGraphicFramePr>
          <p:cNvPr id="50182" name="Chart 20"/>
          <p:cNvGraphicFramePr/>
          <p:nvPr/>
        </p:nvGraphicFramePr>
        <p:xfrm>
          <a:off x="592138" y="1216025"/>
          <a:ext cx="8236585" cy="3441700"/>
        </p:xfrm>
        <a:graphic>
          <a:graphicData uri="http://schemas.openxmlformats.org/presentationml/2006/ole">
            <mc:AlternateContent xmlns:mc="http://schemas.openxmlformats.org/markup-compatibility/2006">
              <mc:Choice xmlns:v="urn:schemas-microsoft-com:vml" Requires="v">
                <p:oleObj r:id="rId2" imgW="8239125" imgH="3438525" progId="Excel.Sheet.8">
                  <p:embed/>
                </p:oleObj>
              </mc:Choice>
              <mc:Fallback>
                <p:oleObj r:id="rId2" imgW="8239125" imgH="3438525" progId="Excel.Sheet.8">
                  <p:embed/>
                  <p:pic>
                    <p:nvPicPr>
                      <p:cNvPr id="0" name="Picture 9"/>
                      <p:cNvPicPr>
                        <a:picLocks noChangeArrowheads="1"/>
                      </p:cNvPicPr>
                      <p:nvPr/>
                    </p:nvPicPr>
                    <p:blipFill>
                      <a:blip r:embed="rId3"/>
                      <a:srcRect/>
                      <a:stretch>
                        <a:fillRect/>
                      </a:stretch>
                    </p:blipFill>
                    <p:spPr bwMode="auto">
                      <a:xfrm>
                        <a:off x="592138" y="1216025"/>
                        <a:ext cx="8236585" cy="344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文本框 15"/>
          <p:cNvSpPr txBox="1"/>
          <p:nvPr/>
        </p:nvSpPr>
        <p:spPr>
          <a:xfrm>
            <a:off x="2592120" y="311805"/>
            <a:ext cx="4708004" cy="583565"/>
          </a:xfrm>
          <a:prstGeom prst="rect">
            <a:avLst/>
          </a:prstGeom>
          <a:noFill/>
        </p:spPr>
        <p:txBody>
          <a:bodyPr wrap="square" rtlCol="0">
            <a:spAutoFit/>
          </a:bodyPr>
          <a:lstStyle/>
          <a:p>
            <a:r>
              <a:rPr lang="zh-CN" altLang="en-US" sz="3200" dirty="0">
                <a:solidFill>
                  <a:srgbClr val="042520"/>
                </a:solidFill>
                <a:latin typeface="阿里巴巴普惠体 M" panose="00020600040101010101" charset="-122"/>
                <a:ea typeface="阿里巴巴普惠体 M" panose="00020600040101010101" charset="-122"/>
                <a:cs typeface="阿里巴巴普惠体 M" panose="00020600040101010101" charset="-122"/>
              </a:rPr>
              <a:t>请在此输入文本标题</a:t>
            </a:r>
          </a:p>
        </p:txBody>
      </p:sp>
      <p:sp>
        <p:nvSpPr>
          <p:cNvPr id="7" name="文本框 6"/>
          <p:cNvSpPr txBox="1"/>
          <p:nvPr/>
        </p:nvSpPr>
        <p:spPr>
          <a:xfrm>
            <a:off x="2022475" y="880745"/>
            <a:ext cx="5080000" cy="275590"/>
          </a:xfrm>
          <a:prstGeom prst="rect">
            <a:avLst/>
          </a:prstGeom>
          <a:noFill/>
        </p:spPr>
        <p:txBody>
          <a:bodyPr wrap="none" rtlCol="0" anchor="t">
            <a:spAutoFit/>
          </a:bodyPr>
          <a:lstStyle/>
          <a:p>
            <a:r>
              <a:rPr lang="zh-CN" altLang="en-US" sz="1200" b="1">
                <a:solidFill>
                  <a:schemeClr val="tx1">
                    <a:lumMod val="65000"/>
                    <a:lumOff val="35000"/>
                  </a:schemeClr>
                </a:solidFill>
                <a:latin typeface="阿里巴巴普惠体 R" panose="00020600040101010101" charset="-122"/>
                <a:ea typeface="阿里巴巴普惠体 R" panose="00020600040101010101" charset="-122"/>
                <a:sym typeface="+mn-ea"/>
              </a:rPr>
              <a:t>点击此处添加文本点击此处添加文本点击此处添加文本点击此处添加文本</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目录-2"/>
          <p:cNvPicPr>
            <a:picLocks noChangeAspect="1"/>
          </p:cNvPicPr>
          <p:nvPr/>
        </p:nvPicPr>
        <p:blipFill>
          <a:blip r:embed="rId2"/>
          <a:stretch>
            <a:fillRect/>
          </a:stretch>
        </p:blipFill>
        <p:spPr>
          <a:xfrm>
            <a:off x="8255" y="4445"/>
            <a:ext cx="9171940" cy="5159375"/>
          </a:xfrm>
          <a:prstGeom prst="rect">
            <a:avLst/>
          </a:prstGeom>
        </p:spPr>
      </p:pic>
      <p:sp>
        <p:nvSpPr>
          <p:cNvPr id="3" name="矩形 2"/>
          <p:cNvSpPr/>
          <p:nvPr/>
        </p:nvSpPr>
        <p:spPr>
          <a:xfrm>
            <a:off x="6734810" y="1132205"/>
            <a:ext cx="1224280" cy="2736215"/>
          </a:xfrm>
          <a:prstGeom prst="rect">
            <a:avLst/>
          </a:prstGeom>
          <a:noFill/>
          <a:ln w="19050">
            <a:solidFill>
              <a:srgbClr val="042520"/>
            </a:solidFill>
            <a:prstDash val="solid"/>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rot="2700000">
            <a:off x="1089025" y="946884"/>
            <a:ext cx="457835" cy="457835"/>
          </a:xfrm>
          <a:prstGeom prst="rect">
            <a:avLst/>
          </a:prstGeom>
          <a:noFill/>
          <a:ln w="12700">
            <a:solidFill>
              <a:srgbClr val="04252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rot="2700000">
            <a:off x="1089025" y="1815564"/>
            <a:ext cx="457835" cy="457835"/>
          </a:xfrm>
          <a:prstGeom prst="rect">
            <a:avLst/>
          </a:prstGeom>
          <a:noFill/>
          <a:ln w="12700">
            <a:solidFill>
              <a:srgbClr val="04252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rot="2700000">
            <a:off x="1089025" y="2684244"/>
            <a:ext cx="457835" cy="457835"/>
          </a:xfrm>
          <a:prstGeom prst="rect">
            <a:avLst/>
          </a:prstGeom>
          <a:noFill/>
          <a:ln w="12700">
            <a:solidFill>
              <a:srgbClr val="04252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rot="2700000">
            <a:off x="1089025" y="3552924"/>
            <a:ext cx="457835" cy="457835"/>
          </a:xfrm>
          <a:prstGeom prst="rect">
            <a:avLst/>
          </a:prstGeom>
          <a:noFill/>
          <a:ln w="12700">
            <a:solidFill>
              <a:srgbClr val="04252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1056640" y="951329"/>
            <a:ext cx="550545" cy="398780"/>
          </a:xfrm>
          <a:prstGeom prst="rect">
            <a:avLst/>
          </a:prstGeom>
          <a:noFill/>
        </p:spPr>
        <p:txBody>
          <a:bodyPr wrap="square" rtlCol="0">
            <a:spAutoFit/>
          </a:bodyPr>
          <a:lstStyle/>
          <a:p>
            <a:r>
              <a:rPr lang="en-US" altLang="zh-CN" sz="2000">
                <a:solidFill>
                  <a:srgbClr val="042520"/>
                </a:solidFill>
                <a:latin typeface="阿里巴巴普惠体 H" panose="00020600040101010101" charset="-122"/>
                <a:ea typeface="阿里巴巴普惠体 H" panose="00020600040101010101" charset="-122"/>
              </a:rPr>
              <a:t>01</a:t>
            </a:r>
          </a:p>
        </p:txBody>
      </p:sp>
      <p:sp>
        <p:nvSpPr>
          <p:cNvPr id="13" name="文本框 12"/>
          <p:cNvSpPr txBox="1"/>
          <p:nvPr/>
        </p:nvSpPr>
        <p:spPr>
          <a:xfrm>
            <a:off x="1040130" y="1867634"/>
            <a:ext cx="550545" cy="706755"/>
          </a:xfrm>
          <a:prstGeom prst="rect">
            <a:avLst/>
          </a:prstGeom>
          <a:noFill/>
        </p:spPr>
        <p:txBody>
          <a:bodyPr wrap="square" rtlCol="0">
            <a:spAutoFit/>
          </a:bodyPr>
          <a:lstStyle/>
          <a:p>
            <a:r>
              <a:rPr lang="en-US" altLang="zh-CN" sz="2000">
                <a:solidFill>
                  <a:srgbClr val="042520"/>
                </a:solidFill>
                <a:latin typeface="阿里巴巴普惠体 H" panose="00020600040101010101" charset="-122"/>
                <a:ea typeface="阿里巴巴普惠体 H" panose="00020600040101010101" charset="-122"/>
              </a:rPr>
              <a:t>02</a:t>
            </a:r>
          </a:p>
          <a:p>
            <a:endParaRPr lang="en-US" altLang="zh-CN" sz="2000">
              <a:solidFill>
                <a:srgbClr val="042520"/>
              </a:solidFill>
              <a:latin typeface="阿里巴巴普惠体 H" panose="00020600040101010101" charset="-122"/>
              <a:ea typeface="阿里巴巴普惠体 H" panose="00020600040101010101" charset="-122"/>
            </a:endParaRPr>
          </a:p>
        </p:txBody>
      </p:sp>
      <p:sp>
        <p:nvSpPr>
          <p:cNvPr id="14" name="文本框 13"/>
          <p:cNvSpPr txBox="1"/>
          <p:nvPr/>
        </p:nvSpPr>
        <p:spPr>
          <a:xfrm>
            <a:off x="1023620" y="2712184"/>
            <a:ext cx="550545" cy="706755"/>
          </a:xfrm>
          <a:prstGeom prst="rect">
            <a:avLst/>
          </a:prstGeom>
          <a:noFill/>
        </p:spPr>
        <p:txBody>
          <a:bodyPr wrap="square" rtlCol="0">
            <a:spAutoFit/>
          </a:bodyPr>
          <a:lstStyle/>
          <a:p>
            <a:r>
              <a:rPr lang="en-US" altLang="zh-CN" sz="2000">
                <a:solidFill>
                  <a:srgbClr val="042520"/>
                </a:solidFill>
                <a:latin typeface="阿里巴巴普惠体 H" panose="00020600040101010101" charset="-122"/>
                <a:ea typeface="阿里巴巴普惠体 H" panose="00020600040101010101" charset="-122"/>
              </a:rPr>
              <a:t>03</a:t>
            </a:r>
          </a:p>
          <a:p>
            <a:endParaRPr lang="en-US" altLang="zh-CN" sz="2000">
              <a:solidFill>
                <a:srgbClr val="042520"/>
              </a:solidFill>
              <a:latin typeface="阿里巴巴普惠体 H" panose="00020600040101010101" charset="-122"/>
              <a:ea typeface="阿里巴巴普惠体 H" panose="00020600040101010101" charset="-122"/>
            </a:endParaRPr>
          </a:p>
        </p:txBody>
      </p:sp>
      <p:sp>
        <p:nvSpPr>
          <p:cNvPr id="15" name="文本框 14"/>
          <p:cNvSpPr txBox="1"/>
          <p:nvPr/>
        </p:nvSpPr>
        <p:spPr>
          <a:xfrm>
            <a:off x="1023620" y="3573244"/>
            <a:ext cx="550545" cy="1014730"/>
          </a:xfrm>
          <a:prstGeom prst="rect">
            <a:avLst/>
          </a:prstGeom>
          <a:noFill/>
        </p:spPr>
        <p:txBody>
          <a:bodyPr wrap="square" rtlCol="0">
            <a:spAutoFit/>
          </a:bodyPr>
          <a:lstStyle/>
          <a:p>
            <a:r>
              <a:rPr lang="en-US" altLang="zh-CN" sz="2000">
                <a:solidFill>
                  <a:srgbClr val="042520"/>
                </a:solidFill>
                <a:latin typeface="阿里巴巴普惠体 H" panose="00020600040101010101" charset="-122"/>
                <a:ea typeface="阿里巴巴普惠体 H" panose="00020600040101010101" charset="-122"/>
              </a:rPr>
              <a:t>04</a:t>
            </a:r>
          </a:p>
          <a:p>
            <a:endParaRPr lang="en-US" altLang="zh-CN" sz="2000">
              <a:solidFill>
                <a:srgbClr val="042520"/>
              </a:solidFill>
              <a:latin typeface="阿里巴巴普惠体 H" panose="00020600040101010101" charset="-122"/>
              <a:ea typeface="阿里巴巴普惠体 H" panose="00020600040101010101" charset="-122"/>
            </a:endParaRPr>
          </a:p>
          <a:p>
            <a:endParaRPr lang="en-US" altLang="zh-CN" sz="2000">
              <a:solidFill>
                <a:srgbClr val="042520"/>
              </a:solidFill>
              <a:latin typeface="阿里巴巴普惠体 H" panose="00020600040101010101" charset="-122"/>
              <a:ea typeface="阿里巴巴普惠体 H" panose="00020600040101010101" charset="-122"/>
            </a:endParaRPr>
          </a:p>
        </p:txBody>
      </p:sp>
      <p:sp>
        <p:nvSpPr>
          <p:cNvPr id="16" name="文本框 15"/>
          <p:cNvSpPr txBox="1"/>
          <p:nvPr/>
        </p:nvSpPr>
        <p:spPr>
          <a:xfrm>
            <a:off x="1919605" y="973554"/>
            <a:ext cx="2418715" cy="460375"/>
          </a:xfrm>
          <a:prstGeom prst="rect">
            <a:avLst/>
          </a:prstGeom>
          <a:noFill/>
        </p:spPr>
        <p:txBody>
          <a:bodyPr wrap="square" rtlCol="0">
            <a:spAutoFit/>
          </a:bodyPr>
          <a:lstStyle/>
          <a:p>
            <a:r>
              <a:rPr lang="zh-CN" altLang="en-US" sz="2400">
                <a:solidFill>
                  <a:srgbClr val="042520"/>
                </a:solidFill>
                <a:latin typeface="阿里巴巴普惠体 B" panose="00020600040101010101" pitchFamily="18" charset="-122"/>
                <a:ea typeface="阿里巴巴普惠体 B" panose="00020600040101010101" pitchFamily="18" charset="-122"/>
              </a:rPr>
              <a:t>点击输入文本</a:t>
            </a:r>
          </a:p>
        </p:txBody>
      </p:sp>
      <p:sp>
        <p:nvSpPr>
          <p:cNvPr id="17" name="文本框 16"/>
          <p:cNvSpPr txBox="1"/>
          <p:nvPr/>
        </p:nvSpPr>
        <p:spPr>
          <a:xfrm>
            <a:off x="1919605" y="1853029"/>
            <a:ext cx="2418715" cy="460375"/>
          </a:xfrm>
          <a:prstGeom prst="rect">
            <a:avLst/>
          </a:prstGeom>
          <a:noFill/>
        </p:spPr>
        <p:txBody>
          <a:bodyPr wrap="square" rtlCol="0">
            <a:spAutoFit/>
          </a:bodyPr>
          <a:lstStyle/>
          <a:p>
            <a:r>
              <a:rPr lang="zh-CN" altLang="en-US" sz="2400">
                <a:solidFill>
                  <a:srgbClr val="042520"/>
                </a:solidFill>
                <a:latin typeface="阿里巴巴普惠体 B" panose="00020600040101010101" pitchFamily="18" charset="-122"/>
                <a:ea typeface="阿里巴巴普惠体 B" panose="00020600040101010101" pitchFamily="18" charset="-122"/>
              </a:rPr>
              <a:t>点击输入文本</a:t>
            </a:r>
          </a:p>
        </p:txBody>
      </p:sp>
      <p:sp>
        <p:nvSpPr>
          <p:cNvPr id="18" name="文本框 17"/>
          <p:cNvSpPr txBox="1"/>
          <p:nvPr/>
        </p:nvSpPr>
        <p:spPr>
          <a:xfrm>
            <a:off x="1919605" y="2732504"/>
            <a:ext cx="2418715" cy="460375"/>
          </a:xfrm>
          <a:prstGeom prst="rect">
            <a:avLst/>
          </a:prstGeom>
          <a:noFill/>
        </p:spPr>
        <p:txBody>
          <a:bodyPr wrap="square" rtlCol="0">
            <a:spAutoFit/>
          </a:bodyPr>
          <a:lstStyle/>
          <a:p>
            <a:r>
              <a:rPr lang="zh-CN" altLang="en-US" sz="2400">
                <a:solidFill>
                  <a:srgbClr val="042520"/>
                </a:solidFill>
                <a:latin typeface="阿里巴巴普惠体 B" panose="00020600040101010101" pitchFamily="18" charset="-122"/>
                <a:ea typeface="阿里巴巴普惠体 B" panose="00020600040101010101" pitchFamily="18" charset="-122"/>
              </a:rPr>
              <a:t>点击输入文本</a:t>
            </a:r>
          </a:p>
        </p:txBody>
      </p:sp>
      <p:sp>
        <p:nvSpPr>
          <p:cNvPr id="19" name="文本框 18"/>
          <p:cNvSpPr txBox="1"/>
          <p:nvPr/>
        </p:nvSpPr>
        <p:spPr>
          <a:xfrm>
            <a:off x="1919605" y="3611979"/>
            <a:ext cx="2418715" cy="460375"/>
          </a:xfrm>
          <a:prstGeom prst="rect">
            <a:avLst/>
          </a:prstGeom>
          <a:noFill/>
        </p:spPr>
        <p:txBody>
          <a:bodyPr wrap="square" rtlCol="0">
            <a:spAutoFit/>
          </a:bodyPr>
          <a:lstStyle/>
          <a:p>
            <a:r>
              <a:rPr lang="zh-CN" altLang="en-US" sz="2400">
                <a:solidFill>
                  <a:srgbClr val="042520"/>
                </a:solidFill>
                <a:latin typeface="阿里巴巴普惠体 B" panose="00020600040101010101" pitchFamily="18" charset="-122"/>
                <a:ea typeface="阿里巴巴普惠体 B" panose="00020600040101010101" pitchFamily="18" charset="-122"/>
              </a:rPr>
              <a:t>点击输入文本</a:t>
            </a:r>
          </a:p>
        </p:txBody>
      </p:sp>
      <p:sp>
        <p:nvSpPr>
          <p:cNvPr id="20" name="文本框 19"/>
          <p:cNvSpPr txBox="1"/>
          <p:nvPr/>
        </p:nvSpPr>
        <p:spPr>
          <a:xfrm>
            <a:off x="6851650" y="1627505"/>
            <a:ext cx="1106170" cy="2455545"/>
          </a:xfrm>
          <a:prstGeom prst="rect">
            <a:avLst/>
          </a:prstGeom>
          <a:noFill/>
        </p:spPr>
        <p:txBody>
          <a:bodyPr vert="eaVert" wrap="square" rtlCol="0">
            <a:spAutoFit/>
          </a:bodyPr>
          <a:lstStyle/>
          <a:p>
            <a:r>
              <a:rPr lang="zh-CN" altLang="en-US" sz="6000">
                <a:solidFill>
                  <a:schemeClr val="bg1"/>
                </a:solidFill>
                <a:latin typeface="阿里巴巴普惠体 M" panose="00020600040101010101" charset="-122"/>
                <a:ea typeface="阿里巴巴普惠体 M" panose="00020600040101010101" charset="-122"/>
                <a:cs typeface="阿里巴巴普惠体 M" panose="00020600040101010101" charset="-122"/>
              </a:rPr>
              <a:t>目 录</a:t>
            </a:r>
          </a:p>
        </p:txBody>
      </p:sp>
      <p:sp>
        <p:nvSpPr>
          <p:cNvPr id="21" name="矩形 20"/>
          <p:cNvSpPr/>
          <p:nvPr/>
        </p:nvSpPr>
        <p:spPr>
          <a:xfrm>
            <a:off x="6861810" y="1259205"/>
            <a:ext cx="1224280" cy="2736215"/>
          </a:xfrm>
          <a:prstGeom prst="rect">
            <a:avLst/>
          </a:prstGeom>
          <a:noFill/>
          <a:ln w="19050">
            <a:solidFill>
              <a:srgbClr val="042520"/>
            </a:solidFill>
            <a:prstDash val="solid"/>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p:tgtEl>
                                          <p:spTgt spid="21"/>
                                        </p:tgtEl>
                                        <p:attrNameLst>
                                          <p:attrName>ppt_y</p:attrName>
                                        </p:attrNameLst>
                                      </p:cBhvr>
                                      <p:tavLst>
                                        <p:tav tm="0">
                                          <p:val>
                                            <p:strVal val="#ppt_y+#ppt_h*1.125000"/>
                                          </p:val>
                                        </p:tav>
                                        <p:tav tm="100000">
                                          <p:val>
                                            <p:strVal val="#ppt_y"/>
                                          </p:val>
                                        </p:tav>
                                      </p:tavLst>
                                    </p:anim>
                                    <p:animEffect transition="in" filter="wipe(up)">
                                      <p:cBhvr>
                                        <p:cTn id="8" dur="500"/>
                                        <p:tgtEl>
                                          <p:spTgt spid="21"/>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p:tgtEl>
                                          <p:spTgt spid="3"/>
                                        </p:tgtEl>
                                        <p:attrNameLst>
                                          <p:attrName>ppt_y</p:attrName>
                                        </p:attrNameLst>
                                      </p:cBhvr>
                                      <p:tavLst>
                                        <p:tav tm="0">
                                          <p:val>
                                            <p:strVal val="#ppt_y+#ppt_h*1.125000"/>
                                          </p:val>
                                        </p:tav>
                                        <p:tav tm="100000">
                                          <p:val>
                                            <p:strVal val="#ppt_y"/>
                                          </p:val>
                                        </p:tav>
                                      </p:tavLst>
                                    </p:anim>
                                    <p:animEffect transition="in" filter="wipe(up)">
                                      <p:cBhvr>
                                        <p:cTn id="12" dur="500"/>
                                        <p:tgtEl>
                                          <p:spTgt spid="3"/>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linds(horizontal)">
                                      <p:cBhvr>
                                        <p:cTn id="16" dur="500"/>
                                        <p:tgtEl>
                                          <p:spTgt spid="20"/>
                                        </p:tgtEl>
                                      </p:cBhvr>
                                    </p:animEffect>
                                  </p:childTnLst>
                                </p:cTn>
                              </p:par>
                            </p:childTnLst>
                          </p:cTn>
                        </p:par>
                        <p:par>
                          <p:cTn id="17" fill="hold">
                            <p:stCondLst>
                              <p:cond delay="1000"/>
                            </p:stCondLst>
                            <p:childTnLst>
                              <p:par>
                                <p:cTn id="18" presetID="2" presetClass="entr" presetSubtype="4"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par>
                          <p:cTn id="26" fill="hold">
                            <p:stCondLst>
                              <p:cond delay="1500"/>
                            </p:stCondLst>
                            <p:childTnLst>
                              <p:par>
                                <p:cTn id="27" presetID="4" presetClass="entr" presetSubtype="16"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box(in)">
                                      <p:cBhvr>
                                        <p:cTn id="29" dur="2000"/>
                                        <p:tgtEl>
                                          <p:spTgt spid="16"/>
                                        </p:tgtEl>
                                      </p:cBhvr>
                                    </p:animEffect>
                                  </p:childTnLst>
                                </p:cTn>
                              </p:par>
                            </p:childTnLst>
                          </p:cTn>
                        </p:par>
                        <p:par>
                          <p:cTn id="30" fill="hold">
                            <p:stCondLst>
                              <p:cond delay="3500"/>
                            </p:stCondLst>
                            <p:childTnLst>
                              <p:par>
                                <p:cTn id="31" presetID="2" presetClass="entr" presetSubtype="4"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par>
                          <p:cTn id="39" fill="hold">
                            <p:stCondLst>
                              <p:cond delay="4000"/>
                            </p:stCondLst>
                            <p:childTnLst>
                              <p:par>
                                <p:cTn id="40" presetID="4" presetClass="entr" presetSubtype="16" fill="hold" grpId="0"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ox(in)">
                                      <p:cBhvr>
                                        <p:cTn id="42" dur="2000"/>
                                        <p:tgtEl>
                                          <p:spTgt spid="17"/>
                                        </p:tgtEl>
                                      </p:cBhvr>
                                    </p:animEffect>
                                  </p:childTnLst>
                                </p:cTn>
                              </p:par>
                            </p:childTnLst>
                          </p:cTn>
                        </p:par>
                        <p:par>
                          <p:cTn id="43" fill="hold">
                            <p:stCondLst>
                              <p:cond delay="6000"/>
                            </p:stCondLst>
                            <p:childTnLst>
                              <p:par>
                                <p:cTn id="44" presetID="2" presetClass="entr" presetSubtype="4" fill="hold" grpId="0"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ppt_x"/>
                                          </p:val>
                                        </p:tav>
                                        <p:tav tm="100000">
                                          <p:val>
                                            <p:strVal val="#ppt_x"/>
                                          </p:val>
                                        </p:tav>
                                      </p:tavLst>
                                    </p:anim>
                                    <p:anim calcmode="lin" valueType="num">
                                      <p:cBhvr additive="base">
                                        <p:cTn id="47" dur="500" fill="hold"/>
                                        <p:tgtEl>
                                          <p:spTgt spid="14"/>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additive="base">
                                        <p:cTn id="50" dur="500" fill="hold"/>
                                        <p:tgtEl>
                                          <p:spTgt spid="9"/>
                                        </p:tgtEl>
                                        <p:attrNameLst>
                                          <p:attrName>ppt_x</p:attrName>
                                        </p:attrNameLst>
                                      </p:cBhvr>
                                      <p:tavLst>
                                        <p:tav tm="0">
                                          <p:val>
                                            <p:strVal val="#ppt_x"/>
                                          </p:val>
                                        </p:tav>
                                        <p:tav tm="100000">
                                          <p:val>
                                            <p:strVal val="#ppt_x"/>
                                          </p:val>
                                        </p:tav>
                                      </p:tavLst>
                                    </p:anim>
                                    <p:anim calcmode="lin" valueType="num">
                                      <p:cBhvr additive="base">
                                        <p:cTn id="51" dur="500" fill="hold"/>
                                        <p:tgtEl>
                                          <p:spTgt spid="9"/>
                                        </p:tgtEl>
                                        <p:attrNameLst>
                                          <p:attrName>ppt_y</p:attrName>
                                        </p:attrNameLst>
                                      </p:cBhvr>
                                      <p:tavLst>
                                        <p:tav tm="0">
                                          <p:val>
                                            <p:strVal val="1+#ppt_h/2"/>
                                          </p:val>
                                        </p:tav>
                                        <p:tav tm="100000">
                                          <p:val>
                                            <p:strVal val="#ppt_y"/>
                                          </p:val>
                                        </p:tav>
                                      </p:tavLst>
                                    </p:anim>
                                  </p:childTnLst>
                                </p:cTn>
                              </p:par>
                            </p:childTnLst>
                          </p:cTn>
                        </p:par>
                        <p:par>
                          <p:cTn id="52" fill="hold">
                            <p:stCondLst>
                              <p:cond delay="6500"/>
                            </p:stCondLst>
                            <p:childTnLst>
                              <p:par>
                                <p:cTn id="53" presetID="4" presetClass="entr" presetSubtype="16"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box(in)">
                                      <p:cBhvr>
                                        <p:cTn id="55" dur="2000"/>
                                        <p:tgtEl>
                                          <p:spTgt spid="18"/>
                                        </p:tgtEl>
                                      </p:cBhvr>
                                    </p:animEffect>
                                  </p:childTnLst>
                                </p:cTn>
                              </p:par>
                            </p:childTnLst>
                          </p:cTn>
                        </p:par>
                        <p:par>
                          <p:cTn id="56" fill="hold">
                            <p:stCondLst>
                              <p:cond delay="8500"/>
                            </p:stCondLst>
                            <p:childTnLst>
                              <p:par>
                                <p:cTn id="57" presetID="2" presetClass="entr" presetSubtype="4"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additive="base">
                                        <p:cTn id="63" dur="500" fill="hold"/>
                                        <p:tgtEl>
                                          <p:spTgt spid="10"/>
                                        </p:tgtEl>
                                        <p:attrNameLst>
                                          <p:attrName>ppt_x</p:attrName>
                                        </p:attrNameLst>
                                      </p:cBhvr>
                                      <p:tavLst>
                                        <p:tav tm="0">
                                          <p:val>
                                            <p:strVal val="#ppt_x"/>
                                          </p:val>
                                        </p:tav>
                                        <p:tav tm="100000">
                                          <p:val>
                                            <p:strVal val="#ppt_x"/>
                                          </p:val>
                                        </p:tav>
                                      </p:tavLst>
                                    </p:anim>
                                    <p:anim calcmode="lin" valueType="num">
                                      <p:cBhvr additive="base">
                                        <p:cTn id="64" dur="500" fill="hold"/>
                                        <p:tgtEl>
                                          <p:spTgt spid="10"/>
                                        </p:tgtEl>
                                        <p:attrNameLst>
                                          <p:attrName>ppt_y</p:attrName>
                                        </p:attrNameLst>
                                      </p:cBhvr>
                                      <p:tavLst>
                                        <p:tav tm="0">
                                          <p:val>
                                            <p:strVal val="1+#ppt_h/2"/>
                                          </p:val>
                                        </p:tav>
                                        <p:tav tm="100000">
                                          <p:val>
                                            <p:strVal val="#ppt_y"/>
                                          </p:val>
                                        </p:tav>
                                      </p:tavLst>
                                    </p:anim>
                                  </p:childTnLst>
                                </p:cTn>
                              </p:par>
                            </p:childTnLst>
                          </p:cTn>
                        </p:par>
                        <p:par>
                          <p:cTn id="65" fill="hold">
                            <p:stCondLst>
                              <p:cond delay="9000"/>
                            </p:stCondLst>
                            <p:childTnLst>
                              <p:par>
                                <p:cTn id="66" presetID="4" presetClass="entr" presetSubtype="16" fill="hold" grpId="0" nodeType="after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box(in)">
                                      <p:cBhvr>
                                        <p:cTn id="68"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animBg="1"/>
      <p:bldP spid="8" grpId="0" animBg="1"/>
      <p:bldP spid="9" grpId="0" animBg="1"/>
      <p:bldP spid="10" grpId="0" animBg="1"/>
      <p:bldP spid="12" grpId="0"/>
      <p:bldP spid="13" grpId="0"/>
      <p:bldP spid="14" grpId="0"/>
      <p:bldP spid="15" grpId="0"/>
      <p:bldP spid="16" grpId="0"/>
      <p:bldP spid="17" grpId="0"/>
      <p:bldP spid="18" grpId="0"/>
      <p:bldP spid="19" grpId="0"/>
      <p:bldP spid="20" grpId="0"/>
      <p:bldP spid="21"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图"/>
          <p:cNvPicPr>
            <a:picLocks noChangeAspect="1"/>
          </p:cNvPicPr>
          <p:nvPr/>
        </p:nvPicPr>
        <p:blipFill>
          <a:blip r:embed="rId2"/>
          <a:stretch>
            <a:fillRect/>
          </a:stretch>
        </p:blipFill>
        <p:spPr>
          <a:xfrm>
            <a:off x="4030980" y="635"/>
            <a:ext cx="5116195" cy="5154295"/>
          </a:xfrm>
          <a:prstGeom prst="rect">
            <a:avLst/>
          </a:prstGeom>
        </p:spPr>
      </p:pic>
      <p:pic>
        <p:nvPicPr>
          <p:cNvPr id="14" name="图片 13" descr="矩形 9"/>
          <p:cNvPicPr>
            <a:picLocks noChangeAspect="1"/>
          </p:cNvPicPr>
          <p:nvPr/>
        </p:nvPicPr>
        <p:blipFill>
          <a:blip r:embed="rId3"/>
          <a:stretch>
            <a:fillRect/>
          </a:stretch>
        </p:blipFill>
        <p:spPr>
          <a:xfrm>
            <a:off x="6426835" y="1623695"/>
            <a:ext cx="2720340" cy="3531235"/>
          </a:xfrm>
          <a:prstGeom prst="rect">
            <a:avLst/>
          </a:prstGeom>
        </p:spPr>
      </p:pic>
      <p:sp>
        <p:nvSpPr>
          <p:cNvPr id="10" name="TextBox 9"/>
          <p:cNvSpPr txBox="1">
            <a:spLocks noChangeArrowheads="1"/>
          </p:cNvSpPr>
          <p:nvPr/>
        </p:nvSpPr>
        <p:spPr bwMode="auto">
          <a:xfrm>
            <a:off x="775018" y="1614771"/>
            <a:ext cx="3657600" cy="175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zh-CN" altLang="en-US" sz="5400" dirty="0">
                <a:solidFill>
                  <a:schemeClr val="tx1">
                    <a:lumMod val="95000"/>
                    <a:lumOff val="5000"/>
                  </a:schemeClr>
                </a:solidFill>
                <a:latin typeface="阿里巴巴普惠体 H" panose="00020600040101010101" charset="-122"/>
                <a:ea typeface="阿里巴巴普惠体 H" panose="00020600040101010101" charset="-122"/>
                <a:cs typeface="阿里巴巴普惠体 H" panose="00020600040101010101" charset="-122"/>
              </a:rPr>
              <a:t>谢谢</a:t>
            </a:r>
            <a:r>
              <a:rPr lang="en-US" altLang="zh-CN" sz="5400" dirty="0">
                <a:solidFill>
                  <a:schemeClr val="tx1">
                    <a:lumMod val="95000"/>
                    <a:lumOff val="5000"/>
                  </a:schemeClr>
                </a:solidFill>
                <a:latin typeface="阿里巴巴普惠体 H" panose="00020600040101010101" charset="-122"/>
                <a:ea typeface="阿里巴巴普惠体 H" panose="00020600040101010101" charset="-122"/>
                <a:cs typeface="阿里巴巴普惠体 H" panose="00020600040101010101" charset="-122"/>
              </a:rPr>
              <a:t> </a:t>
            </a:r>
          </a:p>
          <a:p>
            <a:pPr algn="ctr" eaLnBrk="1" hangingPunct="1"/>
            <a:r>
              <a:rPr lang="zh-CN" altLang="en-US" sz="5400" dirty="0">
                <a:solidFill>
                  <a:schemeClr val="tx1">
                    <a:lumMod val="95000"/>
                    <a:lumOff val="5000"/>
                  </a:schemeClr>
                </a:solidFill>
                <a:latin typeface="阿里巴巴普惠体 H" panose="00020600040101010101" charset="-122"/>
                <a:ea typeface="阿里巴巴普惠体 H" panose="00020600040101010101" charset="-122"/>
                <a:cs typeface="阿里巴巴普惠体 H" panose="00020600040101010101" charset="-122"/>
              </a:rPr>
              <a:t>您的观看</a:t>
            </a:r>
          </a:p>
        </p:txBody>
      </p:sp>
      <p:grpSp>
        <p:nvGrpSpPr>
          <p:cNvPr id="11" name="Group 10"/>
          <p:cNvGrpSpPr/>
          <p:nvPr/>
        </p:nvGrpSpPr>
        <p:grpSpPr bwMode="auto">
          <a:xfrm>
            <a:off x="1079818" y="2413950"/>
            <a:ext cx="3048000" cy="80963"/>
            <a:chOff x="3048000" y="2119313"/>
            <a:chExt cx="3048000" cy="80962"/>
          </a:xfrm>
        </p:grpSpPr>
        <p:cxnSp>
          <p:nvCxnSpPr>
            <p:cNvPr id="12" name="Straight Connector 11"/>
            <p:cNvCxnSpPr/>
            <p:nvPr/>
          </p:nvCxnSpPr>
          <p:spPr>
            <a:xfrm>
              <a:off x="3048000" y="2160587"/>
              <a:ext cx="3048000" cy="0"/>
            </a:xfrm>
            <a:prstGeom prst="line">
              <a:avLst/>
            </a:prstGeom>
          </p:spPr>
          <p:style>
            <a:lnRef idx="1">
              <a:schemeClr val="dk1"/>
            </a:lnRef>
            <a:fillRef idx="0">
              <a:schemeClr val="dk1"/>
            </a:fillRef>
            <a:effectRef idx="0">
              <a:schemeClr val="dk1"/>
            </a:effectRef>
            <a:fontRef idx="minor">
              <a:schemeClr val="tx1"/>
            </a:fontRef>
          </p:style>
        </p:cxnSp>
        <p:sp>
          <p:nvSpPr>
            <p:cNvPr id="13" name="Oval 12"/>
            <p:cNvSpPr/>
            <p:nvPr/>
          </p:nvSpPr>
          <p:spPr>
            <a:xfrm>
              <a:off x="4524375" y="2119313"/>
              <a:ext cx="80963" cy="8096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标题页02"/>
          <p:cNvPicPr>
            <a:picLocks noChangeAspect="1"/>
          </p:cNvPicPr>
          <p:nvPr/>
        </p:nvPicPr>
        <p:blipFill>
          <a:blip r:embed="rId2"/>
          <a:stretch>
            <a:fillRect/>
          </a:stretch>
        </p:blipFill>
        <p:spPr>
          <a:xfrm>
            <a:off x="-2540" y="-10795"/>
            <a:ext cx="9171940" cy="5159375"/>
          </a:xfrm>
          <a:prstGeom prst="rect">
            <a:avLst/>
          </a:prstGeom>
        </p:spPr>
      </p:pic>
      <p:sp>
        <p:nvSpPr>
          <p:cNvPr id="3" name="矩形 2"/>
          <p:cNvSpPr/>
          <p:nvPr/>
        </p:nvSpPr>
        <p:spPr>
          <a:xfrm rot="2760000">
            <a:off x="972820" y="1275715"/>
            <a:ext cx="949960" cy="949960"/>
          </a:xfrm>
          <a:prstGeom prst="rect">
            <a:avLst/>
          </a:prstGeom>
          <a:noFill/>
          <a:ln w="12700">
            <a:solidFill>
              <a:srgbClr val="04252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TextBox 18"/>
          <p:cNvSpPr>
            <a:spLocks noChangeArrowheads="1"/>
          </p:cNvSpPr>
          <p:nvPr/>
        </p:nvSpPr>
        <p:spPr bwMode="auto">
          <a:xfrm>
            <a:off x="853802" y="2576196"/>
            <a:ext cx="391645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buFont typeface="Arial" panose="020B0604020202020204" pitchFamily="34" charset="0"/>
              <a:buNone/>
            </a:pPr>
            <a:r>
              <a:rPr lang="zh-CN" altLang="en-US" sz="4800" b="1" dirty="0">
                <a:solidFill>
                  <a:srgbClr val="042520"/>
                </a:solidFill>
                <a:latin typeface="阿里巴巴普惠体 M" panose="00020600040101010101" charset="-122"/>
                <a:ea typeface="阿里巴巴普惠体 M" panose="00020600040101010101" charset="-122"/>
                <a:cs typeface="阿里巴巴普惠体 M" panose="00020600040101010101" charset="-122"/>
                <a:sym typeface="方正大黑简体" pitchFamily="65" charset="-122"/>
              </a:rPr>
              <a:t>添加章节标题</a:t>
            </a:r>
          </a:p>
        </p:txBody>
      </p:sp>
      <p:sp>
        <p:nvSpPr>
          <p:cNvPr id="29" name="Text Placeholder 3"/>
          <p:cNvSpPr txBox="1"/>
          <p:nvPr/>
        </p:nvSpPr>
        <p:spPr>
          <a:xfrm>
            <a:off x="947228" y="3403690"/>
            <a:ext cx="4909754" cy="516255"/>
          </a:xfrm>
          <a:prstGeom prst="rect">
            <a:avLst/>
          </a:prstGeom>
        </p:spPr>
        <p:txBody>
          <a:bodyPr wrap="square" lIns="0" tIns="0" rIns="0" bIns="0" anchor="t" anchorCtr="0">
            <a:spAutoFit/>
          </a:bodyPr>
          <a:lstStyle>
            <a:defPPr>
              <a:defRPr lang="zh-CN"/>
            </a:defPPr>
            <a:lvl1pPr indent="0" defTabSz="1218565" fontAlgn="ctr">
              <a:lnSpc>
                <a:spcPct val="120000"/>
              </a:lnSpc>
              <a:buNone/>
              <a:defRPr sz="1400" baseline="0">
                <a:solidFill>
                  <a:schemeClr val="tx1">
                    <a:lumMod val="65000"/>
                    <a:lumOff val="35000"/>
                  </a:schemeClr>
                </a:solidFill>
                <a:latin typeface="微软雅黑" panose="020B0503020204020204" charset="-122"/>
                <a:ea typeface="微软雅黑" panose="020B050302020402020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sym typeface="微软雅黑" panose="020B0503020204020204" charset="-122"/>
              </a:rPr>
              <a:t>请点击录入本章节的概括性描述文字或者复制粘贴，请添加说明文字，图像描述及总结。在此录入本章节的综合描述说明</a:t>
            </a:r>
          </a:p>
        </p:txBody>
      </p:sp>
      <p:sp>
        <p:nvSpPr>
          <p:cNvPr id="5" name="文本框 4"/>
          <p:cNvSpPr txBox="1"/>
          <p:nvPr/>
        </p:nvSpPr>
        <p:spPr>
          <a:xfrm>
            <a:off x="1007745" y="1377950"/>
            <a:ext cx="855345" cy="768350"/>
          </a:xfrm>
          <a:prstGeom prst="rect">
            <a:avLst/>
          </a:prstGeom>
          <a:noFill/>
        </p:spPr>
        <p:txBody>
          <a:bodyPr wrap="none" rtlCol="0">
            <a:spAutoFit/>
          </a:bodyPr>
          <a:lstStyle/>
          <a:p>
            <a:r>
              <a:rPr lang="en-US" altLang="zh-CN" sz="4400">
                <a:solidFill>
                  <a:srgbClr val="042520"/>
                </a:solidFill>
                <a:latin typeface="阿里巴巴普惠体 H" panose="00020600040101010101" charset="-122"/>
                <a:ea typeface="阿里巴巴普惠体 H" panose="00020600040101010101" charset="-122"/>
              </a:rPr>
              <a:t>01</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fltVal val="0"/>
                                          </p:val>
                                        </p:tav>
                                        <p:tav tm="100000">
                                          <p:val>
                                            <p:strVal val="#ppt_w"/>
                                          </p:val>
                                        </p:tav>
                                      </p:tavLst>
                                    </p:anim>
                                    <p:anim calcmode="lin" valueType="num">
                                      <p:cBhvr>
                                        <p:cTn id="8" dur="500" fill="hold"/>
                                        <p:tgtEl>
                                          <p:spTgt spid="28"/>
                                        </p:tgtEl>
                                        <p:attrNameLst>
                                          <p:attrName>ppt_h</p:attrName>
                                        </p:attrNameLst>
                                      </p:cBhvr>
                                      <p:tavLst>
                                        <p:tav tm="0">
                                          <p:val>
                                            <p:fltVal val="0"/>
                                          </p:val>
                                        </p:tav>
                                        <p:tav tm="100000">
                                          <p:val>
                                            <p:strVal val="#ppt_h"/>
                                          </p:val>
                                        </p:tav>
                                      </p:tavLst>
                                    </p:anim>
                                    <p:animEffect transition="in" filter="fade">
                                      <p:cBhvr>
                                        <p:cTn id="9" dur="500"/>
                                        <p:tgtEl>
                                          <p:spTgt spid="28"/>
                                        </p:tgtEl>
                                      </p:cBhvr>
                                    </p:animEffect>
                                  </p:childTnLst>
                                </p:cTn>
                              </p:par>
                            </p:childTnLst>
                          </p:cTn>
                        </p:par>
                        <p:par>
                          <p:cTn id="10" fill="hold">
                            <p:stCondLst>
                              <p:cond delay="750"/>
                            </p:stCondLst>
                            <p:childTnLst>
                              <p:par>
                                <p:cTn id="11" presetID="12" presetClass="entr" presetSubtype="4"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slide(fromBottom)">
                                      <p:cBhvr>
                                        <p:cTn id="1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81000" y="1504950"/>
            <a:ext cx="2741613" cy="1828800"/>
          </a:xfrm>
          <a:prstGeom prst="rect">
            <a:avLst/>
          </a:prstGeom>
          <a:blipFill rotWithShape="1">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8" name="Rectangle 7"/>
          <p:cNvSpPr/>
          <p:nvPr/>
        </p:nvSpPr>
        <p:spPr>
          <a:xfrm>
            <a:off x="3205163" y="1504950"/>
            <a:ext cx="2740025" cy="1828800"/>
          </a:xfrm>
          <a:prstGeom prst="rect">
            <a:avLst/>
          </a:prstGeom>
          <a:blipFill rotWithShape="1">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12" name="Rectangle 11"/>
          <p:cNvSpPr/>
          <p:nvPr/>
        </p:nvSpPr>
        <p:spPr>
          <a:xfrm>
            <a:off x="6021388" y="1504950"/>
            <a:ext cx="2741612" cy="1828800"/>
          </a:xfrm>
          <a:prstGeom prst="rect">
            <a:avLst/>
          </a:prstGeom>
          <a:blipFill rotWithShape="1">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16" name="Title 1"/>
          <p:cNvSpPr txBox="1"/>
          <p:nvPr/>
        </p:nvSpPr>
        <p:spPr>
          <a:xfrm>
            <a:off x="914400" y="4552950"/>
            <a:ext cx="7848600" cy="381000"/>
          </a:xfrm>
          <a:prstGeom prst="rect">
            <a:avLst/>
          </a:prstGeom>
        </p:spPr>
        <p:txBody>
          <a:bodyPr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sz="1400" dirty="0">
                <a:solidFill>
                  <a:srgbClr val="042520"/>
                </a:solidFill>
                <a:latin typeface="Gulim" panose="020B0600000101010101" pitchFamily="34" charset="-127"/>
              </a:rPr>
              <a:t>CLEAN</a:t>
            </a:r>
            <a:r>
              <a:rPr lang="en-US" sz="1400" dirty="0">
                <a:latin typeface="Gulim" panose="020B0600000101010101" pitchFamily="34" charset="-127"/>
              </a:rPr>
              <a:t>POINT</a:t>
            </a:r>
          </a:p>
        </p:txBody>
      </p:sp>
      <p:sp>
        <p:nvSpPr>
          <p:cNvPr id="17" name="Rectangle 16"/>
          <p:cNvSpPr/>
          <p:nvPr/>
        </p:nvSpPr>
        <p:spPr>
          <a:xfrm>
            <a:off x="371475" y="4657725"/>
            <a:ext cx="390525" cy="266700"/>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latin typeface="Gulim" panose="020B0600000101010101" pitchFamily="34" charset="-127"/>
              </a:rPr>
              <a:t>05</a:t>
            </a:r>
          </a:p>
        </p:txBody>
      </p:sp>
      <p:sp>
        <p:nvSpPr>
          <p:cNvPr id="3" name="文本框 15"/>
          <p:cNvSpPr txBox="1"/>
          <p:nvPr/>
        </p:nvSpPr>
        <p:spPr>
          <a:xfrm>
            <a:off x="2592120" y="311805"/>
            <a:ext cx="4708004" cy="583565"/>
          </a:xfrm>
          <a:prstGeom prst="rect">
            <a:avLst/>
          </a:prstGeom>
          <a:noFill/>
        </p:spPr>
        <p:txBody>
          <a:bodyPr wrap="square" rtlCol="0">
            <a:spAutoFit/>
          </a:bodyPr>
          <a:lstStyle/>
          <a:p>
            <a:r>
              <a:rPr lang="zh-CN" altLang="en-US" sz="3200" dirty="0">
                <a:solidFill>
                  <a:srgbClr val="042520"/>
                </a:solidFill>
                <a:latin typeface="阿里巴巴普惠体 M" panose="00020600040101010101" charset="-122"/>
                <a:ea typeface="阿里巴巴普惠体 M" panose="00020600040101010101" charset="-122"/>
                <a:cs typeface="阿里巴巴普惠体 M" panose="00020600040101010101" charset="-122"/>
              </a:rPr>
              <a:t>请在此输入文本标题</a:t>
            </a:r>
          </a:p>
        </p:txBody>
      </p:sp>
      <p:sp>
        <p:nvSpPr>
          <p:cNvPr id="57" name="MH_Text_1"/>
          <p:cNvSpPr/>
          <p:nvPr>
            <p:custDataLst>
              <p:tags r:id="rId1"/>
            </p:custDataLst>
          </p:nvPr>
        </p:nvSpPr>
        <p:spPr>
          <a:xfrm>
            <a:off x="2030730" y="3622675"/>
            <a:ext cx="5332095" cy="748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59981" tIns="0" rIns="159981" bIns="0" rtlCol="0" anchor="t">
            <a:noAutofit/>
          </a:bodyPr>
          <a:lstStyle/>
          <a:p>
            <a:pPr algn="ctr"/>
            <a:r>
              <a:rPr lang="zh-CN" altLang="en-US" sz="1400" dirty="0">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rPr>
              <a:t>单击此处添加文字阐述，添加简短问题说明文字，具体说明文字在此处添加此处单击此处添加文字阐</a:t>
            </a:r>
            <a:r>
              <a:rPr lang="zh-CN" altLang="en-US" sz="14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述</a:t>
            </a:r>
            <a:endPar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sym typeface="+mn-lt"/>
            </a:endParaRPr>
          </a:p>
        </p:txBody>
      </p:sp>
      <p:sp>
        <p:nvSpPr>
          <p:cNvPr id="2" name="文本框 1"/>
          <p:cNvSpPr txBox="1"/>
          <p:nvPr/>
        </p:nvSpPr>
        <p:spPr>
          <a:xfrm>
            <a:off x="2022475" y="880745"/>
            <a:ext cx="5080000" cy="275590"/>
          </a:xfrm>
          <a:prstGeom prst="rect">
            <a:avLst/>
          </a:prstGeom>
          <a:noFill/>
        </p:spPr>
        <p:txBody>
          <a:bodyPr wrap="none" rtlCol="0" anchor="t">
            <a:spAutoFit/>
          </a:bodyPr>
          <a:lstStyle/>
          <a:p>
            <a:r>
              <a:rPr lang="zh-CN" altLang="en-US" sz="1200" b="1">
                <a:solidFill>
                  <a:schemeClr val="tx1">
                    <a:lumMod val="65000"/>
                    <a:lumOff val="35000"/>
                  </a:schemeClr>
                </a:solidFill>
                <a:latin typeface="阿里巴巴普惠体 R" panose="00020600040101010101" charset="-122"/>
                <a:ea typeface="阿里巴巴普惠体 R" panose="00020600040101010101" charset="-122"/>
                <a:sym typeface="+mn-ea"/>
              </a:rPr>
              <a:t>点击此处添加文本点击此处添加文本点击此处添加文本点击此处添加文本</a:t>
            </a:r>
          </a:p>
        </p:txBody>
      </p:sp>
      <p:sp>
        <p:nvSpPr>
          <p:cNvPr id="4" name="文本框 3"/>
          <p:cNvSpPr txBox="1"/>
          <p:nvPr/>
        </p:nvSpPr>
        <p:spPr>
          <a:xfrm>
            <a:off x="3448685" y="2034540"/>
            <a:ext cx="2214880" cy="706755"/>
          </a:xfrm>
          <a:prstGeom prst="rect">
            <a:avLst/>
          </a:prstGeom>
          <a:noFill/>
        </p:spPr>
        <p:txBody>
          <a:bodyPr wrap="none" rtlCol="0">
            <a:spAutoFit/>
          </a:bodyPr>
          <a:lstStyle/>
          <a:p>
            <a:r>
              <a:rPr lang="zh-CN" altLang="en-US" sz="4000">
                <a:solidFill>
                  <a:schemeClr val="bg1"/>
                </a:solidFill>
                <a:latin typeface="阿里巴巴普惠体 B" panose="00020600040101010101" pitchFamily="18" charset="-122"/>
                <a:ea typeface="阿里巴巴普惠体 B" panose="00020600040101010101" pitchFamily="18" charset="-122"/>
              </a:rPr>
              <a:t>填充图片</a:t>
            </a:r>
          </a:p>
        </p:txBody>
      </p:sp>
      <p:sp>
        <p:nvSpPr>
          <p:cNvPr id="5" name="文本框 4"/>
          <p:cNvSpPr txBox="1"/>
          <p:nvPr/>
        </p:nvSpPr>
        <p:spPr>
          <a:xfrm>
            <a:off x="6302375" y="2018030"/>
            <a:ext cx="2214880" cy="706755"/>
          </a:xfrm>
          <a:prstGeom prst="rect">
            <a:avLst/>
          </a:prstGeom>
          <a:noFill/>
        </p:spPr>
        <p:txBody>
          <a:bodyPr wrap="none" rtlCol="0">
            <a:spAutoFit/>
          </a:bodyPr>
          <a:lstStyle/>
          <a:p>
            <a:r>
              <a:rPr lang="zh-CN" altLang="en-US" sz="4000">
                <a:solidFill>
                  <a:schemeClr val="bg1"/>
                </a:solidFill>
                <a:latin typeface="阿里巴巴普惠体 B" panose="00020600040101010101" pitchFamily="18" charset="-122"/>
                <a:ea typeface="阿里巴巴普惠体 B" panose="00020600040101010101" pitchFamily="18" charset="-122"/>
              </a:rPr>
              <a:t>填充图片</a:t>
            </a:r>
          </a:p>
        </p:txBody>
      </p:sp>
      <p:sp>
        <p:nvSpPr>
          <p:cNvPr id="6" name="文本框 5"/>
          <p:cNvSpPr txBox="1"/>
          <p:nvPr/>
        </p:nvSpPr>
        <p:spPr>
          <a:xfrm>
            <a:off x="617220" y="2001520"/>
            <a:ext cx="2214880" cy="706755"/>
          </a:xfrm>
          <a:prstGeom prst="rect">
            <a:avLst/>
          </a:prstGeom>
          <a:noFill/>
        </p:spPr>
        <p:txBody>
          <a:bodyPr wrap="none" rtlCol="0">
            <a:spAutoFit/>
          </a:bodyPr>
          <a:lstStyle/>
          <a:p>
            <a:r>
              <a:rPr lang="zh-CN" altLang="en-US" sz="4000" dirty="0">
                <a:solidFill>
                  <a:schemeClr val="bg1"/>
                </a:solidFill>
                <a:latin typeface="阿里巴巴普惠体 B" panose="00020600040101010101" pitchFamily="18" charset="-122"/>
                <a:ea typeface="阿里巴巴普惠体 B" panose="00020600040101010101" pitchFamily="18" charset="-122"/>
              </a:rPr>
              <a:t>填充图片</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899"/>
                            </p:stCondLst>
                            <p:childTnLst>
                              <p:par>
                                <p:cTn id="11" presetID="37"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anim calcmode="lin" valueType="num">
                                      <p:cBhvr>
                                        <p:cTn id="14" dur="500" fill="hold"/>
                                        <p:tgtEl>
                                          <p:spTgt spid="7"/>
                                        </p:tgtEl>
                                        <p:attrNameLst>
                                          <p:attrName>ppt_x</p:attrName>
                                        </p:attrNameLst>
                                      </p:cBhvr>
                                      <p:tavLst>
                                        <p:tav tm="0">
                                          <p:val>
                                            <p:strVal val="#ppt_x"/>
                                          </p:val>
                                        </p:tav>
                                        <p:tav tm="100000">
                                          <p:val>
                                            <p:strVal val="#ppt_x"/>
                                          </p:val>
                                        </p:tav>
                                      </p:tavLst>
                                    </p:anim>
                                    <p:anim calcmode="lin" valueType="num">
                                      <p:cBhvr>
                                        <p:cTn id="15" dur="450" decel="100000" fill="hold"/>
                                        <p:tgtEl>
                                          <p:spTgt spid="7"/>
                                        </p:tgtEl>
                                        <p:attrNameLst>
                                          <p:attrName>ppt_y</p:attrName>
                                        </p:attrNameLst>
                                      </p:cBhvr>
                                      <p:tavLst>
                                        <p:tav tm="0">
                                          <p:val>
                                            <p:strVal val="#ppt_y+1"/>
                                          </p:val>
                                        </p:tav>
                                        <p:tav tm="100000">
                                          <p:val>
                                            <p:strVal val="#ppt_y-.03"/>
                                          </p:val>
                                        </p:tav>
                                      </p:tavLst>
                                    </p:anim>
                                    <p:anim calcmode="lin" valueType="num">
                                      <p:cBhvr>
                                        <p:cTn id="16" dur="50" accel="100000" fill="hold">
                                          <p:stCondLst>
                                            <p:cond delay="450"/>
                                          </p:stCondLst>
                                        </p:cTn>
                                        <p:tgtEl>
                                          <p:spTgt spid="7"/>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anim calcmode="lin" valueType="num">
                                      <p:cBhvr>
                                        <p:cTn id="20" dur="500" fill="hold"/>
                                        <p:tgtEl>
                                          <p:spTgt spid="8"/>
                                        </p:tgtEl>
                                        <p:attrNameLst>
                                          <p:attrName>ppt_x</p:attrName>
                                        </p:attrNameLst>
                                      </p:cBhvr>
                                      <p:tavLst>
                                        <p:tav tm="0">
                                          <p:val>
                                            <p:strVal val="#ppt_x"/>
                                          </p:val>
                                        </p:tav>
                                        <p:tav tm="100000">
                                          <p:val>
                                            <p:strVal val="#ppt_x"/>
                                          </p:val>
                                        </p:tav>
                                      </p:tavLst>
                                    </p:anim>
                                    <p:anim calcmode="lin" valueType="num">
                                      <p:cBhvr>
                                        <p:cTn id="21" dur="450" decel="100000" fill="hold"/>
                                        <p:tgtEl>
                                          <p:spTgt spid="8"/>
                                        </p:tgtEl>
                                        <p:attrNameLst>
                                          <p:attrName>ppt_y</p:attrName>
                                        </p:attrNameLst>
                                      </p:cBhvr>
                                      <p:tavLst>
                                        <p:tav tm="0">
                                          <p:val>
                                            <p:strVal val="#ppt_y+1"/>
                                          </p:val>
                                        </p:tav>
                                        <p:tav tm="100000">
                                          <p:val>
                                            <p:strVal val="#ppt_y-.03"/>
                                          </p:val>
                                        </p:tav>
                                      </p:tavLst>
                                    </p:anim>
                                    <p:anim calcmode="lin" valueType="num">
                                      <p:cBhvr>
                                        <p:cTn id="22" dur="50" accel="100000" fill="hold">
                                          <p:stCondLst>
                                            <p:cond delay="450"/>
                                          </p:stCondLst>
                                        </p:cTn>
                                        <p:tgtEl>
                                          <p:spTgt spid="8"/>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anim calcmode="lin" valueType="num">
                                      <p:cBhvr>
                                        <p:cTn id="26" dur="500" fill="hold"/>
                                        <p:tgtEl>
                                          <p:spTgt spid="12"/>
                                        </p:tgtEl>
                                        <p:attrNameLst>
                                          <p:attrName>ppt_x</p:attrName>
                                        </p:attrNameLst>
                                      </p:cBhvr>
                                      <p:tavLst>
                                        <p:tav tm="0">
                                          <p:val>
                                            <p:strVal val="#ppt_x"/>
                                          </p:val>
                                        </p:tav>
                                        <p:tav tm="100000">
                                          <p:val>
                                            <p:strVal val="#ppt_x"/>
                                          </p:val>
                                        </p:tav>
                                      </p:tavLst>
                                    </p:anim>
                                    <p:anim calcmode="lin" valueType="num">
                                      <p:cBhvr>
                                        <p:cTn id="27" dur="450" decel="100000" fill="hold"/>
                                        <p:tgtEl>
                                          <p:spTgt spid="12"/>
                                        </p:tgtEl>
                                        <p:attrNameLst>
                                          <p:attrName>ppt_y</p:attrName>
                                        </p:attrNameLst>
                                      </p:cBhvr>
                                      <p:tavLst>
                                        <p:tav tm="0">
                                          <p:val>
                                            <p:strVal val="#ppt_y+1"/>
                                          </p:val>
                                        </p:tav>
                                        <p:tav tm="100000">
                                          <p:val>
                                            <p:strVal val="#ppt_y-.03"/>
                                          </p:val>
                                        </p:tav>
                                      </p:tavLst>
                                    </p:anim>
                                    <p:anim calcmode="lin" valueType="num">
                                      <p:cBhvr>
                                        <p:cTn id="28" dur="50" accel="100000" fill="hold">
                                          <p:stCondLst>
                                            <p:cond delay="450"/>
                                          </p:stCondLst>
                                        </p:cTn>
                                        <p:tgtEl>
                                          <p:spTgt spid="12"/>
                                        </p:tgtEl>
                                        <p:attrNameLst>
                                          <p:attrName>ppt_y</p:attrName>
                                        </p:attrNameLst>
                                      </p:cBhvr>
                                      <p:tavLst>
                                        <p:tav tm="0">
                                          <p:val>
                                            <p:strVal val="#ppt_y-.03"/>
                                          </p:val>
                                        </p:tav>
                                        <p:tav tm="100000">
                                          <p:val>
                                            <p:strVal val="#ppt_y"/>
                                          </p:val>
                                        </p:tav>
                                      </p:tavLst>
                                    </p:anim>
                                  </p:childTnLst>
                                </p:cTn>
                              </p:par>
                            </p:childTnLst>
                          </p:cTn>
                        </p:par>
                        <p:par>
                          <p:cTn id="29" fill="hold">
                            <p:stCondLst>
                              <p:cond delay="1399"/>
                            </p:stCondLst>
                            <p:childTnLst>
                              <p:par>
                                <p:cTn id="30" presetID="10" presetClass="entr" presetSubtype="0" fill="hold" grpId="0" nodeType="afterEffect">
                                  <p:stCondLst>
                                    <p:cond delay="0"/>
                                  </p:stCondLst>
                                  <p:iterate type="lt">
                                    <p:tmPct val="10000"/>
                                  </p:iterate>
                                  <p:childTnLst>
                                    <p:set>
                                      <p:cBhvr>
                                        <p:cTn id="31" dur="1" fill="hold">
                                          <p:stCondLst>
                                            <p:cond delay="0"/>
                                          </p:stCondLst>
                                        </p:cTn>
                                        <p:tgtEl>
                                          <p:spTgt spid="57"/>
                                        </p:tgtEl>
                                        <p:attrNameLst>
                                          <p:attrName>style.visibility</p:attrName>
                                        </p:attrNameLst>
                                      </p:cBhvr>
                                      <p:to>
                                        <p:strVal val="visible"/>
                                      </p:to>
                                    </p:set>
                                    <p:animEffect transition="in" filter="fade">
                                      <p:cBhvr>
                                        <p:cTn id="32" dur="25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8" grpId="0" bldLvl="0" animBg="1"/>
      <p:bldP spid="12" grpId="0" bldLvl="0" animBg="1"/>
      <p:bldP spid="3" grpId="0"/>
      <p:bldP spid="57"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914400" y="4552950"/>
            <a:ext cx="7848600" cy="381000"/>
          </a:xfrm>
          <a:prstGeom prst="rect">
            <a:avLst/>
          </a:prstGeom>
        </p:spPr>
        <p:txBody>
          <a:bodyPr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sz="1400" dirty="0">
                <a:solidFill>
                  <a:srgbClr val="042520"/>
                </a:solidFill>
                <a:latin typeface="Gulim" panose="020B0600000101010101" pitchFamily="34" charset="-127"/>
              </a:rPr>
              <a:t>CLEAN</a:t>
            </a:r>
            <a:r>
              <a:rPr lang="en-US" sz="1400" dirty="0">
                <a:latin typeface="Gulim" panose="020B0600000101010101" pitchFamily="34" charset="-127"/>
              </a:rPr>
              <a:t>POINT</a:t>
            </a:r>
          </a:p>
        </p:txBody>
      </p:sp>
      <p:sp>
        <p:nvSpPr>
          <p:cNvPr id="5" name="Rectangle 4"/>
          <p:cNvSpPr/>
          <p:nvPr/>
        </p:nvSpPr>
        <p:spPr>
          <a:xfrm>
            <a:off x="371475" y="4657725"/>
            <a:ext cx="390525" cy="266700"/>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latin typeface="Gulim" panose="020B0600000101010101" pitchFamily="34" charset="-127"/>
              </a:rPr>
              <a:t>06</a:t>
            </a:r>
          </a:p>
        </p:txBody>
      </p:sp>
      <p:grpSp>
        <p:nvGrpSpPr>
          <p:cNvPr id="53" name="Group 52"/>
          <p:cNvGrpSpPr/>
          <p:nvPr/>
        </p:nvGrpSpPr>
        <p:grpSpPr bwMode="auto">
          <a:xfrm>
            <a:off x="1066800" y="1612900"/>
            <a:ext cx="914400" cy="1564169"/>
            <a:chOff x="1066800" y="2495550"/>
            <a:chExt cx="914400" cy="1564397"/>
          </a:xfrm>
        </p:grpSpPr>
        <p:sp>
          <p:nvSpPr>
            <p:cNvPr id="48" name="Oval 47"/>
            <p:cNvSpPr/>
            <p:nvPr/>
          </p:nvSpPr>
          <p:spPr>
            <a:xfrm>
              <a:off x="1066800" y="2495550"/>
              <a:ext cx="914400" cy="914533"/>
            </a:xfrm>
            <a:prstGeom prst="ellipse">
              <a:avLst/>
            </a:prstGeom>
            <a:blipFill rotWithShape="1">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7197" name="TextBox 29"/>
            <p:cNvSpPr txBox="1">
              <a:spLocks noChangeArrowheads="1"/>
            </p:cNvSpPr>
            <p:nvPr/>
          </p:nvSpPr>
          <p:spPr bwMode="auto">
            <a:xfrm>
              <a:off x="1066800" y="3313648"/>
              <a:ext cx="914400" cy="415550"/>
            </a:xfrm>
            <a:prstGeom prst="rect">
              <a:avLst/>
            </a:prstGeom>
            <a:solidFill>
              <a:srgbClr val="04252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en-US" altLang="zh-CN" sz="1400">
                  <a:solidFill>
                    <a:schemeClr val="bg1"/>
                  </a:solidFill>
                  <a:latin typeface="Gulim" panose="020B0600000101010101" pitchFamily="34" charset="-127"/>
                </a:rPr>
                <a:t>2005</a:t>
              </a:r>
            </a:p>
          </p:txBody>
        </p:sp>
        <p:sp>
          <p:nvSpPr>
            <p:cNvPr id="7198" name="TextBox 42"/>
            <p:cNvSpPr txBox="1">
              <a:spLocks noChangeArrowheads="1"/>
            </p:cNvSpPr>
            <p:nvPr/>
          </p:nvSpPr>
          <p:spPr bwMode="auto">
            <a:xfrm>
              <a:off x="1066800" y="3814801"/>
              <a:ext cx="914400" cy="245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zh-CN" altLang="en-US" sz="1000">
                  <a:latin typeface="阿里巴巴普惠体 R" panose="00020600040101010101" charset="-122"/>
                  <a:ea typeface="阿里巴巴普惠体 R" panose="00020600040101010101" charset="-122"/>
                </a:rPr>
                <a:t>点击添加</a:t>
              </a:r>
            </a:p>
          </p:txBody>
        </p:sp>
      </p:grpSp>
      <p:cxnSp>
        <p:nvCxnSpPr>
          <p:cNvPr id="38" name="Straight Arrow Connector 37"/>
          <p:cNvCxnSpPr/>
          <p:nvPr/>
        </p:nvCxnSpPr>
        <p:spPr>
          <a:xfrm>
            <a:off x="2133600" y="2651125"/>
            <a:ext cx="228600" cy="0"/>
          </a:xfrm>
          <a:prstGeom prst="straightConnector1">
            <a:avLst/>
          </a:prstGeom>
          <a:ln>
            <a:solidFill>
              <a:srgbClr val="042520"/>
            </a:solidFill>
            <a:tailEnd type="arrow"/>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bwMode="auto">
          <a:xfrm>
            <a:off x="2590800" y="1622425"/>
            <a:ext cx="914400" cy="1708507"/>
            <a:chOff x="2590800" y="1622426"/>
            <a:chExt cx="914400" cy="1708506"/>
          </a:xfrm>
        </p:grpSpPr>
        <p:sp>
          <p:nvSpPr>
            <p:cNvPr id="49" name="Oval 48"/>
            <p:cNvSpPr/>
            <p:nvPr/>
          </p:nvSpPr>
          <p:spPr>
            <a:xfrm>
              <a:off x="2590800" y="1622426"/>
              <a:ext cx="914400" cy="914400"/>
            </a:xfrm>
            <a:prstGeom prst="ellipse">
              <a:avLst/>
            </a:prstGeom>
            <a:blipFill rotWithShape="1">
              <a:blip r:embed="rId5"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7194" name="TextBox 30"/>
            <p:cNvSpPr txBox="1">
              <a:spLocks noChangeArrowheads="1"/>
            </p:cNvSpPr>
            <p:nvPr/>
          </p:nvSpPr>
          <p:spPr bwMode="auto">
            <a:xfrm>
              <a:off x="2590800" y="2431025"/>
              <a:ext cx="914400" cy="415498"/>
            </a:xfrm>
            <a:prstGeom prst="rect">
              <a:avLst/>
            </a:prstGeom>
            <a:solidFill>
              <a:srgbClr val="04252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en-US" altLang="zh-CN" sz="1400">
                  <a:solidFill>
                    <a:schemeClr val="bg1"/>
                  </a:solidFill>
                  <a:latin typeface="Gulim" panose="020B0600000101010101" pitchFamily="34" charset="-127"/>
                </a:rPr>
                <a:t>2007</a:t>
              </a:r>
            </a:p>
          </p:txBody>
        </p:sp>
        <p:sp>
          <p:nvSpPr>
            <p:cNvPr id="7195" name="TextBox 43"/>
            <p:cNvSpPr txBox="1">
              <a:spLocks noChangeArrowheads="1"/>
            </p:cNvSpPr>
            <p:nvPr/>
          </p:nvSpPr>
          <p:spPr bwMode="auto">
            <a:xfrm>
              <a:off x="2590800" y="2932152"/>
              <a:ext cx="91440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zh-CN" altLang="en-US" sz="1000">
                  <a:latin typeface="阿里巴巴普惠体 R" panose="00020600040101010101" charset="-122"/>
                  <a:ea typeface="阿里巴巴普惠体 R" panose="00020600040101010101" charset="-122"/>
                  <a:sym typeface="+mn-ea"/>
                </a:rPr>
                <a:t>点击添加</a:t>
              </a:r>
              <a:endParaRPr lang="zh-CN" altLang="en-US" sz="1000">
                <a:latin typeface="阿里巴巴普惠体 R" panose="00020600040101010101" charset="-122"/>
                <a:ea typeface="阿里巴巴普惠体 R" panose="00020600040101010101" charset="-122"/>
              </a:endParaRPr>
            </a:p>
            <a:p>
              <a:pPr algn="ctr" eaLnBrk="1" hangingPunct="1"/>
              <a:r>
                <a:rPr lang="en-US" altLang="zh-CN" sz="1000"/>
                <a:t> </a:t>
              </a:r>
            </a:p>
          </p:txBody>
        </p:sp>
      </p:grpSp>
      <p:cxnSp>
        <p:nvCxnSpPr>
          <p:cNvPr id="40" name="Straight Arrow Connector 39"/>
          <p:cNvCxnSpPr/>
          <p:nvPr/>
        </p:nvCxnSpPr>
        <p:spPr>
          <a:xfrm>
            <a:off x="3657600" y="2651125"/>
            <a:ext cx="228600" cy="0"/>
          </a:xfrm>
          <a:prstGeom prst="straightConnector1">
            <a:avLst/>
          </a:prstGeom>
          <a:ln>
            <a:solidFill>
              <a:srgbClr val="042520"/>
            </a:solidFill>
            <a:tailEnd type="arrow"/>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bwMode="auto">
          <a:xfrm>
            <a:off x="4114800" y="1612900"/>
            <a:ext cx="914400" cy="1717938"/>
            <a:chOff x="4114800" y="1612900"/>
            <a:chExt cx="914400" cy="1718060"/>
          </a:xfrm>
        </p:grpSpPr>
        <p:sp>
          <p:nvSpPr>
            <p:cNvPr id="50" name="Oval 49"/>
            <p:cNvSpPr/>
            <p:nvPr/>
          </p:nvSpPr>
          <p:spPr>
            <a:xfrm>
              <a:off x="4114800" y="1612900"/>
              <a:ext cx="914400" cy="914465"/>
            </a:xfrm>
            <a:prstGeom prst="ellipse">
              <a:avLst/>
            </a:prstGeom>
            <a:blipFill rotWithShape="1">
              <a:blip r:embed="rId6"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7191" name="TextBox 31"/>
            <p:cNvSpPr txBox="1">
              <a:spLocks noChangeArrowheads="1"/>
            </p:cNvSpPr>
            <p:nvPr/>
          </p:nvSpPr>
          <p:spPr bwMode="auto">
            <a:xfrm>
              <a:off x="4114800" y="2431013"/>
              <a:ext cx="914400" cy="415522"/>
            </a:xfrm>
            <a:prstGeom prst="rect">
              <a:avLst/>
            </a:prstGeom>
            <a:solidFill>
              <a:srgbClr val="04252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en-US" altLang="zh-CN" sz="1400">
                  <a:solidFill>
                    <a:schemeClr val="bg1"/>
                  </a:solidFill>
                  <a:latin typeface="Gulim" panose="020B0600000101010101" pitchFamily="34" charset="-127"/>
                </a:rPr>
                <a:t>2009</a:t>
              </a:r>
            </a:p>
          </p:txBody>
        </p:sp>
        <p:sp>
          <p:nvSpPr>
            <p:cNvPr id="7192" name="TextBox 44"/>
            <p:cNvSpPr txBox="1">
              <a:spLocks noChangeArrowheads="1"/>
            </p:cNvSpPr>
            <p:nvPr/>
          </p:nvSpPr>
          <p:spPr bwMode="auto">
            <a:xfrm>
              <a:off x="4114800" y="2932152"/>
              <a:ext cx="914400" cy="398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zh-CN" altLang="en-US" sz="1000">
                  <a:latin typeface="阿里巴巴普惠体 R" panose="00020600040101010101" charset="-122"/>
                  <a:ea typeface="阿里巴巴普惠体 R" panose="00020600040101010101" charset="-122"/>
                  <a:sym typeface="+mn-ea"/>
                </a:rPr>
                <a:t>点击添加</a:t>
              </a:r>
              <a:endParaRPr lang="zh-CN" altLang="en-US" sz="1000">
                <a:latin typeface="阿里巴巴普惠体 R" panose="00020600040101010101" charset="-122"/>
                <a:ea typeface="阿里巴巴普惠体 R" panose="00020600040101010101" charset="-122"/>
              </a:endParaRPr>
            </a:p>
            <a:p>
              <a:pPr algn="ctr" eaLnBrk="1" hangingPunct="1"/>
              <a:endParaRPr lang="en-US" altLang="zh-CN" sz="1000"/>
            </a:p>
          </p:txBody>
        </p:sp>
      </p:grpSp>
      <p:cxnSp>
        <p:nvCxnSpPr>
          <p:cNvPr id="41" name="Straight Arrow Connector 40"/>
          <p:cNvCxnSpPr/>
          <p:nvPr/>
        </p:nvCxnSpPr>
        <p:spPr>
          <a:xfrm>
            <a:off x="5168900" y="2638425"/>
            <a:ext cx="228600" cy="0"/>
          </a:xfrm>
          <a:prstGeom prst="straightConnector1">
            <a:avLst/>
          </a:prstGeom>
          <a:ln>
            <a:solidFill>
              <a:srgbClr val="042520"/>
            </a:solidFill>
            <a:tailEnd type="arrow"/>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bwMode="auto">
          <a:xfrm>
            <a:off x="5638800" y="1622425"/>
            <a:ext cx="914400" cy="1708507"/>
            <a:chOff x="5638800" y="1622425"/>
            <a:chExt cx="914400" cy="1708507"/>
          </a:xfrm>
        </p:grpSpPr>
        <p:sp>
          <p:nvSpPr>
            <p:cNvPr id="51" name="Oval 50"/>
            <p:cNvSpPr/>
            <p:nvPr/>
          </p:nvSpPr>
          <p:spPr>
            <a:xfrm>
              <a:off x="5638800" y="1622425"/>
              <a:ext cx="914400" cy="914400"/>
            </a:xfrm>
            <a:prstGeom prst="ellipse">
              <a:avLst/>
            </a:prstGeom>
            <a:blipFill rotWithShape="1">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7188" name="TextBox 32"/>
            <p:cNvSpPr txBox="1">
              <a:spLocks noChangeArrowheads="1"/>
            </p:cNvSpPr>
            <p:nvPr/>
          </p:nvSpPr>
          <p:spPr bwMode="auto">
            <a:xfrm>
              <a:off x="5638800" y="2431025"/>
              <a:ext cx="914400" cy="415498"/>
            </a:xfrm>
            <a:prstGeom prst="rect">
              <a:avLst/>
            </a:prstGeom>
            <a:solidFill>
              <a:srgbClr val="04252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en-US" altLang="zh-CN" sz="1400">
                  <a:solidFill>
                    <a:schemeClr val="bg1"/>
                  </a:solidFill>
                  <a:latin typeface="Gulim" panose="020B0600000101010101" pitchFamily="34" charset="-127"/>
                </a:rPr>
                <a:t>2011</a:t>
              </a:r>
            </a:p>
          </p:txBody>
        </p:sp>
        <p:sp>
          <p:nvSpPr>
            <p:cNvPr id="7189" name="TextBox 45"/>
            <p:cNvSpPr txBox="1">
              <a:spLocks noChangeArrowheads="1"/>
            </p:cNvSpPr>
            <p:nvPr/>
          </p:nvSpPr>
          <p:spPr bwMode="auto">
            <a:xfrm>
              <a:off x="5638800" y="2932152"/>
              <a:ext cx="91440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zh-CN" altLang="en-US" sz="1000">
                  <a:latin typeface="阿里巴巴普惠体 R" panose="00020600040101010101" charset="-122"/>
                  <a:ea typeface="阿里巴巴普惠体 R" panose="00020600040101010101" charset="-122"/>
                  <a:sym typeface="+mn-ea"/>
                </a:rPr>
                <a:t>点击添加</a:t>
              </a:r>
              <a:endParaRPr lang="zh-CN" altLang="en-US" sz="1000">
                <a:latin typeface="阿里巴巴普惠体 R" panose="00020600040101010101" charset="-122"/>
                <a:ea typeface="阿里巴巴普惠体 R" panose="00020600040101010101" charset="-122"/>
              </a:endParaRPr>
            </a:p>
            <a:p>
              <a:pPr algn="ctr" eaLnBrk="1" hangingPunct="1"/>
              <a:endParaRPr lang="en-US" altLang="zh-CN" sz="1000"/>
            </a:p>
          </p:txBody>
        </p:sp>
      </p:grpSp>
      <p:cxnSp>
        <p:nvCxnSpPr>
          <p:cNvPr id="42" name="Straight Arrow Connector 41"/>
          <p:cNvCxnSpPr/>
          <p:nvPr/>
        </p:nvCxnSpPr>
        <p:spPr>
          <a:xfrm>
            <a:off x="6705600" y="2638425"/>
            <a:ext cx="228600" cy="0"/>
          </a:xfrm>
          <a:prstGeom prst="straightConnector1">
            <a:avLst/>
          </a:prstGeom>
          <a:ln>
            <a:solidFill>
              <a:srgbClr val="042520"/>
            </a:solidFill>
            <a:tailEnd type="arrow"/>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bwMode="auto">
          <a:xfrm>
            <a:off x="7162800" y="1622425"/>
            <a:ext cx="914400" cy="1708413"/>
            <a:chOff x="7162800" y="1622425"/>
            <a:chExt cx="914400" cy="1708535"/>
          </a:xfrm>
        </p:grpSpPr>
        <p:sp>
          <p:nvSpPr>
            <p:cNvPr id="52" name="Oval 51"/>
            <p:cNvSpPr/>
            <p:nvPr/>
          </p:nvSpPr>
          <p:spPr>
            <a:xfrm>
              <a:off x="7162800" y="1622425"/>
              <a:ext cx="914400" cy="914465"/>
            </a:xfrm>
            <a:prstGeom prst="ellipse">
              <a:avLst/>
            </a:prstGeom>
            <a:blipFill rotWithShape="1">
              <a:blip r:embed="rId5"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7185" name="TextBox 33"/>
            <p:cNvSpPr txBox="1">
              <a:spLocks noChangeArrowheads="1"/>
            </p:cNvSpPr>
            <p:nvPr/>
          </p:nvSpPr>
          <p:spPr bwMode="auto">
            <a:xfrm>
              <a:off x="7162800" y="2431013"/>
              <a:ext cx="914400" cy="415522"/>
            </a:xfrm>
            <a:prstGeom prst="rect">
              <a:avLst/>
            </a:prstGeom>
            <a:solidFill>
              <a:srgbClr val="04252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en-US" altLang="zh-CN" sz="1400">
                  <a:solidFill>
                    <a:schemeClr val="bg1"/>
                  </a:solidFill>
                  <a:latin typeface="Gulim" panose="020B0600000101010101" pitchFamily="34" charset="-127"/>
                </a:rPr>
                <a:t>2013</a:t>
              </a:r>
            </a:p>
          </p:txBody>
        </p:sp>
        <p:sp>
          <p:nvSpPr>
            <p:cNvPr id="7186" name="TextBox 46"/>
            <p:cNvSpPr txBox="1">
              <a:spLocks noChangeArrowheads="1"/>
            </p:cNvSpPr>
            <p:nvPr/>
          </p:nvSpPr>
          <p:spPr bwMode="auto">
            <a:xfrm>
              <a:off x="7162800" y="2932152"/>
              <a:ext cx="914400" cy="398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zh-CN" altLang="en-US" sz="1000">
                  <a:latin typeface="阿里巴巴普惠体 R" panose="00020600040101010101" charset="-122"/>
                  <a:ea typeface="阿里巴巴普惠体 R" panose="00020600040101010101" charset="-122"/>
                  <a:sym typeface="+mn-ea"/>
                </a:rPr>
                <a:t>点击添加</a:t>
              </a:r>
              <a:endParaRPr lang="zh-CN" altLang="en-US" sz="1000">
                <a:latin typeface="阿里巴巴普惠体 R" panose="00020600040101010101" charset="-122"/>
                <a:ea typeface="阿里巴巴普惠体 R" panose="00020600040101010101" charset="-122"/>
              </a:endParaRPr>
            </a:p>
            <a:p>
              <a:pPr algn="ctr" eaLnBrk="1" hangingPunct="1"/>
              <a:endParaRPr lang="en-US" altLang="zh-CN" sz="1000"/>
            </a:p>
          </p:txBody>
        </p:sp>
      </p:grpSp>
      <p:sp>
        <p:nvSpPr>
          <p:cNvPr id="11" name="文本框 15"/>
          <p:cNvSpPr txBox="1"/>
          <p:nvPr/>
        </p:nvSpPr>
        <p:spPr>
          <a:xfrm>
            <a:off x="2592120" y="311805"/>
            <a:ext cx="4708004" cy="583565"/>
          </a:xfrm>
          <a:prstGeom prst="rect">
            <a:avLst/>
          </a:prstGeom>
          <a:noFill/>
        </p:spPr>
        <p:txBody>
          <a:bodyPr wrap="square" rtlCol="0">
            <a:spAutoFit/>
          </a:bodyPr>
          <a:lstStyle/>
          <a:p>
            <a:r>
              <a:rPr lang="zh-CN" altLang="en-US" sz="3200" dirty="0">
                <a:solidFill>
                  <a:srgbClr val="042520"/>
                </a:solidFill>
                <a:latin typeface="阿里巴巴普惠体 M" panose="00020600040101010101" charset="-122"/>
                <a:ea typeface="阿里巴巴普惠体 M" panose="00020600040101010101" charset="-122"/>
                <a:cs typeface="阿里巴巴普惠体 M" panose="00020600040101010101" charset="-122"/>
              </a:rPr>
              <a:t>请在此输入文本标题</a:t>
            </a:r>
          </a:p>
        </p:txBody>
      </p:sp>
      <p:sp>
        <p:nvSpPr>
          <p:cNvPr id="57" name="MH_Text_1"/>
          <p:cNvSpPr/>
          <p:nvPr>
            <p:custDataLst>
              <p:tags r:id="rId1"/>
            </p:custDataLst>
          </p:nvPr>
        </p:nvSpPr>
        <p:spPr>
          <a:xfrm>
            <a:off x="2030730" y="3622675"/>
            <a:ext cx="5332095" cy="748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59981" tIns="0" rIns="159981" bIns="0" rtlCol="0" anchor="t">
            <a:noAutofit/>
          </a:bodyPr>
          <a:lstStyle/>
          <a:p>
            <a:pPr algn="ctr"/>
            <a:r>
              <a:rPr lang="zh-CN" altLang="en-US" sz="1400" dirty="0">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rPr>
              <a:t>单击此处添加文字阐述，添加简短问题说明文字，具体说明文字在此处添加此处单击此处添加文字阐</a:t>
            </a:r>
            <a:r>
              <a:rPr lang="zh-CN" altLang="en-US" sz="1400" dirty="0">
                <a:solidFill>
                  <a:schemeClr val="bg1"/>
                </a:solidFill>
                <a:latin typeface="阿里巴巴普惠体 R" panose="00020600040101010101" charset="-122"/>
                <a:ea typeface="阿里巴巴普惠体 R" panose="00020600040101010101" charset="-122"/>
                <a:cs typeface="阿里巴巴普惠体 R" panose="00020600040101010101" charset="-122"/>
              </a:rPr>
              <a:t>述</a:t>
            </a:r>
            <a:endParaRPr lang="en-US" altLang="zh-CN" sz="1600" dirty="0">
              <a:solidFill>
                <a:schemeClr val="bg1"/>
              </a:solidFill>
              <a:latin typeface="阿里巴巴普惠体 R" panose="00020600040101010101" charset="-122"/>
              <a:ea typeface="阿里巴巴普惠体 R" panose="00020600040101010101" charset="-122"/>
              <a:cs typeface="阿里巴巴普惠体 R" panose="00020600040101010101" charset="-122"/>
              <a:sym typeface="+mn-lt"/>
            </a:endParaRPr>
          </a:p>
        </p:txBody>
      </p:sp>
      <p:sp>
        <p:nvSpPr>
          <p:cNvPr id="3" name="文本框 2"/>
          <p:cNvSpPr txBox="1"/>
          <p:nvPr/>
        </p:nvSpPr>
        <p:spPr>
          <a:xfrm>
            <a:off x="2022475" y="880745"/>
            <a:ext cx="5080000" cy="275590"/>
          </a:xfrm>
          <a:prstGeom prst="rect">
            <a:avLst/>
          </a:prstGeom>
          <a:noFill/>
        </p:spPr>
        <p:txBody>
          <a:bodyPr wrap="none" rtlCol="0" anchor="t">
            <a:spAutoFit/>
          </a:bodyPr>
          <a:lstStyle/>
          <a:p>
            <a:r>
              <a:rPr lang="zh-CN" altLang="en-US" sz="1200" b="1">
                <a:solidFill>
                  <a:schemeClr val="tx1">
                    <a:lumMod val="65000"/>
                    <a:lumOff val="35000"/>
                  </a:schemeClr>
                </a:solidFill>
                <a:latin typeface="阿里巴巴普惠体 R" panose="00020600040101010101" charset="-122"/>
                <a:ea typeface="阿里巴巴普惠体 R" panose="00020600040101010101" charset="-122"/>
                <a:sym typeface="+mn-ea"/>
              </a:rPr>
              <a:t>点击此处添加文本点击此处添加文本点击此处添加文本点击此处添加文本</a:t>
            </a:r>
          </a:p>
        </p:txBody>
      </p:sp>
      <p:sp>
        <p:nvSpPr>
          <p:cNvPr id="6" name="文本框 5"/>
          <p:cNvSpPr txBox="1"/>
          <p:nvPr/>
        </p:nvSpPr>
        <p:spPr>
          <a:xfrm>
            <a:off x="1047750" y="1929765"/>
            <a:ext cx="894080" cy="306705"/>
          </a:xfrm>
          <a:prstGeom prst="rect">
            <a:avLst/>
          </a:prstGeom>
          <a:noFill/>
        </p:spPr>
        <p:txBody>
          <a:bodyPr wrap="none" rtlCol="0">
            <a:spAutoFit/>
          </a:bodyPr>
          <a:lstStyle/>
          <a:p>
            <a:r>
              <a:rPr lang="zh-CN" altLang="en-US" sz="1400">
                <a:solidFill>
                  <a:schemeClr val="bg1"/>
                </a:solidFill>
                <a:latin typeface="阿里巴巴普惠体 B" panose="00020600040101010101" pitchFamily="18" charset="-122"/>
                <a:ea typeface="阿里巴巴普惠体 B" panose="00020600040101010101" pitchFamily="18" charset="-122"/>
              </a:rPr>
              <a:t>填充图片</a:t>
            </a:r>
          </a:p>
        </p:txBody>
      </p:sp>
      <p:sp>
        <p:nvSpPr>
          <p:cNvPr id="10" name="文本框 9"/>
          <p:cNvSpPr txBox="1"/>
          <p:nvPr/>
        </p:nvSpPr>
        <p:spPr>
          <a:xfrm>
            <a:off x="2609850" y="1913255"/>
            <a:ext cx="894080" cy="306705"/>
          </a:xfrm>
          <a:prstGeom prst="rect">
            <a:avLst/>
          </a:prstGeom>
          <a:noFill/>
        </p:spPr>
        <p:txBody>
          <a:bodyPr wrap="none" rtlCol="0">
            <a:spAutoFit/>
          </a:bodyPr>
          <a:lstStyle/>
          <a:p>
            <a:r>
              <a:rPr lang="zh-CN" altLang="en-US" sz="1400">
                <a:solidFill>
                  <a:schemeClr val="bg1"/>
                </a:solidFill>
                <a:latin typeface="阿里巴巴普惠体 B" panose="00020600040101010101" pitchFamily="18" charset="-122"/>
                <a:ea typeface="阿里巴巴普惠体 B" panose="00020600040101010101" pitchFamily="18" charset="-122"/>
              </a:rPr>
              <a:t>填充图片</a:t>
            </a:r>
          </a:p>
        </p:txBody>
      </p:sp>
      <p:sp>
        <p:nvSpPr>
          <p:cNvPr id="12" name="文本框 11"/>
          <p:cNvSpPr txBox="1"/>
          <p:nvPr/>
        </p:nvSpPr>
        <p:spPr>
          <a:xfrm>
            <a:off x="4100195" y="1896745"/>
            <a:ext cx="894080" cy="306705"/>
          </a:xfrm>
          <a:prstGeom prst="rect">
            <a:avLst/>
          </a:prstGeom>
          <a:noFill/>
        </p:spPr>
        <p:txBody>
          <a:bodyPr wrap="none" rtlCol="0">
            <a:spAutoFit/>
          </a:bodyPr>
          <a:lstStyle/>
          <a:p>
            <a:r>
              <a:rPr lang="zh-CN" altLang="en-US" sz="1400">
                <a:solidFill>
                  <a:schemeClr val="bg1"/>
                </a:solidFill>
                <a:latin typeface="阿里巴巴普惠体 B" panose="00020600040101010101" pitchFamily="18" charset="-122"/>
                <a:ea typeface="阿里巴巴普惠体 B" panose="00020600040101010101" pitchFamily="18" charset="-122"/>
              </a:rPr>
              <a:t>填充图片</a:t>
            </a:r>
          </a:p>
        </p:txBody>
      </p:sp>
      <p:sp>
        <p:nvSpPr>
          <p:cNvPr id="14" name="文本框 13"/>
          <p:cNvSpPr txBox="1"/>
          <p:nvPr/>
        </p:nvSpPr>
        <p:spPr>
          <a:xfrm>
            <a:off x="5662295" y="1880235"/>
            <a:ext cx="894080" cy="306705"/>
          </a:xfrm>
          <a:prstGeom prst="rect">
            <a:avLst/>
          </a:prstGeom>
          <a:noFill/>
        </p:spPr>
        <p:txBody>
          <a:bodyPr wrap="none" rtlCol="0">
            <a:spAutoFit/>
          </a:bodyPr>
          <a:lstStyle/>
          <a:p>
            <a:r>
              <a:rPr lang="zh-CN" altLang="en-US" sz="1400">
                <a:solidFill>
                  <a:schemeClr val="bg1"/>
                </a:solidFill>
                <a:latin typeface="阿里巴巴普惠体 B" panose="00020600040101010101" pitchFamily="18" charset="-122"/>
                <a:ea typeface="阿里巴巴普惠体 B" panose="00020600040101010101" pitchFamily="18" charset="-122"/>
              </a:rPr>
              <a:t>填充图片</a:t>
            </a:r>
          </a:p>
        </p:txBody>
      </p:sp>
      <p:sp>
        <p:nvSpPr>
          <p:cNvPr id="15" name="文本框 14"/>
          <p:cNvSpPr txBox="1"/>
          <p:nvPr/>
        </p:nvSpPr>
        <p:spPr>
          <a:xfrm>
            <a:off x="7152640" y="1863725"/>
            <a:ext cx="894080" cy="306705"/>
          </a:xfrm>
          <a:prstGeom prst="rect">
            <a:avLst/>
          </a:prstGeom>
          <a:noFill/>
        </p:spPr>
        <p:txBody>
          <a:bodyPr wrap="none" rtlCol="0">
            <a:spAutoFit/>
          </a:bodyPr>
          <a:lstStyle/>
          <a:p>
            <a:r>
              <a:rPr lang="zh-CN" altLang="en-US" sz="1400">
                <a:solidFill>
                  <a:schemeClr val="bg1"/>
                </a:solidFill>
                <a:latin typeface="阿里巴巴普惠体 B" panose="00020600040101010101" pitchFamily="18" charset="-122"/>
                <a:ea typeface="阿里巴巴普惠体 B" panose="00020600040101010101" pitchFamily="18" charset="-122"/>
              </a:rPr>
              <a:t>填充图片</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899"/>
                            </p:stCondLst>
                            <p:childTnLst>
                              <p:par>
                                <p:cTn id="11" presetID="22" presetClass="entr" presetSubtype="8" fill="hold" nodeType="afterEffect">
                                  <p:stCondLst>
                                    <p:cond delay="0"/>
                                  </p:stCondLst>
                                  <p:childTnLst>
                                    <p:set>
                                      <p:cBhvr>
                                        <p:cTn id="12" dur="1" fill="hold">
                                          <p:stCondLst>
                                            <p:cond delay="0"/>
                                          </p:stCondLst>
                                        </p:cTn>
                                        <p:tgtEl>
                                          <p:spTgt spid="53"/>
                                        </p:tgtEl>
                                        <p:attrNameLst>
                                          <p:attrName>style.visibility</p:attrName>
                                        </p:attrNameLst>
                                      </p:cBhvr>
                                      <p:to>
                                        <p:strVal val="visible"/>
                                      </p:to>
                                    </p:set>
                                    <p:animEffect transition="in" filter="wipe(left)">
                                      <p:cBhvr>
                                        <p:cTn id="13" dur="500"/>
                                        <p:tgtEl>
                                          <p:spTgt spid="53"/>
                                        </p:tgtEl>
                                      </p:cBhvr>
                                    </p:animEffect>
                                  </p:childTnLst>
                                </p:cTn>
                              </p:par>
                            </p:childTnLst>
                          </p:cTn>
                        </p:par>
                        <p:par>
                          <p:cTn id="14" fill="hold">
                            <p:stCondLst>
                              <p:cond delay="1399"/>
                            </p:stCondLst>
                            <p:childTnLst>
                              <p:par>
                                <p:cTn id="15" presetID="22" presetClass="entr" presetSubtype="8" fill="hold" nodeType="after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ipe(left)">
                                      <p:cBhvr>
                                        <p:cTn id="17" dur="500"/>
                                        <p:tgtEl>
                                          <p:spTgt spid="38"/>
                                        </p:tgtEl>
                                      </p:cBhvr>
                                    </p:animEffect>
                                  </p:childTnLst>
                                </p:cTn>
                              </p:par>
                            </p:childTnLst>
                          </p:cTn>
                        </p:par>
                        <p:par>
                          <p:cTn id="18" fill="hold">
                            <p:stCondLst>
                              <p:cond delay="1899"/>
                            </p:stCondLst>
                            <p:childTnLst>
                              <p:par>
                                <p:cTn id="19" presetID="22" presetClass="entr" presetSubtype="8"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500"/>
                                        <p:tgtEl>
                                          <p:spTgt spid="2"/>
                                        </p:tgtEl>
                                      </p:cBhvr>
                                    </p:animEffect>
                                  </p:childTnLst>
                                </p:cTn>
                              </p:par>
                            </p:childTnLst>
                          </p:cTn>
                        </p:par>
                        <p:par>
                          <p:cTn id="22" fill="hold">
                            <p:stCondLst>
                              <p:cond delay="2399"/>
                            </p:stCondLst>
                            <p:childTnLst>
                              <p:par>
                                <p:cTn id="23" presetID="22" presetClass="entr" presetSubtype="8" fill="hold" nodeType="after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wipe(left)">
                                      <p:cBhvr>
                                        <p:cTn id="25" dur="500"/>
                                        <p:tgtEl>
                                          <p:spTgt spid="40"/>
                                        </p:tgtEl>
                                      </p:cBhvr>
                                    </p:animEffect>
                                  </p:childTnLst>
                                </p:cTn>
                              </p:par>
                            </p:childTnLst>
                          </p:cTn>
                        </p:par>
                        <p:par>
                          <p:cTn id="26" fill="hold">
                            <p:stCondLst>
                              <p:cond delay="2899"/>
                            </p:stCondLst>
                            <p:childTnLst>
                              <p:par>
                                <p:cTn id="27" presetID="22" presetClass="entr" presetSubtype="8" fill="hold"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left)">
                                      <p:cBhvr>
                                        <p:cTn id="29" dur="500"/>
                                        <p:tgtEl>
                                          <p:spTgt spid="7"/>
                                        </p:tgtEl>
                                      </p:cBhvr>
                                    </p:animEffect>
                                  </p:childTnLst>
                                </p:cTn>
                              </p:par>
                            </p:childTnLst>
                          </p:cTn>
                        </p:par>
                        <p:par>
                          <p:cTn id="30" fill="hold">
                            <p:stCondLst>
                              <p:cond delay="3399"/>
                            </p:stCondLst>
                            <p:childTnLst>
                              <p:par>
                                <p:cTn id="31" presetID="22" presetClass="entr" presetSubtype="8" fill="hold" nodeType="afterEffect">
                                  <p:stCondLst>
                                    <p:cond delay="0"/>
                                  </p:stCondLst>
                                  <p:childTnLst>
                                    <p:set>
                                      <p:cBhvr>
                                        <p:cTn id="32" dur="1" fill="hold">
                                          <p:stCondLst>
                                            <p:cond delay="0"/>
                                          </p:stCondLst>
                                        </p:cTn>
                                        <p:tgtEl>
                                          <p:spTgt spid="41"/>
                                        </p:tgtEl>
                                        <p:attrNameLst>
                                          <p:attrName>style.visibility</p:attrName>
                                        </p:attrNameLst>
                                      </p:cBhvr>
                                      <p:to>
                                        <p:strVal val="visible"/>
                                      </p:to>
                                    </p:set>
                                    <p:animEffect transition="in" filter="wipe(left)">
                                      <p:cBhvr>
                                        <p:cTn id="33" dur="500"/>
                                        <p:tgtEl>
                                          <p:spTgt spid="41"/>
                                        </p:tgtEl>
                                      </p:cBhvr>
                                    </p:animEffect>
                                  </p:childTnLst>
                                </p:cTn>
                              </p:par>
                            </p:childTnLst>
                          </p:cTn>
                        </p:par>
                        <p:par>
                          <p:cTn id="34" fill="hold">
                            <p:stCondLst>
                              <p:cond delay="3899"/>
                            </p:stCondLst>
                            <p:childTnLst>
                              <p:par>
                                <p:cTn id="35" presetID="22" presetClass="entr" presetSubtype="8" fill="hold"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childTnLst>
                          </p:cTn>
                        </p:par>
                        <p:par>
                          <p:cTn id="38" fill="hold">
                            <p:stCondLst>
                              <p:cond delay="4399"/>
                            </p:stCondLst>
                            <p:childTnLst>
                              <p:par>
                                <p:cTn id="39" presetID="22" presetClass="entr" presetSubtype="8" fill="hold" nodeType="after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wipe(left)">
                                      <p:cBhvr>
                                        <p:cTn id="41" dur="500"/>
                                        <p:tgtEl>
                                          <p:spTgt spid="42"/>
                                        </p:tgtEl>
                                      </p:cBhvr>
                                    </p:animEffect>
                                  </p:childTnLst>
                                </p:cTn>
                              </p:par>
                            </p:childTnLst>
                          </p:cTn>
                        </p:par>
                        <p:par>
                          <p:cTn id="42" fill="hold">
                            <p:stCondLst>
                              <p:cond delay="4899"/>
                            </p:stCondLst>
                            <p:childTnLst>
                              <p:par>
                                <p:cTn id="43" presetID="22" presetClass="entr" presetSubtype="8" fill="hold"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left)">
                                      <p:cBhvr>
                                        <p:cTn id="45" dur="500"/>
                                        <p:tgtEl>
                                          <p:spTgt spid="9"/>
                                        </p:tgtEl>
                                      </p:cBhvr>
                                    </p:animEffect>
                                  </p:childTnLst>
                                </p:cTn>
                              </p:par>
                            </p:childTnLst>
                          </p:cTn>
                        </p:par>
                        <p:par>
                          <p:cTn id="46" fill="hold">
                            <p:stCondLst>
                              <p:cond delay="5399"/>
                            </p:stCondLst>
                            <p:childTnLst>
                              <p:par>
                                <p:cTn id="47" presetID="10" presetClass="entr" presetSubtype="0" fill="hold" grpId="0" nodeType="afterEffect">
                                  <p:stCondLst>
                                    <p:cond delay="0"/>
                                  </p:stCondLst>
                                  <p:iterate type="lt">
                                    <p:tmPct val="10000"/>
                                  </p:iterate>
                                  <p:childTnLst>
                                    <p:set>
                                      <p:cBhvr>
                                        <p:cTn id="48" dur="1" fill="hold">
                                          <p:stCondLst>
                                            <p:cond delay="0"/>
                                          </p:stCondLst>
                                        </p:cTn>
                                        <p:tgtEl>
                                          <p:spTgt spid="57"/>
                                        </p:tgtEl>
                                        <p:attrNameLst>
                                          <p:attrName>style.visibility</p:attrName>
                                        </p:attrNameLst>
                                      </p:cBhvr>
                                      <p:to>
                                        <p:strVal val="visible"/>
                                      </p:to>
                                    </p:set>
                                    <p:animEffect transition="in" filter="fade">
                                      <p:cBhvr>
                                        <p:cTn id="49" dur="25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7"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914400" y="4552950"/>
            <a:ext cx="7848600" cy="381000"/>
          </a:xfrm>
          <a:prstGeom prst="rect">
            <a:avLst/>
          </a:prstGeom>
        </p:spPr>
        <p:txBody>
          <a:bodyPr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sz="1400" dirty="0">
                <a:solidFill>
                  <a:srgbClr val="042520"/>
                </a:solidFill>
                <a:latin typeface="Gulim" panose="020B0600000101010101" pitchFamily="34" charset="-127"/>
              </a:rPr>
              <a:t>CLEAN</a:t>
            </a:r>
            <a:r>
              <a:rPr lang="en-US" sz="1400" dirty="0">
                <a:latin typeface="Gulim" panose="020B0600000101010101" pitchFamily="34" charset="-127"/>
              </a:rPr>
              <a:t>POINT</a:t>
            </a:r>
          </a:p>
        </p:txBody>
      </p:sp>
      <p:sp>
        <p:nvSpPr>
          <p:cNvPr id="5" name="Rectangle 4"/>
          <p:cNvSpPr/>
          <p:nvPr/>
        </p:nvSpPr>
        <p:spPr>
          <a:xfrm>
            <a:off x="371475" y="4657725"/>
            <a:ext cx="390525" cy="266700"/>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latin typeface="Gulim" panose="020B0600000101010101" pitchFamily="34" charset="-127"/>
              </a:rPr>
              <a:t>07</a:t>
            </a:r>
          </a:p>
        </p:txBody>
      </p:sp>
      <p:cxnSp>
        <p:nvCxnSpPr>
          <p:cNvPr id="54" name="Straight Connector 53"/>
          <p:cNvCxnSpPr/>
          <p:nvPr/>
        </p:nvCxnSpPr>
        <p:spPr>
          <a:xfrm>
            <a:off x="2057400" y="2800350"/>
            <a:ext cx="533400" cy="0"/>
          </a:xfrm>
          <a:prstGeom prst="line">
            <a:avLst/>
          </a:prstGeom>
          <a:ln w="6350">
            <a:solidFill>
              <a:srgbClr val="042520"/>
            </a:solidFill>
            <a:prstDash val="dashDot"/>
            <a:round/>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4267200" y="2800350"/>
            <a:ext cx="533400" cy="0"/>
          </a:xfrm>
          <a:prstGeom prst="line">
            <a:avLst/>
          </a:prstGeom>
          <a:ln w="6350">
            <a:solidFill>
              <a:srgbClr val="042520"/>
            </a:solidFill>
            <a:prstDash val="dashDot"/>
            <a:round/>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481763" y="2800350"/>
            <a:ext cx="533400" cy="0"/>
          </a:xfrm>
          <a:prstGeom prst="line">
            <a:avLst/>
          </a:prstGeom>
          <a:ln w="6350">
            <a:solidFill>
              <a:srgbClr val="042520"/>
            </a:solidFill>
            <a:prstDash val="dashDot"/>
            <a:round/>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8693150" y="2800350"/>
            <a:ext cx="450850" cy="0"/>
          </a:xfrm>
          <a:prstGeom prst="line">
            <a:avLst/>
          </a:prstGeom>
          <a:ln w="6350">
            <a:solidFill>
              <a:srgbClr val="042520"/>
            </a:solidFill>
            <a:prstDash val="dashDot"/>
            <a:round/>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bwMode="auto">
          <a:xfrm>
            <a:off x="381000" y="1657350"/>
            <a:ext cx="1676400" cy="3250245"/>
            <a:chOff x="381000" y="1428750"/>
            <a:chExt cx="1676400" cy="3250245"/>
          </a:xfrm>
        </p:grpSpPr>
        <p:sp>
          <p:nvSpPr>
            <p:cNvPr id="39" name="Rectangle 38"/>
            <p:cNvSpPr/>
            <p:nvPr/>
          </p:nvSpPr>
          <p:spPr>
            <a:xfrm>
              <a:off x="381000" y="1428750"/>
              <a:ext cx="1676400" cy="1143000"/>
            </a:xfrm>
            <a:prstGeom prst="rect">
              <a:avLst/>
            </a:prstGeom>
            <a:blipFill rotWithShape="1">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8216" name="TextBox 57"/>
            <p:cNvSpPr txBox="1">
              <a:spLocks noChangeArrowheads="1"/>
            </p:cNvSpPr>
            <p:nvPr/>
          </p:nvSpPr>
          <p:spPr bwMode="auto">
            <a:xfrm>
              <a:off x="381000" y="2879405"/>
              <a:ext cx="1676400" cy="179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1400" dirty="0">
                  <a:latin typeface="阿里巴巴普惠体 R" panose="00020600040101010101" charset="-122"/>
                  <a:ea typeface="阿里巴巴普惠体 R" panose="00020600040101010101" charset="-122"/>
                  <a:sym typeface="+mn-ea"/>
                </a:rPr>
                <a:t>点击添加文本</a:t>
              </a:r>
            </a:p>
            <a:p>
              <a:pPr algn="ctr" eaLnBrk="1" hangingPunct="1">
                <a:lnSpc>
                  <a:spcPct val="150000"/>
                </a:lnSpc>
              </a:pPr>
              <a:r>
                <a:rPr lang="zh-CN" altLang="en-US" sz="1000" dirty="0">
                  <a:latin typeface="阿里巴巴普惠体 R" panose="00020600040101010101" charset="-122"/>
                  <a:ea typeface="阿里巴巴普惠体 R" panose="00020600040101010101" charset="-122"/>
                  <a:sym typeface="+mn-ea"/>
                </a:rPr>
                <a:t>点击添加文本点击添加</a:t>
              </a:r>
            </a:p>
            <a:p>
              <a:pPr algn="ctr" eaLnBrk="1" hangingPunct="1">
                <a:lnSpc>
                  <a:spcPct val="150000"/>
                </a:lnSpc>
              </a:pPr>
              <a:r>
                <a:rPr lang="zh-CN" altLang="en-US" sz="1000" dirty="0">
                  <a:latin typeface="阿里巴巴普惠体 R" panose="00020600040101010101" charset="-122"/>
                  <a:ea typeface="阿里巴巴普惠体 R" panose="00020600040101010101" charset="-122"/>
                  <a:sym typeface="+mn-ea"/>
                </a:rPr>
                <a:t>点击添加文本点击添加</a:t>
              </a:r>
              <a:endParaRPr lang="zh-CN" altLang="en-US" sz="1000" dirty="0">
                <a:latin typeface="阿里巴巴普惠体 R" panose="00020600040101010101" charset="-122"/>
                <a:ea typeface="阿里巴巴普惠体 R" panose="00020600040101010101" charset="-122"/>
              </a:endParaRPr>
            </a:p>
            <a:p>
              <a:pPr algn="ctr" eaLnBrk="1" hangingPunct="1">
                <a:lnSpc>
                  <a:spcPct val="150000"/>
                </a:lnSpc>
              </a:pPr>
              <a:endParaRPr lang="zh-CN" altLang="en-US" sz="1000" dirty="0">
                <a:latin typeface="阿里巴巴普惠体 R" panose="00020600040101010101" charset="-122"/>
                <a:ea typeface="阿里巴巴普惠体 R" panose="00020600040101010101" charset="-122"/>
              </a:endParaRPr>
            </a:p>
            <a:p>
              <a:pPr algn="ctr" eaLnBrk="1" hangingPunct="1">
                <a:lnSpc>
                  <a:spcPct val="150000"/>
                </a:lnSpc>
              </a:pPr>
              <a:endParaRPr lang="zh-CN" altLang="en-US" sz="1000" dirty="0">
                <a:latin typeface="阿里巴巴普惠体 R" panose="00020600040101010101" charset="-122"/>
                <a:ea typeface="阿里巴巴普惠体 R" panose="00020600040101010101" charset="-122"/>
              </a:endParaRPr>
            </a:p>
            <a:p>
              <a:pPr algn="ctr" eaLnBrk="1" hangingPunct="1">
                <a:lnSpc>
                  <a:spcPct val="150000"/>
                </a:lnSpc>
              </a:pPr>
              <a:endParaRPr lang="zh-CN" altLang="en-US" sz="1000" dirty="0">
                <a:latin typeface="阿里巴巴普惠体 R" panose="00020600040101010101" charset="-122"/>
                <a:ea typeface="阿里巴巴普惠体 R" panose="00020600040101010101" charset="-122"/>
              </a:endParaRPr>
            </a:p>
            <a:p>
              <a:pPr algn="ctr" eaLnBrk="1" hangingPunct="1">
                <a:lnSpc>
                  <a:spcPct val="150000"/>
                </a:lnSpc>
              </a:pPr>
              <a:endParaRPr lang="en-US" altLang="zh-CN" sz="1000" dirty="0"/>
            </a:p>
          </p:txBody>
        </p:sp>
        <p:sp>
          <p:nvSpPr>
            <p:cNvPr id="2" name="Rectangle 1"/>
            <p:cNvSpPr/>
            <p:nvPr/>
          </p:nvSpPr>
          <p:spPr>
            <a:xfrm>
              <a:off x="381000" y="2571750"/>
              <a:ext cx="1676400" cy="342900"/>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Gulim" panose="020B0600000101010101" pitchFamily="34" charset="-127"/>
                </a:rPr>
                <a:t>2005</a:t>
              </a:r>
            </a:p>
          </p:txBody>
        </p:sp>
      </p:grpSp>
      <p:grpSp>
        <p:nvGrpSpPr>
          <p:cNvPr id="7" name="Group 6"/>
          <p:cNvGrpSpPr/>
          <p:nvPr/>
        </p:nvGrpSpPr>
        <p:grpSpPr bwMode="auto">
          <a:xfrm>
            <a:off x="2590800" y="1858015"/>
            <a:ext cx="1676400" cy="2085335"/>
            <a:chOff x="2590800" y="1629415"/>
            <a:chExt cx="1676400" cy="2085335"/>
          </a:xfrm>
        </p:grpSpPr>
        <p:sp>
          <p:nvSpPr>
            <p:cNvPr id="40" name="Rectangle 39"/>
            <p:cNvSpPr/>
            <p:nvPr/>
          </p:nvSpPr>
          <p:spPr>
            <a:xfrm>
              <a:off x="2590800" y="2571750"/>
              <a:ext cx="1676400" cy="1143000"/>
            </a:xfrm>
            <a:prstGeom prst="rect">
              <a:avLst/>
            </a:prstGeom>
            <a:blipFill rotWithShape="1">
              <a:blip r:embed="rId3"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8213" name="TextBox 60"/>
            <p:cNvSpPr txBox="1">
              <a:spLocks noChangeArrowheads="1"/>
            </p:cNvSpPr>
            <p:nvPr/>
          </p:nvSpPr>
          <p:spPr bwMode="auto">
            <a:xfrm>
              <a:off x="2590800" y="1629415"/>
              <a:ext cx="1676400" cy="321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en-US" altLang="zh-CN" sz="1000"/>
                <a:t>r</a:t>
              </a:r>
            </a:p>
          </p:txBody>
        </p:sp>
        <p:sp>
          <p:nvSpPr>
            <p:cNvPr id="27" name="Rectangle 26"/>
            <p:cNvSpPr/>
            <p:nvPr/>
          </p:nvSpPr>
          <p:spPr>
            <a:xfrm>
              <a:off x="2590800" y="2228850"/>
              <a:ext cx="1676400" cy="342900"/>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Gulim" panose="020B0600000101010101" pitchFamily="34" charset="-127"/>
                </a:rPr>
                <a:t>2007</a:t>
              </a:r>
            </a:p>
          </p:txBody>
        </p:sp>
      </p:grpSp>
      <p:grpSp>
        <p:nvGrpSpPr>
          <p:cNvPr id="8" name="Group 7"/>
          <p:cNvGrpSpPr/>
          <p:nvPr/>
        </p:nvGrpSpPr>
        <p:grpSpPr bwMode="auto">
          <a:xfrm>
            <a:off x="4805363" y="1657350"/>
            <a:ext cx="1676400" cy="1485900"/>
            <a:chOff x="4805370" y="1428750"/>
            <a:chExt cx="1676393" cy="1485900"/>
          </a:xfrm>
        </p:grpSpPr>
        <p:sp>
          <p:nvSpPr>
            <p:cNvPr id="41" name="Rectangle 40"/>
            <p:cNvSpPr/>
            <p:nvPr/>
          </p:nvSpPr>
          <p:spPr>
            <a:xfrm>
              <a:off x="4805370" y="1428750"/>
              <a:ext cx="1676393" cy="1143000"/>
            </a:xfrm>
            <a:prstGeom prst="rect">
              <a:avLst/>
            </a:prstGeom>
            <a:blipFill rotWithShape="1">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29" name="Rectangle 28"/>
            <p:cNvSpPr/>
            <p:nvPr/>
          </p:nvSpPr>
          <p:spPr>
            <a:xfrm>
              <a:off x="4805370" y="2571750"/>
              <a:ext cx="1676393" cy="342900"/>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Gulim" panose="020B0600000101010101" pitchFamily="34" charset="-127"/>
                </a:rPr>
                <a:t>2008</a:t>
              </a:r>
            </a:p>
          </p:txBody>
        </p:sp>
      </p:grpSp>
      <p:grpSp>
        <p:nvGrpSpPr>
          <p:cNvPr id="9" name="Group 8"/>
          <p:cNvGrpSpPr/>
          <p:nvPr/>
        </p:nvGrpSpPr>
        <p:grpSpPr bwMode="auto">
          <a:xfrm>
            <a:off x="7010400" y="1858015"/>
            <a:ext cx="1682750" cy="2085335"/>
            <a:chOff x="7010400" y="1629415"/>
            <a:chExt cx="1683070" cy="2085335"/>
          </a:xfrm>
        </p:grpSpPr>
        <p:sp>
          <p:nvSpPr>
            <p:cNvPr id="42" name="Rectangle 41"/>
            <p:cNvSpPr/>
            <p:nvPr/>
          </p:nvSpPr>
          <p:spPr>
            <a:xfrm>
              <a:off x="7016751" y="2571750"/>
              <a:ext cx="1676719" cy="1143000"/>
            </a:xfrm>
            <a:prstGeom prst="rect">
              <a:avLst/>
            </a:prstGeom>
            <a:blipFill rotWithShape="1">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8207" name="TextBox 62"/>
            <p:cNvSpPr txBox="1">
              <a:spLocks noChangeArrowheads="1"/>
            </p:cNvSpPr>
            <p:nvPr/>
          </p:nvSpPr>
          <p:spPr bwMode="auto">
            <a:xfrm>
              <a:off x="7010400" y="1629415"/>
              <a:ext cx="1676400" cy="321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endParaRPr lang="en-US" altLang="zh-CN" sz="1000"/>
            </a:p>
          </p:txBody>
        </p:sp>
        <p:sp>
          <p:nvSpPr>
            <p:cNvPr id="30" name="Rectangle 29"/>
            <p:cNvSpPr/>
            <p:nvPr/>
          </p:nvSpPr>
          <p:spPr>
            <a:xfrm>
              <a:off x="7016751" y="2228850"/>
              <a:ext cx="1676719" cy="342900"/>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Gulim" panose="020B0600000101010101" pitchFamily="34" charset="-127"/>
                </a:rPr>
                <a:t>2009</a:t>
              </a:r>
            </a:p>
          </p:txBody>
        </p:sp>
      </p:grpSp>
      <p:sp>
        <p:nvSpPr>
          <p:cNvPr id="11" name="文本框 15"/>
          <p:cNvSpPr txBox="1"/>
          <p:nvPr/>
        </p:nvSpPr>
        <p:spPr>
          <a:xfrm>
            <a:off x="2592120" y="311805"/>
            <a:ext cx="4708004" cy="583565"/>
          </a:xfrm>
          <a:prstGeom prst="rect">
            <a:avLst/>
          </a:prstGeom>
          <a:noFill/>
        </p:spPr>
        <p:txBody>
          <a:bodyPr wrap="square" rtlCol="0">
            <a:spAutoFit/>
          </a:bodyPr>
          <a:lstStyle/>
          <a:p>
            <a:r>
              <a:rPr lang="zh-CN" altLang="en-US" sz="3200" dirty="0">
                <a:solidFill>
                  <a:srgbClr val="042520"/>
                </a:solidFill>
                <a:latin typeface="阿里巴巴普惠体 M" panose="00020600040101010101" charset="-122"/>
                <a:ea typeface="阿里巴巴普惠体 M" panose="00020600040101010101" charset="-122"/>
                <a:cs typeface="阿里巴巴普惠体 M" panose="00020600040101010101" charset="-122"/>
              </a:rPr>
              <a:t>请在此输入文本标题</a:t>
            </a:r>
          </a:p>
        </p:txBody>
      </p:sp>
      <p:sp>
        <p:nvSpPr>
          <p:cNvPr id="6" name="文本框 5"/>
          <p:cNvSpPr txBox="1"/>
          <p:nvPr/>
        </p:nvSpPr>
        <p:spPr>
          <a:xfrm>
            <a:off x="2022475" y="880745"/>
            <a:ext cx="5080000" cy="275590"/>
          </a:xfrm>
          <a:prstGeom prst="rect">
            <a:avLst/>
          </a:prstGeom>
          <a:noFill/>
        </p:spPr>
        <p:txBody>
          <a:bodyPr wrap="none" rtlCol="0" anchor="t">
            <a:spAutoFit/>
          </a:bodyPr>
          <a:lstStyle/>
          <a:p>
            <a:r>
              <a:rPr lang="zh-CN" altLang="en-US" sz="1200" b="1">
                <a:solidFill>
                  <a:schemeClr val="tx1">
                    <a:lumMod val="65000"/>
                    <a:lumOff val="35000"/>
                  </a:schemeClr>
                </a:solidFill>
                <a:latin typeface="阿里巴巴普惠体 R" panose="00020600040101010101" charset="-122"/>
                <a:ea typeface="阿里巴巴普惠体 R" panose="00020600040101010101" charset="-122"/>
                <a:sym typeface="+mn-ea"/>
              </a:rPr>
              <a:t>点击此处添加文本点击此处添加文本点击此处添加文本点击此处添加文本</a:t>
            </a:r>
          </a:p>
        </p:txBody>
      </p:sp>
      <p:sp>
        <p:nvSpPr>
          <p:cNvPr id="10" name="TextBox 57"/>
          <p:cNvSpPr txBox="1">
            <a:spLocks noChangeArrowheads="1"/>
          </p:cNvSpPr>
          <p:nvPr/>
        </p:nvSpPr>
        <p:spPr bwMode="auto">
          <a:xfrm>
            <a:off x="2588895" y="1512885"/>
            <a:ext cx="1676400" cy="179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1400" dirty="0">
                <a:latin typeface="阿里巴巴普惠体 R" panose="00020600040101010101" charset="-122"/>
                <a:ea typeface="阿里巴巴普惠体 R" panose="00020600040101010101" charset="-122"/>
                <a:sym typeface="+mn-ea"/>
              </a:rPr>
              <a:t>点击添加文本</a:t>
            </a:r>
          </a:p>
          <a:p>
            <a:pPr algn="ctr" eaLnBrk="1" hangingPunct="1">
              <a:lnSpc>
                <a:spcPct val="150000"/>
              </a:lnSpc>
            </a:pPr>
            <a:r>
              <a:rPr lang="zh-CN" altLang="en-US" sz="1000" dirty="0">
                <a:latin typeface="阿里巴巴普惠体 R" panose="00020600040101010101" charset="-122"/>
                <a:ea typeface="阿里巴巴普惠体 R" panose="00020600040101010101" charset="-122"/>
                <a:sym typeface="+mn-ea"/>
              </a:rPr>
              <a:t>点击添加文本点击添加</a:t>
            </a:r>
          </a:p>
          <a:p>
            <a:pPr algn="ctr" eaLnBrk="1" hangingPunct="1">
              <a:lnSpc>
                <a:spcPct val="150000"/>
              </a:lnSpc>
            </a:pPr>
            <a:r>
              <a:rPr lang="zh-CN" altLang="en-US" sz="1000" dirty="0">
                <a:latin typeface="阿里巴巴普惠体 R" panose="00020600040101010101" charset="-122"/>
                <a:ea typeface="阿里巴巴普惠体 R" panose="00020600040101010101" charset="-122"/>
                <a:sym typeface="+mn-ea"/>
              </a:rPr>
              <a:t>点击添加文本点击添加</a:t>
            </a:r>
            <a:endParaRPr lang="zh-CN" altLang="en-US" sz="1000" dirty="0">
              <a:latin typeface="阿里巴巴普惠体 R" panose="00020600040101010101" charset="-122"/>
              <a:ea typeface="阿里巴巴普惠体 R" panose="00020600040101010101" charset="-122"/>
            </a:endParaRPr>
          </a:p>
          <a:p>
            <a:pPr algn="ctr" eaLnBrk="1" hangingPunct="1">
              <a:lnSpc>
                <a:spcPct val="150000"/>
              </a:lnSpc>
            </a:pPr>
            <a:endParaRPr lang="zh-CN" altLang="en-US" sz="1000" dirty="0">
              <a:latin typeface="阿里巴巴普惠体 R" panose="00020600040101010101" charset="-122"/>
              <a:ea typeface="阿里巴巴普惠体 R" panose="00020600040101010101" charset="-122"/>
            </a:endParaRPr>
          </a:p>
          <a:p>
            <a:pPr algn="ctr" eaLnBrk="1" hangingPunct="1">
              <a:lnSpc>
                <a:spcPct val="150000"/>
              </a:lnSpc>
            </a:pPr>
            <a:endParaRPr lang="zh-CN" altLang="en-US" sz="1000" dirty="0">
              <a:latin typeface="阿里巴巴普惠体 R" panose="00020600040101010101" charset="-122"/>
              <a:ea typeface="阿里巴巴普惠体 R" panose="00020600040101010101" charset="-122"/>
            </a:endParaRPr>
          </a:p>
          <a:p>
            <a:pPr algn="ctr" eaLnBrk="1" hangingPunct="1">
              <a:lnSpc>
                <a:spcPct val="150000"/>
              </a:lnSpc>
            </a:pPr>
            <a:endParaRPr lang="zh-CN" altLang="en-US" sz="1000" dirty="0">
              <a:latin typeface="阿里巴巴普惠体 R" panose="00020600040101010101" charset="-122"/>
              <a:ea typeface="阿里巴巴普惠体 R" panose="00020600040101010101" charset="-122"/>
            </a:endParaRPr>
          </a:p>
          <a:p>
            <a:pPr algn="ctr" eaLnBrk="1" hangingPunct="1">
              <a:lnSpc>
                <a:spcPct val="150000"/>
              </a:lnSpc>
            </a:pPr>
            <a:endParaRPr lang="en-US" altLang="zh-CN" sz="1000" dirty="0"/>
          </a:p>
        </p:txBody>
      </p:sp>
      <p:sp>
        <p:nvSpPr>
          <p:cNvPr id="12" name="TextBox 57"/>
          <p:cNvSpPr txBox="1">
            <a:spLocks noChangeArrowheads="1"/>
          </p:cNvSpPr>
          <p:nvPr/>
        </p:nvSpPr>
        <p:spPr bwMode="auto">
          <a:xfrm>
            <a:off x="4813300" y="3091495"/>
            <a:ext cx="1676400" cy="179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1400" dirty="0">
                <a:latin typeface="阿里巴巴普惠体 R" panose="00020600040101010101" charset="-122"/>
                <a:ea typeface="阿里巴巴普惠体 R" panose="00020600040101010101" charset="-122"/>
                <a:sym typeface="+mn-ea"/>
              </a:rPr>
              <a:t>点击添加文本</a:t>
            </a:r>
          </a:p>
          <a:p>
            <a:pPr algn="ctr" eaLnBrk="1" hangingPunct="1">
              <a:lnSpc>
                <a:spcPct val="150000"/>
              </a:lnSpc>
            </a:pPr>
            <a:r>
              <a:rPr lang="zh-CN" altLang="en-US" sz="1000" dirty="0">
                <a:latin typeface="阿里巴巴普惠体 R" panose="00020600040101010101" charset="-122"/>
                <a:ea typeface="阿里巴巴普惠体 R" panose="00020600040101010101" charset="-122"/>
                <a:sym typeface="+mn-ea"/>
              </a:rPr>
              <a:t>点击添加文本点击添加</a:t>
            </a:r>
          </a:p>
          <a:p>
            <a:pPr algn="ctr" eaLnBrk="1" hangingPunct="1">
              <a:lnSpc>
                <a:spcPct val="150000"/>
              </a:lnSpc>
            </a:pPr>
            <a:r>
              <a:rPr lang="zh-CN" altLang="en-US" sz="1000" dirty="0">
                <a:latin typeface="阿里巴巴普惠体 R" panose="00020600040101010101" charset="-122"/>
                <a:ea typeface="阿里巴巴普惠体 R" panose="00020600040101010101" charset="-122"/>
                <a:sym typeface="+mn-ea"/>
              </a:rPr>
              <a:t>点击添加文本点击添加</a:t>
            </a:r>
            <a:endParaRPr lang="zh-CN" altLang="en-US" sz="1000" dirty="0">
              <a:latin typeface="阿里巴巴普惠体 R" panose="00020600040101010101" charset="-122"/>
              <a:ea typeface="阿里巴巴普惠体 R" panose="00020600040101010101" charset="-122"/>
            </a:endParaRPr>
          </a:p>
          <a:p>
            <a:pPr algn="ctr" eaLnBrk="1" hangingPunct="1">
              <a:lnSpc>
                <a:spcPct val="150000"/>
              </a:lnSpc>
            </a:pPr>
            <a:endParaRPr lang="zh-CN" altLang="en-US" sz="1000" dirty="0">
              <a:latin typeface="阿里巴巴普惠体 R" panose="00020600040101010101" charset="-122"/>
              <a:ea typeface="阿里巴巴普惠体 R" panose="00020600040101010101" charset="-122"/>
            </a:endParaRPr>
          </a:p>
          <a:p>
            <a:pPr algn="ctr" eaLnBrk="1" hangingPunct="1">
              <a:lnSpc>
                <a:spcPct val="150000"/>
              </a:lnSpc>
            </a:pPr>
            <a:endParaRPr lang="zh-CN" altLang="en-US" sz="1000" dirty="0">
              <a:latin typeface="阿里巴巴普惠体 R" panose="00020600040101010101" charset="-122"/>
              <a:ea typeface="阿里巴巴普惠体 R" panose="00020600040101010101" charset="-122"/>
            </a:endParaRPr>
          </a:p>
          <a:p>
            <a:pPr algn="ctr" eaLnBrk="1" hangingPunct="1">
              <a:lnSpc>
                <a:spcPct val="150000"/>
              </a:lnSpc>
            </a:pPr>
            <a:endParaRPr lang="zh-CN" altLang="en-US" sz="1000" dirty="0">
              <a:latin typeface="阿里巴巴普惠体 R" panose="00020600040101010101" charset="-122"/>
              <a:ea typeface="阿里巴巴普惠体 R" panose="00020600040101010101" charset="-122"/>
            </a:endParaRPr>
          </a:p>
          <a:p>
            <a:pPr algn="ctr" eaLnBrk="1" hangingPunct="1">
              <a:lnSpc>
                <a:spcPct val="150000"/>
              </a:lnSpc>
            </a:pPr>
            <a:endParaRPr lang="en-US" altLang="zh-CN" sz="1000" dirty="0"/>
          </a:p>
        </p:txBody>
      </p:sp>
      <p:sp>
        <p:nvSpPr>
          <p:cNvPr id="13" name="TextBox 57"/>
          <p:cNvSpPr txBox="1">
            <a:spLocks noChangeArrowheads="1"/>
          </p:cNvSpPr>
          <p:nvPr/>
        </p:nvSpPr>
        <p:spPr bwMode="auto">
          <a:xfrm>
            <a:off x="7037705" y="1512885"/>
            <a:ext cx="1676400" cy="179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50000"/>
              </a:lnSpc>
            </a:pPr>
            <a:r>
              <a:rPr lang="zh-CN" altLang="en-US" sz="1400" dirty="0">
                <a:latin typeface="阿里巴巴普惠体 R" panose="00020600040101010101" charset="-122"/>
                <a:ea typeface="阿里巴巴普惠体 R" panose="00020600040101010101" charset="-122"/>
                <a:sym typeface="+mn-ea"/>
              </a:rPr>
              <a:t>点击添加文本</a:t>
            </a:r>
          </a:p>
          <a:p>
            <a:pPr algn="ctr" eaLnBrk="1" hangingPunct="1">
              <a:lnSpc>
                <a:spcPct val="150000"/>
              </a:lnSpc>
            </a:pPr>
            <a:r>
              <a:rPr lang="zh-CN" altLang="en-US" sz="1000" dirty="0">
                <a:latin typeface="阿里巴巴普惠体 R" panose="00020600040101010101" charset="-122"/>
                <a:ea typeface="阿里巴巴普惠体 R" panose="00020600040101010101" charset="-122"/>
                <a:sym typeface="+mn-ea"/>
              </a:rPr>
              <a:t>点击添加文本点击添加</a:t>
            </a:r>
          </a:p>
          <a:p>
            <a:pPr algn="ctr" eaLnBrk="1" hangingPunct="1">
              <a:lnSpc>
                <a:spcPct val="150000"/>
              </a:lnSpc>
            </a:pPr>
            <a:r>
              <a:rPr lang="zh-CN" altLang="en-US" sz="1000" dirty="0">
                <a:latin typeface="阿里巴巴普惠体 R" panose="00020600040101010101" charset="-122"/>
                <a:ea typeface="阿里巴巴普惠体 R" panose="00020600040101010101" charset="-122"/>
                <a:sym typeface="+mn-ea"/>
              </a:rPr>
              <a:t>点击添加文本点击添加</a:t>
            </a:r>
            <a:endParaRPr lang="zh-CN" altLang="en-US" sz="1000" dirty="0">
              <a:latin typeface="阿里巴巴普惠体 R" panose="00020600040101010101" charset="-122"/>
              <a:ea typeface="阿里巴巴普惠体 R" panose="00020600040101010101" charset="-122"/>
            </a:endParaRPr>
          </a:p>
          <a:p>
            <a:pPr algn="ctr" eaLnBrk="1" hangingPunct="1">
              <a:lnSpc>
                <a:spcPct val="150000"/>
              </a:lnSpc>
            </a:pPr>
            <a:endParaRPr lang="zh-CN" altLang="en-US" sz="1000" dirty="0">
              <a:latin typeface="阿里巴巴普惠体 R" panose="00020600040101010101" charset="-122"/>
              <a:ea typeface="阿里巴巴普惠体 R" panose="00020600040101010101" charset="-122"/>
            </a:endParaRPr>
          </a:p>
          <a:p>
            <a:pPr algn="ctr" eaLnBrk="1" hangingPunct="1">
              <a:lnSpc>
                <a:spcPct val="150000"/>
              </a:lnSpc>
            </a:pPr>
            <a:endParaRPr lang="zh-CN" altLang="en-US" sz="1000" dirty="0">
              <a:latin typeface="阿里巴巴普惠体 R" panose="00020600040101010101" charset="-122"/>
              <a:ea typeface="阿里巴巴普惠体 R" panose="00020600040101010101" charset="-122"/>
            </a:endParaRPr>
          </a:p>
          <a:p>
            <a:pPr algn="ctr" eaLnBrk="1" hangingPunct="1">
              <a:lnSpc>
                <a:spcPct val="150000"/>
              </a:lnSpc>
            </a:pPr>
            <a:endParaRPr lang="zh-CN" altLang="en-US" sz="1000" dirty="0">
              <a:latin typeface="阿里巴巴普惠体 R" panose="00020600040101010101" charset="-122"/>
              <a:ea typeface="阿里巴巴普惠体 R" panose="00020600040101010101" charset="-122"/>
            </a:endParaRPr>
          </a:p>
          <a:p>
            <a:pPr algn="ctr" eaLnBrk="1" hangingPunct="1">
              <a:lnSpc>
                <a:spcPct val="150000"/>
              </a:lnSpc>
            </a:pPr>
            <a:endParaRPr lang="en-US" altLang="zh-CN" sz="1000" dirty="0"/>
          </a:p>
        </p:txBody>
      </p:sp>
      <p:sp>
        <p:nvSpPr>
          <p:cNvPr id="14" name="文本框 13"/>
          <p:cNvSpPr txBox="1"/>
          <p:nvPr/>
        </p:nvSpPr>
        <p:spPr>
          <a:xfrm>
            <a:off x="473710" y="2001520"/>
            <a:ext cx="1402080" cy="460375"/>
          </a:xfrm>
          <a:prstGeom prst="rect">
            <a:avLst/>
          </a:prstGeom>
          <a:noFill/>
        </p:spPr>
        <p:txBody>
          <a:bodyPr wrap="none" rtlCol="0">
            <a:spAutoFit/>
          </a:bodyPr>
          <a:lstStyle/>
          <a:p>
            <a:r>
              <a:rPr lang="zh-CN" altLang="en-US" sz="2400">
                <a:solidFill>
                  <a:schemeClr val="bg1"/>
                </a:solidFill>
                <a:latin typeface="阿里巴巴普惠体 B" panose="00020600040101010101" pitchFamily="18" charset="-122"/>
                <a:ea typeface="阿里巴巴普惠体 B" panose="00020600040101010101" pitchFamily="18" charset="-122"/>
              </a:rPr>
              <a:t>填充图片</a:t>
            </a:r>
          </a:p>
        </p:txBody>
      </p:sp>
      <p:sp>
        <p:nvSpPr>
          <p:cNvPr id="15" name="文本框 14"/>
          <p:cNvSpPr txBox="1"/>
          <p:nvPr/>
        </p:nvSpPr>
        <p:spPr>
          <a:xfrm>
            <a:off x="2681605" y="3061335"/>
            <a:ext cx="1402080" cy="460375"/>
          </a:xfrm>
          <a:prstGeom prst="rect">
            <a:avLst/>
          </a:prstGeom>
          <a:noFill/>
        </p:spPr>
        <p:txBody>
          <a:bodyPr wrap="none" rtlCol="0">
            <a:spAutoFit/>
          </a:bodyPr>
          <a:lstStyle/>
          <a:p>
            <a:r>
              <a:rPr lang="zh-CN" altLang="en-US" sz="2400" dirty="0">
                <a:solidFill>
                  <a:schemeClr val="bg1"/>
                </a:solidFill>
                <a:latin typeface="阿里巴巴普惠体 B" panose="00020600040101010101" pitchFamily="18" charset="-122"/>
                <a:ea typeface="阿里巴巴普惠体 B" panose="00020600040101010101" pitchFamily="18" charset="-122"/>
              </a:rPr>
              <a:t>填充图片</a:t>
            </a:r>
          </a:p>
        </p:txBody>
      </p:sp>
      <p:sp>
        <p:nvSpPr>
          <p:cNvPr id="16" name="文本框 15"/>
          <p:cNvSpPr txBox="1"/>
          <p:nvPr/>
        </p:nvSpPr>
        <p:spPr>
          <a:xfrm>
            <a:off x="4961255" y="2040255"/>
            <a:ext cx="1402080" cy="460375"/>
          </a:xfrm>
          <a:prstGeom prst="rect">
            <a:avLst/>
          </a:prstGeom>
          <a:noFill/>
        </p:spPr>
        <p:txBody>
          <a:bodyPr wrap="none" rtlCol="0">
            <a:spAutoFit/>
          </a:bodyPr>
          <a:lstStyle/>
          <a:p>
            <a:r>
              <a:rPr lang="zh-CN" altLang="en-US" sz="2400" dirty="0">
                <a:solidFill>
                  <a:schemeClr val="bg1"/>
                </a:solidFill>
                <a:latin typeface="阿里巴巴普惠体 B" panose="00020600040101010101" pitchFamily="18" charset="-122"/>
                <a:ea typeface="阿里巴巴普惠体 B" panose="00020600040101010101" pitchFamily="18" charset="-122"/>
              </a:rPr>
              <a:t>填充图片</a:t>
            </a:r>
          </a:p>
        </p:txBody>
      </p:sp>
      <p:sp>
        <p:nvSpPr>
          <p:cNvPr id="17" name="文本框 16"/>
          <p:cNvSpPr txBox="1"/>
          <p:nvPr/>
        </p:nvSpPr>
        <p:spPr>
          <a:xfrm>
            <a:off x="7169150" y="3100070"/>
            <a:ext cx="1402080" cy="460375"/>
          </a:xfrm>
          <a:prstGeom prst="rect">
            <a:avLst/>
          </a:prstGeom>
          <a:noFill/>
        </p:spPr>
        <p:txBody>
          <a:bodyPr wrap="none" rtlCol="0">
            <a:spAutoFit/>
          </a:bodyPr>
          <a:lstStyle/>
          <a:p>
            <a:r>
              <a:rPr lang="zh-CN" altLang="en-US" sz="2400">
                <a:solidFill>
                  <a:schemeClr val="bg1"/>
                </a:solidFill>
                <a:latin typeface="阿里巴巴普惠体 B" panose="00020600040101010101" pitchFamily="18" charset="-122"/>
                <a:ea typeface="阿里巴巴普惠体 B" panose="00020600040101010101" pitchFamily="18" charset="-122"/>
              </a:rPr>
              <a:t>填充图片</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899"/>
                            </p:stCondLst>
                            <p:childTnLst>
                              <p:par>
                                <p:cTn id="11" presetID="9"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ssolve">
                                      <p:cBhvr>
                                        <p:cTn id="13" dur="500"/>
                                        <p:tgtEl>
                                          <p:spTgt spid="3"/>
                                        </p:tgtEl>
                                      </p:cBhvr>
                                    </p:animEffect>
                                  </p:childTnLst>
                                </p:cTn>
                              </p:par>
                            </p:childTnLst>
                          </p:cTn>
                        </p:par>
                        <p:par>
                          <p:cTn id="14" fill="hold">
                            <p:stCondLst>
                              <p:cond delay="1399"/>
                            </p:stCondLst>
                            <p:childTnLst>
                              <p:par>
                                <p:cTn id="15" presetID="22" presetClass="entr" presetSubtype="8" fill="hold" nodeType="after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wipe(left)">
                                      <p:cBhvr>
                                        <p:cTn id="17" dur="500"/>
                                        <p:tgtEl>
                                          <p:spTgt spid="54"/>
                                        </p:tgtEl>
                                      </p:cBhvr>
                                    </p:animEffect>
                                  </p:childTnLst>
                                </p:cTn>
                              </p:par>
                            </p:childTnLst>
                          </p:cTn>
                        </p:par>
                        <p:par>
                          <p:cTn id="18" fill="hold">
                            <p:stCondLst>
                              <p:cond delay="1899"/>
                            </p:stCondLst>
                            <p:childTnLst>
                              <p:par>
                                <p:cTn id="19" presetID="9"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dissolve">
                                      <p:cBhvr>
                                        <p:cTn id="21" dur="500"/>
                                        <p:tgtEl>
                                          <p:spTgt spid="7"/>
                                        </p:tgtEl>
                                      </p:cBhvr>
                                    </p:animEffect>
                                  </p:childTnLst>
                                </p:cTn>
                              </p:par>
                            </p:childTnLst>
                          </p:cTn>
                        </p:par>
                        <p:par>
                          <p:cTn id="22" fill="hold">
                            <p:stCondLst>
                              <p:cond delay="2399"/>
                            </p:stCondLst>
                            <p:childTnLst>
                              <p:par>
                                <p:cTn id="23" presetID="22" presetClass="entr" presetSubtype="8" fill="hold" nodeType="afterEffect">
                                  <p:stCondLst>
                                    <p:cond delay="0"/>
                                  </p:stCondLst>
                                  <p:childTnLst>
                                    <p:set>
                                      <p:cBhvr>
                                        <p:cTn id="24" dur="1" fill="hold">
                                          <p:stCondLst>
                                            <p:cond delay="0"/>
                                          </p:stCondLst>
                                        </p:cTn>
                                        <p:tgtEl>
                                          <p:spTgt spid="59"/>
                                        </p:tgtEl>
                                        <p:attrNameLst>
                                          <p:attrName>style.visibility</p:attrName>
                                        </p:attrNameLst>
                                      </p:cBhvr>
                                      <p:to>
                                        <p:strVal val="visible"/>
                                      </p:to>
                                    </p:set>
                                    <p:animEffect transition="in" filter="wipe(left)">
                                      <p:cBhvr>
                                        <p:cTn id="25" dur="500"/>
                                        <p:tgtEl>
                                          <p:spTgt spid="59"/>
                                        </p:tgtEl>
                                      </p:cBhvr>
                                    </p:animEffect>
                                  </p:childTnLst>
                                </p:cTn>
                              </p:par>
                            </p:childTnLst>
                          </p:cTn>
                        </p:par>
                        <p:par>
                          <p:cTn id="26" fill="hold">
                            <p:stCondLst>
                              <p:cond delay="2899"/>
                            </p:stCondLst>
                            <p:childTnLst>
                              <p:par>
                                <p:cTn id="27" presetID="9" presetClass="entr" presetSubtype="0"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dissolve">
                                      <p:cBhvr>
                                        <p:cTn id="29" dur="500"/>
                                        <p:tgtEl>
                                          <p:spTgt spid="8"/>
                                        </p:tgtEl>
                                      </p:cBhvr>
                                    </p:animEffect>
                                  </p:childTnLst>
                                </p:cTn>
                              </p:par>
                            </p:childTnLst>
                          </p:cTn>
                        </p:par>
                        <p:par>
                          <p:cTn id="30" fill="hold">
                            <p:stCondLst>
                              <p:cond delay="3399"/>
                            </p:stCondLst>
                            <p:childTnLst>
                              <p:par>
                                <p:cTn id="31" presetID="22" presetClass="entr" presetSubtype="8" fill="hold" nodeType="afterEffect">
                                  <p:stCondLst>
                                    <p:cond delay="0"/>
                                  </p:stCondLst>
                                  <p:childTnLst>
                                    <p:set>
                                      <p:cBhvr>
                                        <p:cTn id="32" dur="1" fill="hold">
                                          <p:stCondLst>
                                            <p:cond delay="0"/>
                                          </p:stCondLst>
                                        </p:cTn>
                                        <p:tgtEl>
                                          <p:spTgt spid="60"/>
                                        </p:tgtEl>
                                        <p:attrNameLst>
                                          <p:attrName>style.visibility</p:attrName>
                                        </p:attrNameLst>
                                      </p:cBhvr>
                                      <p:to>
                                        <p:strVal val="visible"/>
                                      </p:to>
                                    </p:set>
                                    <p:animEffect transition="in" filter="wipe(left)">
                                      <p:cBhvr>
                                        <p:cTn id="33" dur="500"/>
                                        <p:tgtEl>
                                          <p:spTgt spid="60"/>
                                        </p:tgtEl>
                                      </p:cBhvr>
                                    </p:animEffect>
                                  </p:childTnLst>
                                </p:cTn>
                              </p:par>
                            </p:childTnLst>
                          </p:cTn>
                        </p:par>
                        <p:par>
                          <p:cTn id="34" fill="hold">
                            <p:stCondLst>
                              <p:cond delay="3899"/>
                            </p:stCondLst>
                            <p:childTnLst>
                              <p:par>
                                <p:cTn id="35" presetID="9" presetClass="entr" presetSubtype="0" fill="hold"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dissolve">
                                      <p:cBhvr>
                                        <p:cTn id="37" dur="500"/>
                                        <p:tgtEl>
                                          <p:spTgt spid="9"/>
                                        </p:tgtEl>
                                      </p:cBhvr>
                                    </p:animEffect>
                                  </p:childTnLst>
                                </p:cTn>
                              </p:par>
                            </p:childTnLst>
                          </p:cTn>
                        </p:par>
                        <p:par>
                          <p:cTn id="38" fill="hold">
                            <p:stCondLst>
                              <p:cond delay="4399"/>
                            </p:stCondLst>
                            <p:childTnLst>
                              <p:par>
                                <p:cTn id="39" presetID="22" presetClass="entr" presetSubtype="8" fill="hold" nodeType="after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wipe(left)">
                                      <p:cBhvr>
                                        <p:cTn id="41"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p:nvPr/>
        </p:nvSpPr>
        <p:spPr>
          <a:xfrm>
            <a:off x="914400" y="4552950"/>
            <a:ext cx="7848600" cy="381000"/>
          </a:xfrm>
          <a:prstGeom prst="rect">
            <a:avLst/>
          </a:prstGeom>
        </p:spPr>
        <p:txBody>
          <a:bodyPr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sz="1400" dirty="0">
                <a:solidFill>
                  <a:schemeClr val="tx1">
                    <a:lumMod val="85000"/>
                    <a:lumOff val="15000"/>
                  </a:schemeClr>
                </a:solidFill>
                <a:latin typeface="Gulim" panose="020B0600000101010101" pitchFamily="34" charset="-127"/>
              </a:rPr>
              <a:t>CLEAN</a:t>
            </a:r>
            <a:r>
              <a:rPr lang="en-US" sz="1400" dirty="0">
                <a:latin typeface="Gulim" panose="020B0600000101010101" pitchFamily="34" charset="-127"/>
              </a:rPr>
              <a:t>POINT</a:t>
            </a:r>
          </a:p>
        </p:txBody>
      </p:sp>
      <p:sp>
        <p:nvSpPr>
          <p:cNvPr id="10" name="Rectangle 9"/>
          <p:cNvSpPr/>
          <p:nvPr/>
        </p:nvSpPr>
        <p:spPr>
          <a:xfrm>
            <a:off x="371475" y="4657725"/>
            <a:ext cx="390525" cy="266700"/>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latin typeface="Gulim" panose="020B0600000101010101" pitchFamily="34" charset="-127"/>
              </a:rPr>
              <a:t>8</a:t>
            </a:r>
          </a:p>
        </p:txBody>
      </p:sp>
      <p:sp>
        <p:nvSpPr>
          <p:cNvPr id="28" name="Rectangle 27"/>
          <p:cNvSpPr/>
          <p:nvPr/>
        </p:nvSpPr>
        <p:spPr>
          <a:xfrm>
            <a:off x="1752600" y="1581150"/>
            <a:ext cx="1828800" cy="1331913"/>
          </a:xfrm>
          <a:prstGeom prst="rect">
            <a:avLst/>
          </a:prstGeom>
          <a:blipFill rotWithShape="1">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29" name="Rectangle 28"/>
          <p:cNvSpPr/>
          <p:nvPr/>
        </p:nvSpPr>
        <p:spPr>
          <a:xfrm>
            <a:off x="3647758" y="1581150"/>
            <a:ext cx="1828800" cy="1331913"/>
          </a:xfrm>
          <a:prstGeom prst="rect">
            <a:avLst/>
          </a:prstGeom>
          <a:blipFill rotWithShape="1">
            <a:blip r:embed="rId3"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30" name="Rectangle 29"/>
          <p:cNvSpPr/>
          <p:nvPr/>
        </p:nvSpPr>
        <p:spPr>
          <a:xfrm>
            <a:off x="5562600" y="1581150"/>
            <a:ext cx="1828800" cy="1331913"/>
          </a:xfrm>
          <a:prstGeom prst="rect">
            <a:avLst/>
          </a:prstGeom>
          <a:blipFill rotWithShape="1">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sp>
        <p:nvSpPr>
          <p:cNvPr id="11" name="文本框 15"/>
          <p:cNvSpPr txBox="1"/>
          <p:nvPr/>
        </p:nvSpPr>
        <p:spPr>
          <a:xfrm>
            <a:off x="2592120" y="311805"/>
            <a:ext cx="4708004" cy="583565"/>
          </a:xfrm>
          <a:prstGeom prst="rect">
            <a:avLst/>
          </a:prstGeom>
          <a:noFill/>
        </p:spPr>
        <p:txBody>
          <a:bodyPr wrap="square" rtlCol="0">
            <a:spAutoFit/>
          </a:bodyPr>
          <a:lstStyle/>
          <a:p>
            <a:r>
              <a:rPr lang="zh-CN" altLang="en-US" sz="3200" dirty="0">
                <a:solidFill>
                  <a:srgbClr val="042520"/>
                </a:solidFill>
                <a:latin typeface="阿里巴巴普惠体 M" panose="00020600040101010101" charset="-122"/>
                <a:ea typeface="阿里巴巴普惠体 M" panose="00020600040101010101" charset="-122"/>
                <a:cs typeface="阿里巴巴普惠体 M" panose="00020600040101010101" charset="-122"/>
              </a:rPr>
              <a:t>请在此输入文本标题</a:t>
            </a:r>
          </a:p>
        </p:txBody>
      </p:sp>
      <p:sp>
        <p:nvSpPr>
          <p:cNvPr id="90" name="矩形 89"/>
          <p:cNvSpPr/>
          <p:nvPr/>
        </p:nvSpPr>
        <p:spPr>
          <a:xfrm>
            <a:off x="1767621" y="3183152"/>
            <a:ext cx="1947870" cy="975995"/>
          </a:xfrm>
          <a:prstGeom prst="rect">
            <a:avLst/>
          </a:prstGeom>
          <a:noFill/>
        </p:spPr>
        <p:txBody>
          <a:bodyPr wrap="square" rtlCol="0">
            <a:spAutoFit/>
          </a:bodyPr>
          <a:lstStyle/>
          <a:p>
            <a:pPr>
              <a:lnSpc>
                <a:spcPct val="120000"/>
              </a:lnSpc>
            </a:pPr>
            <a:r>
              <a:rPr lang="zh-CN" altLang="en-US" sz="1200" dirty="0">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sym typeface="Gill Sans" charset="0"/>
              </a:rPr>
              <a:t>点击输入详细内容，点击输入详细内容，点击输详细内容，点击输入详细内容。</a:t>
            </a:r>
          </a:p>
        </p:txBody>
      </p:sp>
      <p:sp>
        <p:nvSpPr>
          <p:cNvPr id="2" name="矩形 1"/>
          <p:cNvSpPr/>
          <p:nvPr/>
        </p:nvSpPr>
        <p:spPr>
          <a:xfrm>
            <a:off x="3633251" y="3183152"/>
            <a:ext cx="1947870" cy="975995"/>
          </a:xfrm>
          <a:prstGeom prst="rect">
            <a:avLst/>
          </a:prstGeom>
          <a:noFill/>
        </p:spPr>
        <p:txBody>
          <a:bodyPr wrap="square" rtlCol="0">
            <a:spAutoFit/>
          </a:bodyPr>
          <a:lstStyle/>
          <a:p>
            <a:pPr>
              <a:lnSpc>
                <a:spcPct val="120000"/>
              </a:lnSpc>
            </a:pPr>
            <a:r>
              <a:rPr lang="zh-CN" altLang="en-US" sz="1200" dirty="0">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sym typeface="Gill Sans" charset="0"/>
              </a:rPr>
              <a:t>点击输入详细内容，点击输入详细内容，点击输详细内容，点击输入详细内容。</a:t>
            </a:r>
          </a:p>
        </p:txBody>
      </p:sp>
      <p:sp>
        <p:nvSpPr>
          <p:cNvPr id="3" name="矩形 2"/>
          <p:cNvSpPr/>
          <p:nvPr/>
        </p:nvSpPr>
        <p:spPr>
          <a:xfrm>
            <a:off x="5570636" y="3183152"/>
            <a:ext cx="1947870" cy="975995"/>
          </a:xfrm>
          <a:prstGeom prst="rect">
            <a:avLst/>
          </a:prstGeom>
          <a:noFill/>
        </p:spPr>
        <p:txBody>
          <a:bodyPr wrap="square" rtlCol="0">
            <a:spAutoFit/>
          </a:bodyPr>
          <a:lstStyle/>
          <a:p>
            <a:pPr>
              <a:lnSpc>
                <a:spcPct val="120000"/>
              </a:lnSpc>
            </a:pPr>
            <a:r>
              <a:rPr lang="zh-CN" altLang="en-US" sz="1200" dirty="0">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sym typeface="Gill Sans" charset="0"/>
              </a:rPr>
              <a:t>点击输入详细内容，点击输入详细内容，点击输详细内容，点击输入详细内容。</a:t>
            </a:r>
          </a:p>
        </p:txBody>
      </p:sp>
      <p:sp>
        <p:nvSpPr>
          <p:cNvPr id="6" name="文本框 5"/>
          <p:cNvSpPr txBox="1"/>
          <p:nvPr/>
        </p:nvSpPr>
        <p:spPr>
          <a:xfrm>
            <a:off x="2022475" y="880745"/>
            <a:ext cx="5080000" cy="275590"/>
          </a:xfrm>
          <a:prstGeom prst="rect">
            <a:avLst/>
          </a:prstGeom>
          <a:noFill/>
        </p:spPr>
        <p:txBody>
          <a:bodyPr wrap="none" rtlCol="0" anchor="t">
            <a:spAutoFit/>
          </a:bodyPr>
          <a:lstStyle/>
          <a:p>
            <a:r>
              <a:rPr lang="zh-CN" altLang="en-US" sz="1200" b="1">
                <a:solidFill>
                  <a:schemeClr val="tx1">
                    <a:lumMod val="65000"/>
                    <a:lumOff val="35000"/>
                  </a:schemeClr>
                </a:solidFill>
                <a:latin typeface="阿里巴巴普惠体 R" panose="00020600040101010101" charset="-122"/>
                <a:ea typeface="阿里巴巴普惠体 R" panose="00020600040101010101" charset="-122"/>
                <a:sym typeface="+mn-ea"/>
              </a:rPr>
              <a:t>点击此处添加文本点击此处添加文本点击此处添加文本点击此处添加文本</a:t>
            </a:r>
          </a:p>
        </p:txBody>
      </p:sp>
      <p:sp>
        <p:nvSpPr>
          <p:cNvPr id="14" name="文本框 13"/>
          <p:cNvSpPr txBox="1"/>
          <p:nvPr/>
        </p:nvSpPr>
        <p:spPr>
          <a:xfrm>
            <a:off x="1908810" y="2001520"/>
            <a:ext cx="1402080" cy="460375"/>
          </a:xfrm>
          <a:prstGeom prst="rect">
            <a:avLst/>
          </a:prstGeom>
          <a:noFill/>
        </p:spPr>
        <p:txBody>
          <a:bodyPr wrap="none" rtlCol="0">
            <a:spAutoFit/>
          </a:bodyPr>
          <a:lstStyle/>
          <a:p>
            <a:r>
              <a:rPr lang="zh-CN" altLang="en-US" sz="2400" dirty="0">
                <a:solidFill>
                  <a:schemeClr val="bg1"/>
                </a:solidFill>
                <a:latin typeface="阿里巴巴普惠体 B" panose="00020600040101010101" pitchFamily="18" charset="-122"/>
                <a:ea typeface="阿里巴巴普惠体 B" panose="00020600040101010101" pitchFamily="18" charset="-122"/>
              </a:rPr>
              <a:t>填充图片</a:t>
            </a:r>
          </a:p>
        </p:txBody>
      </p:sp>
      <p:sp>
        <p:nvSpPr>
          <p:cNvPr id="4" name="文本框 3"/>
          <p:cNvSpPr txBox="1"/>
          <p:nvPr/>
        </p:nvSpPr>
        <p:spPr>
          <a:xfrm>
            <a:off x="3829685" y="1985010"/>
            <a:ext cx="1402080" cy="460375"/>
          </a:xfrm>
          <a:prstGeom prst="rect">
            <a:avLst/>
          </a:prstGeom>
          <a:noFill/>
        </p:spPr>
        <p:txBody>
          <a:bodyPr wrap="none" rtlCol="0">
            <a:spAutoFit/>
          </a:bodyPr>
          <a:lstStyle/>
          <a:p>
            <a:r>
              <a:rPr lang="zh-CN" altLang="en-US" sz="2400" dirty="0">
                <a:solidFill>
                  <a:schemeClr val="bg1"/>
                </a:solidFill>
                <a:latin typeface="阿里巴巴普惠体 B" panose="00020600040101010101" pitchFamily="18" charset="-122"/>
                <a:ea typeface="阿里巴巴普惠体 B" panose="00020600040101010101" pitchFamily="18" charset="-122"/>
              </a:rPr>
              <a:t>填充图片</a:t>
            </a:r>
          </a:p>
        </p:txBody>
      </p:sp>
      <p:sp>
        <p:nvSpPr>
          <p:cNvPr id="5" name="文本框 4"/>
          <p:cNvSpPr txBox="1"/>
          <p:nvPr/>
        </p:nvSpPr>
        <p:spPr>
          <a:xfrm>
            <a:off x="5750560" y="1968500"/>
            <a:ext cx="1402080" cy="460375"/>
          </a:xfrm>
          <a:prstGeom prst="rect">
            <a:avLst/>
          </a:prstGeom>
          <a:noFill/>
        </p:spPr>
        <p:txBody>
          <a:bodyPr wrap="none" rtlCol="0">
            <a:spAutoFit/>
          </a:bodyPr>
          <a:lstStyle/>
          <a:p>
            <a:r>
              <a:rPr lang="zh-CN" altLang="en-US" sz="2400" dirty="0">
                <a:solidFill>
                  <a:schemeClr val="bg1"/>
                </a:solidFill>
                <a:latin typeface="阿里巴巴普惠体 B" panose="00020600040101010101" pitchFamily="18" charset="-122"/>
                <a:ea typeface="阿里巴巴普惠体 B" panose="00020600040101010101" pitchFamily="18" charset="-122"/>
              </a:rPr>
              <a:t>填充图片</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899"/>
                            </p:stCondLst>
                            <p:childTnLst>
                              <p:par>
                                <p:cTn id="11" presetID="37" presetClass="entr" presetSubtype="0" fill="hold" grpId="0" nodeType="after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anim calcmode="lin" valueType="num">
                                      <p:cBhvr>
                                        <p:cTn id="14" dur="500" fill="hold"/>
                                        <p:tgtEl>
                                          <p:spTgt spid="28"/>
                                        </p:tgtEl>
                                        <p:attrNameLst>
                                          <p:attrName>ppt_x</p:attrName>
                                        </p:attrNameLst>
                                      </p:cBhvr>
                                      <p:tavLst>
                                        <p:tav tm="0">
                                          <p:val>
                                            <p:strVal val="#ppt_x"/>
                                          </p:val>
                                        </p:tav>
                                        <p:tav tm="100000">
                                          <p:val>
                                            <p:strVal val="#ppt_x"/>
                                          </p:val>
                                        </p:tav>
                                      </p:tavLst>
                                    </p:anim>
                                    <p:anim calcmode="lin" valueType="num">
                                      <p:cBhvr>
                                        <p:cTn id="15" dur="450" decel="100000" fill="hold"/>
                                        <p:tgtEl>
                                          <p:spTgt spid="28"/>
                                        </p:tgtEl>
                                        <p:attrNameLst>
                                          <p:attrName>ppt_y</p:attrName>
                                        </p:attrNameLst>
                                      </p:cBhvr>
                                      <p:tavLst>
                                        <p:tav tm="0">
                                          <p:val>
                                            <p:strVal val="#ppt_y+1"/>
                                          </p:val>
                                        </p:tav>
                                        <p:tav tm="100000">
                                          <p:val>
                                            <p:strVal val="#ppt_y-.03"/>
                                          </p:val>
                                        </p:tav>
                                      </p:tavLst>
                                    </p:anim>
                                    <p:anim calcmode="lin" valueType="num">
                                      <p:cBhvr>
                                        <p:cTn id="16" dur="50" accel="100000" fill="hold">
                                          <p:stCondLst>
                                            <p:cond delay="450"/>
                                          </p:stCondLst>
                                        </p:cTn>
                                        <p:tgtEl>
                                          <p:spTgt spid="28"/>
                                        </p:tgtEl>
                                        <p:attrNameLst>
                                          <p:attrName>ppt_y</p:attrName>
                                        </p:attrNameLst>
                                      </p:cBhvr>
                                      <p:tavLst>
                                        <p:tav tm="0">
                                          <p:val>
                                            <p:strVal val="#ppt_y-.03"/>
                                          </p:val>
                                        </p:tav>
                                        <p:tav tm="100000">
                                          <p:val>
                                            <p:strVal val="#ppt_y"/>
                                          </p:val>
                                        </p:tav>
                                      </p:tavLst>
                                    </p:anim>
                                  </p:childTnLst>
                                </p:cTn>
                              </p:par>
                            </p:childTnLst>
                          </p:cTn>
                        </p:par>
                        <p:par>
                          <p:cTn id="17" fill="hold">
                            <p:stCondLst>
                              <p:cond delay="1399"/>
                            </p:stCondLst>
                            <p:childTnLst>
                              <p:par>
                                <p:cTn id="18" presetID="37" presetClass="entr" presetSubtype="0" fill="hold" grpId="0" nodeType="after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500"/>
                                        <p:tgtEl>
                                          <p:spTgt spid="29"/>
                                        </p:tgtEl>
                                      </p:cBhvr>
                                    </p:animEffect>
                                    <p:anim calcmode="lin" valueType="num">
                                      <p:cBhvr>
                                        <p:cTn id="21" dur="500" fill="hold"/>
                                        <p:tgtEl>
                                          <p:spTgt spid="29"/>
                                        </p:tgtEl>
                                        <p:attrNameLst>
                                          <p:attrName>ppt_x</p:attrName>
                                        </p:attrNameLst>
                                      </p:cBhvr>
                                      <p:tavLst>
                                        <p:tav tm="0">
                                          <p:val>
                                            <p:strVal val="#ppt_x"/>
                                          </p:val>
                                        </p:tav>
                                        <p:tav tm="100000">
                                          <p:val>
                                            <p:strVal val="#ppt_x"/>
                                          </p:val>
                                        </p:tav>
                                      </p:tavLst>
                                    </p:anim>
                                    <p:anim calcmode="lin" valueType="num">
                                      <p:cBhvr>
                                        <p:cTn id="22" dur="450" decel="100000" fill="hold"/>
                                        <p:tgtEl>
                                          <p:spTgt spid="29"/>
                                        </p:tgtEl>
                                        <p:attrNameLst>
                                          <p:attrName>ppt_y</p:attrName>
                                        </p:attrNameLst>
                                      </p:cBhvr>
                                      <p:tavLst>
                                        <p:tav tm="0">
                                          <p:val>
                                            <p:strVal val="#ppt_y+1"/>
                                          </p:val>
                                        </p:tav>
                                        <p:tav tm="100000">
                                          <p:val>
                                            <p:strVal val="#ppt_y-.03"/>
                                          </p:val>
                                        </p:tav>
                                      </p:tavLst>
                                    </p:anim>
                                    <p:anim calcmode="lin" valueType="num">
                                      <p:cBhvr>
                                        <p:cTn id="23" dur="50" accel="100000" fill="hold">
                                          <p:stCondLst>
                                            <p:cond delay="450"/>
                                          </p:stCondLst>
                                        </p:cTn>
                                        <p:tgtEl>
                                          <p:spTgt spid="29"/>
                                        </p:tgtEl>
                                        <p:attrNameLst>
                                          <p:attrName>ppt_y</p:attrName>
                                        </p:attrNameLst>
                                      </p:cBhvr>
                                      <p:tavLst>
                                        <p:tav tm="0">
                                          <p:val>
                                            <p:strVal val="#ppt_y-.03"/>
                                          </p:val>
                                        </p:tav>
                                        <p:tav tm="100000">
                                          <p:val>
                                            <p:strVal val="#ppt_y"/>
                                          </p:val>
                                        </p:tav>
                                      </p:tavLst>
                                    </p:anim>
                                  </p:childTnLst>
                                </p:cTn>
                              </p:par>
                            </p:childTnLst>
                          </p:cTn>
                        </p:par>
                        <p:par>
                          <p:cTn id="24" fill="hold">
                            <p:stCondLst>
                              <p:cond delay="1899"/>
                            </p:stCondLst>
                            <p:childTnLst>
                              <p:par>
                                <p:cTn id="25" presetID="37" presetClass="entr" presetSubtype="0"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500"/>
                                        <p:tgtEl>
                                          <p:spTgt spid="30"/>
                                        </p:tgtEl>
                                      </p:cBhvr>
                                    </p:animEffect>
                                    <p:anim calcmode="lin" valueType="num">
                                      <p:cBhvr>
                                        <p:cTn id="28" dur="500" fill="hold"/>
                                        <p:tgtEl>
                                          <p:spTgt spid="30"/>
                                        </p:tgtEl>
                                        <p:attrNameLst>
                                          <p:attrName>ppt_x</p:attrName>
                                        </p:attrNameLst>
                                      </p:cBhvr>
                                      <p:tavLst>
                                        <p:tav tm="0">
                                          <p:val>
                                            <p:strVal val="#ppt_x"/>
                                          </p:val>
                                        </p:tav>
                                        <p:tav tm="100000">
                                          <p:val>
                                            <p:strVal val="#ppt_x"/>
                                          </p:val>
                                        </p:tav>
                                      </p:tavLst>
                                    </p:anim>
                                    <p:anim calcmode="lin" valueType="num">
                                      <p:cBhvr>
                                        <p:cTn id="29" dur="450" decel="100000" fill="hold"/>
                                        <p:tgtEl>
                                          <p:spTgt spid="30"/>
                                        </p:tgtEl>
                                        <p:attrNameLst>
                                          <p:attrName>ppt_y</p:attrName>
                                        </p:attrNameLst>
                                      </p:cBhvr>
                                      <p:tavLst>
                                        <p:tav tm="0">
                                          <p:val>
                                            <p:strVal val="#ppt_y+1"/>
                                          </p:val>
                                        </p:tav>
                                        <p:tav tm="100000">
                                          <p:val>
                                            <p:strVal val="#ppt_y-.03"/>
                                          </p:val>
                                        </p:tav>
                                      </p:tavLst>
                                    </p:anim>
                                    <p:anim calcmode="lin" valueType="num">
                                      <p:cBhvr>
                                        <p:cTn id="30" dur="50" accel="100000" fill="hold">
                                          <p:stCondLst>
                                            <p:cond delay="450"/>
                                          </p:stCondLst>
                                        </p:cTn>
                                        <p:tgtEl>
                                          <p:spTgt spid="30"/>
                                        </p:tgtEl>
                                        <p:attrNameLst>
                                          <p:attrName>ppt_y</p:attrName>
                                        </p:attrNameLst>
                                      </p:cBhvr>
                                      <p:tavLst>
                                        <p:tav tm="0">
                                          <p:val>
                                            <p:strVal val="#ppt_y-.03"/>
                                          </p:val>
                                        </p:tav>
                                        <p:tav tm="100000">
                                          <p:val>
                                            <p:strVal val="#ppt_y"/>
                                          </p:val>
                                        </p:tav>
                                      </p:tavLst>
                                    </p:anim>
                                  </p:childTnLst>
                                </p:cTn>
                              </p:par>
                              <p:par>
                                <p:cTn id="31" presetID="22" presetClass="entr" presetSubtype="4" fill="hold" grpId="1" nodeType="withEffect">
                                  <p:stCondLst>
                                    <p:cond delay="0"/>
                                  </p:stCondLst>
                                  <p:childTnLst>
                                    <p:set>
                                      <p:cBhvr>
                                        <p:cTn id="32" dur="1" fill="hold">
                                          <p:stCondLst>
                                            <p:cond delay="0"/>
                                          </p:stCondLst>
                                        </p:cTn>
                                        <p:tgtEl>
                                          <p:spTgt spid="90"/>
                                        </p:tgtEl>
                                        <p:attrNameLst>
                                          <p:attrName>style.visibility</p:attrName>
                                        </p:attrNameLst>
                                      </p:cBhvr>
                                      <p:to>
                                        <p:strVal val="visible"/>
                                      </p:to>
                                    </p:set>
                                    <p:animEffect transition="in" filter="wipe(down)">
                                      <p:cBhvr>
                                        <p:cTn id="33" dur="500"/>
                                        <p:tgtEl>
                                          <p:spTgt spid="90"/>
                                        </p:tgtEl>
                                      </p:cBhvr>
                                    </p:animEffect>
                                  </p:childTnLst>
                                </p:cTn>
                              </p:par>
                              <p:par>
                                <p:cTn id="34" presetID="22" presetClass="entr" presetSubtype="4" fill="hold" grpId="2" nodeType="withEffect">
                                  <p:stCondLst>
                                    <p:cond delay="0"/>
                                  </p:stCondLst>
                                  <p:childTnLst>
                                    <p:set>
                                      <p:cBhvr>
                                        <p:cTn id="35" dur="1" fill="hold">
                                          <p:stCondLst>
                                            <p:cond delay="0"/>
                                          </p:stCondLst>
                                        </p:cTn>
                                        <p:tgtEl>
                                          <p:spTgt spid="90"/>
                                        </p:tgtEl>
                                        <p:attrNameLst>
                                          <p:attrName>style.visibility</p:attrName>
                                        </p:attrNameLst>
                                      </p:cBhvr>
                                      <p:to>
                                        <p:strVal val="visible"/>
                                      </p:to>
                                    </p:set>
                                    <p:animEffect transition="in" filter="wipe(down)">
                                      <p:cBhvr>
                                        <p:cTn id="36" dur="500"/>
                                        <p:tgtEl>
                                          <p:spTgt spid="90"/>
                                        </p:tgtEl>
                                      </p:cBhvr>
                                    </p:animEffect>
                                  </p:childTnLst>
                                </p:cTn>
                              </p:par>
                              <p:par>
                                <p:cTn id="37" presetID="22" presetClass="entr" presetSubtype="4" fill="hold" grpId="1" nodeType="with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wipe(down)">
                                      <p:cBhvr>
                                        <p:cTn id="39" dur="500"/>
                                        <p:tgtEl>
                                          <p:spTgt spid="2"/>
                                        </p:tgtEl>
                                      </p:cBhvr>
                                    </p:animEffect>
                                  </p:childTnLst>
                                </p:cTn>
                              </p:par>
                              <p:par>
                                <p:cTn id="40" presetID="22" presetClass="entr" presetSubtype="4" fill="hold" grpId="2" nodeType="with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wipe(down)">
                                      <p:cBhvr>
                                        <p:cTn id="42" dur="500"/>
                                        <p:tgtEl>
                                          <p:spTgt spid="2"/>
                                        </p:tgtEl>
                                      </p:cBhvr>
                                    </p:animEffect>
                                  </p:childTnLst>
                                </p:cTn>
                              </p:par>
                              <p:par>
                                <p:cTn id="43" presetID="22" presetClass="entr" presetSubtype="4" fill="hold" grpId="1" nodeType="with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wipe(down)">
                                      <p:cBhvr>
                                        <p:cTn id="45" dur="500"/>
                                        <p:tgtEl>
                                          <p:spTgt spid="3"/>
                                        </p:tgtEl>
                                      </p:cBhvr>
                                    </p:animEffect>
                                  </p:childTnLst>
                                </p:cTn>
                              </p:par>
                              <p:par>
                                <p:cTn id="46" presetID="22" presetClass="entr" presetSubtype="4" fill="hold" grpId="2" nodeType="with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wipe(down)">
                                      <p:cBhvr>
                                        <p:cTn id="4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ldLvl="0" animBg="1"/>
      <p:bldP spid="29" grpId="0" bldLvl="0" animBg="1"/>
      <p:bldP spid="30" grpId="0" bldLvl="0" animBg="1"/>
      <p:bldP spid="11" grpId="0"/>
      <p:bldP spid="90" grpId="1"/>
      <p:bldP spid="90" grpId="2"/>
      <p:bldP spid="2" grpId="1"/>
      <p:bldP spid="2" grpId="2"/>
      <p:bldP spid="3" grpId="1"/>
      <p:bldP spid="3" grpId="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标题页02"/>
          <p:cNvPicPr>
            <a:picLocks noChangeAspect="1"/>
          </p:cNvPicPr>
          <p:nvPr/>
        </p:nvPicPr>
        <p:blipFill>
          <a:blip r:embed="rId2"/>
          <a:stretch>
            <a:fillRect/>
          </a:stretch>
        </p:blipFill>
        <p:spPr>
          <a:xfrm>
            <a:off x="-2540" y="-10795"/>
            <a:ext cx="9171940" cy="5159375"/>
          </a:xfrm>
          <a:prstGeom prst="rect">
            <a:avLst/>
          </a:prstGeom>
        </p:spPr>
      </p:pic>
      <p:sp>
        <p:nvSpPr>
          <p:cNvPr id="3" name="矩形 2"/>
          <p:cNvSpPr/>
          <p:nvPr/>
        </p:nvSpPr>
        <p:spPr>
          <a:xfrm rot="2760000">
            <a:off x="972820" y="1275715"/>
            <a:ext cx="949960" cy="949960"/>
          </a:xfrm>
          <a:prstGeom prst="rect">
            <a:avLst/>
          </a:prstGeom>
          <a:noFill/>
          <a:ln w="12700">
            <a:solidFill>
              <a:srgbClr val="04252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TextBox 18"/>
          <p:cNvSpPr>
            <a:spLocks noChangeArrowheads="1"/>
          </p:cNvSpPr>
          <p:nvPr/>
        </p:nvSpPr>
        <p:spPr bwMode="auto">
          <a:xfrm>
            <a:off x="853802" y="2576196"/>
            <a:ext cx="391645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buFont typeface="Arial" panose="020B0604020202020204" pitchFamily="34" charset="0"/>
              <a:buNone/>
            </a:pPr>
            <a:r>
              <a:rPr lang="zh-CN" altLang="en-US" sz="4800" b="1" dirty="0">
                <a:solidFill>
                  <a:srgbClr val="042520"/>
                </a:solidFill>
                <a:latin typeface="阿里巴巴普惠体 M" panose="00020600040101010101" charset="-122"/>
                <a:ea typeface="阿里巴巴普惠体 M" panose="00020600040101010101" charset="-122"/>
                <a:cs typeface="阿里巴巴普惠体 M" panose="00020600040101010101" charset="-122"/>
                <a:sym typeface="方正大黑简体" pitchFamily="65" charset="-122"/>
              </a:rPr>
              <a:t>添加章节标题</a:t>
            </a:r>
          </a:p>
        </p:txBody>
      </p:sp>
      <p:sp>
        <p:nvSpPr>
          <p:cNvPr id="29" name="Text Placeholder 3"/>
          <p:cNvSpPr txBox="1"/>
          <p:nvPr/>
        </p:nvSpPr>
        <p:spPr>
          <a:xfrm>
            <a:off x="947228" y="3403690"/>
            <a:ext cx="4909754" cy="516255"/>
          </a:xfrm>
          <a:prstGeom prst="rect">
            <a:avLst/>
          </a:prstGeom>
        </p:spPr>
        <p:txBody>
          <a:bodyPr wrap="square" lIns="0" tIns="0" rIns="0" bIns="0" anchor="t" anchorCtr="0">
            <a:spAutoFit/>
          </a:bodyPr>
          <a:lstStyle>
            <a:defPPr>
              <a:defRPr lang="zh-CN"/>
            </a:defPPr>
            <a:lvl1pPr indent="0" defTabSz="1218565" fontAlgn="ctr">
              <a:lnSpc>
                <a:spcPct val="120000"/>
              </a:lnSpc>
              <a:buNone/>
              <a:defRPr sz="1400" baseline="0">
                <a:solidFill>
                  <a:schemeClr val="tx1">
                    <a:lumMod val="65000"/>
                    <a:lumOff val="35000"/>
                  </a:schemeClr>
                </a:solidFill>
                <a:latin typeface="微软雅黑" panose="020B0503020204020204" charset="-122"/>
                <a:ea typeface="微软雅黑" panose="020B050302020402020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zh-CN" altLang="en-US" dirty="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sym typeface="微软雅黑" panose="020B0503020204020204" charset="-122"/>
              </a:rPr>
              <a:t>请点击录入本章节的概括性描述文字或者复制粘贴，请添加说明文字，图像描述及总结。在此录入本章节的综合描述说明</a:t>
            </a:r>
          </a:p>
        </p:txBody>
      </p:sp>
      <p:sp>
        <p:nvSpPr>
          <p:cNvPr id="5" name="文本框 4"/>
          <p:cNvSpPr txBox="1"/>
          <p:nvPr/>
        </p:nvSpPr>
        <p:spPr>
          <a:xfrm>
            <a:off x="1007745" y="1377950"/>
            <a:ext cx="855345" cy="768350"/>
          </a:xfrm>
          <a:prstGeom prst="rect">
            <a:avLst/>
          </a:prstGeom>
          <a:noFill/>
        </p:spPr>
        <p:txBody>
          <a:bodyPr wrap="none" rtlCol="0">
            <a:spAutoFit/>
          </a:bodyPr>
          <a:lstStyle/>
          <a:p>
            <a:r>
              <a:rPr lang="en-US" altLang="zh-CN" sz="4400">
                <a:solidFill>
                  <a:srgbClr val="042520"/>
                </a:solidFill>
                <a:latin typeface="阿里巴巴普惠体 H" panose="00020600040101010101" charset="-122"/>
                <a:ea typeface="阿里巴巴普惠体 H" panose="00020600040101010101" charset="-122"/>
              </a:rPr>
              <a:t>02</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fltVal val="0"/>
                                          </p:val>
                                        </p:tav>
                                        <p:tav tm="100000">
                                          <p:val>
                                            <p:strVal val="#ppt_w"/>
                                          </p:val>
                                        </p:tav>
                                      </p:tavLst>
                                    </p:anim>
                                    <p:anim calcmode="lin" valueType="num">
                                      <p:cBhvr>
                                        <p:cTn id="8" dur="500" fill="hold"/>
                                        <p:tgtEl>
                                          <p:spTgt spid="28"/>
                                        </p:tgtEl>
                                        <p:attrNameLst>
                                          <p:attrName>ppt_h</p:attrName>
                                        </p:attrNameLst>
                                      </p:cBhvr>
                                      <p:tavLst>
                                        <p:tav tm="0">
                                          <p:val>
                                            <p:fltVal val="0"/>
                                          </p:val>
                                        </p:tav>
                                        <p:tav tm="100000">
                                          <p:val>
                                            <p:strVal val="#ppt_h"/>
                                          </p:val>
                                        </p:tav>
                                      </p:tavLst>
                                    </p:anim>
                                    <p:animEffect transition="in" filter="fade">
                                      <p:cBhvr>
                                        <p:cTn id="9" dur="500"/>
                                        <p:tgtEl>
                                          <p:spTgt spid="28"/>
                                        </p:tgtEl>
                                      </p:cBhvr>
                                    </p:animEffect>
                                  </p:childTnLst>
                                </p:cTn>
                              </p:par>
                            </p:childTnLst>
                          </p:cTn>
                        </p:par>
                        <p:par>
                          <p:cTn id="10" fill="hold">
                            <p:stCondLst>
                              <p:cond delay="750"/>
                            </p:stCondLst>
                            <p:childTnLst>
                              <p:par>
                                <p:cTn id="11" presetID="12" presetClass="entr" presetSubtype="4"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slide(fromBottom)">
                                      <p:cBhvr>
                                        <p:cTn id="1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a:xfrm>
            <a:off x="914400" y="4552950"/>
            <a:ext cx="7848600" cy="381000"/>
          </a:xfrm>
          <a:prstGeom prst="rect">
            <a:avLst/>
          </a:prstGeom>
        </p:spPr>
        <p:txBody>
          <a:bodyPr anchor="b">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defRPr/>
            </a:pPr>
            <a:r>
              <a:rPr lang="en-US" sz="1400" dirty="0">
                <a:solidFill>
                  <a:schemeClr val="tx1">
                    <a:lumMod val="85000"/>
                    <a:lumOff val="15000"/>
                  </a:schemeClr>
                </a:solidFill>
                <a:latin typeface="Gulim" panose="020B0600000101010101" pitchFamily="34" charset="-127"/>
              </a:rPr>
              <a:t>CLEANPOINT</a:t>
            </a:r>
          </a:p>
        </p:txBody>
      </p:sp>
      <p:sp>
        <p:nvSpPr>
          <p:cNvPr id="5" name="Rectangle 4"/>
          <p:cNvSpPr/>
          <p:nvPr/>
        </p:nvSpPr>
        <p:spPr>
          <a:xfrm>
            <a:off x="371475" y="4657725"/>
            <a:ext cx="390525" cy="266700"/>
          </a:xfrm>
          <a:prstGeom prst="rect">
            <a:avLst/>
          </a:prstGeom>
          <a:solidFill>
            <a:srgbClr val="0425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latin typeface="Gulim" panose="020B0600000101010101" pitchFamily="34" charset="-127"/>
              </a:rPr>
              <a:t>10</a:t>
            </a:r>
          </a:p>
        </p:txBody>
      </p:sp>
      <p:sp>
        <p:nvSpPr>
          <p:cNvPr id="11" name="Rectangle 10"/>
          <p:cNvSpPr/>
          <p:nvPr/>
        </p:nvSpPr>
        <p:spPr>
          <a:xfrm>
            <a:off x="914400" y="1589088"/>
            <a:ext cx="1828800" cy="1331912"/>
          </a:xfrm>
          <a:prstGeom prst="rect">
            <a:avLst/>
          </a:prstGeom>
          <a:blipFill rotWithShape="1">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dirty="0">
              <a:solidFill>
                <a:srgbClr val="FFFFFF"/>
              </a:solidFill>
              <a:cs typeface="Arial" panose="020B0604020202020204" pitchFamily="34" charset="0"/>
            </a:endParaRPr>
          </a:p>
        </p:txBody>
      </p:sp>
      <p:graphicFrame>
        <p:nvGraphicFramePr>
          <p:cNvPr id="16" name="Chart 15"/>
          <p:cNvGraphicFramePr/>
          <p:nvPr/>
        </p:nvGraphicFramePr>
        <p:xfrm>
          <a:off x="2717800" y="3178175"/>
          <a:ext cx="1638300" cy="16033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p:cNvGraphicFramePr/>
          <p:nvPr/>
        </p:nvGraphicFramePr>
        <p:xfrm>
          <a:off x="4025900" y="3203575"/>
          <a:ext cx="1638300" cy="16033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Chart 18"/>
          <p:cNvGraphicFramePr/>
          <p:nvPr/>
        </p:nvGraphicFramePr>
        <p:xfrm>
          <a:off x="5308600" y="3176588"/>
          <a:ext cx="1638300" cy="160337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Chart 19"/>
          <p:cNvGraphicFramePr/>
          <p:nvPr/>
        </p:nvGraphicFramePr>
        <p:xfrm>
          <a:off x="6604000" y="3201988"/>
          <a:ext cx="1638300" cy="1603375"/>
        </p:xfrm>
        <a:graphic>
          <a:graphicData uri="http://schemas.openxmlformats.org/drawingml/2006/chart">
            <c:chart xmlns:c="http://schemas.openxmlformats.org/drawingml/2006/chart" xmlns:r="http://schemas.openxmlformats.org/officeDocument/2006/relationships" r:id="rId6"/>
          </a:graphicData>
        </a:graphic>
      </p:graphicFrame>
      <p:sp>
        <p:nvSpPr>
          <p:cNvPr id="21" name="TextBox 20"/>
          <p:cNvSpPr txBox="1">
            <a:spLocks noChangeArrowheads="1"/>
          </p:cNvSpPr>
          <p:nvPr/>
        </p:nvSpPr>
        <p:spPr bwMode="auto">
          <a:xfrm>
            <a:off x="2971800" y="2968308"/>
            <a:ext cx="1122363" cy="275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zh-CN" altLang="en-US" sz="1200">
                <a:latin typeface="阿里巴巴普惠体 M" panose="00020600040101010101" charset="-122"/>
                <a:ea typeface="阿里巴巴普惠体 M" panose="00020600040101010101" charset="-122"/>
              </a:rPr>
              <a:t>点击添加</a:t>
            </a:r>
          </a:p>
        </p:txBody>
      </p:sp>
      <p:sp>
        <p:nvSpPr>
          <p:cNvPr id="25" name="TextBox 24"/>
          <p:cNvSpPr txBox="1">
            <a:spLocks noChangeArrowheads="1"/>
          </p:cNvSpPr>
          <p:nvPr/>
        </p:nvSpPr>
        <p:spPr bwMode="auto">
          <a:xfrm>
            <a:off x="3200400" y="3838575"/>
            <a:ext cx="6953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zh-CN" sz="1400">
                <a:latin typeface="Gulim" panose="020B0600000101010101" pitchFamily="34" charset="-127"/>
              </a:rPr>
              <a:t>82%</a:t>
            </a:r>
          </a:p>
        </p:txBody>
      </p:sp>
      <p:sp>
        <p:nvSpPr>
          <p:cNvPr id="26" name="TextBox 25"/>
          <p:cNvSpPr txBox="1">
            <a:spLocks noChangeArrowheads="1"/>
          </p:cNvSpPr>
          <p:nvPr/>
        </p:nvSpPr>
        <p:spPr bwMode="auto">
          <a:xfrm>
            <a:off x="4572000" y="383857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zh-CN" sz="1400">
                <a:latin typeface="Gulim" panose="020B0600000101010101" pitchFamily="34" charset="-127"/>
              </a:rPr>
              <a:t>90%</a:t>
            </a:r>
          </a:p>
        </p:txBody>
      </p:sp>
      <p:sp>
        <p:nvSpPr>
          <p:cNvPr id="27" name="TextBox 26"/>
          <p:cNvSpPr txBox="1">
            <a:spLocks noChangeArrowheads="1"/>
          </p:cNvSpPr>
          <p:nvPr/>
        </p:nvSpPr>
        <p:spPr bwMode="auto">
          <a:xfrm>
            <a:off x="5791200" y="3838575"/>
            <a:ext cx="6000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zh-CN" sz="1400">
                <a:latin typeface="Gulim" panose="020B0600000101010101" pitchFamily="34" charset="-127"/>
              </a:rPr>
              <a:t>60%</a:t>
            </a:r>
          </a:p>
        </p:txBody>
      </p:sp>
      <p:sp>
        <p:nvSpPr>
          <p:cNvPr id="28" name="TextBox 27"/>
          <p:cNvSpPr txBox="1">
            <a:spLocks noChangeArrowheads="1"/>
          </p:cNvSpPr>
          <p:nvPr/>
        </p:nvSpPr>
        <p:spPr bwMode="auto">
          <a:xfrm>
            <a:off x="7107238" y="3838575"/>
            <a:ext cx="6651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zh-CN" sz="1400">
                <a:latin typeface="Gulim" panose="020B0600000101010101" pitchFamily="34" charset="-127"/>
              </a:rPr>
              <a:t>100%</a:t>
            </a:r>
          </a:p>
        </p:txBody>
      </p:sp>
      <p:sp>
        <p:nvSpPr>
          <p:cNvPr id="3" name="文本框 15"/>
          <p:cNvSpPr txBox="1"/>
          <p:nvPr/>
        </p:nvSpPr>
        <p:spPr>
          <a:xfrm>
            <a:off x="2592120" y="311805"/>
            <a:ext cx="4708004" cy="583565"/>
          </a:xfrm>
          <a:prstGeom prst="rect">
            <a:avLst/>
          </a:prstGeom>
          <a:noFill/>
        </p:spPr>
        <p:txBody>
          <a:bodyPr wrap="square" rtlCol="0">
            <a:spAutoFit/>
          </a:bodyPr>
          <a:lstStyle/>
          <a:p>
            <a:r>
              <a:rPr lang="zh-CN" altLang="en-US" sz="3200" dirty="0">
                <a:solidFill>
                  <a:srgbClr val="042520"/>
                </a:solidFill>
                <a:latin typeface="阿里巴巴普惠体 M" panose="00020600040101010101" charset="-122"/>
                <a:ea typeface="阿里巴巴普惠体 M" panose="00020600040101010101" charset="-122"/>
                <a:cs typeface="阿里巴巴普惠体 M" panose="00020600040101010101" charset="-122"/>
              </a:rPr>
              <a:t>请在此输入文本标题</a:t>
            </a:r>
          </a:p>
        </p:txBody>
      </p:sp>
      <p:sp>
        <p:nvSpPr>
          <p:cNvPr id="7" name="文本框 6"/>
          <p:cNvSpPr txBox="1"/>
          <p:nvPr/>
        </p:nvSpPr>
        <p:spPr>
          <a:xfrm>
            <a:off x="3046730" y="1485900"/>
            <a:ext cx="5200650" cy="368300"/>
          </a:xfrm>
          <a:prstGeom prst="rect">
            <a:avLst/>
          </a:prstGeom>
          <a:noFill/>
        </p:spPr>
        <p:txBody>
          <a:bodyPr wrap="square" rtlCol="0">
            <a:spAutoFit/>
          </a:bodyPr>
          <a:lstStyle/>
          <a:p>
            <a:r>
              <a:rPr lang="zh-CN" altLang="en-US" sz="1800" b="1">
                <a:solidFill>
                  <a:schemeClr val="tx1">
                    <a:lumMod val="85000"/>
                    <a:lumOff val="15000"/>
                  </a:schemeClr>
                </a:solidFill>
                <a:latin typeface="阿里巴巴普惠体 B" panose="00020600040101010101" pitchFamily="18" charset="-122"/>
                <a:ea typeface="阿里巴巴普惠体 B" panose="00020600040101010101" pitchFamily="18" charset="-122"/>
                <a:sym typeface="+mn-ea"/>
              </a:rPr>
              <a:t>点击此处输入副标题</a:t>
            </a:r>
          </a:p>
        </p:txBody>
      </p:sp>
      <p:sp>
        <p:nvSpPr>
          <p:cNvPr id="8" name="文本框 7"/>
          <p:cNvSpPr txBox="1"/>
          <p:nvPr/>
        </p:nvSpPr>
        <p:spPr>
          <a:xfrm>
            <a:off x="3070860" y="1813560"/>
            <a:ext cx="5128260" cy="553085"/>
          </a:xfrm>
          <a:prstGeom prst="rect">
            <a:avLst/>
          </a:prstGeom>
          <a:noFill/>
        </p:spPr>
        <p:txBody>
          <a:bodyPr wrap="none" rtlCol="0" anchor="t">
            <a:spAutoFit/>
          </a:bodyPr>
          <a:lstStyle/>
          <a:p>
            <a:pPr algn="l"/>
            <a:r>
              <a:rPr lang="zh-CN" altLang="en-US" sz="1000" dirty="0">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sym typeface="Gill Sans" charset="0"/>
              </a:rPr>
              <a:t>点击输入详细内容，点击输入详细内容，点击输详细内容，点击输入详细内容。点击输入</a:t>
            </a:r>
          </a:p>
          <a:p>
            <a:pPr algn="l"/>
            <a:r>
              <a:rPr lang="zh-CN" altLang="en-US" sz="1000" dirty="0">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sym typeface="Gill Sans" charset="0"/>
              </a:rPr>
              <a:t>详细内容，点击输入详细内容，点击输详细内容，点击输入详细内容。</a:t>
            </a:r>
            <a:endParaRPr lang="zh-CN" altLang="en-US" sz="1000"/>
          </a:p>
          <a:p>
            <a:endParaRPr lang="zh-CN" altLang="en-US" sz="1000"/>
          </a:p>
        </p:txBody>
      </p:sp>
      <p:sp>
        <p:nvSpPr>
          <p:cNvPr id="9" name="文本框 8"/>
          <p:cNvSpPr txBox="1"/>
          <p:nvPr/>
        </p:nvSpPr>
        <p:spPr>
          <a:xfrm>
            <a:off x="3030220" y="2617470"/>
            <a:ext cx="5200650" cy="306705"/>
          </a:xfrm>
          <a:prstGeom prst="rect">
            <a:avLst/>
          </a:prstGeom>
          <a:noFill/>
        </p:spPr>
        <p:txBody>
          <a:bodyPr wrap="square" rtlCol="0">
            <a:spAutoFit/>
          </a:bodyPr>
          <a:lstStyle/>
          <a:p>
            <a:r>
              <a:rPr lang="zh-CN" altLang="en-US" sz="1400" b="1">
                <a:solidFill>
                  <a:schemeClr val="tx1">
                    <a:lumMod val="85000"/>
                    <a:lumOff val="15000"/>
                  </a:schemeClr>
                </a:solidFill>
                <a:latin typeface="阿里巴巴普惠体 B" panose="00020600040101010101" pitchFamily="18" charset="-122"/>
                <a:ea typeface="阿里巴巴普惠体 B" panose="00020600040101010101" pitchFamily="18" charset="-122"/>
                <a:sym typeface="+mn-ea"/>
              </a:rPr>
              <a:t>点击此处输入副标题</a:t>
            </a:r>
          </a:p>
        </p:txBody>
      </p:sp>
      <p:sp>
        <p:nvSpPr>
          <p:cNvPr id="14" name="TextBox 20"/>
          <p:cNvSpPr txBox="1">
            <a:spLocks noChangeArrowheads="1"/>
          </p:cNvSpPr>
          <p:nvPr/>
        </p:nvSpPr>
        <p:spPr bwMode="auto">
          <a:xfrm>
            <a:off x="4257993" y="2968308"/>
            <a:ext cx="1122045" cy="275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zh-CN" altLang="en-US" sz="1200">
                <a:latin typeface="阿里巴巴普惠体 M" panose="00020600040101010101" charset="-122"/>
                <a:ea typeface="阿里巴巴普惠体 M" panose="00020600040101010101" charset="-122"/>
              </a:rPr>
              <a:t>点击添加</a:t>
            </a:r>
          </a:p>
        </p:txBody>
      </p:sp>
      <p:sp>
        <p:nvSpPr>
          <p:cNvPr id="15" name="TextBox 20"/>
          <p:cNvSpPr txBox="1">
            <a:spLocks noChangeArrowheads="1"/>
          </p:cNvSpPr>
          <p:nvPr/>
        </p:nvSpPr>
        <p:spPr bwMode="auto">
          <a:xfrm>
            <a:off x="5543868" y="2968308"/>
            <a:ext cx="1122045" cy="275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zh-CN" altLang="en-US" sz="1200">
                <a:latin typeface="阿里巴巴普惠体 M" panose="00020600040101010101" charset="-122"/>
                <a:ea typeface="阿里巴巴普惠体 M" panose="00020600040101010101" charset="-122"/>
              </a:rPr>
              <a:t>点击添加</a:t>
            </a:r>
          </a:p>
        </p:txBody>
      </p:sp>
      <p:sp>
        <p:nvSpPr>
          <p:cNvPr id="17" name="TextBox 20"/>
          <p:cNvSpPr txBox="1">
            <a:spLocks noChangeArrowheads="1"/>
          </p:cNvSpPr>
          <p:nvPr/>
        </p:nvSpPr>
        <p:spPr bwMode="auto">
          <a:xfrm>
            <a:off x="6829743" y="2968308"/>
            <a:ext cx="1122045" cy="275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zh-CN" altLang="en-US" sz="1200">
                <a:latin typeface="阿里巴巴普惠体 M" panose="00020600040101010101" charset="-122"/>
                <a:ea typeface="阿里巴巴普惠体 M" panose="00020600040101010101" charset="-122"/>
              </a:rPr>
              <a:t>点击添加</a:t>
            </a:r>
          </a:p>
        </p:txBody>
      </p:sp>
      <p:sp>
        <p:nvSpPr>
          <p:cNvPr id="30" name="文本框 29"/>
          <p:cNvSpPr txBox="1"/>
          <p:nvPr/>
        </p:nvSpPr>
        <p:spPr>
          <a:xfrm>
            <a:off x="2022475" y="880745"/>
            <a:ext cx="5080000" cy="275590"/>
          </a:xfrm>
          <a:prstGeom prst="rect">
            <a:avLst/>
          </a:prstGeom>
          <a:noFill/>
        </p:spPr>
        <p:txBody>
          <a:bodyPr wrap="none" rtlCol="0" anchor="t">
            <a:spAutoFit/>
          </a:bodyPr>
          <a:lstStyle/>
          <a:p>
            <a:r>
              <a:rPr lang="zh-CN" altLang="en-US" sz="1200" b="1">
                <a:solidFill>
                  <a:schemeClr val="tx1">
                    <a:lumMod val="65000"/>
                    <a:lumOff val="35000"/>
                  </a:schemeClr>
                </a:solidFill>
                <a:latin typeface="阿里巴巴普惠体 R" panose="00020600040101010101" charset="-122"/>
                <a:ea typeface="阿里巴巴普惠体 R" panose="00020600040101010101" charset="-122"/>
                <a:sym typeface="+mn-ea"/>
              </a:rPr>
              <a:t>点击此处添加文本点击此处添加文本点击此处添加文本点击此处添加文本</a:t>
            </a:r>
          </a:p>
        </p:txBody>
      </p:sp>
      <p:sp>
        <p:nvSpPr>
          <p:cNvPr id="2" name="文本框 1"/>
          <p:cNvSpPr txBox="1"/>
          <p:nvPr/>
        </p:nvSpPr>
        <p:spPr>
          <a:xfrm>
            <a:off x="1102995" y="1985010"/>
            <a:ext cx="1402080" cy="460375"/>
          </a:xfrm>
          <a:prstGeom prst="rect">
            <a:avLst/>
          </a:prstGeom>
          <a:noFill/>
        </p:spPr>
        <p:txBody>
          <a:bodyPr wrap="none" rtlCol="0">
            <a:spAutoFit/>
          </a:bodyPr>
          <a:lstStyle/>
          <a:p>
            <a:r>
              <a:rPr lang="zh-CN" altLang="en-US" sz="2400">
                <a:solidFill>
                  <a:schemeClr val="bg1"/>
                </a:solidFill>
                <a:latin typeface="阿里巴巴普惠体 B" panose="00020600040101010101" pitchFamily="18" charset="-122"/>
                <a:ea typeface="阿里巴巴普惠体 B" panose="00020600040101010101" pitchFamily="18" charset="-122"/>
              </a:rPr>
              <a:t>填充图片</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899"/>
                            </p:stCondLst>
                            <p:childTnLst>
                              <p:par>
                                <p:cTn id="11" presetID="37"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
                                          </p:val>
                                        </p:tav>
                                        <p:tav tm="100000">
                                          <p:val>
                                            <p:strVal val="#ppt_x"/>
                                          </p:val>
                                        </p:tav>
                                      </p:tavLst>
                                    </p:anim>
                                    <p:anim calcmode="lin" valueType="num">
                                      <p:cBhvr>
                                        <p:cTn id="15" dur="450" decel="100000" fill="hold"/>
                                        <p:tgtEl>
                                          <p:spTgt spid="11"/>
                                        </p:tgtEl>
                                        <p:attrNameLst>
                                          <p:attrName>ppt_y</p:attrName>
                                        </p:attrNameLst>
                                      </p:cBhvr>
                                      <p:tavLst>
                                        <p:tav tm="0">
                                          <p:val>
                                            <p:strVal val="#ppt_y+1"/>
                                          </p:val>
                                        </p:tav>
                                        <p:tav tm="100000">
                                          <p:val>
                                            <p:strVal val="#ppt_y-.03"/>
                                          </p:val>
                                        </p:tav>
                                      </p:tavLst>
                                    </p:anim>
                                    <p:anim calcmode="lin" valueType="num">
                                      <p:cBhvr>
                                        <p:cTn id="16" dur="50" accel="100000" fill="hold">
                                          <p:stCondLst>
                                            <p:cond delay="450"/>
                                          </p:stCondLst>
                                        </p:cTn>
                                        <p:tgtEl>
                                          <p:spTgt spid="11"/>
                                        </p:tgtEl>
                                        <p:attrNameLst>
                                          <p:attrName>ppt_y</p:attrName>
                                        </p:attrNameLst>
                                      </p:cBhvr>
                                      <p:tavLst>
                                        <p:tav tm="0">
                                          <p:val>
                                            <p:strVal val="#ppt_y-.03"/>
                                          </p:val>
                                        </p:tav>
                                        <p:tav tm="100000">
                                          <p:val>
                                            <p:strVal val="#ppt_y"/>
                                          </p:val>
                                        </p:tav>
                                      </p:tavLst>
                                    </p:anim>
                                  </p:childTnLst>
                                </p:cTn>
                              </p:par>
                            </p:childTnLst>
                          </p:cTn>
                        </p:par>
                        <p:par>
                          <p:cTn id="17" fill="hold">
                            <p:stCondLst>
                              <p:cond delay="1399"/>
                            </p:stCondLst>
                            <p:childTnLst>
                              <p:par>
                                <p:cTn id="18" presetID="37" presetClass="entr" presetSubtype="0" fill="hold" grpId="0"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anim calcmode="lin" valueType="num">
                                      <p:cBhvr>
                                        <p:cTn id="21" dur="500" fill="hold"/>
                                        <p:tgtEl>
                                          <p:spTgt spid="21"/>
                                        </p:tgtEl>
                                        <p:attrNameLst>
                                          <p:attrName>ppt_x</p:attrName>
                                        </p:attrNameLst>
                                      </p:cBhvr>
                                      <p:tavLst>
                                        <p:tav tm="0">
                                          <p:val>
                                            <p:strVal val="#ppt_x"/>
                                          </p:val>
                                        </p:tav>
                                        <p:tav tm="100000">
                                          <p:val>
                                            <p:strVal val="#ppt_x"/>
                                          </p:val>
                                        </p:tav>
                                      </p:tavLst>
                                    </p:anim>
                                    <p:anim calcmode="lin" valueType="num">
                                      <p:cBhvr>
                                        <p:cTn id="22" dur="450" decel="100000" fill="hold"/>
                                        <p:tgtEl>
                                          <p:spTgt spid="21"/>
                                        </p:tgtEl>
                                        <p:attrNameLst>
                                          <p:attrName>ppt_y</p:attrName>
                                        </p:attrNameLst>
                                      </p:cBhvr>
                                      <p:tavLst>
                                        <p:tav tm="0">
                                          <p:val>
                                            <p:strVal val="#ppt_y+1"/>
                                          </p:val>
                                        </p:tav>
                                        <p:tav tm="100000">
                                          <p:val>
                                            <p:strVal val="#ppt_y-.03"/>
                                          </p:val>
                                        </p:tav>
                                      </p:tavLst>
                                    </p:anim>
                                    <p:anim calcmode="lin" valueType="num">
                                      <p:cBhvr>
                                        <p:cTn id="23" dur="50" accel="100000" fill="hold">
                                          <p:stCondLst>
                                            <p:cond delay="45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9" presetClass="entr" presetSubtype="0" decel="100000"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p:cTn id="28" dur="500" fill="hold"/>
                                        <p:tgtEl>
                                          <p:spTgt spid="25"/>
                                        </p:tgtEl>
                                        <p:attrNameLst>
                                          <p:attrName>ppt_w</p:attrName>
                                        </p:attrNameLst>
                                      </p:cBhvr>
                                      <p:tavLst>
                                        <p:tav tm="0">
                                          <p:val>
                                            <p:fltVal val="0"/>
                                          </p:val>
                                        </p:tav>
                                        <p:tav tm="100000">
                                          <p:val>
                                            <p:strVal val="#ppt_w"/>
                                          </p:val>
                                        </p:tav>
                                      </p:tavLst>
                                    </p:anim>
                                    <p:anim calcmode="lin" valueType="num">
                                      <p:cBhvr>
                                        <p:cTn id="29" dur="500" fill="hold"/>
                                        <p:tgtEl>
                                          <p:spTgt spid="25"/>
                                        </p:tgtEl>
                                        <p:attrNameLst>
                                          <p:attrName>ppt_h</p:attrName>
                                        </p:attrNameLst>
                                      </p:cBhvr>
                                      <p:tavLst>
                                        <p:tav tm="0">
                                          <p:val>
                                            <p:fltVal val="0"/>
                                          </p:val>
                                        </p:tav>
                                        <p:tav tm="100000">
                                          <p:val>
                                            <p:strVal val="#ppt_h"/>
                                          </p:val>
                                        </p:tav>
                                      </p:tavLst>
                                    </p:anim>
                                    <p:anim calcmode="lin" valueType="num">
                                      <p:cBhvr>
                                        <p:cTn id="30" dur="500" fill="hold"/>
                                        <p:tgtEl>
                                          <p:spTgt spid="25"/>
                                        </p:tgtEl>
                                        <p:attrNameLst>
                                          <p:attrName>style.rotation</p:attrName>
                                        </p:attrNameLst>
                                      </p:cBhvr>
                                      <p:tavLst>
                                        <p:tav tm="0">
                                          <p:val>
                                            <p:fltVal val="360"/>
                                          </p:val>
                                        </p:tav>
                                        <p:tav tm="100000">
                                          <p:val>
                                            <p:fltVal val="0"/>
                                          </p:val>
                                        </p:tav>
                                      </p:tavLst>
                                    </p:anim>
                                    <p:animEffect transition="in" filter="fade">
                                      <p:cBhvr>
                                        <p:cTn id="31" dur="500"/>
                                        <p:tgtEl>
                                          <p:spTgt spid="25"/>
                                        </p:tgtEl>
                                      </p:cBhvr>
                                    </p:animEffect>
                                  </p:childTnLst>
                                </p:cTn>
                              </p:par>
                            </p:childTnLst>
                          </p:cTn>
                        </p:par>
                      </p:childTnLst>
                    </p:cTn>
                  </p:par>
                  <p:par>
                    <p:cTn id="32" fill="hold">
                      <p:stCondLst>
                        <p:cond delay="indefinite"/>
                      </p:stCondLst>
                      <p:childTnLst>
                        <p:par>
                          <p:cTn id="33" fill="hold">
                            <p:stCondLst>
                              <p:cond delay="0"/>
                            </p:stCondLst>
                            <p:childTnLst>
                              <p:par>
                                <p:cTn id="34" presetID="49" presetClass="entr" presetSubtype="0" decel="100000"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p:cTn id="36" dur="500" fill="hold"/>
                                        <p:tgtEl>
                                          <p:spTgt spid="26"/>
                                        </p:tgtEl>
                                        <p:attrNameLst>
                                          <p:attrName>ppt_w</p:attrName>
                                        </p:attrNameLst>
                                      </p:cBhvr>
                                      <p:tavLst>
                                        <p:tav tm="0">
                                          <p:val>
                                            <p:fltVal val="0"/>
                                          </p:val>
                                        </p:tav>
                                        <p:tav tm="100000">
                                          <p:val>
                                            <p:strVal val="#ppt_w"/>
                                          </p:val>
                                        </p:tav>
                                      </p:tavLst>
                                    </p:anim>
                                    <p:anim calcmode="lin" valueType="num">
                                      <p:cBhvr>
                                        <p:cTn id="37" dur="500" fill="hold"/>
                                        <p:tgtEl>
                                          <p:spTgt spid="26"/>
                                        </p:tgtEl>
                                        <p:attrNameLst>
                                          <p:attrName>ppt_h</p:attrName>
                                        </p:attrNameLst>
                                      </p:cBhvr>
                                      <p:tavLst>
                                        <p:tav tm="0">
                                          <p:val>
                                            <p:fltVal val="0"/>
                                          </p:val>
                                        </p:tav>
                                        <p:tav tm="100000">
                                          <p:val>
                                            <p:strVal val="#ppt_h"/>
                                          </p:val>
                                        </p:tav>
                                      </p:tavLst>
                                    </p:anim>
                                    <p:anim calcmode="lin" valueType="num">
                                      <p:cBhvr>
                                        <p:cTn id="38" dur="500" fill="hold"/>
                                        <p:tgtEl>
                                          <p:spTgt spid="26"/>
                                        </p:tgtEl>
                                        <p:attrNameLst>
                                          <p:attrName>style.rotation</p:attrName>
                                        </p:attrNameLst>
                                      </p:cBhvr>
                                      <p:tavLst>
                                        <p:tav tm="0">
                                          <p:val>
                                            <p:fltVal val="360"/>
                                          </p:val>
                                        </p:tav>
                                        <p:tav tm="100000">
                                          <p:val>
                                            <p:fltVal val="0"/>
                                          </p:val>
                                        </p:tav>
                                      </p:tavLst>
                                    </p:anim>
                                    <p:animEffect transition="in" filter="fade">
                                      <p:cBhvr>
                                        <p:cTn id="39" dur="500"/>
                                        <p:tgtEl>
                                          <p:spTgt spid="26"/>
                                        </p:tgtEl>
                                      </p:cBhvr>
                                    </p:animEffect>
                                  </p:childTnLst>
                                </p:cTn>
                              </p:par>
                            </p:childTnLst>
                          </p:cTn>
                        </p:par>
                      </p:childTnLst>
                    </p:cTn>
                  </p:par>
                  <p:par>
                    <p:cTn id="40" fill="hold">
                      <p:stCondLst>
                        <p:cond delay="indefinite"/>
                      </p:stCondLst>
                      <p:childTnLst>
                        <p:par>
                          <p:cTn id="41" fill="hold">
                            <p:stCondLst>
                              <p:cond delay="0"/>
                            </p:stCondLst>
                            <p:childTnLst>
                              <p:par>
                                <p:cTn id="42" presetID="49" presetClass="entr" presetSubtype="0" decel="100000" fill="hold" grpId="0" nodeType="clickEffect">
                                  <p:stCondLst>
                                    <p:cond delay="0"/>
                                  </p:stCondLst>
                                  <p:childTnLst>
                                    <p:set>
                                      <p:cBhvr>
                                        <p:cTn id="43" dur="1" fill="hold">
                                          <p:stCondLst>
                                            <p:cond delay="0"/>
                                          </p:stCondLst>
                                        </p:cTn>
                                        <p:tgtEl>
                                          <p:spTgt spid="27"/>
                                        </p:tgtEl>
                                        <p:attrNameLst>
                                          <p:attrName>style.visibility</p:attrName>
                                        </p:attrNameLst>
                                      </p:cBhvr>
                                      <p:to>
                                        <p:strVal val="visible"/>
                                      </p:to>
                                    </p:set>
                                    <p:anim calcmode="lin" valueType="num">
                                      <p:cBhvr>
                                        <p:cTn id="44" dur="500" fill="hold"/>
                                        <p:tgtEl>
                                          <p:spTgt spid="27"/>
                                        </p:tgtEl>
                                        <p:attrNameLst>
                                          <p:attrName>ppt_w</p:attrName>
                                        </p:attrNameLst>
                                      </p:cBhvr>
                                      <p:tavLst>
                                        <p:tav tm="0">
                                          <p:val>
                                            <p:fltVal val="0"/>
                                          </p:val>
                                        </p:tav>
                                        <p:tav tm="100000">
                                          <p:val>
                                            <p:strVal val="#ppt_w"/>
                                          </p:val>
                                        </p:tav>
                                      </p:tavLst>
                                    </p:anim>
                                    <p:anim calcmode="lin" valueType="num">
                                      <p:cBhvr>
                                        <p:cTn id="45" dur="500" fill="hold"/>
                                        <p:tgtEl>
                                          <p:spTgt spid="27"/>
                                        </p:tgtEl>
                                        <p:attrNameLst>
                                          <p:attrName>ppt_h</p:attrName>
                                        </p:attrNameLst>
                                      </p:cBhvr>
                                      <p:tavLst>
                                        <p:tav tm="0">
                                          <p:val>
                                            <p:fltVal val="0"/>
                                          </p:val>
                                        </p:tav>
                                        <p:tav tm="100000">
                                          <p:val>
                                            <p:strVal val="#ppt_h"/>
                                          </p:val>
                                        </p:tav>
                                      </p:tavLst>
                                    </p:anim>
                                    <p:anim calcmode="lin" valueType="num">
                                      <p:cBhvr>
                                        <p:cTn id="46" dur="500" fill="hold"/>
                                        <p:tgtEl>
                                          <p:spTgt spid="27"/>
                                        </p:tgtEl>
                                        <p:attrNameLst>
                                          <p:attrName>style.rotation</p:attrName>
                                        </p:attrNameLst>
                                      </p:cBhvr>
                                      <p:tavLst>
                                        <p:tav tm="0">
                                          <p:val>
                                            <p:fltVal val="360"/>
                                          </p:val>
                                        </p:tav>
                                        <p:tav tm="100000">
                                          <p:val>
                                            <p:fltVal val="0"/>
                                          </p:val>
                                        </p:tav>
                                      </p:tavLst>
                                    </p:anim>
                                    <p:animEffect transition="in" filter="fade">
                                      <p:cBhvr>
                                        <p:cTn id="47" dur="5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49" presetClass="entr" presetSubtype="0" decel="100000"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 calcmode="lin" valueType="num">
                                      <p:cBhvr>
                                        <p:cTn id="54" dur="500" fill="hold"/>
                                        <p:tgtEl>
                                          <p:spTgt spid="28"/>
                                        </p:tgtEl>
                                        <p:attrNameLst>
                                          <p:attrName>style.rotation</p:attrName>
                                        </p:attrNameLst>
                                      </p:cBhvr>
                                      <p:tavLst>
                                        <p:tav tm="0">
                                          <p:val>
                                            <p:fltVal val="360"/>
                                          </p:val>
                                        </p:tav>
                                        <p:tav tm="100000">
                                          <p:val>
                                            <p:fltVal val="0"/>
                                          </p:val>
                                        </p:tav>
                                      </p:tavLst>
                                    </p:anim>
                                    <p:animEffect transition="in" filter="fade">
                                      <p:cBhvr>
                                        <p:cTn id="55" dur="500"/>
                                        <p:tgtEl>
                                          <p:spTgt spid="28"/>
                                        </p:tgtEl>
                                      </p:cBhvr>
                                    </p:animEffect>
                                  </p:childTnLst>
                                </p:cTn>
                              </p:par>
                            </p:childTnLst>
                          </p:cTn>
                        </p:par>
                        <p:par>
                          <p:cTn id="56" fill="hold">
                            <p:stCondLst>
                              <p:cond delay="500"/>
                            </p:stCondLst>
                            <p:childTnLst>
                              <p:par>
                                <p:cTn id="57" presetID="4" presetClass="entr" presetSubtype="16" fill="hold" grpId="0" nodeType="after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box(in)">
                                      <p:cBhvr>
                                        <p:cTn id="59" dur="2000"/>
                                        <p:tgtEl>
                                          <p:spTgt spid="7"/>
                                        </p:tgtEl>
                                      </p:cBhvr>
                                    </p:animEffect>
                                  </p:childTnLst>
                                </p:cTn>
                              </p:par>
                            </p:childTnLst>
                          </p:cTn>
                        </p:par>
                        <p:par>
                          <p:cTn id="60" fill="hold">
                            <p:stCondLst>
                              <p:cond delay="2500"/>
                            </p:stCondLst>
                            <p:childTnLst>
                              <p:par>
                                <p:cTn id="61" presetID="4" presetClass="entr" presetSubtype="16" fill="hold" grpId="0" nodeType="after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box(in)">
                                      <p:cBhvr>
                                        <p:cTn id="63" dur="2000"/>
                                        <p:tgtEl>
                                          <p:spTgt spid="9"/>
                                        </p:tgtEl>
                                      </p:cBhvr>
                                    </p:animEffect>
                                  </p:childTnLst>
                                </p:cTn>
                              </p:par>
                            </p:childTnLst>
                          </p:cTn>
                        </p:par>
                        <p:par>
                          <p:cTn id="64" fill="hold">
                            <p:stCondLst>
                              <p:cond delay="4500"/>
                            </p:stCondLst>
                            <p:childTnLst>
                              <p:par>
                                <p:cTn id="65" presetID="37" presetClass="entr" presetSubtype="0" fill="hold" grpId="0" nodeType="after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fade">
                                      <p:cBhvr>
                                        <p:cTn id="67" dur="500"/>
                                        <p:tgtEl>
                                          <p:spTgt spid="14"/>
                                        </p:tgtEl>
                                      </p:cBhvr>
                                    </p:animEffect>
                                    <p:anim calcmode="lin" valueType="num">
                                      <p:cBhvr>
                                        <p:cTn id="68" dur="500" fill="hold"/>
                                        <p:tgtEl>
                                          <p:spTgt spid="14"/>
                                        </p:tgtEl>
                                        <p:attrNameLst>
                                          <p:attrName>ppt_x</p:attrName>
                                        </p:attrNameLst>
                                      </p:cBhvr>
                                      <p:tavLst>
                                        <p:tav tm="0">
                                          <p:val>
                                            <p:strVal val="#ppt_x"/>
                                          </p:val>
                                        </p:tav>
                                        <p:tav tm="100000">
                                          <p:val>
                                            <p:strVal val="#ppt_x"/>
                                          </p:val>
                                        </p:tav>
                                      </p:tavLst>
                                    </p:anim>
                                    <p:anim calcmode="lin" valueType="num">
                                      <p:cBhvr>
                                        <p:cTn id="69" dur="450" decel="100000" fill="hold"/>
                                        <p:tgtEl>
                                          <p:spTgt spid="14"/>
                                        </p:tgtEl>
                                        <p:attrNameLst>
                                          <p:attrName>ppt_y</p:attrName>
                                        </p:attrNameLst>
                                      </p:cBhvr>
                                      <p:tavLst>
                                        <p:tav tm="0">
                                          <p:val>
                                            <p:strVal val="#ppt_y+1"/>
                                          </p:val>
                                        </p:tav>
                                        <p:tav tm="100000">
                                          <p:val>
                                            <p:strVal val="#ppt_y-.03"/>
                                          </p:val>
                                        </p:tav>
                                      </p:tavLst>
                                    </p:anim>
                                    <p:anim calcmode="lin" valueType="num">
                                      <p:cBhvr>
                                        <p:cTn id="70" dur="50" accel="100000" fill="hold">
                                          <p:stCondLst>
                                            <p:cond delay="450"/>
                                          </p:stCondLst>
                                        </p:cTn>
                                        <p:tgtEl>
                                          <p:spTgt spid="14"/>
                                        </p:tgtEl>
                                        <p:attrNameLst>
                                          <p:attrName>ppt_y</p:attrName>
                                        </p:attrNameLst>
                                      </p:cBhvr>
                                      <p:tavLst>
                                        <p:tav tm="0">
                                          <p:val>
                                            <p:strVal val="#ppt_y-.03"/>
                                          </p:val>
                                        </p:tav>
                                        <p:tav tm="100000">
                                          <p:val>
                                            <p:strVal val="#ppt_y"/>
                                          </p:val>
                                        </p:tav>
                                      </p:tavLst>
                                    </p:anim>
                                  </p:childTnLst>
                                </p:cTn>
                              </p:par>
                            </p:childTnLst>
                          </p:cTn>
                        </p:par>
                        <p:par>
                          <p:cTn id="71" fill="hold">
                            <p:stCondLst>
                              <p:cond delay="5000"/>
                            </p:stCondLst>
                            <p:childTnLst>
                              <p:par>
                                <p:cTn id="72" presetID="37" presetClass="entr" presetSubtype="0" fill="hold" grpId="0" nodeType="after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500"/>
                                        <p:tgtEl>
                                          <p:spTgt spid="15"/>
                                        </p:tgtEl>
                                      </p:cBhvr>
                                    </p:animEffect>
                                    <p:anim calcmode="lin" valueType="num">
                                      <p:cBhvr>
                                        <p:cTn id="75" dur="500" fill="hold"/>
                                        <p:tgtEl>
                                          <p:spTgt spid="15"/>
                                        </p:tgtEl>
                                        <p:attrNameLst>
                                          <p:attrName>ppt_x</p:attrName>
                                        </p:attrNameLst>
                                      </p:cBhvr>
                                      <p:tavLst>
                                        <p:tav tm="0">
                                          <p:val>
                                            <p:strVal val="#ppt_x"/>
                                          </p:val>
                                        </p:tav>
                                        <p:tav tm="100000">
                                          <p:val>
                                            <p:strVal val="#ppt_x"/>
                                          </p:val>
                                        </p:tav>
                                      </p:tavLst>
                                    </p:anim>
                                    <p:anim calcmode="lin" valueType="num">
                                      <p:cBhvr>
                                        <p:cTn id="76" dur="450" decel="100000" fill="hold"/>
                                        <p:tgtEl>
                                          <p:spTgt spid="15"/>
                                        </p:tgtEl>
                                        <p:attrNameLst>
                                          <p:attrName>ppt_y</p:attrName>
                                        </p:attrNameLst>
                                      </p:cBhvr>
                                      <p:tavLst>
                                        <p:tav tm="0">
                                          <p:val>
                                            <p:strVal val="#ppt_y+1"/>
                                          </p:val>
                                        </p:tav>
                                        <p:tav tm="100000">
                                          <p:val>
                                            <p:strVal val="#ppt_y-.03"/>
                                          </p:val>
                                        </p:tav>
                                      </p:tavLst>
                                    </p:anim>
                                    <p:anim calcmode="lin" valueType="num">
                                      <p:cBhvr>
                                        <p:cTn id="77" dur="50" accel="100000" fill="hold">
                                          <p:stCondLst>
                                            <p:cond delay="450"/>
                                          </p:stCondLst>
                                        </p:cTn>
                                        <p:tgtEl>
                                          <p:spTgt spid="15"/>
                                        </p:tgtEl>
                                        <p:attrNameLst>
                                          <p:attrName>ppt_y</p:attrName>
                                        </p:attrNameLst>
                                      </p:cBhvr>
                                      <p:tavLst>
                                        <p:tav tm="0">
                                          <p:val>
                                            <p:strVal val="#ppt_y-.03"/>
                                          </p:val>
                                        </p:tav>
                                        <p:tav tm="100000">
                                          <p:val>
                                            <p:strVal val="#ppt_y"/>
                                          </p:val>
                                        </p:tav>
                                      </p:tavLst>
                                    </p:anim>
                                  </p:childTnLst>
                                </p:cTn>
                              </p:par>
                            </p:childTnLst>
                          </p:cTn>
                        </p:par>
                        <p:par>
                          <p:cTn id="78" fill="hold">
                            <p:stCondLst>
                              <p:cond delay="5500"/>
                            </p:stCondLst>
                            <p:childTnLst>
                              <p:par>
                                <p:cTn id="79" presetID="37" presetClass="entr" presetSubtype="0" fill="hold" grpId="0" nodeType="after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fade">
                                      <p:cBhvr>
                                        <p:cTn id="81" dur="500"/>
                                        <p:tgtEl>
                                          <p:spTgt spid="17"/>
                                        </p:tgtEl>
                                      </p:cBhvr>
                                    </p:animEffect>
                                    <p:anim calcmode="lin" valueType="num">
                                      <p:cBhvr>
                                        <p:cTn id="82" dur="500" fill="hold"/>
                                        <p:tgtEl>
                                          <p:spTgt spid="17"/>
                                        </p:tgtEl>
                                        <p:attrNameLst>
                                          <p:attrName>ppt_x</p:attrName>
                                        </p:attrNameLst>
                                      </p:cBhvr>
                                      <p:tavLst>
                                        <p:tav tm="0">
                                          <p:val>
                                            <p:strVal val="#ppt_x"/>
                                          </p:val>
                                        </p:tav>
                                        <p:tav tm="100000">
                                          <p:val>
                                            <p:strVal val="#ppt_x"/>
                                          </p:val>
                                        </p:tav>
                                      </p:tavLst>
                                    </p:anim>
                                    <p:anim calcmode="lin" valueType="num">
                                      <p:cBhvr>
                                        <p:cTn id="83" dur="450" decel="100000" fill="hold"/>
                                        <p:tgtEl>
                                          <p:spTgt spid="17"/>
                                        </p:tgtEl>
                                        <p:attrNameLst>
                                          <p:attrName>ppt_y</p:attrName>
                                        </p:attrNameLst>
                                      </p:cBhvr>
                                      <p:tavLst>
                                        <p:tav tm="0">
                                          <p:val>
                                            <p:strVal val="#ppt_y+1"/>
                                          </p:val>
                                        </p:tav>
                                        <p:tav tm="100000">
                                          <p:val>
                                            <p:strVal val="#ppt_y-.03"/>
                                          </p:val>
                                        </p:tav>
                                      </p:tavLst>
                                    </p:anim>
                                    <p:anim calcmode="lin" valueType="num">
                                      <p:cBhvr>
                                        <p:cTn id="84" dur="50" accel="100000" fill="hold">
                                          <p:stCondLst>
                                            <p:cond delay="450"/>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Graphic spid="16" grpId="0">
        <p:bldAsOne/>
      </p:bldGraphic>
      <p:bldGraphic spid="18" grpId="0">
        <p:bldAsOne/>
      </p:bldGraphic>
      <p:bldGraphic spid="19" grpId="0">
        <p:bldAsOne/>
      </p:bldGraphic>
      <p:bldGraphic spid="20" grpId="0">
        <p:bldAsOne/>
      </p:bldGraphic>
      <p:bldP spid="21" grpId="0"/>
      <p:bldP spid="25" grpId="0"/>
      <p:bldP spid="26" grpId="0"/>
      <p:bldP spid="27" grpId="0"/>
      <p:bldP spid="28" grpId="0"/>
      <p:bldP spid="3" grpId="0"/>
      <p:bldP spid="7" grpId="0"/>
      <p:bldP spid="9" grpId="0"/>
      <p:bldP spid="14" grpId="0"/>
      <p:bldP spid="15" grpId="0"/>
      <p:bldP spid="17"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ags/tag2.xml><?xml version="1.0" encoding="utf-8"?>
<p:tagLst xmlns:a="http://schemas.openxmlformats.org/drawingml/2006/main" xmlns:r="http://schemas.openxmlformats.org/officeDocument/2006/relationships" xmlns:p="http://schemas.openxmlformats.org/presentationml/2006/main">
  <p:tag name="MH" val="20151104112100"/>
  <p:tag name="MH_LIBRARY" val="GRAPHIC"/>
  <p:tag name="MH_TYPE" val="Text"/>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51104112100"/>
  <p:tag name="MH_LIBRARY" val="GRAPHIC"/>
  <p:tag name="MH_TYPE" val="Text"/>
  <p:tag name="MH_ORDER" val="1"/>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1224</Words>
  <Application>Microsoft Office PowerPoint</Application>
  <PresentationFormat>全屏显示(16:9)</PresentationFormat>
  <Paragraphs>236</Paragraphs>
  <Slides>20</Slides>
  <Notes>1</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29" baseType="lpstr">
      <vt:lpstr>Gulim</vt:lpstr>
      <vt:lpstr>阿里巴巴普惠体 B</vt:lpstr>
      <vt:lpstr>阿里巴巴普惠体 H</vt:lpstr>
      <vt:lpstr>阿里巴巴普惠体 M</vt:lpstr>
      <vt:lpstr>阿里巴巴普惠体 R</vt:lpstr>
      <vt:lpstr>Arial</vt:lpstr>
      <vt:lpstr>Calibri</vt:lpstr>
      <vt:lpstr>办公资源网：www.bangongziyuan.com​​</vt:lpstr>
      <vt:lpstr>Microsoft Excel 97-2003 Worksheet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办公资源网</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企业商务PPT模板</dc:title>
  <dc:subject>商务PPT</dc:subject>
  <dc:creator>办公资源网</dc:creator>
  <cp:keywords>www.bangongziyuan.com</cp:keywords>
  <dc:description>办公资源网:www.bangongziyuan.com;</dc:description>
  <cp:lastModifiedBy>天 下</cp:lastModifiedBy>
  <cp:revision>413</cp:revision>
  <dcterms:created xsi:type="dcterms:W3CDTF">2013-10-27T01:17:00Z</dcterms:created>
  <dcterms:modified xsi:type="dcterms:W3CDTF">2021-01-05T00:06:38Z</dcterms:modified>
  <cp:category>PPT模板</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