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5" r:id="rId5"/>
    <p:sldId id="263" r:id="rId6"/>
    <p:sldId id="267" r:id="rId7"/>
    <p:sldId id="259" r:id="rId8"/>
    <p:sldId id="268" r:id="rId9"/>
    <p:sldId id="269" r:id="rId10"/>
    <p:sldId id="270" r:id="rId11"/>
    <p:sldId id="271" r:id="rId12"/>
    <p:sldId id="260" r:id="rId13"/>
    <p:sldId id="272" r:id="rId14"/>
    <p:sldId id="275" r:id="rId15"/>
    <p:sldId id="261" r:id="rId16"/>
    <p:sldId id="276" r:id="rId17"/>
    <p:sldId id="277" r:id="rId18"/>
    <p:sldId id="278" r:id="rId19"/>
    <p:sldId id="279" r:id="rId20"/>
    <p:sldId id="26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CCBB9-D96C-4EBA-82A1-34318BBBAA5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D2DAF-7A11-4887-8CD5-B116BE4C23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B821BB6-FFC6-4F4F-BB7C-1255C9EBF2D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954EA-27E7-4AB6-94E1-688632AAB0E2}" type="slidenum">
              <a:rPr lang="zh-CN" altLang="en-US" smtClean="0"/>
              <a:t>‹#›</a:t>
            </a:fld>
            <a:endParaRPr lang="zh-CN" alt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21BB6-FFC6-4F4F-BB7C-1255C9EBF2D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954EA-27E7-4AB6-94E1-688632AAB0E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4326272"/>
            <a:ext cx="4367284" cy="151490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67283" y="4326272"/>
            <a:ext cx="7824717" cy="151490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51670" y="4527999"/>
            <a:ext cx="4367284" cy="830997"/>
          </a:xfrm>
          <a:prstGeom prst="rect">
            <a:avLst/>
          </a:prstGeom>
          <a:noFill/>
        </p:spPr>
        <p:txBody>
          <a:bodyPr wrap="square" rtlCol="0">
            <a:spAutoFit/>
          </a:bodyPr>
          <a:lstStyle/>
          <a:p>
            <a:r>
              <a:rPr lang="zh-CN" altLang="en-US" sz="4800"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企业商务模板</a:t>
            </a:r>
          </a:p>
        </p:txBody>
      </p:sp>
      <p:sp>
        <p:nvSpPr>
          <p:cNvPr id="9" name="文本框 8"/>
          <p:cNvSpPr txBox="1"/>
          <p:nvPr/>
        </p:nvSpPr>
        <p:spPr>
          <a:xfrm>
            <a:off x="251672" y="5269684"/>
            <a:ext cx="4367282" cy="368300"/>
          </a:xfrm>
          <a:prstGeom prst="rect">
            <a:avLst/>
          </a:prstGeom>
          <a:noFill/>
        </p:spPr>
        <p:txBody>
          <a:bodyPr wrap="square" rtlCol="0">
            <a:spAutoFit/>
          </a:bodyPr>
          <a:lstStyle/>
          <a:p>
            <a:r>
              <a:rPr lang="zh-CN" altLang="en-US" spc="-15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汇报人：</a:t>
            </a:r>
            <a:r>
              <a:rPr lang="en-US" altLang="zh-CN" spc="-15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xiazaii     </a:t>
            </a:r>
            <a:r>
              <a:rPr lang="zh-CN" altLang="en-US" spc="-15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部门：设计部</a:t>
            </a:r>
            <a:endParaRPr lang="zh-CN" altLang="en-US" spc="-15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4442783" y="5161962"/>
            <a:ext cx="3565478" cy="584775"/>
          </a:xfrm>
          <a:prstGeom prst="rect">
            <a:avLst/>
          </a:prstGeom>
          <a:noFill/>
        </p:spPr>
        <p:txBody>
          <a:bodyPr wrap="square" rtlCol="0">
            <a:spAutoFit/>
          </a:bodyPr>
          <a:lstStyle/>
          <a:p>
            <a:r>
              <a:rPr lang="en-US" altLang="zh-CN" sz="1600" b="1"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COMPANY INTRODUCTION</a:t>
            </a:r>
          </a:p>
          <a:p>
            <a:r>
              <a:rPr lang="en-US" altLang="zh-CN" sz="160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2019.08.08</a:t>
            </a:r>
            <a:endParaRPr lang="zh-CN" altLang="en-US" sz="160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10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par>
                          <p:cTn id="34" fill="hold">
                            <p:stCondLst>
                              <p:cond delay="6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par>
                          <p:cTn id="38" fill="hold">
                            <p:stCondLst>
                              <p:cond delay="91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1+#ppt_w/2"/>
                                          </p:val>
                                        </p:tav>
                                        <p:tav tm="100000">
                                          <p:val>
                                            <p:strVal val="#ppt_x"/>
                                          </p:val>
                                        </p:tav>
                                      </p:tavLst>
                                    </p:anim>
                                    <p:anim calcmode="lin" valueType="num">
                                      <p:cBhvr additive="base">
                                        <p:cTn id="4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grpSp>
        <p:nvGrpSpPr>
          <p:cNvPr id="6" name="组合 5"/>
          <p:cNvGrpSpPr/>
          <p:nvPr/>
        </p:nvGrpSpPr>
        <p:grpSpPr>
          <a:xfrm>
            <a:off x="1266856" y="1771944"/>
            <a:ext cx="2116977" cy="2116977"/>
            <a:chOff x="660971" y="2379481"/>
            <a:chExt cx="2116977" cy="2116977"/>
          </a:xfrm>
        </p:grpSpPr>
        <p:sp>
          <p:nvSpPr>
            <p:cNvPr id="7" name="椭圆 6"/>
            <p:cNvSpPr/>
            <p:nvPr/>
          </p:nvSpPr>
          <p:spPr>
            <a:xfrm>
              <a:off x="660971" y="2379481"/>
              <a:ext cx="2116977" cy="2116977"/>
            </a:xfrm>
            <a:prstGeom prst="ellipse">
              <a:avLst/>
            </a:prstGeom>
            <a:solidFill>
              <a:schemeClr val="tx1">
                <a:lumMod val="75000"/>
                <a:lumOff val="2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nvGrpSpPr>
            <p:cNvPr id="8" name="组合 7"/>
            <p:cNvGrpSpPr/>
            <p:nvPr/>
          </p:nvGrpSpPr>
          <p:grpSpPr>
            <a:xfrm>
              <a:off x="1362918" y="2564146"/>
              <a:ext cx="713081" cy="1712630"/>
              <a:chOff x="2395133" y="2321170"/>
              <a:chExt cx="1473483" cy="3538913"/>
            </a:xfrm>
            <a:solidFill>
              <a:schemeClr val="bg1"/>
            </a:solidFill>
          </p:grpSpPr>
          <p:sp>
            <p:nvSpPr>
              <p:cNvPr id="9" name="椭圆 8"/>
              <p:cNvSpPr/>
              <p:nvPr/>
            </p:nvSpPr>
            <p:spPr>
              <a:xfrm>
                <a:off x="2825048" y="2321170"/>
                <a:ext cx="635604" cy="635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0" name="圆角矩形 9"/>
              <p:cNvSpPr/>
              <p:nvPr/>
            </p:nvSpPr>
            <p:spPr>
              <a:xfrm>
                <a:off x="2395133" y="3066757"/>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1" name="圆角矩形 10"/>
              <p:cNvSpPr/>
              <p:nvPr/>
            </p:nvSpPr>
            <p:spPr>
              <a:xfrm>
                <a:off x="3619023" y="3066757"/>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2" name="圆角矩形 11"/>
              <p:cNvSpPr/>
              <p:nvPr/>
            </p:nvSpPr>
            <p:spPr>
              <a:xfrm>
                <a:off x="2519929" y="3066757"/>
                <a:ext cx="1209822" cy="42203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3" name="圆角矩形 12"/>
              <p:cNvSpPr/>
              <p:nvPr/>
            </p:nvSpPr>
            <p:spPr>
              <a:xfrm>
                <a:off x="3179299"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4" name="圆角矩形 13"/>
              <p:cNvSpPr/>
              <p:nvPr/>
            </p:nvSpPr>
            <p:spPr>
              <a:xfrm>
                <a:off x="2743411"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5" name="矩形 14"/>
              <p:cNvSpPr/>
              <p:nvPr/>
            </p:nvSpPr>
            <p:spPr>
              <a:xfrm>
                <a:off x="2825048" y="3195925"/>
                <a:ext cx="562976" cy="110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grpSp>
      <p:grpSp>
        <p:nvGrpSpPr>
          <p:cNvPr id="16" name="组合 15"/>
          <p:cNvGrpSpPr/>
          <p:nvPr/>
        </p:nvGrpSpPr>
        <p:grpSpPr>
          <a:xfrm>
            <a:off x="6582119" y="1771944"/>
            <a:ext cx="2116977" cy="2116977"/>
            <a:chOff x="4770969" y="2379481"/>
            <a:chExt cx="2116977" cy="2116977"/>
          </a:xfrm>
        </p:grpSpPr>
        <p:sp>
          <p:nvSpPr>
            <p:cNvPr id="17" name="椭圆 16"/>
            <p:cNvSpPr/>
            <p:nvPr/>
          </p:nvSpPr>
          <p:spPr>
            <a:xfrm>
              <a:off x="4770969" y="2379481"/>
              <a:ext cx="2116977" cy="2116977"/>
            </a:xfrm>
            <a:prstGeom prst="ellipse">
              <a:avLst/>
            </a:prstGeom>
            <a:solidFill>
              <a:schemeClr val="accent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nvGrpSpPr>
            <p:cNvPr id="18" name="组合 17"/>
            <p:cNvGrpSpPr/>
            <p:nvPr/>
          </p:nvGrpSpPr>
          <p:grpSpPr>
            <a:xfrm>
              <a:off x="5444615" y="2564146"/>
              <a:ext cx="757202" cy="1712630"/>
              <a:chOff x="4951644" y="2321170"/>
              <a:chExt cx="1564653" cy="3538913"/>
            </a:xfrm>
            <a:solidFill>
              <a:schemeClr val="bg1"/>
            </a:solidFill>
          </p:grpSpPr>
          <p:sp>
            <p:nvSpPr>
              <p:cNvPr id="19" name="椭圆 18"/>
              <p:cNvSpPr/>
              <p:nvPr/>
            </p:nvSpPr>
            <p:spPr>
              <a:xfrm>
                <a:off x="5441639" y="2321170"/>
                <a:ext cx="635604" cy="635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0" name="圆角矩形 19"/>
              <p:cNvSpPr/>
              <p:nvPr/>
            </p:nvSpPr>
            <p:spPr>
              <a:xfrm rot="900000">
                <a:off x="4951644" y="3045976"/>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1" name="圆角矩形 20"/>
              <p:cNvSpPr/>
              <p:nvPr/>
            </p:nvSpPr>
            <p:spPr>
              <a:xfrm rot="20700000">
                <a:off x="6266704" y="3045978"/>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2" name="圆角矩形 21"/>
              <p:cNvSpPr/>
              <p:nvPr/>
            </p:nvSpPr>
            <p:spPr>
              <a:xfrm>
                <a:off x="5136520" y="3066757"/>
                <a:ext cx="1209822" cy="422031"/>
              </a:xfrm>
              <a:prstGeom prst="roundRect">
                <a:avLst>
                  <a:gd name="adj" fmla="val 133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3" name="圆角矩形 22"/>
              <p:cNvSpPr/>
              <p:nvPr/>
            </p:nvSpPr>
            <p:spPr>
              <a:xfrm>
                <a:off x="5795890"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4" name="圆角矩形 23"/>
              <p:cNvSpPr/>
              <p:nvPr/>
            </p:nvSpPr>
            <p:spPr>
              <a:xfrm>
                <a:off x="5360002"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5" name="矩形 24"/>
              <p:cNvSpPr/>
              <p:nvPr/>
            </p:nvSpPr>
            <p:spPr>
              <a:xfrm>
                <a:off x="5441639" y="3195925"/>
                <a:ext cx="562976" cy="110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26" name="梯形 25"/>
              <p:cNvSpPr/>
              <p:nvPr/>
            </p:nvSpPr>
            <p:spPr>
              <a:xfrm>
                <a:off x="5054941" y="3319975"/>
                <a:ext cx="1389878" cy="130765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grpSp>
      </p:grpSp>
      <p:sp>
        <p:nvSpPr>
          <p:cNvPr id="27" name="矩形 26"/>
          <p:cNvSpPr/>
          <p:nvPr/>
        </p:nvSpPr>
        <p:spPr>
          <a:xfrm>
            <a:off x="1266856" y="4026945"/>
            <a:ext cx="3882894" cy="1379224"/>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000" dirty="0">
                <a:solidFill>
                  <a:schemeClr val="tx1">
                    <a:lumMod val="75000"/>
                    <a:lumOff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sz="2000" dirty="0">
              <a:solidFill>
                <a:schemeClr val="tx1">
                  <a:lumMod val="75000"/>
                  <a:lumOff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8" name="矩形 27"/>
          <p:cNvSpPr/>
          <p:nvPr/>
        </p:nvSpPr>
        <p:spPr>
          <a:xfrm>
            <a:off x="6563288" y="4026945"/>
            <a:ext cx="3882894" cy="1379224"/>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000"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sz="2000"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accent1"/>
              </a:solidFill>
              <a:latin typeface="宋体" panose="02010600030101010101" pitchFamily="2" charset="-122"/>
              <a:ea typeface="宋体" panose="02010600030101010101" pitchFamily="2" charset="-122"/>
            </a:endParaRPr>
          </a:p>
        </p:txBody>
      </p:sp>
      <p:sp>
        <p:nvSpPr>
          <p:cNvPr id="29" name="文本框 28"/>
          <p:cNvSpPr txBox="1"/>
          <p:nvPr/>
        </p:nvSpPr>
        <p:spPr>
          <a:xfrm>
            <a:off x="3383833" y="2402229"/>
            <a:ext cx="2307102" cy="830997"/>
          </a:xfrm>
          <a:prstGeom prst="rect">
            <a:avLst/>
          </a:prstGeom>
          <a:noFill/>
        </p:spPr>
        <p:txBody>
          <a:bodyPr wrap="square" rtlCol="0">
            <a:spAutoFit/>
          </a:bodyPr>
          <a:lstStyle/>
          <a:p>
            <a:r>
              <a:rPr lang="en-US" altLang="zh-CN" sz="4800" b="1" dirty="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rPr>
              <a:t>XX%</a:t>
            </a:r>
            <a:endParaRPr lang="zh-CN" altLang="en-US" sz="4800" b="1" dirty="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8738575" y="2402229"/>
            <a:ext cx="2307102" cy="830997"/>
          </a:xfrm>
          <a:prstGeom prst="rect">
            <a:avLst/>
          </a:prstGeom>
          <a:noFill/>
        </p:spPr>
        <p:txBody>
          <a:bodyPr wrap="square" rtlCol="0">
            <a:spAutoFit/>
          </a:bodyPr>
          <a:lstStyle/>
          <a:p>
            <a:r>
              <a:rPr lang="en-US" altLang="zh-CN" sz="4800" b="1" dirty="0">
                <a:solidFill>
                  <a:schemeClr val="accent1"/>
                </a:solidFill>
                <a:latin typeface="Arial" panose="020B0604020202020204" pitchFamily="34" charset="0"/>
                <a:ea typeface="宋体" panose="02010600030101010101" pitchFamily="2" charset="-122"/>
                <a:cs typeface="Arial" panose="020B0604020202020204" pitchFamily="34" charset="0"/>
              </a:rPr>
              <a:t>XX%</a:t>
            </a:r>
            <a:endParaRPr lang="zh-CN" altLang="en-US" sz="48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50"/>
                                        <p:tgtEl>
                                          <p:spTgt spid="29"/>
                                        </p:tgtEl>
                                        <p:attrNameLst>
                                          <p:attrName>ppt_x</p:attrName>
                                        </p:attrNameLst>
                                      </p:cBhvr>
                                      <p:tavLst>
                                        <p:tav tm="0">
                                          <p:val>
                                            <p:strVal val="#ppt_x+#ppt_w*1.125000"/>
                                          </p:val>
                                        </p:tav>
                                        <p:tav tm="100000">
                                          <p:val>
                                            <p:strVal val="#ppt_x"/>
                                          </p:val>
                                        </p:tav>
                                      </p:tavLst>
                                    </p:anim>
                                    <p:animEffect transition="in" filter="wipe(left)">
                                      <p:cBhvr>
                                        <p:cTn id="18" dur="750"/>
                                        <p:tgtEl>
                                          <p:spTgt spid="29"/>
                                        </p:tgtEl>
                                      </p:cBhvr>
                                    </p:animEffect>
                                  </p:childTnLst>
                                </p:cTn>
                              </p:par>
                            </p:childTnLst>
                          </p:cTn>
                        </p:par>
                        <p:par>
                          <p:cTn id="19" fill="hold">
                            <p:stCondLst>
                              <p:cond delay="20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500"/>
                            </p:stCondLst>
                            <p:childTnLst>
                              <p:par>
                                <p:cTn id="29" presetID="1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p:tgtEl>
                                          <p:spTgt spid="30"/>
                                        </p:tgtEl>
                                        <p:attrNameLst>
                                          <p:attrName>ppt_x</p:attrName>
                                        </p:attrNameLst>
                                      </p:cBhvr>
                                      <p:tavLst>
                                        <p:tav tm="0">
                                          <p:val>
                                            <p:strVal val="#ppt_x+#ppt_w*1.125000"/>
                                          </p:val>
                                        </p:tav>
                                        <p:tav tm="100000">
                                          <p:val>
                                            <p:strVal val="#ppt_x"/>
                                          </p:val>
                                        </p:tav>
                                      </p:tavLst>
                                    </p:anim>
                                    <p:animEffect transition="in" filter="wipe(left)">
                                      <p:cBhvr>
                                        <p:cTn id="32" dur="750"/>
                                        <p:tgtEl>
                                          <p:spTgt spid="30"/>
                                        </p:tgtEl>
                                      </p:cBhvr>
                                    </p:animEffect>
                                  </p:childTnLst>
                                </p:cTn>
                              </p:par>
                            </p:childTnLst>
                          </p:cTn>
                        </p:par>
                        <p:par>
                          <p:cTn id="33" fill="hold">
                            <p:stCondLst>
                              <p:cond delay="6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矩形 5"/>
          <p:cNvSpPr/>
          <p:nvPr/>
        </p:nvSpPr>
        <p:spPr>
          <a:xfrm>
            <a:off x="3080212"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7" name="矩形 6"/>
          <p:cNvSpPr/>
          <p:nvPr/>
        </p:nvSpPr>
        <p:spPr>
          <a:xfrm>
            <a:off x="4728708"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8" name="矩形 7"/>
          <p:cNvSpPr/>
          <p:nvPr/>
        </p:nvSpPr>
        <p:spPr>
          <a:xfrm>
            <a:off x="6377204"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9" name="矩形 8"/>
          <p:cNvSpPr/>
          <p:nvPr/>
        </p:nvSpPr>
        <p:spPr>
          <a:xfrm>
            <a:off x="8025700"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grpSp>
        <p:nvGrpSpPr>
          <p:cNvPr id="10" name="组合 9"/>
          <p:cNvGrpSpPr/>
          <p:nvPr/>
        </p:nvGrpSpPr>
        <p:grpSpPr>
          <a:xfrm>
            <a:off x="1083987" y="2347737"/>
            <a:ext cx="1422894" cy="1249251"/>
            <a:chOff x="553792" y="2768958"/>
            <a:chExt cx="1422894" cy="1249251"/>
          </a:xfrm>
          <a:solidFill>
            <a:schemeClr val="accent1"/>
          </a:solidFill>
          <a:effectLst>
            <a:reflection blurRad="6350" stA="52000" endA="300" endPos="35000" dist="25400" dir="5400000" sy="-100000" algn="bl" rotWithShape="0"/>
          </a:effectLst>
        </p:grpSpPr>
        <p:sp>
          <p:nvSpPr>
            <p:cNvPr id="11" name="矩形 10"/>
            <p:cNvSpPr/>
            <p:nvPr/>
          </p:nvSpPr>
          <p:spPr>
            <a:xfrm>
              <a:off x="553792" y="2768958"/>
              <a:ext cx="1249251" cy="1249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2" name="等腰三角形 11"/>
            <p:cNvSpPr/>
            <p:nvPr/>
          </p:nvSpPr>
          <p:spPr>
            <a:xfrm rot="5400000">
              <a:off x="1712891" y="2891531"/>
              <a:ext cx="283335" cy="244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
        <p:nvSpPr>
          <p:cNvPr id="13" name="文本框 12"/>
          <p:cNvSpPr txBox="1"/>
          <p:nvPr/>
        </p:nvSpPr>
        <p:spPr>
          <a:xfrm>
            <a:off x="617771" y="4968960"/>
            <a:ext cx="11250768" cy="414729"/>
          </a:xfrm>
          <a:prstGeom prst="rect">
            <a:avLst/>
          </a:prstGeom>
          <a:noFill/>
        </p:spPr>
        <p:txBody>
          <a:bodyPr wrap="square" rtlCol="0">
            <a:spAutoFit/>
          </a:bodyPr>
          <a:lstStyle/>
          <a:p>
            <a:pPr>
              <a:lnSpc>
                <a:spcPct val="125000"/>
              </a:lnSpc>
            </a:pP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4" name="矩形 13"/>
          <p:cNvSpPr/>
          <p:nvPr/>
        </p:nvSpPr>
        <p:spPr>
          <a:xfrm>
            <a:off x="517115" y="5066941"/>
            <a:ext cx="7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15" name="矩形 14"/>
          <p:cNvSpPr/>
          <p:nvPr/>
        </p:nvSpPr>
        <p:spPr>
          <a:xfrm>
            <a:off x="9674196" y="2347737"/>
            <a:ext cx="1249251" cy="1249251"/>
          </a:xfrm>
          <a:prstGeom prst="rect">
            <a:avLst/>
          </a:prstGeom>
          <a:solidFill>
            <a:schemeClr val="tx1">
              <a:lumMod val="75000"/>
              <a:lumOff val="25000"/>
            </a:schemeClr>
          </a:solidFill>
          <a:ln>
            <a:noFill/>
          </a:ln>
          <a:effectLst>
            <a:reflection blurRad="635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750"/>
                                        <p:tgtEl>
                                          <p:spTgt spid="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6000"/>
                            </p:stCondLst>
                            <p:childTnLst>
                              <p:par>
                                <p:cTn id="35" presetID="49" presetClass="entr" presetSubtype="0"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360"/>
                                          </p:val>
                                        </p:tav>
                                        <p:tav tm="100000">
                                          <p:val>
                                            <p:fltVal val="0"/>
                                          </p:val>
                                        </p:tav>
                                      </p:tavLst>
                                    </p:anim>
                                    <p:animEffect transition="in" filter="fade">
                                      <p:cBhvr>
                                        <p:cTn id="40" dur="1000"/>
                                        <p:tgtEl>
                                          <p:spTgt spid="14"/>
                                        </p:tgtEl>
                                      </p:cBhvr>
                                    </p:animEffect>
                                  </p:childTnLst>
                                </p:cTn>
                              </p:par>
                            </p:childTnLst>
                          </p:cTn>
                        </p:par>
                        <p:par>
                          <p:cTn id="41" fill="hold">
                            <p:stCondLst>
                              <p:cond delay="7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03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文本框 5"/>
          <p:cNvSpPr txBox="1"/>
          <p:nvPr/>
        </p:nvSpPr>
        <p:spPr>
          <a:xfrm>
            <a:off x="617771" y="1677428"/>
            <a:ext cx="11250768" cy="414729"/>
          </a:xfrm>
          <a:prstGeom prst="rect">
            <a:avLst/>
          </a:prstGeom>
          <a:noFill/>
        </p:spPr>
        <p:txBody>
          <a:bodyPr wrap="square" rtlCol="0">
            <a:spAutoFit/>
          </a:bodyPr>
          <a:lstStyle/>
          <a:p>
            <a:pPr>
              <a:lnSpc>
                <a:spcPct val="125000"/>
              </a:lnSpc>
            </a:pP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7" name="矩形 6"/>
          <p:cNvSpPr/>
          <p:nvPr/>
        </p:nvSpPr>
        <p:spPr>
          <a:xfrm>
            <a:off x="517115" y="1783798"/>
            <a:ext cx="7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宋体" panose="02010600030101010101" pitchFamily="2" charset="-122"/>
              <a:ea typeface="宋体" panose="02010600030101010101" pitchFamily="2" charset="-122"/>
            </a:endParaRPr>
          </a:p>
        </p:txBody>
      </p:sp>
      <p:sp>
        <p:nvSpPr>
          <p:cNvPr id="8" name="矩形 7"/>
          <p:cNvSpPr/>
          <p:nvPr/>
        </p:nvSpPr>
        <p:spPr>
          <a:xfrm>
            <a:off x="477821" y="2789832"/>
            <a:ext cx="2365581"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9" name="直接连接符 8"/>
          <p:cNvCxnSpPr/>
          <p:nvPr/>
        </p:nvCxnSpPr>
        <p:spPr>
          <a:xfrm>
            <a:off x="492110"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1116" y="3634313"/>
            <a:ext cx="2302287" cy="153311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
        <p:nvSpPr>
          <p:cNvPr id="11" name="矩形 10"/>
          <p:cNvSpPr/>
          <p:nvPr/>
        </p:nvSpPr>
        <p:spPr>
          <a:xfrm>
            <a:off x="3401028" y="2789832"/>
            <a:ext cx="2365581" cy="542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12" name="直接连接符 11"/>
          <p:cNvCxnSpPr/>
          <p:nvPr/>
        </p:nvCxnSpPr>
        <p:spPr>
          <a:xfrm>
            <a:off x="3415317"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464323" y="3634313"/>
            <a:ext cx="230228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
        <p:nvSpPr>
          <p:cNvPr id="14" name="矩形 13"/>
          <p:cNvSpPr/>
          <p:nvPr/>
        </p:nvSpPr>
        <p:spPr>
          <a:xfrm>
            <a:off x="6331423" y="2789832"/>
            <a:ext cx="2365581"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15" name="直接连接符 14"/>
          <p:cNvCxnSpPr/>
          <p:nvPr/>
        </p:nvCxnSpPr>
        <p:spPr>
          <a:xfrm>
            <a:off x="6345712"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394718" y="3634313"/>
            <a:ext cx="230228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
        <p:nvSpPr>
          <p:cNvPr id="17" name="矩形 16"/>
          <p:cNvSpPr/>
          <p:nvPr/>
        </p:nvSpPr>
        <p:spPr>
          <a:xfrm>
            <a:off x="9247531" y="2789832"/>
            <a:ext cx="2365581" cy="542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18" name="直接连接符 17"/>
          <p:cNvCxnSpPr/>
          <p:nvPr/>
        </p:nvCxnSpPr>
        <p:spPr>
          <a:xfrm>
            <a:off x="9261820" y="3404195"/>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310826" y="3634313"/>
            <a:ext cx="230228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输入简要介绍介绍</a:t>
            </a:r>
            <a:endParaRPr lang="zh-CN" altLang="en-US" sz="1600" dirty="0">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36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4349"/>
                            </p:stCondLst>
                            <p:childTnLst>
                              <p:par>
                                <p:cTn id="21" presetID="4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5349"/>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849"/>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6349"/>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6849"/>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7349"/>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7849"/>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849"/>
                            </p:stCondLst>
                            <p:childTnLst>
                              <p:par>
                                <p:cTn id="53" presetID="2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par>
                          <p:cTn id="56" fill="hold">
                            <p:stCondLst>
                              <p:cond delay="9349"/>
                            </p:stCondLst>
                            <p:childTnLst>
                              <p:par>
                                <p:cTn id="57" presetID="10" presetClass="entr" presetSubtype="0"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9849"/>
                            </p:stCondLst>
                            <p:childTnLst>
                              <p:par>
                                <p:cTn id="61" presetID="10" presetClass="entr" presetSubtype="0" fill="hold" grpId="0" nodeType="after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animEffect transition="in" filter="fade">
                                      <p:cBhvr>
                                        <p:cTn id="63" dur="500"/>
                                        <p:tgtEl>
                                          <p:spTgt spid="13">
                                            <p:txEl>
                                              <p:pRg st="1" end="1"/>
                                            </p:txEl>
                                          </p:spTgt>
                                        </p:tgtEl>
                                      </p:cBhvr>
                                    </p:animEffect>
                                  </p:childTnLst>
                                </p:cTn>
                              </p:par>
                            </p:childTnLst>
                          </p:cTn>
                        </p:par>
                        <p:par>
                          <p:cTn id="64" fill="hold">
                            <p:stCondLst>
                              <p:cond delay="10349"/>
                            </p:stCondLst>
                            <p:childTnLst>
                              <p:par>
                                <p:cTn id="65" presetID="10" presetClass="entr" presetSubtype="0" fill="hold" grpId="0" nodeType="afterEffect">
                                  <p:stCondLst>
                                    <p:cond delay="0"/>
                                  </p:stCondLst>
                                  <p:childTnLst>
                                    <p:set>
                                      <p:cBhvr>
                                        <p:cTn id="66" dur="1" fill="hold">
                                          <p:stCondLst>
                                            <p:cond delay="0"/>
                                          </p:stCondLst>
                                        </p:cTn>
                                        <p:tgtEl>
                                          <p:spTgt spid="13">
                                            <p:txEl>
                                              <p:pRg st="2" end="2"/>
                                            </p:txEl>
                                          </p:spTgt>
                                        </p:tgtEl>
                                        <p:attrNameLst>
                                          <p:attrName>style.visibility</p:attrName>
                                        </p:attrNameLst>
                                      </p:cBhvr>
                                      <p:to>
                                        <p:strVal val="visible"/>
                                      </p:to>
                                    </p:set>
                                    <p:animEffect transition="in" filter="fade">
                                      <p:cBhvr>
                                        <p:cTn id="67" dur="500"/>
                                        <p:tgtEl>
                                          <p:spTgt spid="13">
                                            <p:txEl>
                                              <p:pRg st="2" end="2"/>
                                            </p:txEl>
                                          </p:spTgt>
                                        </p:tgtEl>
                                      </p:cBhvr>
                                    </p:animEffect>
                                  </p:childTnLst>
                                </p:cTn>
                              </p:par>
                            </p:childTnLst>
                          </p:cTn>
                        </p:par>
                        <p:par>
                          <p:cTn id="68" fill="hold">
                            <p:stCondLst>
                              <p:cond delay="10849"/>
                            </p:stCondLst>
                            <p:childTnLst>
                              <p:par>
                                <p:cTn id="69" presetID="10" presetClass="entr" presetSubtype="0" fill="hold" grpId="0" nodeType="afterEffect">
                                  <p:stCondLst>
                                    <p:cond delay="0"/>
                                  </p:stCondLst>
                                  <p:childTnLst>
                                    <p:set>
                                      <p:cBhvr>
                                        <p:cTn id="70" dur="1" fill="hold">
                                          <p:stCondLst>
                                            <p:cond delay="0"/>
                                          </p:stCondLst>
                                        </p:cTn>
                                        <p:tgtEl>
                                          <p:spTgt spid="13">
                                            <p:txEl>
                                              <p:pRg st="3" end="3"/>
                                            </p:txEl>
                                          </p:spTgt>
                                        </p:tgtEl>
                                        <p:attrNameLst>
                                          <p:attrName>style.visibility</p:attrName>
                                        </p:attrNameLst>
                                      </p:cBhvr>
                                      <p:to>
                                        <p:strVal val="visible"/>
                                      </p:to>
                                    </p:set>
                                    <p:animEffect transition="in" filter="fade">
                                      <p:cBhvr>
                                        <p:cTn id="71" dur="500"/>
                                        <p:tgtEl>
                                          <p:spTgt spid="13">
                                            <p:txEl>
                                              <p:pRg st="3" end="3"/>
                                            </p:txEl>
                                          </p:spTgt>
                                        </p:tgtEl>
                                      </p:cBhvr>
                                    </p:animEffect>
                                  </p:childTnLst>
                                </p:cTn>
                              </p:par>
                            </p:childTnLst>
                          </p:cTn>
                        </p:par>
                        <p:par>
                          <p:cTn id="72" fill="hold">
                            <p:stCondLst>
                              <p:cond delay="11349"/>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12349"/>
                            </p:stCondLst>
                            <p:childTnLst>
                              <p:par>
                                <p:cTn id="79" presetID="22" presetClass="entr" presetSubtype="1"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500"/>
                                        <p:tgtEl>
                                          <p:spTgt spid="15"/>
                                        </p:tgtEl>
                                      </p:cBhvr>
                                    </p:animEffect>
                                  </p:childTnLst>
                                </p:cTn>
                              </p:par>
                            </p:childTnLst>
                          </p:cTn>
                        </p:par>
                        <p:par>
                          <p:cTn id="82" fill="hold">
                            <p:stCondLst>
                              <p:cond delay="12849"/>
                            </p:stCondLst>
                            <p:childTnLst>
                              <p:par>
                                <p:cTn id="83" presetID="10" presetClass="entr" presetSubtype="0" fill="hold" grpId="0" nodeType="after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Effect transition="in" filter="fade">
                                      <p:cBhvr>
                                        <p:cTn id="85" dur="500"/>
                                        <p:tgtEl>
                                          <p:spTgt spid="16">
                                            <p:txEl>
                                              <p:pRg st="0" end="0"/>
                                            </p:txEl>
                                          </p:spTgt>
                                        </p:tgtEl>
                                      </p:cBhvr>
                                    </p:animEffect>
                                  </p:childTnLst>
                                </p:cTn>
                              </p:par>
                            </p:childTnLst>
                          </p:cTn>
                        </p:par>
                        <p:par>
                          <p:cTn id="86" fill="hold">
                            <p:stCondLst>
                              <p:cond delay="13349"/>
                            </p:stCondLst>
                            <p:childTnLst>
                              <p:par>
                                <p:cTn id="87" presetID="10"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500"/>
                                        <p:tgtEl>
                                          <p:spTgt spid="16">
                                            <p:txEl>
                                              <p:pRg st="1" end="1"/>
                                            </p:txEl>
                                          </p:spTgt>
                                        </p:tgtEl>
                                      </p:cBhvr>
                                    </p:animEffect>
                                  </p:childTnLst>
                                </p:cTn>
                              </p:par>
                            </p:childTnLst>
                          </p:cTn>
                        </p:par>
                        <p:par>
                          <p:cTn id="90" fill="hold">
                            <p:stCondLst>
                              <p:cond delay="13849"/>
                            </p:stCondLst>
                            <p:childTnLst>
                              <p:par>
                                <p:cTn id="91" presetID="10" presetClass="entr" presetSubtype="0" fill="hold" grpId="0" nodeType="afterEffect">
                                  <p:stCondLst>
                                    <p:cond delay="0"/>
                                  </p:stCondLst>
                                  <p:childTnLst>
                                    <p:set>
                                      <p:cBhvr>
                                        <p:cTn id="92" dur="1" fill="hold">
                                          <p:stCondLst>
                                            <p:cond delay="0"/>
                                          </p:stCondLst>
                                        </p:cTn>
                                        <p:tgtEl>
                                          <p:spTgt spid="16">
                                            <p:txEl>
                                              <p:pRg st="2" end="2"/>
                                            </p:txEl>
                                          </p:spTgt>
                                        </p:tgtEl>
                                        <p:attrNameLst>
                                          <p:attrName>style.visibility</p:attrName>
                                        </p:attrNameLst>
                                      </p:cBhvr>
                                      <p:to>
                                        <p:strVal val="visible"/>
                                      </p:to>
                                    </p:set>
                                    <p:animEffect transition="in" filter="fade">
                                      <p:cBhvr>
                                        <p:cTn id="93" dur="500"/>
                                        <p:tgtEl>
                                          <p:spTgt spid="16">
                                            <p:txEl>
                                              <p:pRg st="2" end="2"/>
                                            </p:txEl>
                                          </p:spTgt>
                                        </p:tgtEl>
                                      </p:cBhvr>
                                    </p:animEffect>
                                  </p:childTnLst>
                                </p:cTn>
                              </p:par>
                            </p:childTnLst>
                          </p:cTn>
                        </p:par>
                        <p:par>
                          <p:cTn id="94" fill="hold">
                            <p:stCondLst>
                              <p:cond delay="14349"/>
                            </p:stCondLst>
                            <p:childTnLst>
                              <p:par>
                                <p:cTn id="95" presetID="10"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500"/>
                                        <p:tgtEl>
                                          <p:spTgt spid="16">
                                            <p:txEl>
                                              <p:pRg st="3" end="3"/>
                                            </p:txEl>
                                          </p:spTgt>
                                        </p:tgtEl>
                                      </p:cBhvr>
                                    </p:animEffect>
                                  </p:childTnLst>
                                </p:cTn>
                              </p:par>
                            </p:childTnLst>
                          </p:cTn>
                        </p:par>
                        <p:par>
                          <p:cTn id="98" fill="hold">
                            <p:stCondLst>
                              <p:cond delay="14849"/>
                            </p:stCondLst>
                            <p:childTnLst>
                              <p:par>
                                <p:cTn id="99" presetID="47"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0"/>
                                        <p:tgtEl>
                                          <p:spTgt spid="17"/>
                                        </p:tgtEl>
                                      </p:cBhvr>
                                    </p:animEffect>
                                    <p:anim calcmode="lin" valueType="num">
                                      <p:cBhvr>
                                        <p:cTn id="102" dur="1000" fill="hold"/>
                                        <p:tgtEl>
                                          <p:spTgt spid="17"/>
                                        </p:tgtEl>
                                        <p:attrNameLst>
                                          <p:attrName>ppt_x</p:attrName>
                                        </p:attrNameLst>
                                      </p:cBhvr>
                                      <p:tavLst>
                                        <p:tav tm="0">
                                          <p:val>
                                            <p:strVal val="#ppt_x"/>
                                          </p:val>
                                        </p:tav>
                                        <p:tav tm="100000">
                                          <p:val>
                                            <p:strVal val="#ppt_x"/>
                                          </p:val>
                                        </p:tav>
                                      </p:tavLst>
                                    </p:anim>
                                    <p:anim calcmode="lin" valueType="num">
                                      <p:cBhvr>
                                        <p:cTn id="103" dur="1000" fill="hold"/>
                                        <p:tgtEl>
                                          <p:spTgt spid="17"/>
                                        </p:tgtEl>
                                        <p:attrNameLst>
                                          <p:attrName>ppt_y</p:attrName>
                                        </p:attrNameLst>
                                      </p:cBhvr>
                                      <p:tavLst>
                                        <p:tav tm="0">
                                          <p:val>
                                            <p:strVal val="#ppt_y-.1"/>
                                          </p:val>
                                        </p:tav>
                                        <p:tav tm="100000">
                                          <p:val>
                                            <p:strVal val="#ppt_y"/>
                                          </p:val>
                                        </p:tav>
                                      </p:tavLst>
                                    </p:anim>
                                  </p:childTnLst>
                                </p:cTn>
                              </p:par>
                            </p:childTnLst>
                          </p:cTn>
                        </p:par>
                        <p:par>
                          <p:cTn id="104" fill="hold">
                            <p:stCondLst>
                              <p:cond delay="15849"/>
                            </p:stCondLst>
                            <p:childTnLst>
                              <p:par>
                                <p:cTn id="105" presetID="22"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up)">
                                      <p:cBhvr>
                                        <p:cTn id="107" dur="500"/>
                                        <p:tgtEl>
                                          <p:spTgt spid="18"/>
                                        </p:tgtEl>
                                      </p:cBhvr>
                                    </p:animEffect>
                                  </p:childTnLst>
                                </p:cTn>
                              </p:par>
                            </p:childTnLst>
                          </p:cTn>
                        </p:par>
                        <p:par>
                          <p:cTn id="108" fill="hold">
                            <p:stCondLst>
                              <p:cond delay="16349"/>
                            </p:stCondLst>
                            <p:childTnLst>
                              <p:par>
                                <p:cTn id="109" presetID="10" presetClass="entr" presetSubtype="0" fill="hold" grpId="0" nodeType="afterEffect">
                                  <p:stCondLst>
                                    <p:cond delay="0"/>
                                  </p:stCondLst>
                                  <p:childTnLst>
                                    <p:set>
                                      <p:cBhvr>
                                        <p:cTn id="110" dur="1" fill="hold">
                                          <p:stCondLst>
                                            <p:cond delay="0"/>
                                          </p:stCondLst>
                                        </p:cTn>
                                        <p:tgtEl>
                                          <p:spTgt spid="19">
                                            <p:txEl>
                                              <p:pRg st="0" end="0"/>
                                            </p:txEl>
                                          </p:spTgt>
                                        </p:tgtEl>
                                        <p:attrNameLst>
                                          <p:attrName>style.visibility</p:attrName>
                                        </p:attrNameLst>
                                      </p:cBhvr>
                                      <p:to>
                                        <p:strVal val="visible"/>
                                      </p:to>
                                    </p:set>
                                    <p:animEffect transition="in" filter="fade">
                                      <p:cBhvr>
                                        <p:cTn id="111" dur="500"/>
                                        <p:tgtEl>
                                          <p:spTgt spid="19">
                                            <p:txEl>
                                              <p:pRg st="0" end="0"/>
                                            </p:txEl>
                                          </p:spTgt>
                                        </p:tgtEl>
                                      </p:cBhvr>
                                    </p:animEffect>
                                  </p:childTnLst>
                                </p:cTn>
                              </p:par>
                            </p:childTnLst>
                          </p:cTn>
                        </p:par>
                        <p:par>
                          <p:cTn id="112" fill="hold">
                            <p:stCondLst>
                              <p:cond delay="16849"/>
                            </p:stCondLst>
                            <p:childTnLst>
                              <p:par>
                                <p:cTn id="113" presetID="10" presetClass="entr" presetSubtype="0" fill="hold" grpId="0" nodeType="afterEffect">
                                  <p:stCondLst>
                                    <p:cond delay="0"/>
                                  </p:stCondLst>
                                  <p:childTnLst>
                                    <p:set>
                                      <p:cBhvr>
                                        <p:cTn id="114" dur="1" fill="hold">
                                          <p:stCondLst>
                                            <p:cond delay="0"/>
                                          </p:stCondLst>
                                        </p:cTn>
                                        <p:tgtEl>
                                          <p:spTgt spid="19">
                                            <p:txEl>
                                              <p:pRg st="1" end="1"/>
                                            </p:txEl>
                                          </p:spTgt>
                                        </p:tgtEl>
                                        <p:attrNameLst>
                                          <p:attrName>style.visibility</p:attrName>
                                        </p:attrNameLst>
                                      </p:cBhvr>
                                      <p:to>
                                        <p:strVal val="visible"/>
                                      </p:to>
                                    </p:set>
                                    <p:animEffect transition="in" filter="fade">
                                      <p:cBhvr>
                                        <p:cTn id="115" dur="500"/>
                                        <p:tgtEl>
                                          <p:spTgt spid="19">
                                            <p:txEl>
                                              <p:pRg st="1" end="1"/>
                                            </p:txEl>
                                          </p:spTgt>
                                        </p:tgtEl>
                                      </p:cBhvr>
                                    </p:animEffect>
                                  </p:childTnLst>
                                </p:cTn>
                              </p:par>
                            </p:childTnLst>
                          </p:cTn>
                        </p:par>
                        <p:par>
                          <p:cTn id="116" fill="hold">
                            <p:stCondLst>
                              <p:cond delay="17349"/>
                            </p:stCondLst>
                            <p:childTnLst>
                              <p:par>
                                <p:cTn id="117" presetID="10" presetClass="entr" presetSubtype="0" fill="hold" grpId="0" nodeType="afterEffect">
                                  <p:stCondLst>
                                    <p:cond delay="0"/>
                                  </p:stCondLst>
                                  <p:childTnLst>
                                    <p:set>
                                      <p:cBhvr>
                                        <p:cTn id="118" dur="1" fill="hold">
                                          <p:stCondLst>
                                            <p:cond delay="0"/>
                                          </p:stCondLst>
                                        </p:cTn>
                                        <p:tgtEl>
                                          <p:spTgt spid="19">
                                            <p:txEl>
                                              <p:pRg st="2" end="2"/>
                                            </p:txEl>
                                          </p:spTgt>
                                        </p:tgtEl>
                                        <p:attrNameLst>
                                          <p:attrName>style.visibility</p:attrName>
                                        </p:attrNameLst>
                                      </p:cBhvr>
                                      <p:to>
                                        <p:strVal val="visible"/>
                                      </p:to>
                                    </p:set>
                                    <p:animEffect transition="in" filter="fade">
                                      <p:cBhvr>
                                        <p:cTn id="119" dur="500"/>
                                        <p:tgtEl>
                                          <p:spTgt spid="19">
                                            <p:txEl>
                                              <p:pRg st="2" end="2"/>
                                            </p:txEl>
                                          </p:spTgt>
                                        </p:tgtEl>
                                      </p:cBhvr>
                                    </p:animEffect>
                                  </p:childTnLst>
                                </p:cTn>
                              </p:par>
                            </p:childTnLst>
                          </p:cTn>
                        </p:par>
                        <p:par>
                          <p:cTn id="120" fill="hold">
                            <p:stCondLst>
                              <p:cond delay="17849"/>
                            </p:stCondLst>
                            <p:childTnLst>
                              <p:par>
                                <p:cTn id="121" presetID="10" presetClass="entr" presetSubtype="0" fill="hold" grpId="0" nodeType="afterEffect">
                                  <p:stCondLst>
                                    <p:cond delay="0"/>
                                  </p:stCondLst>
                                  <p:childTnLst>
                                    <p:set>
                                      <p:cBhvr>
                                        <p:cTn id="122" dur="1" fill="hold">
                                          <p:stCondLst>
                                            <p:cond delay="0"/>
                                          </p:stCondLst>
                                        </p:cTn>
                                        <p:tgtEl>
                                          <p:spTgt spid="19">
                                            <p:txEl>
                                              <p:pRg st="3" end="3"/>
                                            </p:txEl>
                                          </p:spTgt>
                                        </p:tgtEl>
                                        <p:attrNameLst>
                                          <p:attrName>style.visibility</p:attrName>
                                        </p:attrNameLst>
                                      </p:cBhvr>
                                      <p:to>
                                        <p:strVal val="visible"/>
                                      </p:to>
                                    </p:set>
                                    <p:animEffect transition="in" filter="fade">
                                      <p:cBhvr>
                                        <p:cTn id="12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build="p"/>
      <p:bldP spid="11" grpId="0" animBg="1"/>
      <p:bldP spid="13" grpId="0" build="p"/>
      <p:bldP spid="14" grpId="0" animBg="1"/>
      <p:bldP spid="16" grpId="0" build="p"/>
      <p:bldP spid="17" grpId="0" animBg="1"/>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矩形 5"/>
          <p:cNvSpPr/>
          <p:nvPr/>
        </p:nvSpPr>
        <p:spPr>
          <a:xfrm>
            <a:off x="578498" y="3742505"/>
            <a:ext cx="1511558" cy="151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p>
        </p:txBody>
      </p:sp>
      <p:sp>
        <p:nvSpPr>
          <p:cNvPr id="7" name="矩形 6"/>
          <p:cNvSpPr/>
          <p:nvPr/>
        </p:nvSpPr>
        <p:spPr>
          <a:xfrm>
            <a:off x="2300353" y="3742505"/>
            <a:ext cx="1511558" cy="151155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26418" y="3742505"/>
            <a:ext cx="1511558" cy="151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p>
        </p:txBody>
      </p:sp>
      <p:sp>
        <p:nvSpPr>
          <p:cNvPr id="9" name="矩形 8"/>
          <p:cNvSpPr/>
          <p:nvPr/>
        </p:nvSpPr>
        <p:spPr>
          <a:xfrm>
            <a:off x="6051495" y="3744390"/>
            <a:ext cx="1511558" cy="151155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4489" y="3742505"/>
            <a:ext cx="1511558" cy="151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输入内容</a:t>
            </a:r>
          </a:p>
        </p:txBody>
      </p:sp>
      <p:sp>
        <p:nvSpPr>
          <p:cNvPr id="11" name="矩形 10"/>
          <p:cNvSpPr/>
          <p:nvPr/>
        </p:nvSpPr>
        <p:spPr>
          <a:xfrm>
            <a:off x="9825149" y="3742505"/>
            <a:ext cx="1511558" cy="151155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4059264" y="2117349"/>
            <a:ext cx="0" cy="31553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5473" y="2117349"/>
            <a:ext cx="0" cy="31553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8498" y="2117349"/>
            <a:ext cx="3232218" cy="369332"/>
          </a:xfrm>
          <a:prstGeom prst="rect">
            <a:avLst/>
          </a:prstGeom>
          <a:noFill/>
        </p:spPr>
        <p:txBody>
          <a:bodyPr wrap="square" lIns="0" rIns="0" rtlCol="0">
            <a:spAutoFit/>
          </a:bodyPr>
          <a:lstStyle/>
          <a:p>
            <a:pPr>
              <a:spcAft>
                <a:spcPts val="600"/>
              </a:spcAft>
            </a:pPr>
            <a:r>
              <a:rPr lang="zh-CN" altLang="en-US" dirty="0">
                <a:solidFill>
                  <a:schemeClr val="bg2">
                    <a:lumMod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a:t>
            </a:r>
          </a:p>
        </p:txBody>
      </p:sp>
      <p:sp>
        <p:nvSpPr>
          <p:cNvPr id="15" name="文本框 14"/>
          <p:cNvSpPr txBox="1"/>
          <p:nvPr/>
        </p:nvSpPr>
        <p:spPr>
          <a:xfrm>
            <a:off x="578498" y="2569389"/>
            <a:ext cx="3232218" cy="1292662"/>
          </a:xfrm>
          <a:prstGeom prst="rect">
            <a:avLst/>
          </a:prstGeom>
          <a:noFill/>
        </p:spPr>
        <p:txBody>
          <a:bodyPr wrap="square" lIns="0" rIns="0"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6" name="文本框 15"/>
          <p:cNvSpPr txBox="1"/>
          <p:nvPr/>
        </p:nvSpPr>
        <p:spPr>
          <a:xfrm>
            <a:off x="4326418" y="2117349"/>
            <a:ext cx="3232218" cy="369332"/>
          </a:xfrm>
          <a:prstGeom prst="rect">
            <a:avLst/>
          </a:prstGeom>
          <a:noFill/>
        </p:spPr>
        <p:txBody>
          <a:bodyPr wrap="square" lIns="0" rIns="0" rtlCol="0">
            <a:spAutoFit/>
          </a:bodyPr>
          <a:lstStyle/>
          <a:p>
            <a:pPr>
              <a:spcAft>
                <a:spcPts val="600"/>
              </a:spcAft>
            </a:pPr>
            <a:r>
              <a:rPr lang="zh-CN" altLang="en-US" dirty="0">
                <a:solidFill>
                  <a:schemeClr val="bg2">
                    <a:lumMod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a:t>
            </a:r>
          </a:p>
        </p:txBody>
      </p:sp>
      <p:sp>
        <p:nvSpPr>
          <p:cNvPr id="17" name="文本框 16"/>
          <p:cNvSpPr txBox="1"/>
          <p:nvPr/>
        </p:nvSpPr>
        <p:spPr>
          <a:xfrm>
            <a:off x="4326418" y="2569389"/>
            <a:ext cx="3299174" cy="994503"/>
          </a:xfrm>
          <a:prstGeom prst="rect">
            <a:avLst/>
          </a:prstGeom>
          <a:noFill/>
        </p:spPr>
        <p:txBody>
          <a:bodyPr wrap="square" lIns="0" rIns="0"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8" name="文本框 17"/>
          <p:cNvSpPr txBox="1"/>
          <p:nvPr/>
        </p:nvSpPr>
        <p:spPr>
          <a:xfrm>
            <a:off x="8104489" y="2117349"/>
            <a:ext cx="3232218" cy="369332"/>
          </a:xfrm>
          <a:prstGeom prst="rect">
            <a:avLst/>
          </a:prstGeom>
          <a:noFill/>
        </p:spPr>
        <p:txBody>
          <a:bodyPr wrap="square" lIns="0" rIns="0" rtlCol="0">
            <a:spAutoFit/>
          </a:bodyPr>
          <a:lstStyle/>
          <a:p>
            <a:pPr>
              <a:spcAft>
                <a:spcPts val="600"/>
              </a:spcAft>
            </a:pPr>
            <a:r>
              <a:rPr lang="zh-CN" altLang="en-US" dirty="0">
                <a:solidFill>
                  <a:schemeClr val="bg2">
                    <a:lumMod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a:t>
            </a:r>
          </a:p>
        </p:txBody>
      </p:sp>
      <p:sp>
        <p:nvSpPr>
          <p:cNvPr id="19" name="文本框 18"/>
          <p:cNvSpPr txBox="1"/>
          <p:nvPr/>
        </p:nvSpPr>
        <p:spPr>
          <a:xfrm>
            <a:off x="8104489" y="2569389"/>
            <a:ext cx="3232218" cy="1292662"/>
          </a:xfrm>
          <a:prstGeom prst="rect">
            <a:avLst/>
          </a:prstGeom>
          <a:noFill/>
        </p:spPr>
        <p:txBody>
          <a:bodyPr wrap="square" lIns="0" rIns="0"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par>
                          <p:cTn id="13" fill="hold">
                            <p:stCondLst>
                              <p:cond delay="1500"/>
                            </p:stCondLst>
                            <p:childTnLst>
                              <p:par>
                                <p:cTn id="14" presetID="1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1000"/>
                                        <p:tgtEl>
                                          <p:spTgt spid="14"/>
                                        </p:tgtEl>
                                      </p:cBhvr>
                                    </p:animEffect>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1000"/>
                                        <p:tgtEl>
                                          <p:spTgt spid="15"/>
                                        </p:tgtEl>
                                      </p:cBhvr>
                                    </p:animEffect>
                                  </p:childTnLst>
                                </p:cTn>
                              </p:par>
                            </p:childTnLst>
                          </p:cTn>
                        </p:par>
                        <p:par>
                          <p:cTn id="26" fill="hold">
                            <p:stCondLst>
                              <p:cond delay="4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childTnLst>
                                </p:cTn>
                              </p:par>
                            </p:childTnLst>
                          </p:cTn>
                        </p:par>
                        <p:par>
                          <p:cTn id="34" fill="hold">
                            <p:stCondLst>
                              <p:cond delay="5500"/>
                            </p:stCondLst>
                            <p:childTnLst>
                              <p:par>
                                <p:cTn id="35" presetID="1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ppt_x</p:attrName>
                                        </p:attrNameLst>
                                      </p:cBhvr>
                                      <p:tavLst>
                                        <p:tav tm="0">
                                          <p:val>
                                            <p:strVal val="#ppt_x+#ppt_w*1.125000"/>
                                          </p:val>
                                        </p:tav>
                                        <p:tav tm="100000">
                                          <p:val>
                                            <p:strVal val="#ppt_x"/>
                                          </p:val>
                                        </p:tav>
                                      </p:tavLst>
                                    </p:anim>
                                    <p:animEffect transition="in" filter="wipe(left)">
                                      <p:cBhvr>
                                        <p:cTn id="38" dur="500"/>
                                        <p:tgtEl>
                                          <p:spTgt spid="9"/>
                                        </p:tgtEl>
                                      </p:cBhvr>
                                    </p:animEffect>
                                  </p:childTnLst>
                                </p:cTn>
                              </p:par>
                            </p:childTnLst>
                          </p:cTn>
                        </p:par>
                        <p:par>
                          <p:cTn id="39" fill="hold">
                            <p:stCondLst>
                              <p:cond delay="6000"/>
                            </p:stCondLst>
                            <p:childTnLst>
                              <p:par>
                                <p:cTn id="40" presetID="22" presetClass="entr" presetSubtype="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1000"/>
                                        <p:tgtEl>
                                          <p:spTgt spid="16"/>
                                        </p:tgtEl>
                                      </p:cBhvr>
                                    </p:animEffect>
                                  </p:childTnLst>
                                </p:cTn>
                              </p:par>
                            </p:childTnLst>
                          </p:cTn>
                        </p:par>
                        <p:par>
                          <p:cTn id="43" fill="hold">
                            <p:stCondLst>
                              <p:cond delay="7000"/>
                            </p:stCondLst>
                            <p:childTnLst>
                              <p:par>
                                <p:cTn id="44" presetID="2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1000"/>
                                        <p:tgtEl>
                                          <p:spTgt spid="17"/>
                                        </p:tgtEl>
                                      </p:cBhvr>
                                    </p:animEffect>
                                  </p:childTnLst>
                                </p:cTn>
                              </p:par>
                            </p:childTnLst>
                          </p:cTn>
                        </p:par>
                        <p:par>
                          <p:cTn id="47" fill="hold">
                            <p:stCondLst>
                              <p:cond delay="800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childTnLst>
                                </p:cTn>
                              </p:par>
                            </p:childTnLst>
                          </p:cTn>
                        </p:par>
                        <p:par>
                          <p:cTn id="55" fill="hold">
                            <p:stCondLst>
                              <p:cond delay="9500"/>
                            </p:stCondLst>
                            <p:childTnLst>
                              <p:par>
                                <p:cTn id="56" presetID="12" presetClass="entr" presetSubtype="2"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left)">
                                      <p:cBhvr>
                                        <p:cTn id="59" dur="500"/>
                                        <p:tgtEl>
                                          <p:spTgt spid="11"/>
                                        </p:tgtEl>
                                      </p:cBhvr>
                                    </p:animEffect>
                                  </p:childTnLst>
                                </p:cTn>
                              </p:par>
                            </p:childTnLst>
                          </p:cTn>
                        </p:par>
                        <p:par>
                          <p:cTn id="60" fill="hold">
                            <p:stCondLst>
                              <p:cond delay="10000"/>
                            </p:stCondLst>
                            <p:childTnLst>
                              <p:par>
                                <p:cTn id="61" presetID="2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1000"/>
                                        <p:tgtEl>
                                          <p:spTgt spid="18"/>
                                        </p:tgtEl>
                                      </p:cBhvr>
                                    </p:animEffect>
                                  </p:childTnLst>
                                </p:cTn>
                              </p:par>
                            </p:childTnLst>
                          </p:cTn>
                        </p:par>
                        <p:par>
                          <p:cTn id="64" fill="hold">
                            <p:stCondLst>
                              <p:cond delay="1100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04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Oval 96"/>
          <p:cNvSpPr>
            <a:spLocks noChangeArrowheads="1"/>
          </p:cNvSpPr>
          <p:nvPr/>
        </p:nvSpPr>
        <p:spPr bwMode="auto">
          <a:xfrm>
            <a:off x="941987" y="2566940"/>
            <a:ext cx="1464896" cy="1465074"/>
          </a:xfrm>
          <a:prstGeom prst="ellipse">
            <a:avLst/>
          </a:prstGeom>
          <a:solidFill>
            <a:schemeClr val="accent1"/>
          </a:solidFill>
          <a:ln w="38100">
            <a:solidFill>
              <a:schemeClr val="bg1">
                <a:lumMod val="85000"/>
              </a:schemeClr>
            </a:solidFill>
          </a:ln>
          <a:effectLst/>
        </p:spPr>
        <p:txBody>
          <a:bodyPr wrap="square" lIns="0" rIns="0" anchor="ctr">
            <a:normAutofit/>
          </a:bodyPr>
          <a:lstStyle/>
          <a:p>
            <a:pPr algn="ctr"/>
            <a:r>
              <a:rPr lang="zh-CN" altLang="en-US"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Oval 102"/>
          <p:cNvSpPr>
            <a:spLocks noChangeArrowheads="1"/>
          </p:cNvSpPr>
          <p:nvPr/>
        </p:nvSpPr>
        <p:spPr bwMode="auto">
          <a:xfrm>
            <a:off x="4804365" y="2646315"/>
            <a:ext cx="1464896" cy="1465074"/>
          </a:xfrm>
          <a:prstGeom prst="ellipse">
            <a:avLst/>
          </a:prstGeom>
          <a:solidFill>
            <a:schemeClr val="accent1"/>
          </a:solidFill>
          <a:ln w="38100">
            <a:solidFill>
              <a:schemeClr val="bg1">
                <a:lumMod val="85000"/>
              </a:schemeClr>
            </a:solidFill>
          </a:ln>
          <a:effectLst/>
        </p:spPr>
        <p:txBody>
          <a:bodyPr wrap="square" lIns="0" rIns="0" anchor="ctr">
            <a:normAutofit/>
          </a:bodyPr>
          <a:lstStyle/>
          <a:p>
            <a:pPr algn="ctr"/>
            <a:r>
              <a:rPr lang="zh-CN" altLang="en-US"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Oval 108"/>
          <p:cNvSpPr>
            <a:spLocks noChangeArrowheads="1"/>
          </p:cNvSpPr>
          <p:nvPr/>
        </p:nvSpPr>
        <p:spPr bwMode="auto">
          <a:xfrm>
            <a:off x="2832828" y="1998922"/>
            <a:ext cx="1464784" cy="1464784"/>
          </a:xfrm>
          <a:prstGeom prst="ellipse">
            <a:avLst/>
          </a:prstGeom>
          <a:solidFill>
            <a:schemeClr val="accent1"/>
          </a:solidFill>
          <a:ln w="38100">
            <a:solidFill>
              <a:schemeClr val="bg1">
                <a:lumMod val="85000"/>
              </a:schemeClr>
            </a:solidFill>
          </a:ln>
          <a:effectLst/>
        </p:spPr>
        <p:txBody>
          <a:bodyPr wrap="square" lIns="0" rIns="0" anchor="ctr">
            <a:normAutofit/>
          </a:bodyPr>
          <a:lstStyle/>
          <a:p>
            <a:pPr algn="ctr"/>
            <a:r>
              <a:rPr lang="zh-CN" altLang="en-US"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AutoShape 46"/>
          <p:cNvSpPr>
            <a:spLocks noChangeArrowheads="1"/>
          </p:cNvSpPr>
          <p:nvPr/>
        </p:nvSpPr>
        <p:spPr bwMode="auto">
          <a:xfrm>
            <a:off x="3140563" y="3266921"/>
            <a:ext cx="914400" cy="754062"/>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anchor="ctr"/>
          <a:lstStyle/>
          <a:p>
            <a:pPr latinLnBrk="1">
              <a:defRPr/>
            </a:pPr>
            <a:endParaRPr kumimoji="1" lang="ko-KR" altLang="ko-KR" dirty="0">
              <a:latin typeface="宋体" panose="02010600030101010101" pitchFamily="2" charset="-122"/>
              <a:ea typeface="Gulim" panose="020B0600000101010101" pitchFamily="34" charset="-127"/>
            </a:endParaRPr>
          </a:p>
        </p:txBody>
      </p:sp>
      <p:sp>
        <p:nvSpPr>
          <p:cNvPr id="10" name="AutoShape 65"/>
          <p:cNvSpPr>
            <a:spLocks noChangeArrowheads="1"/>
          </p:cNvSpPr>
          <p:nvPr/>
        </p:nvSpPr>
        <p:spPr bwMode="auto">
          <a:xfrm rot="-2367420">
            <a:off x="1837330" y="3611492"/>
            <a:ext cx="914400" cy="754062"/>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anchor="ctr"/>
          <a:lstStyle/>
          <a:p>
            <a:pPr latinLnBrk="1">
              <a:defRPr/>
            </a:pPr>
            <a:endParaRPr kumimoji="1" lang="ko-KR" altLang="ko-KR" dirty="0">
              <a:latin typeface="宋体" panose="02010600030101010101" pitchFamily="2" charset="-122"/>
              <a:ea typeface="Gulim" panose="020B0600000101010101" pitchFamily="34" charset="-127"/>
            </a:endParaRPr>
          </a:p>
        </p:txBody>
      </p:sp>
      <p:sp>
        <p:nvSpPr>
          <p:cNvPr id="11" name="AutoShape 66"/>
          <p:cNvSpPr>
            <a:spLocks noChangeArrowheads="1"/>
          </p:cNvSpPr>
          <p:nvPr/>
        </p:nvSpPr>
        <p:spPr bwMode="auto">
          <a:xfrm rot="2480061">
            <a:off x="4386845" y="3609904"/>
            <a:ext cx="914400" cy="754063"/>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anchor="ctr"/>
          <a:lstStyle/>
          <a:p>
            <a:pPr latinLnBrk="1">
              <a:defRPr/>
            </a:pPr>
            <a:endParaRPr kumimoji="1" lang="ko-KR" altLang="ko-KR" dirty="0">
              <a:latin typeface="宋体" panose="02010600030101010101" pitchFamily="2" charset="-122"/>
              <a:ea typeface="Gulim" panose="020B0600000101010101" pitchFamily="34" charset="-127"/>
            </a:endParaRPr>
          </a:p>
        </p:txBody>
      </p:sp>
      <p:sp>
        <p:nvSpPr>
          <p:cNvPr id="12" name="文本框 11"/>
          <p:cNvSpPr txBox="1"/>
          <p:nvPr/>
        </p:nvSpPr>
        <p:spPr>
          <a:xfrm>
            <a:off x="941987" y="4535378"/>
            <a:ext cx="5327274" cy="646331"/>
          </a:xfrm>
          <a:prstGeom prst="rect">
            <a:avLst/>
          </a:prstGeom>
          <a:noFill/>
        </p:spPr>
        <p:txBody>
          <a:bodyPr wrap="square" rtlCol="0">
            <a:spAutoFit/>
          </a:bodyPr>
          <a:lstStyle/>
          <a:p>
            <a:pPr algn="ct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13" name="直接连接符 12"/>
          <p:cNvCxnSpPr/>
          <p:nvPr/>
        </p:nvCxnSpPr>
        <p:spPr>
          <a:xfrm>
            <a:off x="6890848" y="1998922"/>
            <a:ext cx="0" cy="30590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64712" y="2035519"/>
            <a:ext cx="3981312" cy="2995051"/>
          </a:xfrm>
          <a:prstGeom prst="rect">
            <a:avLst/>
          </a:prstGeom>
          <a:noFill/>
        </p:spPr>
        <p:txBody>
          <a:bodyPr wrap="square" rtlCol="0">
            <a:spAutoFit/>
          </a:bodyPr>
          <a:lstStyle/>
          <a:p>
            <a:pPr>
              <a:lnSpc>
                <a:spcPct val="125000"/>
              </a:lnSpc>
              <a:spcBef>
                <a:spcPts val="600"/>
              </a:spcBef>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spcBef>
                <a:spcPts val="600"/>
              </a:spcBef>
            </a:pP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125000"/>
              </a:lnSpc>
            </a:pP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p:stCondLst>
                              <p:cond delay="5000"/>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7250"/>
                            </p:stCondLst>
                            <p:childTnLst>
                              <p:par>
                                <p:cTn id="44" presetID="16" presetClass="entr" presetSubtype="4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outHorizontal)">
                                      <p:cBhvr>
                                        <p:cTn id="46" dur="500"/>
                                        <p:tgtEl>
                                          <p:spTgt spid="13"/>
                                        </p:tgtEl>
                                      </p:cBhvr>
                                    </p:animEffect>
                                  </p:childTnLst>
                                </p:cTn>
                              </p:par>
                            </p:childTnLst>
                          </p:cTn>
                        </p:par>
                        <p:par>
                          <p:cTn id="47" fill="hold">
                            <p:stCondLst>
                              <p:cond delay="775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文本框 5"/>
          <p:cNvSpPr txBox="1"/>
          <p:nvPr/>
        </p:nvSpPr>
        <p:spPr>
          <a:xfrm>
            <a:off x="1304925" y="1416735"/>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123</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304925" y="2591994"/>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4</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8" name="文本框 7"/>
          <p:cNvSpPr txBox="1"/>
          <p:nvPr/>
        </p:nvSpPr>
        <p:spPr>
          <a:xfrm>
            <a:off x="1304925" y="3704402"/>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56</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304925" y="4874965"/>
            <a:ext cx="1476375"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ea typeface="宋体" panose="02010600030101010101" pitchFamily="2" charset="-122"/>
                <a:cs typeface="Arial" panose="020B0604020202020204" pitchFamily="34" charset="0"/>
              </a:rPr>
              <a:t>789</a:t>
            </a:r>
            <a:endParaRPr lang="zh-CN" altLang="en-US" sz="3600" b="1"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sp>
        <p:nvSpPr>
          <p:cNvPr id="10" name="文本框 9"/>
          <p:cNvSpPr txBox="1"/>
          <p:nvPr/>
        </p:nvSpPr>
        <p:spPr>
          <a:xfrm>
            <a:off x="1304925" y="2002813"/>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1" name="文本框 10"/>
          <p:cNvSpPr txBox="1"/>
          <p:nvPr/>
        </p:nvSpPr>
        <p:spPr>
          <a:xfrm>
            <a:off x="1304925" y="3178072"/>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2" name="文本框 11"/>
          <p:cNvSpPr txBox="1"/>
          <p:nvPr/>
        </p:nvSpPr>
        <p:spPr>
          <a:xfrm>
            <a:off x="1304925" y="4290480"/>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3" name="文本框 12"/>
          <p:cNvSpPr txBox="1"/>
          <p:nvPr/>
        </p:nvSpPr>
        <p:spPr>
          <a:xfrm>
            <a:off x="1304925" y="5461043"/>
            <a:ext cx="1476375" cy="338554"/>
          </a:xfrm>
          <a:prstGeom prst="rect">
            <a:avLst/>
          </a:prstGeom>
          <a:noFill/>
        </p:spPr>
        <p:txBody>
          <a:bodyPr wrap="square" rtlCol="0">
            <a:spAutoFit/>
          </a:bodyPr>
          <a:lstStyle/>
          <a:p>
            <a:r>
              <a:rPr lang="zh-CN" altLang="en-US" sz="16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4" name="矩形 13"/>
          <p:cNvSpPr/>
          <p:nvPr/>
        </p:nvSpPr>
        <p:spPr>
          <a:xfrm>
            <a:off x="447675" y="2597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64250" y="1454441"/>
            <a:ext cx="5715000" cy="42862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934450" y="1454441"/>
            <a:ext cx="2844800" cy="428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447675" y="1454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47675" y="3740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7675" y="4883441"/>
            <a:ext cx="857250" cy="85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a:spLocks noChangeAspect="1"/>
          </p:cNvSpPr>
          <p:nvPr/>
        </p:nvSpPr>
        <p:spPr>
          <a:xfrm>
            <a:off x="669455" y="1703066"/>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a:spLocks noChangeAspect="1"/>
          </p:cNvSpPr>
          <p:nvPr/>
        </p:nvSpPr>
        <p:spPr>
          <a:xfrm>
            <a:off x="707150" y="3989066"/>
            <a:ext cx="334162" cy="360000"/>
          </a:xfrm>
          <a:custGeom>
            <a:avLst/>
            <a:gdLst>
              <a:gd name="connsiteX0" fmla="*/ 2149595 w 4366834"/>
              <a:gd name="connsiteY0" fmla="*/ 2482640 h 4704489"/>
              <a:gd name="connsiteX1" fmla="*/ 2102840 w 4366834"/>
              <a:gd name="connsiteY1" fmla="*/ 2492080 h 4704489"/>
              <a:gd name="connsiteX2" fmla="*/ 2012340 w 4366834"/>
              <a:gd name="connsiteY2" fmla="*/ 2628611 h 4704489"/>
              <a:gd name="connsiteX3" fmla="*/ 2160516 w 4366834"/>
              <a:gd name="connsiteY3" fmla="*/ 2776787 h 4704489"/>
              <a:gd name="connsiteX4" fmla="*/ 2308692 w 4366834"/>
              <a:gd name="connsiteY4" fmla="*/ 2628611 h 4704489"/>
              <a:gd name="connsiteX5" fmla="*/ 2218193 w 4366834"/>
              <a:gd name="connsiteY5" fmla="*/ 2492080 h 4704489"/>
              <a:gd name="connsiteX6" fmla="*/ 2171438 w 4366834"/>
              <a:gd name="connsiteY6" fmla="*/ 2482640 h 4704489"/>
              <a:gd name="connsiteX7" fmla="*/ 2160518 w 4366834"/>
              <a:gd name="connsiteY7" fmla="*/ 951351 h 4704489"/>
              <a:gd name="connsiteX8" fmla="*/ 2302218 w 4366834"/>
              <a:gd name="connsiteY8" fmla="*/ 1093052 h 4704489"/>
              <a:gd name="connsiteX9" fmla="*/ 2302218 w 4366834"/>
              <a:gd name="connsiteY9" fmla="*/ 2314238 h 4704489"/>
              <a:gd name="connsiteX10" fmla="*/ 2353661 w 4366834"/>
              <a:gd name="connsiteY10" fmla="*/ 2342160 h 4704489"/>
              <a:gd name="connsiteX11" fmla="*/ 2505965 w 4366834"/>
              <a:gd name="connsiteY11" fmla="*/ 2628611 h 4704489"/>
              <a:gd name="connsiteX12" fmla="*/ 2160517 w 4366834"/>
              <a:gd name="connsiteY12" fmla="*/ 2974059 h 4704489"/>
              <a:gd name="connsiteX13" fmla="*/ 1815069 w 4366834"/>
              <a:gd name="connsiteY13" fmla="*/ 2628611 h 4704489"/>
              <a:gd name="connsiteX14" fmla="*/ 1967374 w 4366834"/>
              <a:gd name="connsiteY14" fmla="*/ 2342160 h 4704489"/>
              <a:gd name="connsiteX15" fmla="*/ 2018817 w 4366834"/>
              <a:gd name="connsiteY15" fmla="*/ 2314238 h 4704489"/>
              <a:gd name="connsiteX16" fmla="*/ 2018817 w 4366834"/>
              <a:gd name="connsiteY16" fmla="*/ 1093052 h 4704489"/>
              <a:gd name="connsiteX17" fmla="*/ 2163170 w 4366834"/>
              <a:gd name="connsiteY17" fmla="*/ 761506 h 4704489"/>
              <a:gd name="connsiteX18" fmla="*/ 383357 w 4366834"/>
              <a:gd name="connsiteY18" fmla="*/ 2541318 h 4704489"/>
              <a:gd name="connsiteX19" fmla="*/ 2163170 w 4366834"/>
              <a:gd name="connsiteY19" fmla="*/ 4321131 h 4704489"/>
              <a:gd name="connsiteX20" fmla="*/ 3942983 w 4366834"/>
              <a:gd name="connsiteY20" fmla="*/ 2541318 h 4704489"/>
              <a:gd name="connsiteX21" fmla="*/ 2163170 w 4366834"/>
              <a:gd name="connsiteY21" fmla="*/ 761506 h 4704489"/>
              <a:gd name="connsiteX22" fmla="*/ 1914854 w 4366834"/>
              <a:gd name="connsiteY22" fmla="*/ 0 h 4704489"/>
              <a:gd name="connsiteX23" fmla="*/ 2451372 w 4366834"/>
              <a:gd name="connsiteY23" fmla="*/ 0 h 4704489"/>
              <a:gd name="connsiteX24" fmla="*/ 2451372 w 4366834"/>
              <a:gd name="connsiteY24" fmla="*/ 398363 h 4704489"/>
              <a:gd name="connsiteX25" fmla="*/ 2492601 w 4366834"/>
              <a:gd name="connsiteY25" fmla="*/ 403072 h 4704489"/>
              <a:gd name="connsiteX26" fmla="*/ 3372621 w 4366834"/>
              <a:gd name="connsiteY26" fmla="*/ 747583 h 4704489"/>
              <a:gd name="connsiteX27" fmla="*/ 3532765 w 4366834"/>
              <a:gd name="connsiteY27" fmla="*/ 867337 h 4704489"/>
              <a:gd name="connsiteX28" fmla="*/ 3733861 w 4366834"/>
              <a:gd name="connsiteY28" fmla="*/ 666241 h 4704489"/>
              <a:gd name="connsiteX29" fmla="*/ 3498760 w 4366834"/>
              <a:gd name="connsiteY29" fmla="*/ 431140 h 4704489"/>
              <a:gd name="connsiteX30" fmla="*/ 3711472 w 4366834"/>
              <a:gd name="connsiteY30" fmla="*/ 218428 h 4704489"/>
              <a:gd name="connsiteX31" fmla="*/ 4366834 w 4366834"/>
              <a:gd name="connsiteY31" fmla="*/ 873790 h 4704489"/>
              <a:gd name="connsiteX32" fmla="*/ 4154122 w 4366834"/>
              <a:gd name="connsiteY32" fmla="*/ 1086502 h 4704489"/>
              <a:gd name="connsiteX33" fmla="*/ 3919022 w 4366834"/>
              <a:gd name="connsiteY33" fmla="*/ 851401 h 4704489"/>
              <a:gd name="connsiteX34" fmla="*/ 3724157 w 4366834"/>
              <a:gd name="connsiteY34" fmla="*/ 1046266 h 4704489"/>
              <a:gd name="connsiteX35" fmla="*/ 3832379 w 4366834"/>
              <a:gd name="connsiteY35" fmla="*/ 1165341 h 4704489"/>
              <a:gd name="connsiteX36" fmla="*/ 4326342 w 4366834"/>
              <a:gd name="connsiteY36" fmla="*/ 2541318 h 4704489"/>
              <a:gd name="connsiteX37" fmla="*/ 2163171 w 4366834"/>
              <a:gd name="connsiteY37" fmla="*/ 4704489 h 4704489"/>
              <a:gd name="connsiteX38" fmla="*/ 0 w 4366834"/>
              <a:gd name="connsiteY38" fmla="*/ 2541318 h 4704489"/>
              <a:gd name="connsiteX39" fmla="*/ 1727217 w 4366834"/>
              <a:gd name="connsiteY39" fmla="*/ 422095 h 4704489"/>
              <a:gd name="connsiteX40" fmla="*/ 1914854 w 4366834"/>
              <a:gd name="connsiteY40" fmla="*/ 393458 h 47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66834" h="4704489">
                <a:moveTo>
                  <a:pt x="2149595" y="2482640"/>
                </a:moveTo>
                <a:lnTo>
                  <a:pt x="2102840" y="2492080"/>
                </a:lnTo>
                <a:cubicBezTo>
                  <a:pt x="2049657" y="2514574"/>
                  <a:pt x="2012340" y="2567235"/>
                  <a:pt x="2012340" y="2628611"/>
                </a:cubicBezTo>
                <a:cubicBezTo>
                  <a:pt x="2012340" y="2710446"/>
                  <a:pt x="2078681" y="2776787"/>
                  <a:pt x="2160516" y="2776787"/>
                </a:cubicBezTo>
                <a:cubicBezTo>
                  <a:pt x="2242351" y="2776787"/>
                  <a:pt x="2308692" y="2710446"/>
                  <a:pt x="2308692" y="2628611"/>
                </a:cubicBezTo>
                <a:cubicBezTo>
                  <a:pt x="2308692" y="2567235"/>
                  <a:pt x="2271375" y="2514574"/>
                  <a:pt x="2218193" y="2492080"/>
                </a:cubicBezTo>
                <a:lnTo>
                  <a:pt x="2171438" y="2482640"/>
                </a:lnTo>
                <a:close/>
                <a:moveTo>
                  <a:pt x="2160518" y="951351"/>
                </a:moveTo>
                <a:lnTo>
                  <a:pt x="2302218" y="1093052"/>
                </a:lnTo>
                <a:lnTo>
                  <a:pt x="2302218" y="2314238"/>
                </a:lnTo>
                <a:lnTo>
                  <a:pt x="2353661" y="2342160"/>
                </a:lnTo>
                <a:cubicBezTo>
                  <a:pt x="2445550" y="2404240"/>
                  <a:pt x="2505965" y="2509370"/>
                  <a:pt x="2505965" y="2628611"/>
                </a:cubicBezTo>
                <a:cubicBezTo>
                  <a:pt x="2505965" y="2819397"/>
                  <a:pt x="2351303" y="2974059"/>
                  <a:pt x="2160517" y="2974059"/>
                </a:cubicBezTo>
                <a:cubicBezTo>
                  <a:pt x="1969731" y="2974059"/>
                  <a:pt x="1815069" y="2819397"/>
                  <a:pt x="1815069" y="2628611"/>
                </a:cubicBezTo>
                <a:cubicBezTo>
                  <a:pt x="1815069" y="2509370"/>
                  <a:pt x="1875484" y="2404240"/>
                  <a:pt x="1967374" y="2342160"/>
                </a:cubicBezTo>
                <a:lnTo>
                  <a:pt x="2018817" y="2314238"/>
                </a:lnTo>
                <a:lnTo>
                  <a:pt x="2018817" y="1093052"/>
                </a:lnTo>
                <a:close/>
                <a:moveTo>
                  <a:pt x="2163170" y="761506"/>
                </a:moveTo>
                <a:cubicBezTo>
                  <a:pt x="1180206" y="761506"/>
                  <a:pt x="383357" y="1558354"/>
                  <a:pt x="383357" y="2541318"/>
                </a:cubicBezTo>
                <a:cubicBezTo>
                  <a:pt x="383357" y="3524282"/>
                  <a:pt x="1180206" y="4321131"/>
                  <a:pt x="2163170" y="4321131"/>
                </a:cubicBezTo>
                <a:cubicBezTo>
                  <a:pt x="3146134" y="4321131"/>
                  <a:pt x="3942983" y="3524282"/>
                  <a:pt x="3942983" y="2541318"/>
                </a:cubicBezTo>
                <a:cubicBezTo>
                  <a:pt x="3942983" y="1558354"/>
                  <a:pt x="3146134" y="761506"/>
                  <a:pt x="2163170" y="761506"/>
                </a:cubicBezTo>
                <a:close/>
                <a:moveTo>
                  <a:pt x="1914854" y="0"/>
                </a:moveTo>
                <a:lnTo>
                  <a:pt x="2451372" y="0"/>
                </a:lnTo>
                <a:lnTo>
                  <a:pt x="2451372" y="398363"/>
                </a:lnTo>
                <a:lnTo>
                  <a:pt x="2492601" y="403072"/>
                </a:lnTo>
                <a:cubicBezTo>
                  <a:pt x="2814843" y="452310"/>
                  <a:pt x="3113687" y="572651"/>
                  <a:pt x="3372621" y="747583"/>
                </a:cubicBezTo>
                <a:lnTo>
                  <a:pt x="3532765" y="867337"/>
                </a:lnTo>
                <a:lnTo>
                  <a:pt x="3733861" y="666241"/>
                </a:lnTo>
                <a:lnTo>
                  <a:pt x="3498760" y="431140"/>
                </a:lnTo>
                <a:lnTo>
                  <a:pt x="3711472" y="218428"/>
                </a:lnTo>
                <a:lnTo>
                  <a:pt x="4366834" y="873790"/>
                </a:lnTo>
                <a:lnTo>
                  <a:pt x="4154122" y="1086502"/>
                </a:lnTo>
                <a:lnTo>
                  <a:pt x="3919022" y="851401"/>
                </a:lnTo>
                <a:lnTo>
                  <a:pt x="3724157" y="1046266"/>
                </a:lnTo>
                <a:lnTo>
                  <a:pt x="3832379" y="1165341"/>
                </a:lnTo>
                <a:cubicBezTo>
                  <a:pt x="4140968" y="1539264"/>
                  <a:pt x="4326342" y="2018643"/>
                  <a:pt x="4326342" y="2541318"/>
                </a:cubicBezTo>
                <a:cubicBezTo>
                  <a:pt x="4326342" y="3736004"/>
                  <a:pt x="3357857" y="4704489"/>
                  <a:pt x="2163171" y="4704489"/>
                </a:cubicBezTo>
                <a:cubicBezTo>
                  <a:pt x="968485" y="4704489"/>
                  <a:pt x="0" y="3736004"/>
                  <a:pt x="0" y="2541318"/>
                </a:cubicBezTo>
                <a:cubicBezTo>
                  <a:pt x="0" y="1495968"/>
                  <a:pt x="741497" y="623803"/>
                  <a:pt x="1727217" y="422095"/>
                </a:cubicBezTo>
                <a:lnTo>
                  <a:pt x="1914854" y="3934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21"/>
          <p:cNvSpPr>
            <a:spLocks noChangeAspect="1"/>
          </p:cNvSpPr>
          <p:nvPr/>
        </p:nvSpPr>
        <p:spPr>
          <a:xfrm>
            <a:off x="700738" y="5132066"/>
            <a:ext cx="351123" cy="360000"/>
          </a:xfrm>
          <a:custGeom>
            <a:avLst/>
            <a:gdLst>
              <a:gd name="connsiteX0" fmla="*/ 2429303 w 4858607"/>
              <a:gd name="connsiteY0" fmla="*/ 566170 h 4981435"/>
              <a:gd name="connsiteX1" fmla="*/ 408311 w 4858607"/>
              <a:gd name="connsiteY1" fmla="*/ 2468125 h 4981435"/>
              <a:gd name="connsiteX2" fmla="*/ 1023582 w 4858607"/>
              <a:gd name="connsiteY2" fmla="*/ 2468125 h 4981435"/>
              <a:gd name="connsiteX3" fmla="*/ 1023582 w 4858607"/>
              <a:gd name="connsiteY3" fmla="*/ 2523405 h 4981435"/>
              <a:gd name="connsiteX4" fmla="*/ 1028702 w 4858607"/>
              <a:gd name="connsiteY4" fmla="*/ 2523405 h 4981435"/>
              <a:gd name="connsiteX5" fmla="*/ 1028702 w 4858607"/>
              <a:gd name="connsiteY5" fmla="*/ 4599293 h 4981435"/>
              <a:gd name="connsiteX6" fmla="*/ 1675256 w 4858607"/>
              <a:gd name="connsiteY6" fmla="*/ 4599293 h 4981435"/>
              <a:gd name="connsiteX7" fmla="*/ 1675256 w 4858607"/>
              <a:gd name="connsiteY7" fmla="*/ 2850266 h 4981435"/>
              <a:gd name="connsiteX8" fmla="*/ 1675265 w 4858607"/>
              <a:gd name="connsiteY8" fmla="*/ 2850266 h 4981435"/>
              <a:gd name="connsiteX9" fmla="*/ 1675265 w 4858607"/>
              <a:gd name="connsiteY9" fmla="*/ 2850266 h 4981435"/>
              <a:gd name="connsiteX10" fmla="*/ 2801200 w 4858607"/>
              <a:gd name="connsiteY10" fmla="*/ 2850266 h 4981435"/>
              <a:gd name="connsiteX11" fmla="*/ 2801200 w 4858607"/>
              <a:gd name="connsiteY11" fmla="*/ 2850265 h 4981435"/>
              <a:gd name="connsiteX12" fmla="*/ 3183342 w 4858607"/>
              <a:gd name="connsiteY12" fmla="*/ 2850265 h 4981435"/>
              <a:gd name="connsiteX13" fmla="*/ 3183342 w 4858607"/>
              <a:gd name="connsiteY13" fmla="*/ 2850266 h 4981435"/>
              <a:gd name="connsiteX14" fmla="*/ 3183342 w 4858607"/>
              <a:gd name="connsiteY14" fmla="*/ 2850266 h 4981435"/>
              <a:gd name="connsiteX15" fmla="*/ 3183342 w 4858607"/>
              <a:gd name="connsiteY15" fmla="*/ 3232407 h 4981435"/>
              <a:gd name="connsiteX16" fmla="*/ 3183342 w 4858607"/>
              <a:gd name="connsiteY16" fmla="*/ 3232407 h 4981435"/>
              <a:gd name="connsiteX17" fmla="*/ 3183342 w 4858607"/>
              <a:gd name="connsiteY17" fmla="*/ 4599293 h 4981435"/>
              <a:gd name="connsiteX18" fmla="*/ 3829904 w 4858607"/>
              <a:gd name="connsiteY18" fmla="*/ 4599293 h 4981435"/>
              <a:gd name="connsiteX19" fmla="*/ 3829904 w 4858607"/>
              <a:gd name="connsiteY19" fmla="*/ 2523405 h 4981435"/>
              <a:gd name="connsiteX20" fmla="*/ 3835025 w 4858607"/>
              <a:gd name="connsiteY20" fmla="*/ 2523405 h 4981435"/>
              <a:gd name="connsiteX21" fmla="*/ 3835025 w 4858607"/>
              <a:gd name="connsiteY21" fmla="*/ 2468125 h 4981435"/>
              <a:gd name="connsiteX22" fmla="*/ 4450297 w 4858607"/>
              <a:gd name="connsiteY22" fmla="*/ 2468125 h 4981435"/>
              <a:gd name="connsiteX23" fmla="*/ 2429303 w 4858607"/>
              <a:gd name="connsiteY23" fmla="*/ 0 h 4981435"/>
              <a:gd name="connsiteX24" fmla="*/ 4858607 w 4858607"/>
              <a:gd name="connsiteY24" fmla="*/ 2286215 h 4981435"/>
              <a:gd name="connsiteX25" fmla="*/ 4858607 w 4858607"/>
              <a:gd name="connsiteY25" fmla="*/ 2468125 h 4981435"/>
              <a:gd name="connsiteX26" fmla="*/ 4858607 w 4858607"/>
              <a:gd name="connsiteY26" fmla="*/ 2468125 h 4981435"/>
              <a:gd name="connsiteX27" fmla="*/ 4858607 w 4858607"/>
              <a:gd name="connsiteY27" fmla="*/ 2850266 h 4981435"/>
              <a:gd name="connsiteX28" fmla="*/ 4858607 w 4858607"/>
              <a:gd name="connsiteY28" fmla="*/ 2850266 h 4981435"/>
              <a:gd name="connsiteX29" fmla="*/ 4858607 w 4858607"/>
              <a:gd name="connsiteY29" fmla="*/ 2852385 h 4981435"/>
              <a:gd name="connsiteX30" fmla="*/ 4856355 w 4858607"/>
              <a:gd name="connsiteY30" fmla="*/ 2850266 h 4981435"/>
              <a:gd name="connsiteX31" fmla="*/ 4212045 w 4858607"/>
              <a:gd name="connsiteY31" fmla="*/ 2850266 h 4981435"/>
              <a:gd name="connsiteX32" fmla="*/ 4212045 w 4858607"/>
              <a:gd name="connsiteY32" fmla="*/ 4981434 h 4981435"/>
              <a:gd name="connsiteX33" fmla="*/ 4088357 w 4858607"/>
              <a:gd name="connsiteY33" fmla="*/ 4981434 h 4981435"/>
              <a:gd name="connsiteX34" fmla="*/ 3829904 w 4858607"/>
              <a:gd name="connsiteY34" fmla="*/ 4981434 h 4981435"/>
              <a:gd name="connsiteX35" fmla="*/ 2924889 w 4858607"/>
              <a:gd name="connsiteY35" fmla="*/ 4981434 h 4981435"/>
              <a:gd name="connsiteX36" fmla="*/ 2924889 w 4858607"/>
              <a:gd name="connsiteY36" fmla="*/ 4981434 h 4981435"/>
              <a:gd name="connsiteX37" fmla="*/ 2801200 w 4858607"/>
              <a:gd name="connsiteY37" fmla="*/ 4981434 h 4981435"/>
              <a:gd name="connsiteX38" fmla="*/ 2801200 w 4858607"/>
              <a:gd name="connsiteY38" fmla="*/ 3232407 h 4981435"/>
              <a:gd name="connsiteX39" fmla="*/ 2057397 w 4858607"/>
              <a:gd name="connsiteY39" fmla="*/ 3232407 h 4981435"/>
              <a:gd name="connsiteX40" fmla="*/ 2057397 w 4858607"/>
              <a:gd name="connsiteY40" fmla="*/ 4981435 h 4981435"/>
              <a:gd name="connsiteX41" fmla="*/ 1675256 w 4858607"/>
              <a:gd name="connsiteY41" fmla="*/ 4981435 h 4981435"/>
              <a:gd name="connsiteX42" fmla="*/ 1675256 w 4858607"/>
              <a:gd name="connsiteY42" fmla="*/ 4981434 h 4981435"/>
              <a:gd name="connsiteX43" fmla="*/ 1028702 w 4858607"/>
              <a:gd name="connsiteY43" fmla="*/ 4981434 h 4981435"/>
              <a:gd name="connsiteX44" fmla="*/ 733573 w 4858607"/>
              <a:gd name="connsiteY44" fmla="*/ 4981434 h 4981435"/>
              <a:gd name="connsiteX45" fmla="*/ 646561 w 4858607"/>
              <a:gd name="connsiteY45" fmla="*/ 4981434 h 4981435"/>
              <a:gd name="connsiteX46" fmla="*/ 646561 w 4858607"/>
              <a:gd name="connsiteY46" fmla="*/ 2850266 h 4981435"/>
              <a:gd name="connsiteX47" fmla="*/ 2253 w 4858607"/>
              <a:gd name="connsiteY47" fmla="*/ 2850266 h 4981435"/>
              <a:gd name="connsiteX48" fmla="*/ 0 w 4858607"/>
              <a:gd name="connsiteY48" fmla="*/ 2852385 h 4981435"/>
              <a:gd name="connsiteX49" fmla="*/ 0 w 4858607"/>
              <a:gd name="connsiteY49" fmla="*/ 2850266 h 4981435"/>
              <a:gd name="connsiteX50" fmla="*/ 0 w 4858607"/>
              <a:gd name="connsiteY50" fmla="*/ 2850266 h 4981435"/>
              <a:gd name="connsiteX51" fmla="*/ 0 w 4858607"/>
              <a:gd name="connsiteY51" fmla="*/ 2468125 h 4981435"/>
              <a:gd name="connsiteX52" fmla="*/ 0 w 4858607"/>
              <a:gd name="connsiteY52" fmla="*/ 2468125 h 4981435"/>
              <a:gd name="connsiteX53" fmla="*/ 0 w 4858607"/>
              <a:gd name="connsiteY53" fmla="*/ 2286215 h 498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8607" h="4981435">
                <a:moveTo>
                  <a:pt x="2429303" y="566170"/>
                </a:moveTo>
                <a:lnTo>
                  <a:pt x="408311" y="2468125"/>
                </a:lnTo>
                <a:lnTo>
                  <a:pt x="1023582" y="2468125"/>
                </a:lnTo>
                <a:lnTo>
                  <a:pt x="1023582" y="2523405"/>
                </a:lnTo>
                <a:lnTo>
                  <a:pt x="1028702" y="2523405"/>
                </a:lnTo>
                <a:lnTo>
                  <a:pt x="1028702" y="4599293"/>
                </a:lnTo>
                <a:lnTo>
                  <a:pt x="1675256" y="4599293"/>
                </a:lnTo>
                <a:lnTo>
                  <a:pt x="1675256" y="2850266"/>
                </a:lnTo>
                <a:lnTo>
                  <a:pt x="1675265" y="2850266"/>
                </a:lnTo>
                <a:lnTo>
                  <a:pt x="1675265" y="2850266"/>
                </a:lnTo>
                <a:lnTo>
                  <a:pt x="2801200" y="2850266"/>
                </a:lnTo>
                <a:lnTo>
                  <a:pt x="2801200" y="2850265"/>
                </a:lnTo>
                <a:lnTo>
                  <a:pt x="3183342" y="2850265"/>
                </a:lnTo>
                <a:lnTo>
                  <a:pt x="3183342" y="2850266"/>
                </a:lnTo>
                <a:lnTo>
                  <a:pt x="3183342" y="2850266"/>
                </a:lnTo>
                <a:lnTo>
                  <a:pt x="3183342" y="3232407"/>
                </a:lnTo>
                <a:lnTo>
                  <a:pt x="3183342" y="3232407"/>
                </a:lnTo>
                <a:lnTo>
                  <a:pt x="3183342" y="4599293"/>
                </a:lnTo>
                <a:lnTo>
                  <a:pt x="3829904" y="4599293"/>
                </a:lnTo>
                <a:lnTo>
                  <a:pt x="3829904" y="2523405"/>
                </a:lnTo>
                <a:lnTo>
                  <a:pt x="3835025" y="2523405"/>
                </a:lnTo>
                <a:lnTo>
                  <a:pt x="3835025" y="2468125"/>
                </a:lnTo>
                <a:lnTo>
                  <a:pt x="4450297" y="2468125"/>
                </a:lnTo>
                <a:close/>
                <a:moveTo>
                  <a:pt x="2429303" y="0"/>
                </a:moveTo>
                <a:lnTo>
                  <a:pt x="4858607" y="2286215"/>
                </a:lnTo>
                <a:lnTo>
                  <a:pt x="4858607" y="2468125"/>
                </a:lnTo>
                <a:lnTo>
                  <a:pt x="4858607" y="2468125"/>
                </a:lnTo>
                <a:lnTo>
                  <a:pt x="4858607" y="2850266"/>
                </a:lnTo>
                <a:lnTo>
                  <a:pt x="4858607" y="2850266"/>
                </a:lnTo>
                <a:lnTo>
                  <a:pt x="4858607" y="2852385"/>
                </a:lnTo>
                <a:lnTo>
                  <a:pt x="4856355" y="2850266"/>
                </a:lnTo>
                <a:lnTo>
                  <a:pt x="4212045" y="2850266"/>
                </a:lnTo>
                <a:lnTo>
                  <a:pt x="4212045" y="4981434"/>
                </a:lnTo>
                <a:lnTo>
                  <a:pt x="4088357" y="4981434"/>
                </a:lnTo>
                <a:lnTo>
                  <a:pt x="3829904" y="4981434"/>
                </a:lnTo>
                <a:lnTo>
                  <a:pt x="2924889" y="4981434"/>
                </a:lnTo>
                <a:lnTo>
                  <a:pt x="2924889" y="4981434"/>
                </a:lnTo>
                <a:lnTo>
                  <a:pt x="2801200" y="4981434"/>
                </a:lnTo>
                <a:lnTo>
                  <a:pt x="2801200" y="3232407"/>
                </a:lnTo>
                <a:lnTo>
                  <a:pt x="2057397" y="3232407"/>
                </a:lnTo>
                <a:lnTo>
                  <a:pt x="2057397" y="4981435"/>
                </a:lnTo>
                <a:lnTo>
                  <a:pt x="1675256" y="4981435"/>
                </a:lnTo>
                <a:lnTo>
                  <a:pt x="1675256" y="4981434"/>
                </a:lnTo>
                <a:lnTo>
                  <a:pt x="1028702" y="4981434"/>
                </a:lnTo>
                <a:lnTo>
                  <a:pt x="733573" y="4981434"/>
                </a:lnTo>
                <a:lnTo>
                  <a:pt x="646561" y="4981434"/>
                </a:lnTo>
                <a:lnTo>
                  <a:pt x="646561" y="2850266"/>
                </a:lnTo>
                <a:lnTo>
                  <a:pt x="2253" y="2850266"/>
                </a:lnTo>
                <a:lnTo>
                  <a:pt x="0" y="2852385"/>
                </a:lnTo>
                <a:lnTo>
                  <a:pt x="0" y="2850266"/>
                </a:lnTo>
                <a:lnTo>
                  <a:pt x="0" y="2850266"/>
                </a:lnTo>
                <a:lnTo>
                  <a:pt x="0" y="2468125"/>
                </a:lnTo>
                <a:lnTo>
                  <a:pt x="0" y="2468125"/>
                </a:lnTo>
                <a:lnTo>
                  <a:pt x="0" y="2286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a:spLocks noChangeAspect="1"/>
          </p:cNvSpPr>
          <p:nvPr/>
        </p:nvSpPr>
        <p:spPr>
          <a:xfrm>
            <a:off x="686031" y="2846066"/>
            <a:ext cx="364369" cy="360000"/>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61780" y="1389277"/>
            <a:ext cx="2889720" cy="996491"/>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文本框 24"/>
          <p:cNvSpPr txBox="1"/>
          <p:nvPr/>
        </p:nvSpPr>
        <p:spPr>
          <a:xfrm>
            <a:off x="2761780" y="2529606"/>
            <a:ext cx="2889720" cy="987578"/>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文本框 25"/>
          <p:cNvSpPr txBox="1"/>
          <p:nvPr/>
        </p:nvSpPr>
        <p:spPr>
          <a:xfrm>
            <a:off x="2761780" y="3669935"/>
            <a:ext cx="2889720" cy="987578"/>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7" name="文本框 26"/>
          <p:cNvSpPr txBox="1"/>
          <p:nvPr/>
        </p:nvSpPr>
        <p:spPr>
          <a:xfrm>
            <a:off x="2761780" y="4810263"/>
            <a:ext cx="2889720" cy="987578"/>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p:tgtEl>
                                          <p:spTgt spid="6"/>
                                        </p:tgtEl>
                                        <p:attrNameLst>
                                          <p:attrName>ppt_x</p:attrName>
                                        </p:attrNameLst>
                                      </p:cBhvr>
                                      <p:tavLst>
                                        <p:tav tm="0">
                                          <p:val>
                                            <p:strVal val="#ppt_x-#ppt_w*1.125000"/>
                                          </p:val>
                                        </p:tav>
                                        <p:tav tm="100000">
                                          <p:val>
                                            <p:strVal val="#ppt_x"/>
                                          </p:val>
                                        </p:tav>
                                      </p:tavLst>
                                    </p:anim>
                                    <p:animEffect transition="in" filter="wipe(right)">
                                      <p:cBhvr>
                                        <p:cTn id="20" dur="1000"/>
                                        <p:tgtEl>
                                          <p:spTgt spid="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25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childTnLst>
                          </p:cTn>
                        </p:par>
                        <p:par>
                          <p:cTn id="36" fill="hold">
                            <p:stCondLst>
                              <p:cond delay="6250"/>
                            </p:stCondLst>
                            <p:childTnLst>
                              <p:par>
                                <p:cTn id="37" presetID="1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p:tgtEl>
                                          <p:spTgt spid="7"/>
                                        </p:tgtEl>
                                        <p:attrNameLst>
                                          <p:attrName>ppt_x</p:attrName>
                                        </p:attrNameLst>
                                      </p:cBhvr>
                                      <p:tavLst>
                                        <p:tav tm="0">
                                          <p:val>
                                            <p:strVal val="#ppt_x-#ppt_w*1.125000"/>
                                          </p:val>
                                        </p:tav>
                                        <p:tav tm="100000">
                                          <p:val>
                                            <p:strVal val="#ppt_x"/>
                                          </p:val>
                                        </p:tav>
                                      </p:tavLst>
                                    </p:anim>
                                    <p:animEffect transition="in" filter="wipe(right)">
                                      <p:cBhvr>
                                        <p:cTn id="40" dur="1000"/>
                                        <p:tgtEl>
                                          <p:spTgt spid="7"/>
                                        </p:tgtEl>
                                      </p:cBhvr>
                                    </p:animEffect>
                                  </p:childTnLst>
                                </p:cTn>
                              </p:par>
                            </p:childTnLst>
                          </p:cTn>
                        </p:par>
                        <p:par>
                          <p:cTn id="41" fill="hold">
                            <p:stCondLst>
                              <p:cond delay="725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77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0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par>
                          <p:cTn id="56" fill="hold">
                            <p:stCondLst>
                              <p:cond delay="11000"/>
                            </p:stCondLst>
                            <p:childTnLst>
                              <p:par>
                                <p:cTn id="57" presetID="1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1000"/>
                                        <p:tgtEl>
                                          <p:spTgt spid="8"/>
                                        </p:tgtEl>
                                        <p:attrNameLst>
                                          <p:attrName>ppt_x</p:attrName>
                                        </p:attrNameLst>
                                      </p:cBhvr>
                                      <p:tavLst>
                                        <p:tav tm="0">
                                          <p:val>
                                            <p:strVal val="#ppt_x-#ppt_w*1.125000"/>
                                          </p:val>
                                        </p:tav>
                                        <p:tav tm="100000">
                                          <p:val>
                                            <p:strVal val="#ppt_x"/>
                                          </p:val>
                                        </p:tav>
                                      </p:tavLst>
                                    </p:anim>
                                    <p:animEffect transition="in" filter="wipe(right)">
                                      <p:cBhvr>
                                        <p:cTn id="60" dur="1000"/>
                                        <p:tgtEl>
                                          <p:spTgt spid="8"/>
                                        </p:tgtEl>
                                      </p:cBhvr>
                                    </p:animEffect>
                                  </p:childTnLst>
                                </p:cTn>
                              </p:par>
                            </p:childTnLst>
                          </p:cTn>
                        </p:par>
                        <p:par>
                          <p:cTn id="61" fill="hold">
                            <p:stCondLst>
                              <p:cond delay="120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12500"/>
                            </p:stCondLst>
                            <p:childTnLst>
                              <p:par>
                                <p:cTn id="66" presetID="10" presetClass="entr" presetSubtype="0" fill="hold" grpId="0" nodeType="afterEffect">
                                  <p:stCondLst>
                                    <p:cond delay="0"/>
                                  </p:stCondLst>
                                  <p:iterate type="lt">
                                    <p:tmPct val="10000"/>
                                  </p:iterate>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1475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childTnLst>
                                </p:cTn>
                              </p:par>
                            </p:childTnLst>
                          </p:cTn>
                        </p:par>
                        <p:par>
                          <p:cTn id="76" fill="hold">
                            <p:stCondLst>
                              <p:cond delay="15750"/>
                            </p:stCondLst>
                            <p:childTnLst>
                              <p:par>
                                <p:cTn id="77" presetID="12" presetClass="entr" presetSubtype="8"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p:tgtEl>
                                          <p:spTgt spid="9"/>
                                        </p:tgtEl>
                                        <p:attrNameLst>
                                          <p:attrName>ppt_x</p:attrName>
                                        </p:attrNameLst>
                                      </p:cBhvr>
                                      <p:tavLst>
                                        <p:tav tm="0">
                                          <p:val>
                                            <p:strVal val="#ppt_x-#ppt_w*1.125000"/>
                                          </p:val>
                                        </p:tav>
                                        <p:tav tm="100000">
                                          <p:val>
                                            <p:strVal val="#ppt_x"/>
                                          </p:val>
                                        </p:tav>
                                      </p:tavLst>
                                    </p:anim>
                                    <p:animEffect transition="in" filter="wipe(right)">
                                      <p:cBhvr>
                                        <p:cTn id="80" dur="1000"/>
                                        <p:tgtEl>
                                          <p:spTgt spid="9"/>
                                        </p:tgtEl>
                                      </p:cBhvr>
                                    </p:animEffect>
                                  </p:childTnLst>
                                </p:cTn>
                              </p:par>
                            </p:childTnLst>
                          </p:cTn>
                        </p:par>
                        <p:par>
                          <p:cTn id="81" fill="hold">
                            <p:stCondLst>
                              <p:cond delay="16750"/>
                            </p:stCondLst>
                            <p:childTnLst>
                              <p:par>
                                <p:cTn id="82" presetID="10" presetClass="entr" presetSubtype="0"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par>
                          <p:cTn id="85" fill="hold">
                            <p:stCondLst>
                              <p:cond delay="1725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195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1000"/>
                                        <p:tgtEl>
                                          <p:spTgt spid="15"/>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16"/>
                                        </p:tgtEl>
                                        <p:attrNameLst>
                                          <p:attrName>style.visibility</p:attrName>
                                        </p:attrNameLst>
                                      </p:cBhvr>
                                      <p:to>
                                        <p:strVal val="visible"/>
                                      </p:to>
                                    </p:set>
                                    <p:animEffect transition="in" filter="wipe(right)">
                                      <p:cBhvr>
                                        <p:cTn id="9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AutoShape 3"/>
          <p:cNvSpPr>
            <a:spLocks noChangeArrowheads="1"/>
          </p:cNvSpPr>
          <p:nvPr/>
        </p:nvSpPr>
        <p:spPr bwMode="gray">
          <a:xfrm>
            <a:off x="616419" y="1626915"/>
            <a:ext cx="3762375" cy="3984625"/>
          </a:xfrm>
          <a:prstGeom prst="rtTriangle">
            <a:avLst/>
          </a:prstGeom>
          <a:solidFill>
            <a:schemeClr val="accent1"/>
          </a:solidFill>
          <a:ln>
            <a:noFill/>
          </a:ln>
        </p:spPr>
        <p:txBody>
          <a:bodyPr wrap="none" lIns="0" tIns="44450" rIns="87313" bIns="44450" anchor="ctr"/>
          <a:lstStyle/>
          <a:p>
            <a:pPr defTabSz="825500" eaLnBrk="0" hangingPunct="0">
              <a:lnSpc>
                <a:spcPct val="150000"/>
              </a:lnSpc>
            </a:pPr>
            <a:r>
              <a:rPr kumimoji="1"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endParaRPr kumimoji="1"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825500" eaLnBrk="0" hangingPunct="0">
              <a:lnSpc>
                <a:spcPct val="150000"/>
              </a:lnSpc>
            </a:pPr>
            <a:r>
              <a:rPr kumimoji="1"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endParaRPr kumimoji="1"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825500" eaLnBrk="0" hangingPunct="0">
              <a:lnSpc>
                <a:spcPct val="150000"/>
              </a:lnSpc>
            </a:pPr>
            <a:r>
              <a:rPr kumimoji="1"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endParaRPr kumimoji="1"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825500" eaLnBrk="0" hangingPunct="0">
              <a:lnSpc>
                <a:spcPct val="150000"/>
              </a:lnSpc>
            </a:pPr>
            <a:endParaRPr kumimoji="1" lang="en-US" altLang="zh-CN" sz="1600" dirty="0">
              <a:solidFill>
                <a:schemeClr val="bg1"/>
              </a:solidFill>
              <a:latin typeface="宋体" panose="02010600030101010101" pitchFamily="2" charset="-122"/>
              <a:ea typeface="宋体" panose="02010600030101010101" pitchFamily="2" charset="-122"/>
            </a:endParaRPr>
          </a:p>
        </p:txBody>
      </p:sp>
      <p:sp>
        <p:nvSpPr>
          <p:cNvPr id="7" name="AutoShape 4"/>
          <p:cNvSpPr>
            <a:spLocks noChangeArrowheads="1"/>
          </p:cNvSpPr>
          <p:nvPr/>
        </p:nvSpPr>
        <p:spPr bwMode="gray">
          <a:xfrm>
            <a:off x="4967756" y="1621419"/>
            <a:ext cx="6247640" cy="568325"/>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8" name="AutoShape 6"/>
          <p:cNvSpPr>
            <a:spLocks noChangeArrowheads="1"/>
          </p:cNvSpPr>
          <p:nvPr/>
        </p:nvSpPr>
        <p:spPr bwMode="gray">
          <a:xfrm>
            <a:off x="4967756" y="2475678"/>
            <a:ext cx="6247640" cy="569912"/>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9" name="AutoShape 7"/>
          <p:cNvSpPr>
            <a:spLocks noChangeArrowheads="1"/>
          </p:cNvSpPr>
          <p:nvPr/>
        </p:nvSpPr>
        <p:spPr bwMode="gray">
          <a:xfrm>
            <a:off x="4969343" y="3331524"/>
            <a:ext cx="6244286" cy="569912"/>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10" name="AutoShape 8"/>
          <p:cNvSpPr>
            <a:spLocks noChangeArrowheads="1"/>
          </p:cNvSpPr>
          <p:nvPr/>
        </p:nvSpPr>
        <p:spPr bwMode="gray">
          <a:xfrm>
            <a:off x="4967756" y="4187370"/>
            <a:ext cx="6247640" cy="569913"/>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sp>
        <p:nvSpPr>
          <p:cNvPr id="11" name="AutoShape 9"/>
          <p:cNvSpPr>
            <a:spLocks noChangeArrowheads="1"/>
          </p:cNvSpPr>
          <p:nvPr/>
        </p:nvSpPr>
        <p:spPr bwMode="gray">
          <a:xfrm>
            <a:off x="4967756" y="5043215"/>
            <a:ext cx="6247640" cy="568325"/>
          </a:xfrm>
          <a:prstGeom prst="roundRect">
            <a:avLst>
              <a:gd name="adj" fmla="val 16667"/>
            </a:avLst>
          </a:prstGeom>
          <a:solidFill>
            <a:schemeClr val="tx1">
              <a:lumMod val="75000"/>
              <a:lumOff val="25000"/>
            </a:schemeClr>
          </a:solidFill>
          <a:ln w="38100">
            <a:solidFill>
              <a:schemeClr val="bg1">
                <a:lumMod val="95000"/>
              </a:schemeClr>
            </a:solidFill>
            <a:round/>
          </a:ln>
        </p:spPr>
        <p:txBody>
          <a:bodyPr wrap="none" lIns="92075" tIns="46038" rIns="92075" bIns="46038" anchor="ctr"/>
          <a:lstStyle/>
          <a:p>
            <a:pPr algn="ctr" eaLnBrk="0" hangingPunct="0"/>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a:t>
            </a:r>
            <a:endParaRPr kumimoji="1" lang="en-US" altLang="ko-KR" sz="1600" dirty="0">
              <a:solidFill>
                <a:schemeClr val="bg1"/>
              </a:solidFill>
              <a:latin typeface="宋体" panose="02010600030101010101" pitchFamily="2" charset="-122"/>
              <a:ea typeface="宋体" panose="02010600030101010101" pitchFamily="2" charset="-122"/>
            </a:endParaRPr>
          </a:p>
        </p:txBody>
      </p:sp>
      <p:cxnSp>
        <p:nvCxnSpPr>
          <p:cNvPr id="12" name="直接箭头连接符 11"/>
          <p:cNvCxnSpPr/>
          <p:nvPr/>
        </p:nvCxnSpPr>
        <p:spPr>
          <a:xfrm flipV="1">
            <a:off x="959319" y="1905581"/>
            <a:ext cx="4008437" cy="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730844" y="2760633"/>
            <a:ext cx="3236912"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602381" y="3616480"/>
            <a:ext cx="2366962"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349300" y="4472327"/>
            <a:ext cx="1618456"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158528" y="5327378"/>
            <a:ext cx="809228"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750"/>
                                        <p:tgtEl>
                                          <p:spTgt spid="13"/>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750"/>
                                        <p:tgtEl>
                                          <p:spTgt spid="8"/>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750"/>
                                        <p:tgtEl>
                                          <p:spTgt spid="14"/>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750"/>
                                        <p:tgtEl>
                                          <p:spTgt spid="10"/>
                                        </p:tgtEl>
                                      </p:cBhvr>
                                    </p:animEffect>
                                  </p:childTnLst>
                                </p:cTn>
                              </p:par>
                            </p:childTnLst>
                          </p:cTn>
                        </p:par>
                        <p:par>
                          <p:cTn id="45" fill="hold">
                            <p:stCondLst>
                              <p:cond delay="90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750"/>
                                        <p:tgtEl>
                                          <p:spTgt spid="16"/>
                                        </p:tgtEl>
                                      </p:cBhvr>
                                    </p:animEffect>
                                  </p:childTnLst>
                                </p:cTn>
                              </p:par>
                            </p:childTnLst>
                          </p:cTn>
                        </p:par>
                        <p:par>
                          <p:cTn id="49" fill="hold">
                            <p:stCondLst>
                              <p:cond delay="100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grpSp>
        <p:nvGrpSpPr>
          <p:cNvPr id="6" name="Group 35"/>
          <p:cNvGrpSpPr/>
          <p:nvPr/>
        </p:nvGrpSpPr>
        <p:grpSpPr bwMode="auto">
          <a:xfrm>
            <a:off x="688230" y="2313150"/>
            <a:ext cx="10807700" cy="619125"/>
            <a:chOff x="408" y="1537"/>
            <a:chExt cx="6808" cy="390"/>
          </a:xfrm>
        </p:grpSpPr>
        <p:sp>
          <p:nvSpPr>
            <p:cNvPr id="7" name="Rectangle 3"/>
            <p:cNvSpPr>
              <a:spLocks noChangeArrowheads="1"/>
            </p:cNvSpPr>
            <p:nvPr/>
          </p:nvSpPr>
          <p:spPr bwMode="gray">
            <a:xfrm>
              <a:off x="408" y="1537"/>
              <a:ext cx="6808" cy="39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8" name="Text Box 7"/>
            <p:cNvSpPr txBox="1">
              <a:spLocks noChangeArrowheads="1"/>
            </p:cNvSpPr>
            <p:nvPr/>
          </p:nvSpPr>
          <p:spPr bwMode="gray">
            <a:xfrm>
              <a:off x="1679"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AutoShape 9"/>
            <p:cNvSpPr>
              <a:spLocks noChangeArrowheads="1"/>
            </p:cNvSpPr>
            <p:nvPr/>
          </p:nvSpPr>
          <p:spPr bwMode="gray">
            <a:xfrm>
              <a:off x="287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10" name="Text Box 10"/>
            <p:cNvSpPr txBox="1">
              <a:spLocks noChangeArrowheads="1"/>
            </p:cNvSpPr>
            <p:nvPr/>
          </p:nvSpPr>
          <p:spPr bwMode="gray">
            <a:xfrm>
              <a:off x="3223"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AutoShape 11"/>
            <p:cNvSpPr>
              <a:spLocks noChangeArrowheads="1"/>
            </p:cNvSpPr>
            <p:nvPr/>
          </p:nvSpPr>
          <p:spPr bwMode="gray">
            <a:xfrm>
              <a:off x="4345"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12" name="Text Box 12"/>
            <p:cNvSpPr txBox="1">
              <a:spLocks noChangeArrowheads="1"/>
            </p:cNvSpPr>
            <p:nvPr/>
          </p:nvSpPr>
          <p:spPr bwMode="gray">
            <a:xfrm>
              <a:off x="4648"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AutoShape 11"/>
            <p:cNvSpPr>
              <a:spLocks noChangeArrowheads="1"/>
            </p:cNvSpPr>
            <p:nvPr/>
          </p:nvSpPr>
          <p:spPr bwMode="gray">
            <a:xfrm>
              <a:off x="584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sp>
          <p:nvSpPr>
            <p:cNvPr id="14" name="Text Box 12"/>
            <p:cNvSpPr txBox="1">
              <a:spLocks noChangeArrowheads="1"/>
            </p:cNvSpPr>
            <p:nvPr/>
          </p:nvSpPr>
          <p:spPr bwMode="gray">
            <a:xfrm>
              <a:off x="6116"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5" name="Group 4"/>
          <p:cNvGrpSpPr/>
          <p:nvPr/>
        </p:nvGrpSpPr>
        <p:grpSpPr bwMode="auto">
          <a:xfrm>
            <a:off x="677118" y="2313150"/>
            <a:ext cx="2054225" cy="619125"/>
            <a:chOff x="404" y="1980"/>
            <a:chExt cx="1294" cy="298"/>
          </a:xfrm>
          <a:solidFill>
            <a:schemeClr val="accent1"/>
          </a:solidFill>
        </p:grpSpPr>
        <p:sp>
          <p:nvSpPr>
            <p:cNvPr id="16" name="Rectangle 5"/>
            <p:cNvSpPr>
              <a:spLocks noChangeArrowheads="1"/>
            </p:cNvSpPr>
            <p:nvPr/>
          </p:nvSpPr>
          <p:spPr bwMode="invGray">
            <a:xfrm>
              <a:off x="404" y="1980"/>
              <a:ext cx="1205" cy="2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AutoShape 6"/>
            <p:cNvSpPr>
              <a:spLocks noChangeArrowheads="1"/>
            </p:cNvSpPr>
            <p:nvPr/>
          </p:nvSpPr>
          <p:spPr bwMode="invGray">
            <a:xfrm rot="5400000">
              <a:off x="1568" y="2072"/>
              <a:ext cx="139" cy="120"/>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dirty="0">
                <a:solidFill>
                  <a:schemeClr val="bg1"/>
                </a:solidFill>
                <a:latin typeface="宋体" panose="02010600030101010101" pitchFamily="2" charset="-122"/>
                <a:ea typeface="宋体" panose="02010600030101010101" pitchFamily="2" charset="-122"/>
              </a:endParaRPr>
            </a:p>
          </p:txBody>
        </p:sp>
      </p:grpSp>
      <p:cxnSp>
        <p:nvCxnSpPr>
          <p:cNvPr id="18" name="AutoShape 17"/>
          <p:cNvCxnSpPr>
            <a:cxnSpLocks noChangeShapeType="1"/>
          </p:cNvCxnSpPr>
          <p:nvPr/>
        </p:nvCxnSpPr>
        <p:spPr bwMode="gray">
          <a:xfrm>
            <a:off x="2145196" y="3678400"/>
            <a:ext cx="8667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gray">
          <a:xfrm>
            <a:off x="4365786" y="3678400"/>
            <a:ext cx="876300"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20" name="AutoShape 19"/>
          <p:cNvCxnSpPr>
            <a:cxnSpLocks noChangeShapeType="1"/>
          </p:cNvCxnSpPr>
          <p:nvPr/>
        </p:nvCxnSpPr>
        <p:spPr bwMode="gray">
          <a:xfrm>
            <a:off x="6687105"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21" name="AutoShape 13"/>
          <p:cNvSpPr>
            <a:spLocks noChangeArrowheads="1"/>
          </p:cNvSpPr>
          <p:nvPr/>
        </p:nvSpPr>
        <p:spPr bwMode="gray">
          <a:xfrm>
            <a:off x="972812" y="3121187"/>
            <a:ext cx="1114425" cy="1114425"/>
          </a:xfrm>
          <a:prstGeom prst="diamond">
            <a:avLst/>
          </a:prstGeom>
          <a:solidFill>
            <a:schemeClr val="tx1">
              <a:lumMod val="75000"/>
              <a:lumOff val="25000"/>
            </a:schemeClr>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2" name="AutoShape 14"/>
          <p:cNvSpPr>
            <a:spLocks noChangeArrowheads="1"/>
          </p:cNvSpPr>
          <p:nvPr/>
        </p:nvSpPr>
        <p:spPr bwMode="gray">
          <a:xfrm>
            <a:off x="3100095"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3" name="AutoShape 15"/>
          <p:cNvSpPr>
            <a:spLocks noChangeArrowheads="1"/>
          </p:cNvSpPr>
          <p:nvPr/>
        </p:nvSpPr>
        <p:spPr bwMode="gray">
          <a:xfrm>
            <a:off x="5407128"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4" name="AutoShape 16"/>
          <p:cNvSpPr>
            <a:spLocks noChangeArrowheads="1"/>
          </p:cNvSpPr>
          <p:nvPr/>
        </p:nvSpPr>
        <p:spPr bwMode="gray">
          <a:xfrm>
            <a:off x="7669246"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5" name="Text Box 24"/>
          <p:cNvSpPr txBox="1">
            <a:spLocks noChangeArrowheads="1"/>
          </p:cNvSpPr>
          <p:nvPr/>
        </p:nvSpPr>
        <p:spPr bwMode="gray">
          <a:xfrm>
            <a:off x="452907"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
        <p:nvSpPr>
          <p:cNvPr id="26" name="Text Box 25"/>
          <p:cNvSpPr txBox="1">
            <a:spLocks noChangeArrowheads="1"/>
          </p:cNvSpPr>
          <p:nvPr/>
        </p:nvSpPr>
        <p:spPr bwMode="gray">
          <a:xfrm>
            <a:off x="2580984"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
        <p:nvSpPr>
          <p:cNvPr id="27" name="Text Box 26"/>
          <p:cNvSpPr txBox="1">
            <a:spLocks noChangeArrowheads="1"/>
          </p:cNvSpPr>
          <p:nvPr/>
        </p:nvSpPr>
        <p:spPr bwMode="gray">
          <a:xfrm>
            <a:off x="4889275"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
        <p:nvSpPr>
          <p:cNvPr id="28" name="Text Box 27"/>
          <p:cNvSpPr txBox="1">
            <a:spLocks noChangeArrowheads="1"/>
          </p:cNvSpPr>
          <p:nvPr/>
        </p:nvSpPr>
        <p:spPr bwMode="gray">
          <a:xfrm>
            <a:off x="7180296"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cxnSp>
        <p:nvCxnSpPr>
          <p:cNvPr id="29" name="AutoShape 19"/>
          <p:cNvCxnSpPr>
            <a:cxnSpLocks noChangeShapeType="1"/>
          </p:cNvCxnSpPr>
          <p:nvPr/>
        </p:nvCxnSpPr>
        <p:spPr bwMode="gray">
          <a:xfrm>
            <a:off x="8975756"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30" name="AutoShape 16"/>
          <p:cNvSpPr>
            <a:spLocks noChangeArrowheads="1"/>
          </p:cNvSpPr>
          <p:nvPr/>
        </p:nvSpPr>
        <p:spPr bwMode="gray">
          <a:xfrm>
            <a:off x="9948539" y="3121186"/>
            <a:ext cx="1114425" cy="1114425"/>
          </a:xfrm>
          <a:prstGeom prst="diamond">
            <a:avLst/>
          </a:prstGeom>
          <a:solidFill>
            <a:schemeClr val="accent1"/>
          </a:solidFill>
          <a:ln w="9525">
            <a:miter lim="800000"/>
          </a:ln>
        </p:spPr>
        <p:txBody>
          <a:bodyPr wrap="none" anchor="ctr">
            <a:flatTx/>
          </a:bodyPr>
          <a:lstStyle/>
          <a:p>
            <a:pPr algn="ctr">
              <a:defRPr/>
            </a:pPr>
            <a:r>
              <a:rPr lang="zh-CN" altLang="en-US"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31" name="Text Box 27"/>
          <p:cNvSpPr txBox="1">
            <a:spLocks noChangeArrowheads="1"/>
          </p:cNvSpPr>
          <p:nvPr/>
        </p:nvSpPr>
        <p:spPr bwMode="gray">
          <a:xfrm>
            <a:off x="9459589" y="4267362"/>
            <a:ext cx="2092324" cy="6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a:t>
            </a:r>
            <a:endParaRPr lang="en-US" altLang="zh-CN" sz="1600" dirty="0">
              <a:solidFill>
                <a:srgbClr val="000000"/>
              </a:solidFill>
              <a:latin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par>
                          <p:cTn id="21" fill="hold">
                            <p:stCondLst>
                              <p:cond delay="2500"/>
                            </p:stCondLst>
                            <p:childTnLst>
                              <p:par>
                                <p:cTn id="22" presetID="1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lide(fromBottom)">
                                      <p:cBhvr>
                                        <p:cTn id="24" dur="500"/>
                                        <p:tgtEl>
                                          <p:spTgt spid="25"/>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500"/>
                            </p:stCondLst>
                            <p:childTnLst>
                              <p:par>
                                <p:cTn id="30" presetID="3"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par>
                          <p:cTn id="33" fill="hold">
                            <p:stCondLst>
                              <p:cond delay="4000"/>
                            </p:stCondLst>
                            <p:childTnLst>
                              <p:par>
                                <p:cTn id="34" presetID="1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Bottom)">
                                      <p:cBhvr>
                                        <p:cTn id="36" dur="500"/>
                                        <p:tgtEl>
                                          <p:spTgt spid="2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0"/>
                            </p:stCondLst>
                            <p:childTnLst>
                              <p:par>
                                <p:cTn id="42" presetID="3" presetClass="entr" presetSubtype="1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par>
                          <p:cTn id="45" fill="hold">
                            <p:stCondLst>
                              <p:cond delay="5500"/>
                            </p:stCondLst>
                            <p:childTnLst>
                              <p:par>
                                <p:cTn id="46" presetID="1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lide(fromBottom)">
                                      <p:cBhvr>
                                        <p:cTn id="48" dur="500"/>
                                        <p:tgtEl>
                                          <p:spTgt spid="27"/>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6500"/>
                            </p:stCondLst>
                            <p:childTnLst>
                              <p:par>
                                <p:cTn id="54" presetID="3"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slide(fromBottom)">
                                      <p:cBhvr>
                                        <p:cTn id="60" dur="500"/>
                                        <p:tgtEl>
                                          <p:spTgt spid="28"/>
                                        </p:tgtEl>
                                      </p:cBhvr>
                                    </p:animEffect>
                                  </p:childTnLst>
                                </p:cTn>
                              </p:par>
                            </p:childTnLst>
                          </p:cTn>
                        </p:par>
                        <p:par>
                          <p:cTn id="61" fill="hold">
                            <p:stCondLst>
                              <p:cond delay="7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8000"/>
                            </p:stCondLst>
                            <p:childTnLst>
                              <p:par>
                                <p:cTn id="66" presetID="3" presetClass="entr" presetSubtype="1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linds(horizontal)">
                                      <p:cBhvr>
                                        <p:cTn id="68" dur="500"/>
                                        <p:tgtEl>
                                          <p:spTgt spid="30"/>
                                        </p:tgtEl>
                                      </p:cBhvr>
                                    </p:animEffect>
                                  </p:childTnLst>
                                </p:cTn>
                              </p:par>
                            </p:childTnLst>
                          </p:cTn>
                        </p:par>
                        <p:par>
                          <p:cTn id="69" fill="hold">
                            <p:stCondLst>
                              <p:cond delay="8500"/>
                            </p:stCondLst>
                            <p:childTnLst>
                              <p:par>
                                <p:cTn id="70" presetID="12" presetClass="entr" presetSubtype="4"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lide(fromBottom)">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P spid="27" grpId="0"/>
      <p:bldP spid="28" grpId="0"/>
      <p:bldP spid="30"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150"/>
            <a:ext cx="12192000" cy="1543050"/>
          </a:xfrm>
          <a:prstGeom prst="rect">
            <a:avLst/>
          </a:prstGeom>
        </p:spPr>
      </p:pic>
      <p:sp>
        <p:nvSpPr>
          <p:cNvPr id="6" name="矩形 5"/>
          <p:cNvSpPr/>
          <p:nvPr/>
        </p:nvSpPr>
        <p:spPr>
          <a:xfrm>
            <a:off x="1351129" y="614150"/>
            <a:ext cx="3016155" cy="154219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51128" y="801570"/>
            <a:ext cx="3016155" cy="923330"/>
          </a:xfrm>
          <a:prstGeom prst="rect">
            <a:avLst/>
          </a:prstGeom>
          <a:noFill/>
        </p:spPr>
        <p:txBody>
          <a:bodyPr wrap="square" rtlCol="0">
            <a:spAutoFit/>
          </a:bodyPr>
          <a:lstStyle/>
          <a:p>
            <a:pPr algn="ctr"/>
            <a:r>
              <a:rPr lang="zh-CN" altLang="en-US" sz="5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目录</a:t>
            </a:r>
          </a:p>
        </p:txBody>
      </p:sp>
      <p:sp>
        <p:nvSpPr>
          <p:cNvPr id="8" name="文本框 7"/>
          <p:cNvSpPr txBox="1"/>
          <p:nvPr/>
        </p:nvSpPr>
        <p:spPr>
          <a:xfrm>
            <a:off x="1351127" y="1621723"/>
            <a:ext cx="3016155"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宋体" panose="02010600030101010101" pitchFamily="2" charset="-122"/>
                <a:cs typeface="Arial" panose="020B0604020202020204" pitchFamily="34" charset="0"/>
              </a:rPr>
              <a:t>CONTENTS</a:t>
            </a:r>
            <a:endParaRPr lang="zh-CN" altLang="en-US"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282889" y="2981169"/>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01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1282889" y="3727275"/>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02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文本框 10"/>
          <p:cNvSpPr txBox="1"/>
          <p:nvPr/>
        </p:nvSpPr>
        <p:spPr>
          <a:xfrm>
            <a:off x="1282889" y="4473381"/>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03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文本框 11"/>
          <p:cNvSpPr txBox="1"/>
          <p:nvPr/>
        </p:nvSpPr>
        <p:spPr>
          <a:xfrm>
            <a:off x="1282889" y="5219487"/>
            <a:ext cx="862076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ea typeface="宋体" panose="02010600030101010101" pitchFamily="2" charset="-122"/>
                <a:cs typeface="Arial" panose="020B0604020202020204" pitchFamily="34" charset="0"/>
              </a:rPr>
              <a:t>PART 04  </a:t>
            </a:r>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点击输入标题内容点击输入标题内容</a:t>
            </a: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iterate type="lt">
                                    <p:tmPct val="2000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7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37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4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71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88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7824717" y="4239762"/>
            <a:ext cx="4367284" cy="151490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4239762"/>
            <a:ext cx="7824716" cy="151490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933900" y="4484394"/>
            <a:ext cx="3991400" cy="830997"/>
          </a:xfrm>
          <a:prstGeom prst="rect">
            <a:avLst/>
          </a:prstGeom>
          <a:noFill/>
        </p:spPr>
        <p:txBody>
          <a:bodyPr wrap="square" rtlCol="0">
            <a:spAutoFit/>
          </a:bodyPr>
          <a:lstStyle/>
          <a:p>
            <a:r>
              <a:rPr lang="zh-CN" altLang="en-US" sz="48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谢谢观看</a:t>
            </a:r>
          </a:p>
        </p:txBody>
      </p:sp>
      <p:sp>
        <p:nvSpPr>
          <p:cNvPr id="8" name="文本框 7"/>
          <p:cNvSpPr txBox="1"/>
          <p:nvPr/>
        </p:nvSpPr>
        <p:spPr>
          <a:xfrm>
            <a:off x="8002268" y="5217789"/>
            <a:ext cx="3991400" cy="369332"/>
          </a:xfrm>
          <a:prstGeom prst="rect">
            <a:avLst/>
          </a:prstGeom>
          <a:noFill/>
        </p:spPr>
        <p:txBody>
          <a:bodyPr wrap="square" rtlCol="0">
            <a:spAutoFit/>
          </a:bodyPr>
          <a:lstStyle/>
          <a:p>
            <a:r>
              <a:rPr lang="en-US" altLang="zh-CN" kern="3000" spc="900" dirty="0">
                <a:solidFill>
                  <a:schemeClr val="bg1"/>
                </a:solidFill>
                <a:latin typeface="Arial" panose="020B0604020202020204" pitchFamily="34" charset="0"/>
                <a:ea typeface="宋体" panose="02010600030101010101" pitchFamily="2" charset="-122"/>
                <a:cs typeface="Arial" panose="020B0604020202020204" pitchFamily="34" charset="0"/>
              </a:rPr>
              <a:t>THANK YOU</a:t>
            </a:r>
            <a:endParaRPr lang="zh-CN" altLang="en-US" kern="3000" spc="9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580664" y="5010892"/>
            <a:ext cx="6129266" cy="583565"/>
          </a:xfrm>
          <a:prstGeom prst="rect">
            <a:avLst/>
          </a:prstGeom>
          <a:noFill/>
        </p:spPr>
        <p:txBody>
          <a:bodyPr wrap="square" rtlCol="0">
            <a:spAutoFit/>
          </a:bodyPr>
          <a:lstStyle/>
          <a:p>
            <a:pPr algn="r"/>
            <a:r>
              <a:rPr lang="zh-CN" altLang="en-US" sz="1600" b="1">
                <a:latin typeface="阿里巴巴普惠体 B" panose="00020600040101010101" pitchFamily="18" charset="-122"/>
                <a:ea typeface="阿里巴巴普惠体 B" panose="00020600040101010101" pitchFamily="18" charset="-122"/>
                <a:cs typeface="阿里巴巴普惠体 B" panose="00020600040101010101" pitchFamily="18" charset="-122"/>
              </a:rPr>
              <a:t>作者：</a:t>
            </a:r>
            <a:r>
              <a:rPr lang="en-US" altLang="zh-CN" sz="1600" b="1">
                <a:latin typeface="阿里巴巴普惠体 B" panose="00020600040101010101" pitchFamily="18" charset="-122"/>
                <a:ea typeface="阿里巴巴普惠体 B" panose="00020600040101010101" pitchFamily="18" charset="-122"/>
                <a:cs typeface="阿里巴巴普惠体 B" panose="00020600040101010101" pitchFamily="18" charset="-122"/>
              </a:rPr>
              <a:t>xiazaii</a:t>
            </a:r>
          </a:p>
          <a:p>
            <a:pPr algn="r"/>
            <a:r>
              <a:rPr lang="en-US" altLang="zh-CN" sz="1600" b="1">
                <a:latin typeface="阿里巴巴普惠体 B" panose="00020600040101010101" pitchFamily="18" charset="-122"/>
                <a:ea typeface="阿里巴巴普惠体 B" panose="00020600040101010101" pitchFamily="18" charset="-122"/>
                <a:cs typeface="阿里巴巴普惠体 B" panose="00020600040101010101" pitchFamily="18" charset="-122"/>
              </a:rPr>
              <a:t>202X.08.08 </a:t>
            </a:r>
            <a:endParaRPr lang="zh-CN" altLang="en-US" sz="1600" b="1"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40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5700"/>
                            </p:stCondLst>
                            <p:childTnLst>
                              <p:par>
                                <p:cTn id="24" presetID="2" presetClass="entr" presetSubtype="8"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01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矩形 5"/>
          <p:cNvSpPr/>
          <p:nvPr/>
        </p:nvSpPr>
        <p:spPr>
          <a:xfrm>
            <a:off x="4821892" y="2916334"/>
            <a:ext cx="1468582" cy="1150434"/>
          </a:xfrm>
          <a:prstGeom prst="rect">
            <a:avLst/>
          </a:prstGeom>
          <a:solidFill>
            <a:schemeClr val="accent1"/>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01</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7" name="矩形 6"/>
          <p:cNvSpPr/>
          <p:nvPr/>
        </p:nvSpPr>
        <p:spPr>
          <a:xfrm>
            <a:off x="5929388" y="2916334"/>
            <a:ext cx="1468582" cy="1150434"/>
          </a:xfrm>
          <a:prstGeom prst="rect">
            <a:avLst/>
          </a:prstGeom>
          <a:solidFill>
            <a:schemeClr val="tx1">
              <a:lumMod val="75000"/>
              <a:lumOff val="25000"/>
            </a:schemeClr>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02</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sz="1600" dirty="0">
              <a:latin typeface="宋体" panose="02010600030101010101" pitchFamily="2" charset="-122"/>
              <a:ea typeface="宋体" panose="02010600030101010101" pitchFamily="2" charset="-122"/>
            </a:endParaRPr>
          </a:p>
        </p:txBody>
      </p:sp>
      <p:sp>
        <p:nvSpPr>
          <p:cNvPr id="8" name="矩形 7"/>
          <p:cNvSpPr/>
          <p:nvPr/>
        </p:nvSpPr>
        <p:spPr>
          <a:xfrm>
            <a:off x="1079112" y="2740467"/>
            <a:ext cx="3897290" cy="87910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endParaRPr lang="zh-CN" altLang="en-US" sz="1600" dirty="0">
              <a:latin typeface="宋体" panose="02010600030101010101" pitchFamily="2" charset="-122"/>
              <a:ea typeface="宋体" panose="02010600030101010101" pitchFamily="2" charset="-122"/>
            </a:endParaRPr>
          </a:p>
        </p:txBody>
      </p:sp>
      <p:sp>
        <p:nvSpPr>
          <p:cNvPr id="9" name="矩形 8"/>
          <p:cNvSpPr/>
          <p:nvPr/>
        </p:nvSpPr>
        <p:spPr>
          <a:xfrm>
            <a:off x="7243460" y="2740467"/>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p:txBody>
      </p:sp>
      <p:sp>
        <p:nvSpPr>
          <p:cNvPr id="10" name="矩形 9"/>
          <p:cNvSpPr/>
          <p:nvPr/>
        </p:nvSpPr>
        <p:spPr>
          <a:xfrm>
            <a:off x="4821892" y="4180293"/>
            <a:ext cx="1468582" cy="1150434"/>
          </a:xfrm>
          <a:prstGeom prst="rect">
            <a:avLst/>
          </a:prstGeom>
          <a:solidFill>
            <a:schemeClr val="tx1">
              <a:lumMod val="75000"/>
              <a:lumOff val="25000"/>
            </a:schemeClr>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03</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sz="1600" dirty="0">
              <a:latin typeface="宋体" panose="02010600030101010101" pitchFamily="2" charset="-122"/>
              <a:ea typeface="宋体" panose="02010600030101010101" pitchFamily="2" charset="-122"/>
            </a:endParaRPr>
          </a:p>
        </p:txBody>
      </p:sp>
      <p:sp>
        <p:nvSpPr>
          <p:cNvPr id="11" name="矩形 10"/>
          <p:cNvSpPr/>
          <p:nvPr/>
        </p:nvSpPr>
        <p:spPr>
          <a:xfrm>
            <a:off x="5929388" y="4180293"/>
            <a:ext cx="1468582" cy="1150434"/>
          </a:xfrm>
          <a:prstGeom prst="rect">
            <a:avLst/>
          </a:prstGeom>
          <a:solidFill>
            <a:schemeClr val="accent1"/>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Arial" panose="020B0604020202020204" pitchFamily="34" charset="0"/>
                <a:ea typeface="宋体" panose="02010600030101010101" pitchFamily="2" charset="-122"/>
                <a:cs typeface="Arial" panose="020B0604020202020204" pitchFamily="34" charset="0"/>
              </a:rPr>
              <a:t>04</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endParaRPr lang="zh-CN" altLang="en-US" sz="1600" dirty="0">
              <a:latin typeface="宋体" panose="02010600030101010101" pitchFamily="2" charset="-122"/>
              <a:ea typeface="宋体" panose="02010600030101010101" pitchFamily="2" charset="-122"/>
            </a:endParaRPr>
          </a:p>
        </p:txBody>
      </p:sp>
      <p:sp>
        <p:nvSpPr>
          <p:cNvPr id="12" name="矩形 11"/>
          <p:cNvSpPr/>
          <p:nvPr/>
        </p:nvSpPr>
        <p:spPr>
          <a:xfrm>
            <a:off x="1079112" y="4004426"/>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p:txBody>
      </p:sp>
      <p:sp>
        <p:nvSpPr>
          <p:cNvPr id="13" name="矩形 12"/>
          <p:cNvSpPr/>
          <p:nvPr/>
        </p:nvSpPr>
        <p:spPr>
          <a:xfrm>
            <a:off x="7243460" y="4004426"/>
            <a:ext cx="3897290" cy="87910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a:t>
            </a:r>
          </a:p>
        </p:txBody>
      </p:sp>
      <p:sp>
        <p:nvSpPr>
          <p:cNvPr id="14" name="文本框 13"/>
          <p:cNvSpPr txBox="1"/>
          <p:nvPr/>
        </p:nvSpPr>
        <p:spPr>
          <a:xfrm>
            <a:off x="721515" y="1664360"/>
            <a:ext cx="11242436" cy="369332"/>
          </a:xfrm>
          <a:prstGeom prst="rect">
            <a:avLst/>
          </a:prstGeom>
          <a:noFill/>
        </p:spPr>
        <p:txBody>
          <a:bodyPr wrap="square" rtlCol="0">
            <a:spAutoFit/>
          </a:bodyPr>
          <a:lstStyle/>
          <a:p>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r>
              <a:rPr lang="zh-CN" altLang="en-US" b="1" dirty="0">
                <a:solidFill>
                  <a:schemeClr val="accent1"/>
                </a:solidFill>
                <a:latin typeface="宋体" panose="02010600030101010101" pitchFamily="2" charset="-122"/>
                <a:ea typeface="宋体" panose="02010600030101010101" pitchFamily="2" charset="-122"/>
              </a:rPr>
              <a:t>   </a:t>
            </a:r>
            <a:r>
              <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点击输入内容点击输入内容点击输入内容点击输入内容点击输入内容点击输入内容</a:t>
            </a:r>
          </a:p>
        </p:txBody>
      </p:sp>
      <p:sp>
        <p:nvSpPr>
          <p:cNvPr id="15" name="矩形 14"/>
          <p:cNvSpPr/>
          <p:nvPr/>
        </p:nvSpPr>
        <p:spPr>
          <a:xfrm>
            <a:off x="649515" y="1741026"/>
            <a:ext cx="7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500"/>
                                        <p:tgtEl>
                                          <p:spTgt spid="15"/>
                                        </p:tgtEl>
                                      </p:cBhvr>
                                    </p:animEffect>
                                    <p:anim calcmode="lin" valueType="num">
                                      <p:cBhvr>
                                        <p:cTn id="13" dur="1500" fill="hold"/>
                                        <p:tgtEl>
                                          <p:spTgt spid="15"/>
                                        </p:tgtEl>
                                        <p:attrNameLst>
                                          <p:attrName>style.rotation</p:attrName>
                                        </p:attrNameLst>
                                      </p:cBhvr>
                                      <p:tavLst>
                                        <p:tav tm="0">
                                          <p:val>
                                            <p:fltVal val="720"/>
                                          </p:val>
                                        </p:tav>
                                        <p:tav tm="100000">
                                          <p:val>
                                            <p:fltVal val="0"/>
                                          </p:val>
                                        </p:tav>
                                      </p:tavLst>
                                    </p:anim>
                                    <p:anim calcmode="lin" valueType="num">
                                      <p:cBhvr>
                                        <p:cTn id="14" dur="1500" fill="hold"/>
                                        <p:tgtEl>
                                          <p:spTgt spid="15"/>
                                        </p:tgtEl>
                                        <p:attrNameLst>
                                          <p:attrName>ppt_h</p:attrName>
                                        </p:attrNameLst>
                                      </p:cBhvr>
                                      <p:tavLst>
                                        <p:tav tm="0">
                                          <p:val>
                                            <p:fltVal val="0"/>
                                          </p:val>
                                        </p:tav>
                                        <p:tav tm="100000">
                                          <p:val>
                                            <p:strVal val="#ppt_h"/>
                                          </p:val>
                                        </p:tav>
                                      </p:tavLst>
                                    </p:anim>
                                    <p:anim calcmode="lin" valueType="num">
                                      <p:cBhvr>
                                        <p:cTn id="15" dur="1500" fill="hold"/>
                                        <p:tgtEl>
                                          <p:spTgt spid="15"/>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4599"/>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5099"/>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1000"/>
                                        <p:tgtEl>
                                          <p:spTgt spid="8"/>
                                        </p:tgtEl>
                                      </p:cBhvr>
                                    </p:animEffect>
                                  </p:childTnLst>
                                </p:cTn>
                              </p:par>
                            </p:childTnLst>
                          </p:cTn>
                        </p:par>
                        <p:par>
                          <p:cTn id="28" fill="hold">
                            <p:stCondLst>
                              <p:cond delay="6099"/>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6599"/>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7599"/>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par>
                          <p:cTn id="40" fill="hold">
                            <p:stCondLst>
                              <p:cond delay="8099"/>
                            </p:stCondLst>
                            <p:childTnLst>
                              <p:par>
                                <p:cTn id="41" presetID="2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1000"/>
                                        <p:tgtEl>
                                          <p:spTgt spid="12"/>
                                        </p:tgtEl>
                                      </p:cBhvr>
                                    </p:animEffect>
                                  </p:childTnLst>
                                </p:cTn>
                              </p:par>
                            </p:childTnLst>
                          </p:cTn>
                        </p:par>
                        <p:par>
                          <p:cTn id="44" fill="hold">
                            <p:stCondLst>
                              <p:cond delay="90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9599"/>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7" name="矩形 6"/>
          <p:cNvSpPr/>
          <p:nvPr/>
        </p:nvSpPr>
        <p:spPr>
          <a:xfrm>
            <a:off x="6673850" y="1502941"/>
            <a:ext cx="2143125" cy="214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点击输入内容点击输入内容点击输入内容点击输入内容</a:t>
            </a:r>
          </a:p>
        </p:txBody>
      </p:sp>
      <p:sp>
        <p:nvSpPr>
          <p:cNvPr id="8" name="矩形 7"/>
          <p:cNvSpPr/>
          <p:nvPr/>
        </p:nvSpPr>
        <p:spPr>
          <a:xfrm>
            <a:off x="6673850" y="3646066"/>
            <a:ext cx="2143125" cy="2143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20000"/>
              </a:lnSpc>
            </a:pP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a:t>
            </a:r>
          </a:p>
        </p:txBody>
      </p:sp>
      <p:sp>
        <p:nvSpPr>
          <p:cNvPr id="9" name="矩形 8"/>
          <p:cNvSpPr/>
          <p:nvPr/>
        </p:nvSpPr>
        <p:spPr>
          <a:xfrm>
            <a:off x="8816975" y="1502941"/>
            <a:ext cx="2143125" cy="2143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20000"/>
              </a:lnSpc>
            </a:pPr>
            <a:endPar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矩形 9"/>
          <p:cNvSpPr/>
          <p:nvPr/>
        </p:nvSpPr>
        <p:spPr>
          <a:xfrm>
            <a:off x="8816975" y="3646066"/>
            <a:ext cx="2143125" cy="214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800" b="1" dirty="0">
                <a:latin typeface="Arial" panose="020B0604020202020204" pitchFamily="34" charset="0"/>
                <a:ea typeface="宋体" panose="02010600030101010101" pitchFamily="2" charset="-122"/>
                <a:cs typeface="Arial" panose="020B0604020202020204" pitchFamily="34" charset="0"/>
              </a:rPr>
              <a:t>78%</a:t>
            </a:r>
          </a:p>
          <a:p>
            <a:pPr algn="ctr">
              <a:lnSpc>
                <a:spcPct val="12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点击输入内容点击输入内容点击输入内容点击输入内容</a:t>
            </a:r>
          </a:p>
        </p:txBody>
      </p:sp>
      <p:sp>
        <p:nvSpPr>
          <p:cNvPr id="11" name="任意多边形 10"/>
          <p:cNvSpPr>
            <a:spLocks noChangeAspect="1"/>
          </p:cNvSpPr>
          <p:nvPr/>
        </p:nvSpPr>
        <p:spPr>
          <a:xfrm>
            <a:off x="9739420" y="2050203"/>
            <a:ext cx="298233" cy="360000"/>
          </a:xfrm>
          <a:custGeom>
            <a:avLst/>
            <a:gdLst>
              <a:gd name="connsiteX0" fmla="*/ 483834 w 967669"/>
              <a:gd name="connsiteY0" fmla="*/ 124292 h 1168081"/>
              <a:gd name="connsiteX1" fmla="*/ 124291 w 967669"/>
              <a:gd name="connsiteY1" fmla="*/ 483835 h 1168081"/>
              <a:gd name="connsiteX2" fmla="*/ 483834 w 967669"/>
              <a:gd name="connsiteY2" fmla="*/ 843378 h 1168081"/>
              <a:gd name="connsiteX3" fmla="*/ 843377 w 967669"/>
              <a:gd name="connsiteY3" fmla="*/ 483835 h 1168081"/>
              <a:gd name="connsiteX4" fmla="*/ 483834 w 967669"/>
              <a:gd name="connsiteY4" fmla="*/ 124292 h 1168081"/>
              <a:gd name="connsiteX5" fmla="*/ 483835 w 967669"/>
              <a:gd name="connsiteY5" fmla="*/ 0 h 1168081"/>
              <a:gd name="connsiteX6" fmla="*/ 825958 w 967669"/>
              <a:gd name="connsiteY6" fmla="*/ 141712 h 1168081"/>
              <a:gd name="connsiteX7" fmla="*/ 825957 w 967669"/>
              <a:gd name="connsiteY7" fmla="*/ 141713 h 1168081"/>
              <a:gd name="connsiteX8" fmla="*/ 825957 w 967669"/>
              <a:gd name="connsiteY8" fmla="*/ 825959 h 1168081"/>
              <a:gd name="connsiteX9" fmla="*/ 483835 w 967669"/>
              <a:gd name="connsiteY9" fmla="*/ 1168081 h 1168081"/>
              <a:gd name="connsiteX10" fmla="*/ 141712 w 967669"/>
              <a:gd name="connsiteY10" fmla="*/ 825958 h 1168081"/>
              <a:gd name="connsiteX11" fmla="*/ 141712 w 967669"/>
              <a:gd name="connsiteY11" fmla="*/ 141712 h 1168081"/>
              <a:gd name="connsiteX12" fmla="*/ 483835 w 967669"/>
              <a:gd name="connsiteY12" fmla="*/ 0 h 116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69" h="1168081">
                <a:moveTo>
                  <a:pt x="483834" y="124292"/>
                </a:moveTo>
                <a:cubicBezTo>
                  <a:pt x="285264" y="124292"/>
                  <a:pt x="124291" y="285265"/>
                  <a:pt x="124291" y="483835"/>
                </a:cubicBezTo>
                <a:cubicBezTo>
                  <a:pt x="124291" y="682405"/>
                  <a:pt x="285264" y="843378"/>
                  <a:pt x="483834" y="843378"/>
                </a:cubicBezTo>
                <a:cubicBezTo>
                  <a:pt x="682404" y="843378"/>
                  <a:pt x="843377" y="682405"/>
                  <a:pt x="843377" y="483835"/>
                </a:cubicBezTo>
                <a:cubicBezTo>
                  <a:pt x="843377" y="285265"/>
                  <a:pt x="682404" y="124292"/>
                  <a:pt x="483834" y="124292"/>
                </a:cubicBezTo>
                <a:close/>
                <a:moveTo>
                  <a:pt x="483835" y="0"/>
                </a:moveTo>
                <a:cubicBezTo>
                  <a:pt x="607659" y="0"/>
                  <a:pt x="731483" y="47237"/>
                  <a:pt x="825958" y="141712"/>
                </a:cubicBezTo>
                <a:lnTo>
                  <a:pt x="825957" y="141713"/>
                </a:lnTo>
                <a:cubicBezTo>
                  <a:pt x="1014907" y="330662"/>
                  <a:pt x="1014907" y="637009"/>
                  <a:pt x="825957" y="825959"/>
                </a:cubicBezTo>
                <a:lnTo>
                  <a:pt x="483835" y="1168081"/>
                </a:lnTo>
                <a:lnTo>
                  <a:pt x="141712" y="825958"/>
                </a:lnTo>
                <a:cubicBezTo>
                  <a:pt x="-47238" y="637008"/>
                  <a:pt x="-47238" y="330661"/>
                  <a:pt x="141712" y="141712"/>
                </a:cubicBezTo>
                <a:cubicBezTo>
                  <a:pt x="236187" y="47237"/>
                  <a:pt x="360011" y="0"/>
                  <a:pt x="483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7565413" y="4933362"/>
            <a:ext cx="360000" cy="360000"/>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3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cxnSp>
        <p:nvCxnSpPr>
          <p:cNvPr id="6" name="直接连接符 5"/>
          <p:cNvCxnSpPr/>
          <p:nvPr/>
        </p:nvCxnSpPr>
        <p:spPr>
          <a:xfrm>
            <a:off x="830132" y="3625801"/>
            <a:ext cx="99747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15845" y="2782839"/>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01607" y="2668538"/>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9" name="椭圆 8"/>
          <p:cNvSpPr/>
          <p:nvPr/>
        </p:nvSpPr>
        <p:spPr>
          <a:xfrm>
            <a:off x="1312335" y="185772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01</a:t>
            </a:r>
            <a:endParaRPr lang="zh-CN" altLang="en-US" sz="1600" dirty="0">
              <a:latin typeface="宋体" panose="02010600030101010101" pitchFamily="2" charset="-122"/>
              <a:ea typeface="宋体" panose="02010600030101010101" pitchFamily="2" charset="-122"/>
            </a:endParaRPr>
          </a:p>
        </p:txBody>
      </p:sp>
      <p:grpSp>
        <p:nvGrpSpPr>
          <p:cNvPr id="10" name="组合 9"/>
          <p:cNvGrpSpPr/>
          <p:nvPr/>
        </p:nvGrpSpPr>
        <p:grpSpPr>
          <a:xfrm>
            <a:off x="1201607" y="1746994"/>
            <a:ext cx="864394" cy="864394"/>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2176729" y="176369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14" name="直接连接符 13"/>
          <p:cNvCxnSpPr/>
          <p:nvPr/>
        </p:nvCxnSpPr>
        <p:spPr>
          <a:xfrm flipH="1">
            <a:off x="2237451" y="3642500"/>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158870" y="4427152"/>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16" name="椭圆 15"/>
          <p:cNvSpPr/>
          <p:nvPr/>
        </p:nvSpPr>
        <p:spPr>
          <a:xfrm>
            <a:off x="1569502" y="476764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02</a:t>
            </a:r>
            <a:endParaRPr lang="zh-CN" altLang="en-US" sz="1600" dirty="0">
              <a:latin typeface="宋体" panose="02010600030101010101" pitchFamily="2" charset="-122"/>
              <a:ea typeface="宋体" panose="02010600030101010101" pitchFamily="2" charset="-122"/>
            </a:endParaRPr>
          </a:p>
        </p:txBody>
      </p:sp>
      <p:grpSp>
        <p:nvGrpSpPr>
          <p:cNvPr id="17" name="组合 16"/>
          <p:cNvGrpSpPr/>
          <p:nvPr/>
        </p:nvGrpSpPr>
        <p:grpSpPr>
          <a:xfrm>
            <a:off x="1458774" y="4656914"/>
            <a:ext cx="864394" cy="864394"/>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2433896" y="467361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21" name="直接连接符 20"/>
          <p:cNvCxnSpPr/>
          <p:nvPr/>
        </p:nvCxnSpPr>
        <p:spPr>
          <a:xfrm flipV="1">
            <a:off x="5952978" y="2782839"/>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338740" y="2668538"/>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23" name="椭圆 22"/>
          <p:cNvSpPr/>
          <p:nvPr/>
        </p:nvSpPr>
        <p:spPr>
          <a:xfrm>
            <a:off x="6449468" y="185772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03</a:t>
            </a:r>
            <a:endParaRPr lang="zh-CN" altLang="en-US" sz="1600" dirty="0">
              <a:latin typeface="宋体" panose="02010600030101010101" pitchFamily="2" charset="-122"/>
              <a:ea typeface="宋体" panose="02010600030101010101" pitchFamily="2" charset="-122"/>
            </a:endParaRPr>
          </a:p>
        </p:txBody>
      </p:sp>
      <p:grpSp>
        <p:nvGrpSpPr>
          <p:cNvPr id="24" name="组合 23"/>
          <p:cNvGrpSpPr/>
          <p:nvPr/>
        </p:nvGrpSpPr>
        <p:grpSpPr>
          <a:xfrm>
            <a:off x="6338740" y="1746994"/>
            <a:ext cx="864394" cy="864394"/>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7313862" y="176369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28" name="直接连接符 27"/>
          <p:cNvCxnSpPr/>
          <p:nvPr/>
        </p:nvCxnSpPr>
        <p:spPr>
          <a:xfrm flipH="1">
            <a:off x="7374584" y="3642500"/>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296003" y="4427152"/>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宋体" panose="02010600030101010101" pitchFamily="2" charset="-122"/>
              <a:ea typeface="宋体" panose="02010600030101010101" pitchFamily="2" charset="-122"/>
            </a:endParaRPr>
          </a:p>
        </p:txBody>
      </p:sp>
      <p:sp>
        <p:nvSpPr>
          <p:cNvPr id="30" name="椭圆 29"/>
          <p:cNvSpPr/>
          <p:nvPr/>
        </p:nvSpPr>
        <p:spPr>
          <a:xfrm>
            <a:off x="6706635" y="4767642"/>
            <a:ext cx="642938" cy="642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宋体" panose="02010600030101010101" pitchFamily="2" charset="-122"/>
                <a:ea typeface="宋体" panose="02010600030101010101" pitchFamily="2" charset="-122"/>
              </a:rPr>
              <a:t>04</a:t>
            </a:r>
            <a:endParaRPr lang="zh-CN" altLang="en-US" sz="1600" dirty="0">
              <a:latin typeface="宋体" panose="02010600030101010101" pitchFamily="2" charset="-122"/>
              <a:ea typeface="宋体" panose="02010600030101010101" pitchFamily="2" charset="-122"/>
            </a:endParaRPr>
          </a:p>
        </p:txBody>
      </p:sp>
      <p:grpSp>
        <p:nvGrpSpPr>
          <p:cNvPr id="31" name="组合 30"/>
          <p:cNvGrpSpPr/>
          <p:nvPr/>
        </p:nvGrpSpPr>
        <p:grpSpPr>
          <a:xfrm>
            <a:off x="6595907" y="4656914"/>
            <a:ext cx="864394" cy="864394"/>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7571029" y="4673612"/>
            <a:ext cx="2943230" cy="830997"/>
          </a:xfrm>
          <a:prstGeom prst="rect">
            <a:avLst/>
          </a:prstGeom>
          <a:noFill/>
        </p:spPr>
        <p:txBody>
          <a:bodyPr wrap="square" rtlCol="0">
            <a:spAutoFit/>
          </a:bodyPr>
          <a:lstStyle/>
          <a:p>
            <a:pPr>
              <a:spcBef>
                <a:spcPts val="600"/>
              </a:spcBef>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par>
                          <p:cTn id="33" fill="hold">
                            <p:stCondLst>
                              <p:cond delay="55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6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750"/>
                                        <p:tgtEl>
                                          <p:spTgt spid="17"/>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1000"/>
                                        <p:tgtEl>
                                          <p:spTgt spid="20"/>
                                        </p:tgtEl>
                                      </p:cBhvr>
                                    </p:animEffect>
                                  </p:childTnLst>
                                </p:cTn>
                              </p:par>
                            </p:childTnLst>
                          </p:cTn>
                        </p:par>
                        <p:par>
                          <p:cTn id="53" fill="hold">
                            <p:stCondLst>
                              <p:cond delay="9500"/>
                            </p:stCondLst>
                            <p:childTnLst>
                              <p:par>
                                <p:cTn id="54" presetID="22" presetClass="entr" presetSubtype="4"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par>
                          <p:cTn id="57" fill="hold">
                            <p:stCondLst>
                              <p:cond delay="10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0500"/>
                            </p:stCondLst>
                            <p:childTnLst>
                              <p:par>
                                <p:cTn id="62" presetID="10"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750"/>
                                        <p:tgtEl>
                                          <p:spTgt spid="24"/>
                                        </p:tgtEl>
                                      </p:cBhvr>
                                    </p:animEffect>
                                  </p:childTnLst>
                                </p:cTn>
                              </p:par>
                            </p:childTnLst>
                          </p:cTn>
                        </p:par>
                        <p:par>
                          <p:cTn id="65" fill="hold">
                            <p:stCondLst>
                              <p:cond delay="115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childTnLst>
                                </p:cTn>
                              </p:par>
                            </p:childTnLst>
                          </p:cTn>
                        </p:par>
                        <p:par>
                          <p:cTn id="69" fill="hold">
                            <p:stCondLst>
                              <p:cond delay="125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1000"/>
                                        <p:tgtEl>
                                          <p:spTgt spid="27"/>
                                        </p:tgtEl>
                                      </p:cBhvr>
                                    </p:animEffect>
                                  </p:childTnLst>
                                </p:cTn>
                              </p:par>
                            </p:childTnLst>
                          </p:cTn>
                        </p:par>
                        <p:par>
                          <p:cTn id="73" fill="hold">
                            <p:stCondLst>
                              <p:cond delay="13500"/>
                            </p:stCondLst>
                            <p:childTnLst>
                              <p:par>
                                <p:cTn id="74" presetID="22" presetClass="entr" presetSubtype="1"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par>
                          <p:cTn id="77" fill="hold">
                            <p:stCondLst>
                              <p:cond delay="14000"/>
                            </p:stCondLst>
                            <p:childTnLst>
                              <p:par>
                                <p:cTn id="78" presetID="10"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par>
                          <p:cTn id="81" fill="hold">
                            <p:stCondLst>
                              <p:cond delay="14500"/>
                            </p:stCondLst>
                            <p:childTnLst>
                              <p:par>
                                <p:cTn id="82" presetID="10" presetClass="entr" presetSubtype="0"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750"/>
                                        <p:tgtEl>
                                          <p:spTgt spid="31"/>
                                        </p:tgtEl>
                                      </p:cBhvr>
                                    </p:animEffect>
                                  </p:childTnLst>
                                </p:cTn>
                              </p:par>
                            </p:childTnLst>
                          </p:cTn>
                        </p:par>
                        <p:par>
                          <p:cTn id="85" fill="hold">
                            <p:stCondLst>
                              <p:cond delay="155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childTnLst>
                                </p:cTn>
                              </p:par>
                            </p:childTnLst>
                          </p:cTn>
                        </p:par>
                        <p:par>
                          <p:cTn id="89" fill="hold">
                            <p:stCondLst>
                              <p:cond delay="16500"/>
                            </p:stCondLst>
                            <p:childTnLst>
                              <p:par>
                                <p:cTn id="90" presetID="22" presetClass="entr" presetSubtype="8"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animBg="1"/>
      <p:bldP spid="16" grpId="0" animBg="1"/>
      <p:bldP spid="20" grpId="0"/>
      <p:bldP spid="22" grpId="0" animBg="1"/>
      <p:bldP spid="23" grpId="0" animBg="1"/>
      <p:bldP spid="27" grpId="0"/>
      <p:bldP spid="29" grpId="0" animBg="1"/>
      <p:bldP spid="30"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3518455"/>
            <a:ext cx="4187106" cy="235524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7106" y="3518455"/>
            <a:ext cx="2354400" cy="23552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236196" y="3518455"/>
            <a:ext cx="5955804" cy="2356960"/>
            <a:chOff x="4257077" y="2119893"/>
            <a:chExt cx="5955804" cy="2356960"/>
          </a:xfrm>
          <a:solidFill>
            <a:schemeClr val="accent1"/>
          </a:solidFill>
        </p:grpSpPr>
        <p:sp>
          <p:nvSpPr>
            <p:cNvPr id="8" name="等腰三角形 7"/>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52497" y="2119893"/>
              <a:ext cx="5660384"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PART 02  </a:t>
              </a: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0000"/>
                </a:lnSpc>
                <a:spcBef>
                  <a:spcPts val="1200"/>
                </a:spcBef>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grpSp>
        <p:nvGrpSpPr>
          <p:cNvPr id="6" name="组合 5"/>
          <p:cNvGrpSpPr/>
          <p:nvPr/>
        </p:nvGrpSpPr>
        <p:grpSpPr>
          <a:xfrm>
            <a:off x="2540125" y="1667871"/>
            <a:ext cx="618978" cy="2039814"/>
            <a:chOff x="5240216" y="1758467"/>
            <a:chExt cx="618978" cy="2039814"/>
          </a:xfrm>
        </p:grpSpPr>
        <p:sp>
          <p:nvSpPr>
            <p:cNvPr id="7" name="圆角矩形 6"/>
            <p:cNvSpPr/>
            <p:nvPr/>
          </p:nvSpPr>
          <p:spPr>
            <a:xfrm rot="5400000">
              <a:off x="4529798" y="2468885"/>
              <a:ext cx="2039814" cy="6189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a:t>
              </a: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  </a:t>
              </a:r>
            </a:p>
          </p:txBody>
        </p:sp>
        <p:sp>
          <p:nvSpPr>
            <p:cNvPr id="8" name="椭圆 7"/>
            <p:cNvSpPr/>
            <p:nvPr/>
          </p:nvSpPr>
          <p:spPr>
            <a:xfrm>
              <a:off x="5315704" y="1842867"/>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1</a:t>
              </a:r>
              <a:endParaRPr lang="zh-CN" altLang="en-US" b="1" dirty="0">
                <a:solidFill>
                  <a:schemeClr val="tx1"/>
                </a:solidFill>
                <a:latin typeface="宋体" panose="02010600030101010101" pitchFamily="2" charset="-122"/>
                <a:ea typeface="宋体" panose="02010600030101010101" pitchFamily="2" charset="-122"/>
              </a:endParaRPr>
            </a:p>
          </p:txBody>
        </p:sp>
      </p:grpSp>
      <p:grpSp>
        <p:nvGrpSpPr>
          <p:cNvPr id="9" name="组合 8"/>
          <p:cNvGrpSpPr/>
          <p:nvPr/>
        </p:nvGrpSpPr>
        <p:grpSpPr>
          <a:xfrm>
            <a:off x="3271645" y="3848360"/>
            <a:ext cx="618978" cy="2039814"/>
            <a:chOff x="5971736" y="3938956"/>
            <a:chExt cx="618978" cy="2039814"/>
          </a:xfrm>
        </p:grpSpPr>
        <p:sp>
          <p:nvSpPr>
            <p:cNvPr id="10" name="圆角矩形 9"/>
            <p:cNvSpPr/>
            <p:nvPr/>
          </p:nvSpPr>
          <p:spPr>
            <a:xfrm rot="5400000">
              <a:off x="5261318" y="4649374"/>
              <a:ext cx="2039814" cy="6189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标题内容</a:t>
              </a:r>
              <a:endParaRPr lang="zh-CN" altLang="en-US" dirty="0">
                <a:latin typeface="宋体" panose="02010600030101010101" pitchFamily="2" charset="-122"/>
                <a:ea typeface="宋体" panose="02010600030101010101" pitchFamily="2" charset="-122"/>
              </a:endParaRPr>
            </a:p>
          </p:txBody>
        </p:sp>
        <p:sp>
          <p:nvSpPr>
            <p:cNvPr id="11" name="椭圆 10"/>
            <p:cNvSpPr/>
            <p:nvPr/>
          </p:nvSpPr>
          <p:spPr>
            <a:xfrm>
              <a:off x="6047224" y="5444194"/>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3</a:t>
              </a:r>
              <a:endParaRPr lang="zh-CN" altLang="en-US" b="1" dirty="0">
                <a:solidFill>
                  <a:schemeClr val="tx1"/>
                </a:solidFill>
                <a:latin typeface="宋体" panose="02010600030101010101" pitchFamily="2" charset="-122"/>
                <a:ea typeface="宋体" panose="02010600030101010101" pitchFamily="2" charset="-122"/>
              </a:endParaRPr>
            </a:p>
          </p:txBody>
        </p:sp>
      </p:grpSp>
      <p:grpSp>
        <p:nvGrpSpPr>
          <p:cNvPr id="12" name="组合 11"/>
          <p:cNvGrpSpPr/>
          <p:nvPr/>
        </p:nvGrpSpPr>
        <p:grpSpPr>
          <a:xfrm>
            <a:off x="3271645" y="3088707"/>
            <a:ext cx="2039814" cy="618978"/>
            <a:chOff x="5971736" y="3179303"/>
            <a:chExt cx="2039814" cy="618978"/>
          </a:xfrm>
        </p:grpSpPr>
        <p:sp>
          <p:nvSpPr>
            <p:cNvPr id="13" name="圆角矩形 12"/>
            <p:cNvSpPr/>
            <p:nvPr/>
          </p:nvSpPr>
          <p:spPr>
            <a:xfrm>
              <a:off x="5971736" y="3179303"/>
              <a:ext cx="2039814" cy="618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a:t>
              </a: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zh-CN" altLang="en-US" dirty="0">
                <a:latin typeface="宋体" panose="02010600030101010101" pitchFamily="2" charset="-122"/>
                <a:ea typeface="宋体" panose="02010600030101010101" pitchFamily="2" charset="-122"/>
              </a:endParaRPr>
            </a:p>
          </p:txBody>
        </p:sp>
        <p:sp>
          <p:nvSpPr>
            <p:cNvPr id="14" name="椭圆 13"/>
            <p:cNvSpPr/>
            <p:nvPr/>
          </p:nvSpPr>
          <p:spPr>
            <a:xfrm>
              <a:off x="7468062" y="3254792"/>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2</a:t>
              </a:r>
              <a:endParaRPr lang="zh-CN" altLang="en-US" b="1" dirty="0">
                <a:solidFill>
                  <a:schemeClr val="tx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1119289" y="3848360"/>
            <a:ext cx="2039814" cy="618978"/>
            <a:chOff x="3819380" y="3938956"/>
            <a:chExt cx="2039814" cy="618978"/>
          </a:xfrm>
        </p:grpSpPr>
        <p:sp>
          <p:nvSpPr>
            <p:cNvPr id="16" name="圆角矩形 15"/>
            <p:cNvSpPr/>
            <p:nvPr/>
          </p:nvSpPr>
          <p:spPr>
            <a:xfrm>
              <a:off x="3819380" y="3938956"/>
              <a:ext cx="2039814" cy="618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       标题内容    </a:t>
              </a:r>
            </a:p>
          </p:txBody>
        </p:sp>
        <p:sp>
          <p:nvSpPr>
            <p:cNvPr id="17" name="椭圆 16"/>
            <p:cNvSpPr/>
            <p:nvPr/>
          </p:nvSpPr>
          <p:spPr>
            <a:xfrm>
              <a:off x="3908936" y="4014445"/>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宋体" panose="02010600030101010101" pitchFamily="2" charset="-122"/>
                  <a:ea typeface="宋体" panose="02010600030101010101" pitchFamily="2" charset="-122"/>
                </a:rPr>
                <a:t>4</a:t>
              </a:r>
              <a:endParaRPr lang="zh-CN" altLang="en-US" b="1" dirty="0">
                <a:solidFill>
                  <a:schemeClr val="tx1"/>
                </a:solidFill>
                <a:latin typeface="宋体" panose="02010600030101010101" pitchFamily="2" charset="-122"/>
                <a:ea typeface="宋体" panose="02010600030101010101" pitchFamily="2" charset="-122"/>
              </a:endParaRPr>
            </a:p>
          </p:txBody>
        </p:sp>
      </p:grpSp>
      <p:sp>
        <p:nvSpPr>
          <p:cNvPr id="18" name="矩形 17"/>
          <p:cNvSpPr/>
          <p:nvPr/>
        </p:nvSpPr>
        <p:spPr>
          <a:xfrm>
            <a:off x="3271645" y="1667871"/>
            <a:ext cx="2662914" cy="1015663"/>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9" name="矩形 18"/>
          <p:cNvSpPr/>
          <p:nvPr/>
        </p:nvSpPr>
        <p:spPr>
          <a:xfrm rot="5400000">
            <a:off x="3599390" y="4362006"/>
            <a:ext cx="2328854" cy="1302280"/>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0" name="矩形 19"/>
          <p:cNvSpPr/>
          <p:nvPr/>
        </p:nvSpPr>
        <p:spPr>
          <a:xfrm>
            <a:off x="455619" y="4805935"/>
            <a:ext cx="2662914" cy="1015663"/>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1" name="矩形 20"/>
          <p:cNvSpPr/>
          <p:nvPr/>
        </p:nvSpPr>
        <p:spPr>
          <a:xfrm rot="5400000">
            <a:off x="492963" y="2030082"/>
            <a:ext cx="2281626" cy="1302280"/>
          </a:xfrm>
          <a:prstGeom prst="rect">
            <a:avLst/>
          </a:prstGeom>
        </p:spPr>
        <p:txBody>
          <a:bodyPr wrap="square">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2" name="矩形 21"/>
          <p:cNvSpPr/>
          <p:nvPr/>
        </p:nvSpPr>
        <p:spPr>
          <a:xfrm>
            <a:off x="6732297" y="1186731"/>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3" name="矩形 22"/>
          <p:cNvSpPr/>
          <p:nvPr/>
        </p:nvSpPr>
        <p:spPr>
          <a:xfrm>
            <a:off x="6732297" y="2437355"/>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4" name="矩形 23"/>
          <p:cNvSpPr/>
          <p:nvPr/>
        </p:nvSpPr>
        <p:spPr>
          <a:xfrm>
            <a:off x="6732297" y="3687979"/>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25" name="矩形 24"/>
          <p:cNvSpPr/>
          <p:nvPr/>
        </p:nvSpPr>
        <p:spPr>
          <a:xfrm>
            <a:off x="6732297" y="4938603"/>
            <a:ext cx="4657448" cy="103297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endParaRPr lang="en-US" altLang="zh-CN"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3250"/>
                            </p:stCondLst>
                            <p:childTnLst>
                              <p:par>
                                <p:cTn id="18" presetID="22" presetClass="entr" presetSubtype="2"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par>
                          <p:cTn id="21" fill="hold">
                            <p:stCondLst>
                              <p:cond delay="37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60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65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875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9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iterate type="lt">
                                    <p:tmPct val="10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55101"/>
            <a:ext cx="4995078" cy="615553"/>
            <a:chOff x="0" y="155101"/>
            <a:chExt cx="4995078" cy="615553"/>
          </a:xfrm>
        </p:grpSpPr>
        <p:sp>
          <p:nvSpPr>
            <p:cNvPr id="4" name="矩形 3"/>
            <p:cNvSpPr/>
            <p:nvPr/>
          </p:nvSpPr>
          <p:spPr>
            <a:xfrm>
              <a:off x="0" y="229719"/>
              <a:ext cx="982639" cy="466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2636" y="155101"/>
              <a:ext cx="4012442" cy="615553"/>
            </a:xfrm>
            <a:prstGeom prst="rect">
              <a:avLst/>
            </a:prstGeom>
            <a:noFill/>
          </p:spPr>
          <p:txBody>
            <a:bodyPr wrap="square" rtlCol="0">
              <a:spAutoFit/>
            </a:bodyPr>
            <a:lstStyle/>
            <a:p>
              <a:r>
                <a:rPr lang="zh-CN" altLang="en-US"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点击输入标题内容</a:t>
              </a:r>
              <a:endParaRPr lang="en-US" altLang="zh-CN" sz="2000" dirty="0">
                <a:solidFill>
                  <a:schemeClr val="tx1">
                    <a:lumMod val="85000"/>
                    <a:lumOff val="1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a:t>
              </a:r>
            </a:p>
          </p:txBody>
        </p:sp>
      </p:grpSp>
      <p:sp>
        <p:nvSpPr>
          <p:cNvPr id="6" name="文本框 5"/>
          <p:cNvSpPr txBox="1"/>
          <p:nvPr/>
        </p:nvSpPr>
        <p:spPr>
          <a:xfrm>
            <a:off x="1038488" y="1250345"/>
            <a:ext cx="9893216" cy="686726"/>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输入简要介绍输入简要介绍输入简要介绍输入简要介绍输入简要介绍输入简要介绍输入简要介绍输入简要介绍输入简要介绍输入简要介绍输入简要介绍输入简要介绍输入简要介绍输入简要介绍</a:t>
            </a:r>
            <a:endParaRPr lang="zh-CN" altLang="en-US" sz="1600" dirty="0">
              <a:solidFill>
                <a:schemeClr val="tx1">
                  <a:lumMod val="85000"/>
                  <a:lumOff val="15000"/>
                </a:schemeClr>
              </a:solidFill>
              <a:latin typeface="宋体" panose="02010600030101010101" pitchFamily="2" charset="-122"/>
              <a:ea typeface="宋体" panose="02010600030101010101" pitchFamily="2" charset="-122"/>
            </a:endParaRPr>
          </a:p>
        </p:txBody>
      </p:sp>
      <p:cxnSp>
        <p:nvCxnSpPr>
          <p:cNvPr id="7" name="直接连接符 6"/>
          <p:cNvCxnSpPr/>
          <p:nvPr/>
        </p:nvCxnSpPr>
        <p:spPr>
          <a:xfrm>
            <a:off x="982636" y="2179190"/>
            <a:ext cx="101442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14325" y="2230326"/>
            <a:ext cx="1733550" cy="704850"/>
          </a:xfrm>
          <a:prstGeom prst="rect">
            <a:avLst/>
          </a:prstGeom>
          <a:noFill/>
        </p:spPr>
        <p:txBody>
          <a:bodyPr wrap="none" rtlCol="0">
            <a:noAutofit/>
          </a:bodyPr>
          <a:lstStyle/>
          <a:p>
            <a:r>
              <a:rPr lang="zh-CN" altLang="en-US" sz="8000" dirty="0">
                <a:solidFill>
                  <a:schemeClr val="accent1"/>
                </a:solidFill>
                <a:latin typeface="宋体" panose="02010600030101010101" pitchFamily="2" charset="-122"/>
                <a:ea typeface="宋体" panose="02010600030101010101" pitchFamily="2" charset="-122"/>
              </a:rPr>
              <a:t>“</a:t>
            </a:r>
          </a:p>
        </p:txBody>
      </p:sp>
      <p:sp>
        <p:nvSpPr>
          <p:cNvPr id="9" name="文本框 8"/>
          <p:cNvSpPr txBox="1"/>
          <p:nvPr/>
        </p:nvSpPr>
        <p:spPr>
          <a:xfrm>
            <a:off x="1362075" y="2381150"/>
            <a:ext cx="9569629" cy="667170"/>
          </a:xfrm>
          <a:prstGeom prst="rect">
            <a:avLst/>
          </a:prstGeom>
          <a:noFill/>
        </p:spPr>
        <p:txBody>
          <a:bodyPr wrap="square" rtlCol="0">
            <a:spAutoFit/>
          </a:bodyPr>
          <a:lstStyle/>
          <a:p>
            <a:pPr>
              <a:lnSpc>
                <a:spcPct val="120000"/>
              </a:lnSpc>
            </a:pPr>
            <a:r>
              <a:rPr lang="zh-CN" altLang="en-US" sz="1600" dirty="0">
                <a:solidFill>
                  <a:schemeClr val="accent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点击输入主题点击输入主题点击输入主题点击输入主题点击输入主题点击输入主题点击输入主题点击输入主题点击输入主题点击输入主题点击输入主题点击输入主题</a:t>
            </a:r>
          </a:p>
        </p:txBody>
      </p:sp>
      <p:sp>
        <p:nvSpPr>
          <p:cNvPr id="10" name="矩形 9"/>
          <p:cNvSpPr/>
          <p:nvPr/>
        </p:nvSpPr>
        <p:spPr>
          <a:xfrm>
            <a:off x="1181100" y="33844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687339" y="3458159"/>
            <a:ext cx="2941674" cy="738664"/>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2" name="矩形 11"/>
          <p:cNvSpPr/>
          <p:nvPr/>
        </p:nvSpPr>
        <p:spPr>
          <a:xfrm>
            <a:off x="1181100" y="47941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687338" y="4861715"/>
            <a:ext cx="2815840" cy="954107"/>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4" name="矩形 13"/>
          <p:cNvSpPr/>
          <p:nvPr/>
        </p:nvSpPr>
        <p:spPr>
          <a:xfrm>
            <a:off x="6441177" y="33844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47414" y="3458159"/>
            <a:ext cx="2803463" cy="954107"/>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6" name="矩形 15"/>
          <p:cNvSpPr/>
          <p:nvPr/>
        </p:nvSpPr>
        <p:spPr>
          <a:xfrm>
            <a:off x="6441177" y="4794128"/>
            <a:ext cx="1440000"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947414" y="4861715"/>
            <a:ext cx="2870575" cy="738664"/>
          </a:xfrm>
          <a:prstGeom prst="rect">
            <a:avLst/>
          </a:prstGeom>
          <a:noFill/>
        </p:spPr>
        <p:txBody>
          <a:bodyPr wrap="square" rtlCol="0">
            <a:spAutoFit/>
          </a:bodyPr>
          <a:lstStyle/>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输入简要介绍输入简要介绍输入简要介绍输入简要介绍输入简要介绍</a:t>
            </a:r>
            <a:endPar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输入简要介绍</a:t>
            </a:r>
            <a:endParaRPr lang="zh-CN" altLang="en-US" sz="1400" dirty="0">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15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615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childTnLst>
                          </p:cTn>
                        </p:par>
                        <p:par>
                          <p:cTn id="21" fill="hold">
                            <p:stCondLst>
                              <p:cond delay="71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950"/>
                            </p:stCondLst>
                            <p:childTnLst>
                              <p:par>
                                <p:cTn id="26" presetID="9"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1145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3700"/>
                            </p:stCondLst>
                            <p:childTnLst>
                              <p:par>
                                <p:cTn id="34" presetID="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par>
                          <p:cTn id="37" fill="hold">
                            <p:stCondLst>
                              <p:cond delay="142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6450"/>
                            </p:stCondLst>
                            <p:childTnLst>
                              <p:par>
                                <p:cTn id="42" presetID="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par>
                          <p:cTn id="45" fill="hold">
                            <p:stCondLst>
                              <p:cond delay="169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19200"/>
                            </p:stCondLst>
                            <p:childTnLst>
                              <p:par>
                                <p:cTn id="50" presetID="9"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par>
                          <p:cTn id="53" fill="hold">
                            <p:stCondLst>
                              <p:cond delay="197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p:bldP spid="12" grpId="0" animBg="1"/>
      <p:bldP spid="13" grpId="0"/>
      <p:bldP spid="14" grpId="0" animBg="1"/>
      <p:bldP spid="15" grpId="0"/>
      <p:bldP spid="16" grpId="0" animBg="1"/>
      <p:bldP spid="17"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宽屏</PresentationFormat>
  <Paragraphs>233</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阿里巴巴普惠体 B</vt:lpstr>
      <vt:lpstr>阿里巴巴普惠体 R</vt:lpstr>
      <vt:lpstr>宋体</vt:lpstr>
      <vt:lpstr>Arial</vt:lpstr>
      <vt:lpstr>Calibri</vt:lpstr>
      <vt:lpstr>Calibri Light</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企业商务PPT模板</dc:title>
  <dc:subject>商务PPT模板</dc:subject>
  <dc:creator>办公资源网</dc:creator>
  <cp:keywords>www.bangongziyuan.com</cp:keywords>
  <dc:description>办公资源网:www.bangongziyuan.com;</dc:description>
  <cp:lastModifiedBy>天 下</cp:lastModifiedBy>
  <cp:revision>79</cp:revision>
  <dcterms:created xsi:type="dcterms:W3CDTF">2014-12-17T15:36:00Z</dcterms:created>
  <dcterms:modified xsi:type="dcterms:W3CDTF">2021-01-05T01:58:17Z</dcterms:modified>
  <cp:category>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