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tags/tag5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3" r:id="rId8"/>
    <p:sldId id="274" r:id="rId9"/>
    <p:sldId id="275" r:id="rId10"/>
    <p:sldId id="276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8" y="102"/>
      </p:cViewPr>
      <p:guideLst>
        <p:guide orient="horz" pos="20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76233-2C52-45E9-94E8-FBDCAFC81AF1}" type="doc">
      <dgm:prSet loTypeId="urn:microsoft.com/office/officeart/2005/8/layout/radial6#1" loCatId="cycle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8E2A460B-45D3-4E20-A31D-4AFE676F0DD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标题</a:t>
          </a:r>
        </a:p>
      </dgm:t>
    </dgm:pt>
    <dgm:pt modelId="{40722E6B-70D7-49DD-BCDB-C5F5A53BB946}" type="parTrans" cxnId="{B7BC57D6-F5B4-4ECE-A261-090FA8BA05B5}">
      <dgm:prSet/>
      <dgm:spPr/>
      <dgm:t>
        <a:bodyPr/>
        <a:lstStyle/>
        <a:p>
          <a:endParaRPr lang="zh-CN" altLang="en-US"/>
        </a:p>
      </dgm:t>
    </dgm:pt>
    <dgm:pt modelId="{AC66A5CC-387D-4D7B-8E90-1B8214C2F261}" type="sibTrans" cxnId="{B7BC57D6-F5B4-4ECE-A261-090FA8BA05B5}">
      <dgm:prSet/>
      <dgm:spPr/>
      <dgm:t>
        <a:bodyPr/>
        <a:lstStyle/>
        <a:p>
          <a:endParaRPr lang="zh-CN" altLang="en-US"/>
        </a:p>
      </dgm:t>
    </dgm:pt>
    <dgm:pt modelId="{1B967E6F-3328-422A-9BB8-3C3A407E12C3}">
      <dgm:prSet/>
      <dgm:spPr/>
      <dgm:t>
        <a:bodyPr/>
        <a:lstStyle/>
        <a:p>
          <a:endParaRPr altLang="en-US"/>
        </a:p>
      </dgm:t>
    </dgm:pt>
    <dgm:pt modelId="{451384D4-C04C-4317-BE6B-0A34D40DABEA}" type="parTrans" cxnId="{5F922EA9-DBDD-4C9C-A5E4-7128F380D8D4}">
      <dgm:prSet/>
      <dgm:spPr/>
    </dgm:pt>
    <dgm:pt modelId="{9567E4A6-3B35-43D8-92F1-0E0F0D4A2344}" type="sibTrans" cxnId="{5F922EA9-DBDD-4C9C-A5E4-7128F380D8D4}">
      <dgm:prSet/>
      <dgm:spPr/>
      <dgm:t>
        <a:bodyPr/>
        <a:lstStyle/>
        <a:p>
          <a:endParaRPr lang="zh-CN" altLang="en-US"/>
        </a:p>
      </dgm:t>
    </dgm:pt>
    <dgm:pt modelId="{ECE2948F-862B-4CC3-B6BC-3E6415C7F5DD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2</a:t>
          </a:r>
        </a:p>
      </dgm:t>
    </dgm:pt>
    <dgm:pt modelId="{055F34F9-26B5-46B6-B947-B5718EF53A09}" type="parTrans" cxnId="{8DB01EE5-44E4-4A70-97AC-5BF21AB4DFC8}">
      <dgm:prSet/>
      <dgm:spPr/>
      <dgm:t>
        <a:bodyPr/>
        <a:lstStyle/>
        <a:p>
          <a:endParaRPr lang="zh-CN" altLang="en-US"/>
        </a:p>
      </dgm:t>
    </dgm:pt>
    <dgm:pt modelId="{4116C939-0673-4613-8FA7-CB6FE7258301}" type="sibTrans" cxnId="{8DB01EE5-44E4-4A70-97AC-5BF21AB4DFC8}">
      <dgm:prSet/>
      <dgm:spPr/>
      <dgm:t>
        <a:bodyPr/>
        <a:lstStyle/>
        <a:p>
          <a:endParaRPr lang="zh-CN" altLang="en-US"/>
        </a:p>
      </dgm:t>
    </dgm:pt>
    <dgm:pt modelId="{D34FE5D7-7525-4D59-ABC9-3998105E634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4</a:t>
          </a:r>
        </a:p>
      </dgm:t>
    </dgm:pt>
    <dgm:pt modelId="{A96BE2DD-535A-47FD-A010-195BD3C076B9}" type="parTrans" cxnId="{DD2121DC-8F64-4453-ABF7-A2A6CD82D4AE}">
      <dgm:prSet/>
      <dgm:spPr/>
      <dgm:t>
        <a:bodyPr/>
        <a:lstStyle/>
        <a:p>
          <a:endParaRPr lang="zh-CN" altLang="en-US"/>
        </a:p>
      </dgm:t>
    </dgm:pt>
    <dgm:pt modelId="{75EA9321-EAFA-4AF6-8313-8107E8EB3526}" type="sibTrans" cxnId="{DD2121DC-8F64-4453-ABF7-A2A6CD82D4AE}">
      <dgm:prSet/>
      <dgm:spPr/>
      <dgm:t>
        <a:bodyPr/>
        <a:lstStyle/>
        <a:p>
          <a:endParaRPr lang="zh-CN" altLang="en-US"/>
        </a:p>
      </dgm:t>
    </dgm:pt>
    <dgm:pt modelId="{E17F1310-B4AD-4B57-8D9B-BF776721EA77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3</a:t>
          </a:r>
        </a:p>
      </dgm:t>
    </dgm:pt>
    <dgm:pt modelId="{6BAC1755-6217-4715-99C2-D1422148265D}" type="parTrans" cxnId="{C5FEDD1A-D173-4F01-A618-B5ED6B0372C9}">
      <dgm:prSet/>
      <dgm:spPr/>
      <dgm:t>
        <a:bodyPr/>
        <a:lstStyle/>
        <a:p>
          <a:endParaRPr lang="zh-CN" altLang="en-US"/>
        </a:p>
      </dgm:t>
    </dgm:pt>
    <dgm:pt modelId="{925984A4-8E6F-4D28-B868-DBAB08F4BD28}" type="sibTrans" cxnId="{C5FEDD1A-D173-4F01-A618-B5ED6B0372C9}">
      <dgm:prSet/>
      <dgm:spPr/>
      <dgm:t>
        <a:bodyPr/>
        <a:lstStyle/>
        <a:p>
          <a:endParaRPr lang="zh-CN" altLang="en-US"/>
        </a:p>
      </dgm:t>
    </dgm:pt>
    <dgm:pt modelId="{468FA009-1E87-4539-85FA-5C28B78DD6E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1</a:t>
          </a:r>
        </a:p>
      </dgm:t>
    </dgm:pt>
    <dgm:pt modelId="{F205FF88-2C9B-4658-BCAA-BEA6EB7393B2}" type="parTrans" cxnId="{C8859AB4-EF0D-4741-A9D0-FFA3F44542FA}">
      <dgm:prSet/>
      <dgm:spPr/>
      <dgm:t>
        <a:bodyPr/>
        <a:lstStyle/>
        <a:p>
          <a:endParaRPr lang="zh-CN" altLang="en-US"/>
        </a:p>
      </dgm:t>
    </dgm:pt>
    <dgm:pt modelId="{B5C730DE-1181-420B-A78D-195E914DCCF5}" type="sibTrans" cxnId="{C8859AB4-EF0D-4741-A9D0-FFA3F44542FA}">
      <dgm:prSet/>
      <dgm:spPr/>
      <dgm:t>
        <a:bodyPr/>
        <a:lstStyle/>
        <a:p>
          <a:endParaRPr lang="zh-CN" altLang="en-US"/>
        </a:p>
      </dgm:t>
    </dgm:pt>
    <dgm:pt modelId="{D5B7622F-17AC-467C-B10C-28C38C38C350}" type="pres">
      <dgm:prSet presAssocID="{37D76233-2C52-45E9-94E8-FBDCAFC81A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DECBB5-37EA-4668-8A2F-BD2C2902F22A}" type="pres">
      <dgm:prSet presAssocID="{8E2A460B-45D3-4E20-A31D-4AFE676F0DDA}" presName="centerShape" presStyleLbl="node0" presStyleIdx="0" presStyleCnt="1"/>
      <dgm:spPr/>
    </dgm:pt>
    <dgm:pt modelId="{306BFC7C-5B8B-450A-967B-403E13A8B0A5}" type="pres">
      <dgm:prSet presAssocID="{1B967E6F-3328-422A-9BB8-3C3A407E12C3}" presName="node" presStyleLbl="node1" presStyleIdx="0" presStyleCnt="5">
        <dgm:presLayoutVars>
          <dgm:bulletEnabled val="1"/>
        </dgm:presLayoutVars>
      </dgm:prSet>
      <dgm:spPr/>
    </dgm:pt>
    <dgm:pt modelId="{16E40F2A-4EF7-4461-9C21-0B565A10433A}" type="pres">
      <dgm:prSet presAssocID="{1B967E6F-3328-422A-9BB8-3C3A407E12C3}" presName="dummy" presStyleCnt="0"/>
      <dgm:spPr/>
    </dgm:pt>
    <dgm:pt modelId="{F7C36C73-006A-4AB3-9D1C-876A615A94A7}" type="pres">
      <dgm:prSet presAssocID="{9567E4A6-3B35-43D8-92F1-0E0F0D4A2344}" presName="sibTrans" presStyleLbl="sibTrans2D1" presStyleIdx="0" presStyleCnt="5"/>
      <dgm:spPr/>
    </dgm:pt>
    <dgm:pt modelId="{C2E7DEFD-0505-42BF-AE13-B6483BF86572}" type="pres">
      <dgm:prSet presAssocID="{ECE2948F-862B-4CC3-B6BC-3E6415C7F5DD}" presName="node" presStyleLbl="node1" presStyleIdx="1" presStyleCnt="5">
        <dgm:presLayoutVars>
          <dgm:bulletEnabled val="1"/>
        </dgm:presLayoutVars>
      </dgm:prSet>
      <dgm:spPr/>
    </dgm:pt>
    <dgm:pt modelId="{45046E67-FA41-4C32-9E33-BDDDFBBF1D6A}" type="pres">
      <dgm:prSet presAssocID="{ECE2948F-862B-4CC3-B6BC-3E6415C7F5DD}" presName="dummy" presStyleCnt="0"/>
      <dgm:spPr/>
    </dgm:pt>
    <dgm:pt modelId="{F3596884-C09F-4C70-900E-D61864BED5F1}" type="pres">
      <dgm:prSet presAssocID="{4116C939-0673-4613-8FA7-CB6FE7258301}" presName="sibTrans" presStyleLbl="sibTrans2D1" presStyleIdx="1" presStyleCnt="5"/>
      <dgm:spPr/>
    </dgm:pt>
    <dgm:pt modelId="{44F31994-0027-4DC3-B39E-FEE01FB1A852}" type="pres">
      <dgm:prSet presAssocID="{D34FE5D7-7525-4D59-ABC9-3998105E634C}" presName="node" presStyleLbl="node1" presStyleIdx="2" presStyleCnt="5">
        <dgm:presLayoutVars>
          <dgm:bulletEnabled val="1"/>
        </dgm:presLayoutVars>
      </dgm:prSet>
      <dgm:spPr/>
    </dgm:pt>
    <dgm:pt modelId="{C6A1073C-AEB6-41D2-8257-B02F52AE6460}" type="pres">
      <dgm:prSet presAssocID="{D34FE5D7-7525-4D59-ABC9-3998105E634C}" presName="dummy" presStyleCnt="0"/>
      <dgm:spPr/>
    </dgm:pt>
    <dgm:pt modelId="{15715456-3418-4DF0-AF3A-DA59307B110D}" type="pres">
      <dgm:prSet presAssocID="{75EA9321-EAFA-4AF6-8313-8107E8EB3526}" presName="sibTrans" presStyleLbl="sibTrans2D1" presStyleIdx="2" presStyleCnt="5"/>
      <dgm:spPr/>
    </dgm:pt>
    <dgm:pt modelId="{0DA4B7DF-BD6B-46E8-940A-69050C019BB3}" type="pres">
      <dgm:prSet presAssocID="{E17F1310-B4AD-4B57-8D9B-BF776721EA77}" presName="node" presStyleLbl="node1" presStyleIdx="3" presStyleCnt="5">
        <dgm:presLayoutVars>
          <dgm:bulletEnabled val="1"/>
        </dgm:presLayoutVars>
      </dgm:prSet>
      <dgm:spPr/>
    </dgm:pt>
    <dgm:pt modelId="{9268D1C0-A139-4893-A300-CF509D15352B}" type="pres">
      <dgm:prSet presAssocID="{E17F1310-B4AD-4B57-8D9B-BF776721EA77}" presName="dummy" presStyleCnt="0"/>
      <dgm:spPr/>
    </dgm:pt>
    <dgm:pt modelId="{EBDCA107-8C73-4044-AC95-50DA28B759A8}" type="pres">
      <dgm:prSet presAssocID="{925984A4-8E6F-4D28-B868-DBAB08F4BD28}" presName="sibTrans" presStyleLbl="sibTrans2D1" presStyleIdx="3" presStyleCnt="5"/>
      <dgm:spPr/>
    </dgm:pt>
    <dgm:pt modelId="{F539A410-44AA-4A02-9F1B-997DD2B71E87}" type="pres">
      <dgm:prSet presAssocID="{468FA009-1E87-4539-85FA-5C28B78DD6E9}" presName="node" presStyleLbl="node1" presStyleIdx="4" presStyleCnt="5">
        <dgm:presLayoutVars>
          <dgm:bulletEnabled val="1"/>
        </dgm:presLayoutVars>
      </dgm:prSet>
      <dgm:spPr/>
    </dgm:pt>
    <dgm:pt modelId="{2B016566-AAE3-46FD-A114-7C13E71734EF}" type="pres">
      <dgm:prSet presAssocID="{468FA009-1E87-4539-85FA-5C28B78DD6E9}" presName="dummy" presStyleCnt="0"/>
      <dgm:spPr/>
    </dgm:pt>
    <dgm:pt modelId="{B5FF6E04-452A-4146-97F4-3BC94EB5BB87}" type="pres">
      <dgm:prSet presAssocID="{B5C730DE-1181-420B-A78D-195E914DCCF5}" presName="sibTrans" presStyleLbl="sibTrans2D1" presStyleIdx="4" presStyleCnt="5"/>
      <dgm:spPr/>
    </dgm:pt>
  </dgm:ptLst>
  <dgm:cxnLst>
    <dgm:cxn modelId="{6297680C-8985-49B2-B1B9-FCDE4DE384A9}" type="presOf" srcId="{925984A4-8E6F-4D28-B868-DBAB08F4BD28}" destId="{EBDCA107-8C73-4044-AC95-50DA28B759A8}" srcOrd="0" destOrd="0" presId="urn:microsoft.com/office/officeart/2005/8/layout/radial6#1"/>
    <dgm:cxn modelId="{FDC4E913-3ADF-4920-B848-17E0793246CD}" type="presOf" srcId="{B5C730DE-1181-420B-A78D-195E914DCCF5}" destId="{B5FF6E04-452A-4146-97F4-3BC94EB5BB87}" srcOrd="0" destOrd="0" presId="urn:microsoft.com/office/officeart/2005/8/layout/radial6#1"/>
    <dgm:cxn modelId="{C5FEDD1A-D173-4F01-A618-B5ED6B0372C9}" srcId="{8E2A460B-45D3-4E20-A31D-4AFE676F0DDA}" destId="{E17F1310-B4AD-4B57-8D9B-BF776721EA77}" srcOrd="3" destOrd="0" parTransId="{6BAC1755-6217-4715-99C2-D1422148265D}" sibTransId="{925984A4-8E6F-4D28-B868-DBAB08F4BD28}"/>
    <dgm:cxn modelId="{DFD75A23-AAEF-4F7B-B6B2-5C68A6C8E7E8}" type="presOf" srcId="{E17F1310-B4AD-4B57-8D9B-BF776721EA77}" destId="{0DA4B7DF-BD6B-46E8-940A-69050C019BB3}" srcOrd="0" destOrd="0" presId="urn:microsoft.com/office/officeart/2005/8/layout/radial6#1"/>
    <dgm:cxn modelId="{53179539-B2FA-4785-B7A6-A0A9FBE7D1C5}" type="presOf" srcId="{ECE2948F-862B-4CC3-B6BC-3E6415C7F5DD}" destId="{C2E7DEFD-0505-42BF-AE13-B6483BF86572}" srcOrd="0" destOrd="0" presId="urn:microsoft.com/office/officeart/2005/8/layout/radial6#1"/>
    <dgm:cxn modelId="{79BC0868-ABFF-437D-A68E-64FC654867B7}" type="presOf" srcId="{9567E4A6-3B35-43D8-92F1-0E0F0D4A2344}" destId="{F7C36C73-006A-4AB3-9D1C-876A615A94A7}" srcOrd="0" destOrd="0" presId="urn:microsoft.com/office/officeart/2005/8/layout/radial6#1"/>
    <dgm:cxn modelId="{74363D4A-F65A-434F-88FF-AD7D71C2572A}" type="presOf" srcId="{D34FE5D7-7525-4D59-ABC9-3998105E634C}" destId="{44F31994-0027-4DC3-B39E-FEE01FB1A852}" srcOrd="0" destOrd="0" presId="urn:microsoft.com/office/officeart/2005/8/layout/radial6#1"/>
    <dgm:cxn modelId="{3E72934C-DA87-4739-B785-61568888C7FF}" type="presOf" srcId="{75EA9321-EAFA-4AF6-8313-8107E8EB3526}" destId="{15715456-3418-4DF0-AF3A-DA59307B110D}" srcOrd="0" destOrd="0" presId="urn:microsoft.com/office/officeart/2005/8/layout/radial6#1"/>
    <dgm:cxn modelId="{A4406352-E2C9-4171-965E-2810FA350948}" type="presOf" srcId="{468FA009-1E87-4539-85FA-5C28B78DD6E9}" destId="{F539A410-44AA-4A02-9F1B-997DD2B71E87}" srcOrd="0" destOrd="0" presId="urn:microsoft.com/office/officeart/2005/8/layout/radial6#1"/>
    <dgm:cxn modelId="{D80EA380-F781-4935-B8C2-4A608F58D4BC}" type="presOf" srcId="{8E2A460B-45D3-4E20-A31D-4AFE676F0DDA}" destId="{BADECBB5-37EA-4668-8A2F-BD2C2902F22A}" srcOrd="0" destOrd="0" presId="urn:microsoft.com/office/officeart/2005/8/layout/radial6#1"/>
    <dgm:cxn modelId="{5F922EA9-DBDD-4C9C-A5E4-7128F380D8D4}" srcId="{8E2A460B-45D3-4E20-A31D-4AFE676F0DDA}" destId="{1B967E6F-3328-422A-9BB8-3C3A407E12C3}" srcOrd="0" destOrd="0" parTransId="{451384D4-C04C-4317-BE6B-0A34D40DABEA}" sibTransId="{9567E4A6-3B35-43D8-92F1-0E0F0D4A2344}"/>
    <dgm:cxn modelId="{C8859AB4-EF0D-4741-A9D0-FFA3F44542FA}" srcId="{8E2A460B-45D3-4E20-A31D-4AFE676F0DDA}" destId="{468FA009-1E87-4539-85FA-5C28B78DD6E9}" srcOrd="4" destOrd="0" parTransId="{F205FF88-2C9B-4658-BCAA-BEA6EB7393B2}" sibTransId="{B5C730DE-1181-420B-A78D-195E914DCCF5}"/>
    <dgm:cxn modelId="{BAB5F2C8-0C65-47A1-B577-0ABDA6E6DB3F}" type="presOf" srcId="{37D76233-2C52-45E9-94E8-FBDCAFC81AF1}" destId="{D5B7622F-17AC-467C-B10C-28C38C38C350}" srcOrd="0" destOrd="0" presId="urn:microsoft.com/office/officeart/2005/8/layout/radial6#1"/>
    <dgm:cxn modelId="{2F6CA7D1-0612-447B-BAA3-9B43474A73D8}" type="presOf" srcId="{1B967E6F-3328-422A-9BB8-3C3A407E12C3}" destId="{306BFC7C-5B8B-450A-967B-403E13A8B0A5}" srcOrd="0" destOrd="0" presId="urn:microsoft.com/office/officeart/2005/8/layout/radial6#1"/>
    <dgm:cxn modelId="{B7BC57D6-F5B4-4ECE-A261-090FA8BA05B5}" srcId="{37D76233-2C52-45E9-94E8-FBDCAFC81AF1}" destId="{8E2A460B-45D3-4E20-A31D-4AFE676F0DDA}" srcOrd="0" destOrd="0" parTransId="{40722E6B-70D7-49DD-BCDB-C5F5A53BB946}" sibTransId="{AC66A5CC-387D-4D7B-8E90-1B8214C2F261}"/>
    <dgm:cxn modelId="{DD2121DC-8F64-4453-ABF7-A2A6CD82D4AE}" srcId="{8E2A460B-45D3-4E20-A31D-4AFE676F0DDA}" destId="{D34FE5D7-7525-4D59-ABC9-3998105E634C}" srcOrd="2" destOrd="0" parTransId="{A96BE2DD-535A-47FD-A010-195BD3C076B9}" sibTransId="{75EA9321-EAFA-4AF6-8313-8107E8EB3526}"/>
    <dgm:cxn modelId="{8DB01EE5-44E4-4A70-97AC-5BF21AB4DFC8}" srcId="{8E2A460B-45D3-4E20-A31D-4AFE676F0DDA}" destId="{ECE2948F-862B-4CC3-B6BC-3E6415C7F5DD}" srcOrd="1" destOrd="0" parTransId="{055F34F9-26B5-46B6-B947-B5718EF53A09}" sibTransId="{4116C939-0673-4613-8FA7-CB6FE7258301}"/>
    <dgm:cxn modelId="{519AD2EA-FAD6-40CA-96B1-7F8602DC9978}" type="presOf" srcId="{4116C939-0673-4613-8FA7-CB6FE7258301}" destId="{F3596884-C09F-4C70-900E-D61864BED5F1}" srcOrd="0" destOrd="0" presId="urn:microsoft.com/office/officeart/2005/8/layout/radial6#1"/>
    <dgm:cxn modelId="{34A96F1C-A640-432B-AB37-10732394FE6F}" type="presParOf" srcId="{D5B7622F-17AC-467C-B10C-28C38C38C350}" destId="{BADECBB5-37EA-4668-8A2F-BD2C2902F22A}" srcOrd="0" destOrd="0" presId="urn:microsoft.com/office/officeart/2005/8/layout/radial6#1"/>
    <dgm:cxn modelId="{DAE86717-899D-45B7-81CC-71EC06CEB63B}" type="presParOf" srcId="{D5B7622F-17AC-467C-B10C-28C38C38C350}" destId="{306BFC7C-5B8B-450A-967B-403E13A8B0A5}" srcOrd="1" destOrd="0" presId="urn:microsoft.com/office/officeart/2005/8/layout/radial6#1"/>
    <dgm:cxn modelId="{D0DB7E63-038C-4231-B6DC-ADF60C0058FB}" type="presParOf" srcId="{D5B7622F-17AC-467C-B10C-28C38C38C350}" destId="{16E40F2A-4EF7-4461-9C21-0B565A10433A}" srcOrd="2" destOrd="0" presId="urn:microsoft.com/office/officeart/2005/8/layout/radial6#1"/>
    <dgm:cxn modelId="{ED8D095D-49CA-47AB-AE06-C14502C799D8}" type="presParOf" srcId="{D5B7622F-17AC-467C-B10C-28C38C38C350}" destId="{F7C36C73-006A-4AB3-9D1C-876A615A94A7}" srcOrd="3" destOrd="0" presId="urn:microsoft.com/office/officeart/2005/8/layout/radial6#1"/>
    <dgm:cxn modelId="{0B2D1EF0-D873-4EFF-BF53-D899A7045B17}" type="presParOf" srcId="{D5B7622F-17AC-467C-B10C-28C38C38C350}" destId="{C2E7DEFD-0505-42BF-AE13-B6483BF86572}" srcOrd="4" destOrd="0" presId="urn:microsoft.com/office/officeart/2005/8/layout/radial6#1"/>
    <dgm:cxn modelId="{9021521F-5762-4A48-BE0A-00F19B60B876}" type="presParOf" srcId="{D5B7622F-17AC-467C-B10C-28C38C38C350}" destId="{45046E67-FA41-4C32-9E33-BDDDFBBF1D6A}" srcOrd="5" destOrd="0" presId="urn:microsoft.com/office/officeart/2005/8/layout/radial6#1"/>
    <dgm:cxn modelId="{398D51D7-8382-4423-A1FF-A11F90B750FD}" type="presParOf" srcId="{D5B7622F-17AC-467C-B10C-28C38C38C350}" destId="{F3596884-C09F-4C70-900E-D61864BED5F1}" srcOrd="6" destOrd="0" presId="urn:microsoft.com/office/officeart/2005/8/layout/radial6#1"/>
    <dgm:cxn modelId="{82CFDDBD-C3F5-4185-AB64-C7294822502C}" type="presParOf" srcId="{D5B7622F-17AC-467C-B10C-28C38C38C350}" destId="{44F31994-0027-4DC3-B39E-FEE01FB1A852}" srcOrd="7" destOrd="0" presId="urn:microsoft.com/office/officeart/2005/8/layout/radial6#1"/>
    <dgm:cxn modelId="{E8B9B51C-5755-4894-AF38-1BECBD2FC4D5}" type="presParOf" srcId="{D5B7622F-17AC-467C-B10C-28C38C38C350}" destId="{C6A1073C-AEB6-41D2-8257-B02F52AE6460}" srcOrd="8" destOrd="0" presId="urn:microsoft.com/office/officeart/2005/8/layout/radial6#1"/>
    <dgm:cxn modelId="{D5B3A43E-3C66-4DD9-BB6C-288E300217A3}" type="presParOf" srcId="{D5B7622F-17AC-467C-B10C-28C38C38C350}" destId="{15715456-3418-4DF0-AF3A-DA59307B110D}" srcOrd="9" destOrd="0" presId="urn:microsoft.com/office/officeart/2005/8/layout/radial6#1"/>
    <dgm:cxn modelId="{C6A62BB7-C8C9-4892-9AC4-F39110203625}" type="presParOf" srcId="{D5B7622F-17AC-467C-B10C-28C38C38C350}" destId="{0DA4B7DF-BD6B-46E8-940A-69050C019BB3}" srcOrd="10" destOrd="0" presId="urn:microsoft.com/office/officeart/2005/8/layout/radial6#1"/>
    <dgm:cxn modelId="{25C490D9-8F23-4850-AA80-52C0FBD7B251}" type="presParOf" srcId="{D5B7622F-17AC-467C-B10C-28C38C38C350}" destId="{9268D1C0-A139-4893-A300-CF509D15352B}" srcOrd="11" destOrd="0" presId="urn:microsoft.com/office/officeart/2005/8/layout/radial6#1"/>
    <dgm:cxn modelId="{E9473C1C-F899-456A-AF23-A23B967FEB83}" type="presParOf" srcId="{D5B7622F-17AC-467C-B10C-28C38C38C350}" destId="{EBDCA107-8C73-4044-AC95-50DA28B759A8}" srcOrd="12" destOrd="0" presId="urn:microsoft.com/office/officeart/2005/8/layout/radial6#1"/>
    <dgm:cxn modelId="{82891945-705D-4762-AC9C-1FBB30F091E5}" type="presParOf" srcId="{D5B7622F-17AC-467C-B10C-28C38C38C350}" destId="{F539A410-44AA-4A02-9F1B-997DD2B71E87}" srcOrd="13" destOrd="0" presId="urn:microsoft.com/office/officeart/2005/8/layout/radial6#1"/>
    <dgm:cxn modelId="{7818263E-FBD8-4915-9148-EC0E25B62E70}" type="presParOf" srcId="{D5B7622F-17AC-467C-B10C-28C38C38C350}" destId="{2B016566-AAE3-46FD-A114-7C13E71734EF}" srcOrd="14" destOrd="0" presId="urn:microsoft.com/office/officeart/2005/8/layout/radial6#1"/>
    <dgm:cxn modelId="{032D52F3-48E8-4A1B-885F-608D1AEF9DDE}" type="presParOf" srcId="{D5B7622F-17AC-467C-B10C-28C38C38C350}" destId="{B5FF6E04-452A-4146-97F4-3BC94EB5BB87}" srcOrd="15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C524E-E378-4452-BF0A-A0A3866BC767}" type="doc">
      <dgm:prSet loTypeId="urn:microsoft.com/office/officeart/2005/8/layout/gear1#1" loCatId="relationship" qsTypeId="urn:microsoft.com/office/officeart/2005/8/quickstyle/simple1#2" qsCatId="simple" csTypeId="urn:microsoft.com/office/officeart/2005/8/colors/accent1_2#2" csCatId="accent1" phldr="0"/>
      <dgm:spPr/>
    </dgm:pt>
    <dgm:pt modelId="{7E8B1F82-EF80-457C-BED7-75A20D544121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文字</a:t>
          </a:r>
        </a:p>
      </dgm:t>
    </dgm:pt>
    <dgm:pt modelId="{7A599613-81AA-4227-B23E-7E1424FCAFFD}" type="parTrans" cxnId="{6815B64F-C3FB-432A-8180-2040983A000F}">
      <dgm:prSet/>
      <dgm:spPr/>
    </dgm:pt>
    <dgm:pt modelId="{388FB089-8815-4CC5-BEC2-8351C6C4D26E}" type="sibTrans" cxnId="{6815B64F-C3FB-432A-8180-2040983A000F}">
      <dgm:prSet/>
      <dgm:spPr/>
    </dgm:pt>
    <dgm:pt modelId="{169B2B45-EE9E-4D5E-8F79-2395CEEDDEB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文字</a:t>
          </a:r>
        </a:p>
      </dgm:t>
    </dgm:pt>
    <dgm:pt modelId="{44DC231B-242F-49CA-BDE1-754DFB780424}" type="parTrans" cxnId="{6E9076C3-B392-446F-B7D7-8F3915F1E8BA}">
      <dgm:prSet/>
      <dgm:spPr/>
    </dgm:pt>
    <dgm:pt modelId="{9E53AD26-49D7-417F-B52F-7FBB3C332B0F}" type="sibTrans" cxnId="{6E9076C3-B392-446F-B7D7-8F3915F1E8BA}">
      <dgm:prSet/>
      <dgm:spPr/>
    </dgm:pt>
    <dgm:pt modelId="{A5CBED62-2D3A-4840-A346-4A151325BF8F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文字</a:t>
          </a:r>
        </a:p>
      </dgm:t>
    </dgm:pt>
    <dgm:pt modelId="{52B71577-2B98-4615-891F-0252EEC0143E}" type="parTrans" cxnId="{02FC042D-B77C-4394-A8BF-F262F87C7A35}">
      <dgm:prSet/>
      <dgm:spPr/>
    </dgm:pt>
    <dgm:pt modelId="{D3332EEB-0DA7-4D05-A841-61257CD17616}" type="sibTrans" cxnId="{02FC042D-B77C-4394-A8BF-F262F87C7A35}">
      <dgm:prSet/>
      <dgm:spPr/>
    </dgm:pt>
    <dgm:pt modelId="{0AC678EE-BF41-43CC-9251-D1217E80E25E}" type="pres">
      <dgm:prSet presAssocID="{152C524E-E378-4452-BF0A-A0A3866BC76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ADEDC73-ACB3-45A3-973A-ABF8505B3A7B}" type="pres">
      <dgm:prSet presAssocID="{7E8B1F82-EF80-457C-BED7-75A20D544121}" presName="gear1" presStyleLbl="node1" presStyleIdx="0" presStyleCnt="3">
        <dgm:presLayoutVars>
          <dgm:chMax val="1"/>
          <dgm:bulletEnabled val="1"/>
        </dgm:presLayoutVars>
      </dgm:prSet>
      <dgm:spPr/>
    </dgm:pt>
    <dgm:pt modelId="{FD5126D6-DA6F-4292-A1CD-B9B71E940B47}" type="pres">
      <dgm:prSet presAssocID="{7E8B1F82-EF80-457C-BED7-75A20D544121}" presName="gear1srcNode" presStyleLbl="node1" presStyleIdx="0" presStyleCnt="3"/>
      <dgm:spPr/>
    </dgm:pt>
    <dgm:pt modelId="{38377115-3CED-4DD3-BBC1-2D3BAEE3F400}" type="pres">
      <dgm:prSet presAssocID="{7E8B1F82-EF80-457C-BED7-75A20D544121}" presName="gear1dstNode" presStyleLbl="node1" presStyleIdx="0" presStyleCnt="3"/>
      <dgm:spPr/>
    </dgm:pt>
    <dgm:pt modelId="{F496F5E5-47DD-4BF1-BD06-1907B05D2EC1}" type="pres">
      <dgm:prSet presAssocID="{169B2B45-EE9E-4D5E-8F79-2395CEEDDEB9}" presName="gear2" presStyleLbl="node1" presStyleIdx="1" presStyleCnt="3">
        <dgm:presLayoutVars>
          <dgm:chMax val="1"/>
          <dgm:bulletEnabled val="1"/>
        </dgm:presLayoutVars>
      </dgm:prSet>
      <dgm:spPr/>
    </dgm:pt>
    <dgm:pt modelId="{4B2CC2E8-6009-4937-9137-ADD5DC8273ED}" type="pres">
      <dgm:prSet presAssocID="{169B2B45-EE9E-4D5E-8F79-2395CEEDDEB9}" presName="gear2srcNode" presStyleLbl="node1" presStyleIdx="1" presStyleCnt="3"/>
      <dgm:spPr/>
    </dgm:pt>
    <dgm:pt modelId="{CC1B951D-68BA-4CD8-9775-AEFAFF502CFD}" type="pres">
      <dgm:prSet presAssocID="{169B2B45-EE9E-4D5E-8F79-2395CEEDDEB9}" presName="gear2dstNode" presStyleLbl="node1" presStyleIdx="1" presStyleCnt="3"/>
      <dgm:spPr/>
    </dgm:pt>
    <dgm:pt modelId="{76CE85FB-F342-4BD1-9F0F-FFCA043EA794}" type="pres">
      <dgm:prSet presAssocID="{A5CBED62-2D3A-4840-A346-4A151325BF8F}" presName="gear3" presStyleLbl="node1" presStyleIdx="2" presStyleCnt="3"/>
      <dgm:spPr/>
    </dgm:pt>
    <dgm:pt modelId="{E95A3E6F-3909-46F0-88ED-FD2ABE60E921}" type="pres">
      <dgm:prSet presAssocID="{A5CBED62-2D3A-4840-A346-4A151325BF8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B4C9C98-24B9-4C2D-AE2C-7DA6F48E3628}" type="pres">
      <dgm:prSet presAssocID="{A5CBED62-2D3A-4840-A346-4A151325BF8F}" presName="gear3srcNode" presStyleLbl="node1" presStyleIdx="2" presStyleCnt="3"/>
      <dgm:spPr/>
    </dgm:pt>
    <dgm:pt modelId="{47C1C2C8-E8F0-4BEF-B213-33A25D32490E}" type="pres">
      <dgm:prSet presAssocID="{A5CBED62-2D3A-4840-A346-4A151325BF8F}" presName="gear3dstNode" presStyleLbl="node1" presStyleIdx="2" presStyleCnt="3"/>
      <dgm:spPr/>
    </dgm:pt>
    <dgm:pt modelId="{4FAAE36F-7EB2-4031-8CB6-7228D4CF8085}" type="pres">
      <dgm:prSet presAssocID="{388FB089-8815-4CC5-BEC2-8351C6C4D26E}" presName="connector1" presStyleLbl="sibTrans2D1" presStyleIdx="0" presStyleCnt="3"/>
      <dgm:spPr/>
    </dgm:pt>
    <dgm:pt modelId="{E7D6F9AF-4641-422B-BA8E-29C15AC420EB}" type="pres">
      <dgm:prSet presAssocID="{9E53AD26-49D7-417F-B52F-7FBB3C332B0F}" presName="connector2" presStyleLbl="sibTrans2D1" presStyleIdx="1" presStyleCnt="3"/>
      <dgm:spPr/>
    </dgm:pt>
    <dgm:pt modelId="{FC1BADD2-F83B-463D-AD5E-D94B5D6E0055}" type="pres">
      <dgm:prSet presAssocID="{D3332EEB-0DA7-4D05-A841-61257CD17616}" presName="connector3" presStyleLbl="sibTrans2D1" presStyleIdx="2" presStyleCnt="3"/>
      <dgm:spPr/>
    </dgm:pt>
  </dgm:ptLst>
  <dgm:cxnLst>
    <dgm:cxn modelId="{04914B15-0208-4734-8595-2419156C8776}" type="presOf" srcId="{7E8B1F82-EF80-457C-BED7-75A20D544121}" destId="{AADEDC73-ACB3-45A3-973A-ABF8505B3A7B}" srcOrd="0" destOrd="0" presId="urn:microsoft.com/office/officeart/2005/8/layout/gear1#1"/>
    <dgm:cxn modelId="{75E02017-DC89-44CA-8B89-3D76C7C9FB20}" type="presOf" srcId="{169B2B45-EE9E-4D5E-8F79-2395CEEDDEB9}" destId="{4B2CC2E8-6009-4937-9137-ADD5DC8273ED}" srcOrd="1" destOrd="0" presId="urn:microsoft.com/office/officeart/2005/8/layout/gear1#1"/>
    <dgm:cxn modelId="{0BC2D821-D8E4-4090-84D9-79134508A350}" type="presOf" srcId="{169B2B45-EE9E-4D5E-8F79-2395CEEDDEB9}" destId="{F496F5E5-47DD-4BF1-BD06-1907B05D2EC1}" srcOrd="0" destOrd="0" presId="urn:microsoft.com/office/officeart/2005/8/layout/gear1#1"/>
    <dgm:cxn modelId="{76357E24-8E45-44DC-BD1B-B1B90850816A}" type="presOf" srcId="{D3332EEB-0DA7-4D05-A841-61257CD17616}" destId="{FC1BADD2-F83B-463D-AD5E-D94B5D6E0055}" srcOrd="0" destOrd="0" presId="urn:microsoft.com/office/officeart/2005/8/layout/gear1#1"/>
    <dgm:cxn modelId="{B391342A-74FB-4E9E-AA5E-A3CCC7418104}" type="presOf" srcId="{A5CBED62-2D3A-4840-A346-4A151325BF8F}" destId="{E95A3E6F-3909-46F0-88ED-FD2ABE60E921}" srcOrd="3" destOrd="0" presId="urn:microsoft.com/office/officeart/2005/8/layout/gear1#1"/>
    <dgm:cxn modelId="{02FC042D-B77C-4394-A8BF-F262F87C7A35}" srcId="{152C524E-E378-4452-BF0A-A0A3866BC767}" destId="{A5CBED62-2D3A-4840-A346-4A151325BF8F}" srcOrd="2" destOrd="0" parTransId="{52B71577-2B98-4615-891F-0252EEC0143E}" sibTransId="{D3332EEB-0DA7-4D05-A841-61257CD17616}"/>
    <dgm:cxn modelId="{086B7B38-F1A8-461C-80E8-4A830075291E}" type="presOf" srcId="{388FB089-8815-4CC5-BEC2-8351C6C4D26E}" destId="{4FAAE36F-7EB2-4031-8CB6-7228D4CF8085}" srcOrd="0" destOrd="0" presId="urn:microsoft.com/office/officeart/2005/8/layout/gear1#1"/>
    <dgm:cxn modelId="{A41EE56A-DFFE-4887-92C5-54709CECA8BB}" type="presOf" srcId="{A5CBED62-2D3A-4840-A346-4A151325BF8F}" destId="{47C1C2C8-E8F0-4BEF-B213-33A25D32490E}" srcOrd="2" destOrd="0" presId="urn:microsoft.com/office/officeart/2005/8/layout/gear1#1"/>
    <dgm:cxn modelId="{6815B64F-C3FB-432A-8180-2040983A000F}" srcId="{152C524E-E378-4452-BF0A-A0A3866BC767}" destId="{7E8B1F82-EF80-457C-BED7-75A20D544121}" srcOrd="0" destOrd="0" parTransId="{7A599613-81AA-4227-B23E-7E1424FCAFFD}" sibTransId="{388FB089-8815-4CC5-BEC2-8351C6C4D26E}"/>
    <dgm:cxn modelId="{12F6D893-BA08-4384-A773-5E4FBA5970BE}" type="presOf" srcId="{7E8B1F82-EF80-457C-BED7-75A20D544121}" destId="{FD5126D6-DA6F-4292-A1CD-B9B71E940B47}" srcOrd="1" destOrd="0" presId="urn:microsoft.com/office/officeart/2005/8/layout/gear1#1"/>
    <dgm:cxn modelId="{BBE3C096-B62F-43D6-881F-054D9F6F8D66}" type="presOf" srcId="{A5CBED62-2D3A-4840-A346-4A151325BF8F}" destId="{7B4C9C98-24B9-4C2D-AE2C-7DA6F48E3628}" srcOrd="1" destOrd="0" presId="urn:microsoft.com/office/officeart/2005/8/layout/gear1#1"/>
    <dgm:cxn modelId="{292ED197-3D1F-4CC9-8B87-3EC3F7B6C16B}" type="presOf" srcId="{A5CBED62-2D3A-4840-A346-4A151325BF8F}" destId="{76CE85FB-F342-4BD1-9F0F-FFCA043EA794}" srcOrd="0" destOrd="0" presId="urn:microsoft.com/office/officeart/2005/8/layout/gear1#1"/>
    <dgm:cxn modelId="{2F58E59F-4D4A-4E14-87F1-DCB6169EA707}" type="presOf" srcId="{169B2B45-EE9E-4D5E-8F79-2395CEEDDEB9}" destId="{CC1B951D-68BA-4CD8-9775-AEFAFF502CFD}" srcOrd="2" destOrd="0" presId="urn:microsoft.com/office/officeart/2005/8/layout/gear1#1"/>
    <dgm:cxn modelId="{6E9076C3-B392-446F-B7D7-8F3915F1E8BA}" srcId="{152C524E-E378-4452-BF0A-A0A3866BC767}" destId="{169B2B45-EE9E-4D5E-8F79-2395CEEDDEB9}" srcOrd="1" destOrd="0" parTransId="{44DC231B-242F-49CA-BDE1-754DFB780424}" sibTransId="{9E53AD26-49D7-417F-B52F-7FBB3C332B0F}"/>
    <dgm:cxn modelId="{111098D0-4772-4279-8B84-9273D85AA833}" type="presOf" srcId="{7E8B1F82-EF80-457C-BED7-75A20D544121}" destId="{38377115-3CED-4DD3-BBC1-2D3BAEE3F400}" srcOrd="2" destOrd="0" presId="urn:microsoft.com/office/officeart/2005/8/layout/gear1#1"/>
    <dgm:cxn modelId="{D9BCEAD1-B4DE-40E2-ABA3-D8DD6B7F5906}" type="presOf" srcId="{152C524E-E378-4452-BF0A-A0A3866BC767}" destId="{0AC678EE-BF41-43CC-9251-D1217E80E25E}" srcOrd="0" destOrd="0" presId="urn:microsoft.com/office/officeart/2005/8/layout/gear1#1"/>
    <dgm:cxn modelId="{64445EEB-4096-49DF-9A65-C7AE129774BF}" type="presOf" srcId="{9E53AD26-49D7-417F-B52F-7FBB3C332B0F}" destId="{E7D6F9AF-4641-422B-BA8E-29C15AC420EB}" srcOrd="0" destOrd="0" presId="urn:microsoft.com/office/officeart/2005/8/layout/gear1#1"/>
    <dgm:cxn modelId="{5A79378F-9E2F-430F-9BB5-99BDF7D7066F}" type="presParOf" srcId="{0AC678EE-BF41-43CC-9251-D1217E80E25E}" destId="{AADEDC73-ACB3-45A3-973A-ABF8505B3A7B}" srcOrd="0" destOrd="0" presId="urn:microsoft.com/office/officeart/2005/8/layout/gear1#1"/>
    <dgm:cxn modelId="{EB798891-BDE1-4D05-93CD-1FA72C730142}" type="presParOf" srcId="{0AC678EE-BF41-43CC-9251-D1217E80E25E}" destId="{FD5126D6-DA6F-4292-A1CD-B9B71E940B47}" srcOrd="1" destOrd="0" presId="urn:microsoft.com/office/officeart/2005/8/layout/gear1#1"/>
    <dgm:cxn modelId="{003103CC-BB44-4705-9223-BA99A77669FB}" type="presParOf" srcId="{0AC678EE-BF41-43CC-9251-D1217E80E25E}" destId="{38377115-3CED-4DD3-BBC1-2D3BAEE3F400}" srcOrd="2" destOrd="0" presId="urn:microsoft.com/office/officeart/2005/8/layout/gear1#1"/>
    <dgm:cxn modelId="{FC9F05CB-4F1D-4AC0-89B0-07D479526FCD}" type="presParOf" srcId="{0AC678EE-BF41-43CC-9251-D1217E80E25E}" destId="{F496F5E5-47DD-4BF1-BD06-1907B05D2EC1}" srcOrd="3" destOrd="0" presId="urn:microsoft.com/office/officeart/2005/8/layout/gear1#1"/>
    <dgm:cxn modelId="{E5277AC6-0FBD-483A-A340-2ADFAD2DDFFF}" type="presParOf" srcId="{0AC678EE-BF41-43CC-9251-D1217E80E25E}" destId="{4B2CC2E8-6009-4937-9137-ADD5DC8273ED}" srcOrd="4" destOrd="0" presId="urn:microsoft.com/office/officeart/2005/8/layout/gear1#1"/>
    <dgm:cxn modelId="{3EC7DF6C-BE98-43B5-8DAA-F56F76C93FA7}" type="presParOf" srcId="{0AC678EE-BF41-43CC-9251-D1217E80E25E}" destId="{CC1B951D-68BA-4CD8-9775-AEFAFF502CFD}" srcOrd="5" destOrd="0" presId="urn:microsoft.com/office/officeart/2005/8/layout/gear1#1"/>
    <dgm:cxn modelId="{A51AEB02-CC62-41BD-8375-1397E4A576E2}" type="presParOf" srcId="{0AC678EE-BF41-43CC-9251-D1217E80E25E}" destId="{76CE85FB-F342-4BD1-9F0F-FFCA043EA794}" srcOrd="6" destOrd="0" presId="urn:microsoft.com/office/officeart/2005/8/layout/gear1#1"/>
    <dgm:cxn modelId="{96A8C1A1-10A5-41CC-B45C-9331667A05C3}" type="presParOf" srcId="{0AC678EE-BF41-43CC-9251-D1217E80E25E}" destId="{E95A3E6F-3909-46F0-88ED-FD2ABE60E921}" srcOrd="7" destOrd="0" presId="urn:microsoft.com/office/officeart/2005/8/layout/gear1#1"/>
    <dgm:cxn modelId="{D271E483-EA13-4945-B24E-90DEF46A85BF}" type="presParOf" srcId="{0AC678EE-BF41-43CC-9251-D1217E80E25E}" destId="{7B4C9C98-24B9-4C2D-AE2C-7DA6F48E3628}" srcOrd="8" destOrd="0" presId="urn:microsoft.com/office/officeart/2005/8/layout/gear1#1"/>
    <dgm:cxn modelId="{DE12D6D3-5A35-425C-8A44-D719E6740C00}" type="presParOf" srcId="{0AC678EE-BF41-43CC-9251-D1217E80E25E}" destId="{47C1C2C8-E8F0-4BEF-B213-33A25D32490E}" srcOrd="9" destOrd="0" presId="urn:microsoft.com/office/officeart/2005/8/layout/gear1#1"/>
    <dgm:cxn modelId="{F134C90D-5CCF-4414-97FC-938DEF9943BA}" type="presParOf" srcId="{0AC678EE-BF41-43CC-9251-D1217E80E25E}" destId="{4FAAE36F-7EB2-4031-8CB6-7228D4CF8085}" srcOrd="10" destOrd="0" presId="urn:microsoft.com/office/officeart/2005/8/layout/gear1#1"/>
    <dgm:cxn modelId="{2DC8D0D8-DB1E-4516-889E-CDCCCA33FA10}" type="presParOf" srcId="{0AC678EE-BF41-43CC-9251-D1217E80E25E}" destId="{E7D6F9AF-4641-422B-BA8E-29C15AC420EB}" srcOrd="11" destOrd="0" presId="urn:microsoft.com/office/officeart/2005/8/layout/gear1#1"/>
    <dgm:cxn modelId="{DC5467DE-0FA9-43F7-8D12-906CE6360208}" type="presParOf" srcId="{0AC678EE-BF41-43CC-9251-D1217E80E25E}" destId="{FC1BADD2-F83B-463D-AD5E-D94B5D6E0055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36C73-006A-4AB3-9D1C-876A615A94A7}">
      <dsp:nvSpPr>
        <dsp:cNvPr id="0" name=""/>
        <dsp:cNvSpPr/>
      </dsp:nvSpPr>
      <dsp:spPr bwMode="white">
        <a:xfrm>
          <a:off x="1695872" y="550631"/>
          <a:ext cx="4736256" cy="4736256"/>
        </a:xfrm>
        <a:prstGeom prst="blockArc">
          <a:avLst>
            <a:gd name="adj1" fmla="val 16199999"/>
            <a:gd name="adj2" fmla="val 20520000"/>
            <a:gd name="adj3" fmla="val 39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</dsp:sp>
    <dsp:sp modelId="{F3596884-C09F-4C70-900E-D61864BED5F1}">
      <dsp:nvSpPr>
        <dsp:cNvPr id="0" name=""/>
        <dsp:cNvSpPr/>
      </dsp:nvSpPr>
      <dsp:spPr bwMode="white">
        <a:xfrm>
          <a:off x="1695872" y="550631"/>
          <a:ext cx="4736256" cy="4736256"/>
        </a:xfrm>
        <a:prstGeom prst="blockArc">
          <a:avLst>
            <a:gd name="adj1" fmla="val 20520000"/>
            <a:gd name="adj2" fmla="val 3240000"/>
            <a:gd name="adj3" fmla="val 39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</dsp:sp>
    <dsp:sp modelId="{15715456-3418-4DF0-AF3A-DA59307B110D}">
      <dsp:nvSpPr>
        <dsp:cNvPr id="0" name=""/>
        <dsp:cNvSpPr/>
      </dsp:nvSpPr>
      <dsp:spPr bwMode="white">
        <a:xfrm>
          <a:off x="1695872" y="550631"/>
          <a:ext cx="4736256" cy="4736256"/>
        </a:xfrm>
        <a:prstGeom prst="blockArc">
          <a:avLst>
            <a:gd name="adj1" fmla="val 3240000"/>
            <a:gd name="adj2" fmla="val 7560000"/>
            <a:gd name="adj3" fmla="val 39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</dsp:sp>
    <dsp:sp modelId="{EBDCA107-8C73-4044-AC95-50DA28B759A8}">
      <dsp:nvSpPr>
        <dsp:cNvPr id="0" name=""/>
        <dsp:cNvSpPr/>
      </dsp:nvSpPr>
      <dsp:spPr bwMode="white">
        <a:xfrm>
          <a:off x="1695872" y="550631"/>
          <a:ext cx="4736256" cy="4736256"/>
        </a:xfrm>
        <a:prstGeom prst="blockArc">
          <a:avLst>
            <a:gd name="adj1" fmla="val 7560000"/>
            <a:gd name="adj2" fmla="val 11880000"/>
            <a:gd name="adj3" fmla="val 39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</dsp:sp>
    <dsp:sp modelId="{B5FF6E04-452A-4146-97F4-3BC94EB5BB87}">
      <dsp:nvSpPr>
        <dsp:cNvPr id="0" name=""/>
        <dsp:cNvSpPr/>
      </dsp:nvSpPr>
      <dsp:spPr bwMode="white">
        <a:xfrm>
          <a:off x="1695872" y="550631"/>
          <a:ext cx="4736256" cy="4736256"/>
        </a:xfrm>
        <a:prstGeom prst="blockArc">
          <a:avLst>
            <a:gd name="adj1" fmla="val 11880000"/>
            <a:gd name="adj2" fmla="val 16199999"/>
            <a:gd name="adj3" fmla="val 39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</dsp:sp>
    <dsp:sp modelId="{BADECBB5-37EA-4668-8A2F-BD2C2902F22A}">
      <dsp:nvSpPr>
        <dsp:cNvPr id="0" name=""/>
        <dsp:cNvSpPr/>
      </dsp:nvSpPr>
      <dsp:spPr bwMode="white">
        <a:xfrm>
          <a:off x="3028979" y="1883738"/>
          <a:ext cx="2070042" cy="2070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标题</a:t>
          </a:r>
        </a:p>
      </dsp:txBody>
      <dsp:txXfrm>
        <a:off x="3028979" y="1883738"/>
        <a:ext cx="2070042" cy="2070042"/>
      </dsp:txXfrm>
    </dsp:sp>
    <dsp:sp modelId="{306BFC7C-5B8B-450A-967B-403E13A8B0A5}">
      <dsp:nvSpPr>
        <dsp:cNvPr id="0" name=""/>
        <dsp:cNvSpPr/>
      </dsp:nvSpPr>
      <dsp:spPr bwMode="white">
        <a:xfrm>
          <a:off x="3339485" y="0"/>
          <a:ext cx="1449029" cy="1449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altLang="en-US" sz="3600" kern="1200"/>
        </a:p>
      </dsp:txBody>
      <dsp:txXfrm>
        <a:off x="3339485" y="0"/>
        <a:ext cx="1449029" cy="1449029"/>
      </dsp:txXfrm>
    </dsp:sp>
    <dsp:sp modelId="{C2E7DEFD-0505-42BF-AE13-B6483BF86572}">
      <dsp:nvSpPr>
        <dsp:cNvPr id="0" name=""/>
        <dsp:cNvSpPr/>
      </dsp:nvSpPr>
      <dsp:spPr bwMode="white">
        <a:xfrm>
          <a:off x="5426336" y="1516186"/>
          <a:ext cx="1449029" cy="1449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/>
            <a:t>2</a:t>
          </a:r>
        </a:p>
      </dsp:txBody>
      <dsp:txXfrm>
        <a:off x="5426336" y="1516186"/>
        <a:ext cx="1449029" cy="1449029"/>
      </dsp:txXfrm>
    </dsp:sp>
    <dsp:sp modelId="{44F31994-0027-4DC3-B39E-FEE01FB1A852}">
      <dsp:nvSpPr>
        <dsp:cNvPr id="0" name=""/>
        <dsp:cNvSpPr/>
      </dsp:nvSpPr>
      <dsp:spPr bwMode="white">
        <a:xfrm>
          <a:off x="4629230" y="3969426"/>
          <a:ext cx="1449029" cy="1449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/>
            <a:t>4</a:t>
          </a:r>
        </a:p>
      </dsp:txBody>
      <dsp:txXfrm>
        <a:off x="4629230" y="3969426"/>
        <a:ext cx="1449029" cy="1449029"/>
      </dsp:txXfrm>
    </dsp:sp>
    <dsp:sp modelId="{0DA4B7DF-BD6B-46E8-940A-69050C019BB3}">
      <dsp:nvSpPr>
        <dsp:cNvPr id="0" name=""/>
        <dsp:cNvSpPr/>
      </dsp:nvSpPr>
      <dsp:spPr bwMode="white">
        <a:xfrm>
          <a:off x="2049741" y="3969426"/>
          <a:ext cx="1449029" cy="1449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/>
            <a:t>3</a:t>
          </a:r>
        </a:p>
      </dsp:txBody>
      <dsp:txXfrm>
        <a:off x="2049741" y="3969426"/>
        <a:ext cx="1449029" cy="1449029"/>
      </dsp:txXfrm>
    </dsp:sp>
    <dsp:sp modelId="{F539A410-44AA-4A02-9F1B-997DD2B71E87}">
      <dsp:nvSpPr>
        <dsp:cNvPr id="0" name=""/>
        <dsp:cNvSpPr/>
      </dsp:nvSpPr>
      <dsp:spPr bwMode="white">
        <a:xfrm>
          <a:off x="1252635" y="1516186"/>
          <a:ext cx="1449029" cy="1449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/>
            <a:t>1</a:t>
          </a:r>
        </a:p>
      </dsp:txBody>
      <dsp:txXfrm>
        <a:off x="1252635" y="1516186"/>
        <a:ext cx="1449029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EDC73-ACB3-45A3-973A-ABF8505B3A7B}">
      <dsp:nvSpPr>
        <dsp:cNvPr id="0" name=""/>
        <dsp:cNvSpPr/>
      </dsp:nvSpPr>
      <dsp:spPr>
        <a:xfrm>
          <a:off x="2799143" y="1799653"/>
          <a:ext cx="2199576" cy="219957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/>
            <a:t>文字</a:t>
          </a:r>
        </a:p>
      </dsp:txBody>
      <dsp:txXfrm>
        <a:off x="3241356" y="2314893"/>
        <a:ext cx="1315150" cy="1130628"/>
      </dsp:txXfrm>
    </dsp:sp>
    <dsp:sp modelId="{F496F5E5-47DD-4BF1-BD06-1907B05D2EC1}">
      <dsp:nvSpPr>
        <dsp:cNvPr id="0" name=""/>
        <dsp:cNvSpPr/>
      </dsp:nvSpPr>
      <dsp:spPr>
        <a:xfrm>
          <a:off x="1519389" y="1279753"/>
          <a:ext cx="1599692" cy="159969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/>
            <a:t>文字</a:t>
          </a:r>
        </a:p>
      </dsp:txBody>
      <dsp:txXfrm>
        <a:off x="1922116" y="1684914"/>
        <a:ext cx="794238" cy="789370"/>
      </dsp:txXfrm>
    </dsp:sp>
    <dsp:sp modelId="{76CE85FB-F342-4BD1-9F0F-FFCA043EA794}">
      <dsp:nvSpPr>
        <dsp:cNvPr id="0" name=""/>
        <dsp:cNvSpPr/>
      </dsp:nvSpPr>
      <dsp:spPr>
        <a:xfrm rot="20700000">
          <a:off x="2415380" y="176129"/>
          <a:ext cx="1567371" cy="156737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/>
            <a:t>文字</a:t>
          </a:r>
        </a:p>
      </dsp:txBody>
      <dsp:txXfrm rot="-20700000">
        <a:off x="2759151" y="519899"/>
        <a:ext cx="879830" cy="879830"/>
      </dsp:txXfrm>
    </dsp:sp>
    <dsp:sp modelId="{4FAAE36F-7EB2-4031-8CB6-7228D4CF8085}">
      <dsp:nvSpPr>
        <dsp:cNvPr id="0" name=""/>
        <dsp:cNvSpPr/>
      </dsp:nvSpPr>
      <dsp:spPr>
        <a:xfrm>
          <a:off x="2627884" y="1468949"/>
          <a:ext cx="2815457" cy="2815457"/>
        </a:xfrm>
        <a:prstGeom prst="circularArrow">
          <a:avLst>
            <a:gd name="adj1" fmla="val 4688"/>
            <a:gd name="adj2" fmla="val 299029"/>
            <a:gd name="adj3" fmla="val 2511445"/>
            <a:gd name="adj4" fmla="val 158714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6F9AF-4641-422B-BA8E-29C15AC420EB}">
      <dsp:nvSpPr>
        <dsp:cNvPr id="0" name=""/>
        <dsp:cNvSpPr/>
      </dsp:nvSpPr>
      <dsp:spPr>
        <a:xfrm>
          <a:off x="1236087" y="926639"/>
          <a:ext cx="2045606" cy="20456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BADD2-F83B-463D-AD5E-D94B5D6E0055}">
      <dsp:nvSpPr>
        <dsp:cNvPr id="0" name=""/>
        <dsp:cNvSpPr/>
      </dsp:nvSpPr>
      <dsp:spPr>
        <a:xfrm>
          <a:off x="2052831" y="-166346"/>
          <a:ext cx="2205575" cy="22055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2021/1/5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27940" y="-5080"/>
            <a:ext cx="12219305" cy="6886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340100" y="2104766"/>
            <a:ext cx="7481468" cy="2648844"/>
            <a:chOff x="5175" y="3415"/>
            <a:chExt cx="11782" cy="4171"/>
          </a:xfrm>
        </p:grpSpPr>
        <p:sp>
          <p:nvSpPr>
            <p:cNvPr id="12" name="矩形 11"/>
            <p:cNvSpPr/>
            <p:nvPr/>
          </p:nvSpPr>
          <p:spPr>
            <a:xfrm>
              <a:off x="5175" y="3415"/>
              <a:ext cx="10504" cy="1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40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庞门正道标题体" panose="02010600030101010101" charset="-122"/>
                  <a:ea typeface="庞门正道标题体" panose="02010600030101010101" charset="-122"/>
                  <a:cs typeface="+mn-ea"/>
                  <a:sym typeface="Century Gothic" panose="020B0502020202020204" pitchFamily="34" charset="0"/>
                </a:rPr>
                <a:t>BUSINESS</a:t>
              </a:r>
              <a:endParaRPr kumimoji="0" lang="en-US" altLang="zh-CN" sz="6000" b="1" i="0" u="none" strike="noStrike" kern="1200" cap="none" spc="4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庞门正道标题体" panose="02010600030101010101" charset="-122"/>
                <a:ea typeface="庞门正道标题体" panose="02010600030101010101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175" y="5461"/>
              <a:ext cx="11782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60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锐字真言体免费商用" panose="02010600030101010101" charset="-122"/>
                  <a:ea typeface="锐字真言体免费商用" panose="02010600030101010101" charset="-122"/>
                  <a:cs typeface="+mn-ea"/>
                  <a:sym typeface="Century Gothic" panose="020B0502020202020204" pitchFamily="34" charset="0"/>
                </a:rPr>
                <a:t>简约商务工作总结模板</a:t>
              </a:r>
              <a:endParaRPr kumimoji="0" lang="zh-CN" altLang="en-US" sz="4800" b="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锐字真言体免费商用" panose="02010600030101010101" charset="-122"/>
                <a:ea typeface="锐字真言体免费商用" panose="02010600030101010101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76" y="7006"/>
              <a:ext cx="8134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1200" cap="none" normalizeH="0" baseline="0" noProof="0"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Century Gothic" panose="020B0502020202020204" pitchFamily="34" charset="0"/>
                </a:rPr>
                <a:t>汇报人：</a:t>
              </a:r>
              <a:r>
                <a:rPr kumimoji="0" lang="en-US" altLang="zh-CN" sz="1800" i="0" u="none" strike="noStrike" kern="1200" cap="none" normalizeH="0" baseline="0" noProof="0"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Century Gothic" panose="020B0502020202020204" pitchFamily="34" charset="0"/>
                </a:rPr>
                <a:t>xiazaii    </a:t>
              </a:r>
              <a:r>
                <a:rPr kumimoji="0" lang="zh-CN" altLang="en-US" sz="1800" i="0" u="none" strike="noStrike" kern="1200" cap="none" normalizeH="0" baseline="0" noProof="0"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Century Gothic" panose="020B0502020202020204" pitchFamily="34" charset="0"/>
                </a:rPr>
                <a:t>时间：</a:t>
              </a:r>
              <a:r>
                <a:rPr kumimoji="0" lang="en-US" altLang="zh-CN" sz="1800" i="0" u="none" strike="noStrike" kern="1200" cap="none" normalizeH="0" baseline="0" noProof="0"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Century Gothic" panose="020B0502020202020204" pitchFamily="34" charset="0"/>
                </a:rPr>
                <a:t>20**</a:t>
              </a:r>
              <a:r>
                <a:rPr kumimoji="0" lang="zh-CN" altLang="en-US" sz="1800" i="0" u="none" strike="noStrike" kern="1200" cap="none" normalizeH="0" baseline="0" noProof="0"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Century Gothic" panose="020B0502020202020204" pitchFamily="34" charset="0"/>
                </a:rPr>
                <a:t>年**月**日</a:t>
              </a:r>
              <a:endParaRPr kumimoji="0" lang="zh-CN" altLang="en-US" sz="1800" i="0" u="none" strike="noStrike" kern="1200" cap="none" normalizeH="0" baseline="0" noProof="0" dirty="0"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Century Gothic" panose="020B0502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376" y="5010"/>
              <a:ext cx="6736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1969770" y="-949960"/>
            <a:ext cx="14534515" cy="5074285"/>
            <a:chOff x="-3102" y="-1496"/>
            <a:chExt cx="22889" cy="7991"/>
          </a:xfrm>
        </p:grpSpPr>
        <p:sp>
          <p:nvSpPr>
            <p:cNvPr id="33" name="直角三角形 32"/>
            <p:cNvSpPr/>
            <p:nvPr/>
          </p:nvSpPr>
          <p:spPr>
            <a:xfrm rot="5400000">
              <a:off x="1450" y="-3740"/>
              <a:ext cx="7080" cy="1339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19920000">
              <a:off x="-3102" y="4267"/>
              <a:ext cx="12051" cy="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19920000">
              <a:off x="7737" y="-1496"/>
              <a:ext cx="12051" cy="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10800000">
            <a:off x="-157480" y="2987675"/>
            <a:ext cx="14534515" cy="5086985"/>
            <a:chOff x="2698" y="4185"/>
            <a:chExt cx="22889" cy="8011"/>
          </a:xfrm>
        </p:grpSpPr>
        <p:sp>
          <p:nvSpPr>
            <p:cNvPr id="36" name="直角三角形 35"/>
            <p:cNvSpPr/>
            <p:nvPr/>
          </p:nvSpPr>
          <p:spPr>
            <a:xfrm rot="5400000">
              <a:off x="7250" y="1961"/>
              <a:ext cx="7080" cy="1339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19920000">
              <a:off x="2698" y="9948"/>
              <a:ext cx="12051" cy="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19920000">
              <a:off x="13537" y="4185"/>
              <a:ext cx="12051" cy="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6003925" y="7360920"/>
            <a:ext cx="8983345" cy="74930"/>
            <a:chOff x="-9455" y="11592"/>
            <a:chExt cx="14147" cy="118"/>
          </a:xfrm>
        </p:grpSpPr>
        <p:sp>
          <p:nvSpPr>
            <p:cNvPr id="2" name="矩形 1"/>
            <p:cNvSpPr/>
            <p:nvPr/>
          </p:nvSpPr>
          <p:spPr>
            <a:xfrm rot="19920000">
              <a:off x="-9455" y="11592"/>
              <a:ext cx="12051" cy="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 rot="19920000">
              <a:off x="-7358" y="11592"/>
              <a:ext cx="12051" cy="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608185" y="-949960"/>
            <a:ext cx="9127490" cy="206375"/>
            <a:chOff x="15531" y="-1794"/>
            <a:chExt cx="14374" cy="325"/>
          </a:xfrm>
        </p:grpSpPr>
        <p:sp>
          <p:nvSpPr>
            <p:cNvPr id="4" name="矩形 3"/>
            <p:cNvSpPr/>
            <p:nvPr/>
          </p:nvSpPr>
          <p:spPr>
            <a:xfrm rot="19920000">
              <a:off x="15531" y="-1587"/>
              <a:ext cx="12051" cy="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9920000">
              <a:off x="17855" y="-1794"/>
              <a:ext cx="12051" cy="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 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1350716" y="207653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defTabSz="1219200"/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点击输入标题内容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4786504" y="4862537"/>
            <a:ext cx="2853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99807" y="4493205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248642" y="4807514"/>
            <a:ext cx="28535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61945" y="4438182"/>
            <a:ext cx="20269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8166033" y="4862537"/>
            <a:ext cx="28535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79336" y="4493205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2" name="同心圆 1"/>
          <p:cNvSpPr/>
          <p:nvPr/>
        </p:nvSpPr>
        <p:spPr>
          <a:xfrm>
            <a:off x="495300" y="207645"/>
            <a:ext cx="472440" cy="47244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 descr="商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385" y="2516505"/>
            <a:ext cx="932180" cy="932180"/>
          </a:xfrm>
          <a:prstGeom prst="rect">
            <a:avLst/>
          </a:prstGeom>
        </p:spPr>
      </p:pic>
      <p:pic>
        <p:nvPicPr>
          <p:cNvPr id="5" name="图片 4" descr="商务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085" y="2298700"/>
            <a:ext cx="1054735" cy="1054735"/>
          </a:xfrm>
          <a:prstGeom prst="rect">
            <a:avLst/>
          </a:prstGeom>
        </p:spPr>
      </p:pic>
      <p:pic>
        <p:nvPicPr>
          <p:cNvPr id="6" name="图片 5" descr="商务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665" y="2393950"/>
            <a:ext cx="1177925" cy="1177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多边形: 形状 47"/>
          <p:cNvSpPr/>
          <p:nvPr/>
        </p:nvSpPr>
        <p:spPr>
          <a:xfrm rot="2675650">
            <a:off x="4256618" y="-6700899"/>
            <a:ext cx="6079480" cy="8142160"/>
          </a:xfrm>
          <a:custGeom>
            <a:avLst/>
            <a:gdLst>
              <a:gd name="connsiteX0" fmla="*/ 524140 w 4559610"/>
              <a:gd name="connsiteY0" fmla="*/ 518900 h 6106620"/>
              <a:gd name="connsiteX1" fmla="*/ 426811 w 4559610"/>
              <a:gd name="connsiteY1" fmla="*/ 753873 h 6106620"/>
              <a:gd name="connsiteX2" fmla="*/ 426811 w 4559610"/>
              <a:gd name="connsiteY2" fmla="*/ 5518843 h 6106620"/>
              <a:gd name="connsiteX3" fmla="*/ 759114 w 4559610"/>
              <a:gd name="connsiteY3" fmla="*/ 5851146 h 6106620"/>
              <a:gd name="connsiteX4" fmla="*/ 3991578 w 4559610"/>
              <a:gd name="connsiteY4" fmla="*/ 5851146 h 6106620"/>
              <a:gd name="connsiteX5" fmla="*/ 4323881 w 4559610"/>
              <a:gd name="connsiteY5" fmla="*/ 5518843 h 6106620"/>
              <a:gd name="connsiteX6" fmla="*/ 4323881 w 4559610"/>
              <a:gd name="connsiteY6" fmla="*/ 753873 h 6106620"/>
              <a:gd name="connsiteX7" fmla="*/ 3991578 w 4559610"/>
              <a:gd name="connsiteY7" fmla="*/ 421570 h 6106620"/>
              <a:gd name="connsiteX8" fmla="*/ 759114 w 4559610"/>
              <a:gd name="connsiteY8" fmla="*/ 421570 h 6106620"/>
              <a:gd name="connsiteX9" fmla="*/ 524140 w 4559610"/>
              <a:gd name="connsiteY9" fmla="*/ 518900 h 6106620"/>
              <a:gd name="connsiteX10" fmla="*/ 113876 w 4559610"/>
              <a:gd name="connsiteY10" fmla="*/ 113876 h 6106620"/>
              <a:gd name="connsiteX11" fmla="*/ 388798 w 4559610"/>
              <a:gd name="connsiteY11" fmla="*/ 0 h 6106620"/>
              <a:gd name="connsiteX12" fmla="*/ 4170812 w 4559610"/>
              <a:gd name="connsiteY12" fmla="*/ 0 h 6106620"/>
              <a:gd name="connsiteX13" fmla="*/ 4559610 w 4559610"/>
              <a:gd name="connsiteY13" fmla="*/ 388798 h 6106620"/>
              <a:gd name="connsiteX14" fmla="*/ 4559610 w 4559610"/>
              <a:gd name="connsiteY14" fmla="*/ 5717822 h 6106620"/>
              <a:gd name="connsiteX15" fmla="*/ 4170812 w 4559610"/>
              <a:gd name="connsiteY15" fmla="*/ 6106620 h 6106620"/>
              <a:gd name="connsiteX16" fmla="*/ 388798 w 4559610"/>
              <a:gd name="connsiteY16" fmla="*/ 6106620 h 6106620"/>
              <a:gd name="connsiteX17" fmla="*/ 0 w 4559610"/>
              <a:gd name="connsiteY17" fmla="*/ 5717822 h 6106620"/>
              <a:gd name="connsiteX18" fmla="*/ 0 w 4559610"/>
              <a:gd name="connsiteY18" fmla="*/ 388798 h 6106620"/>
              <a:gd name="connsiteX19" fmla="*/ 113876 w 4559610"/>
              <a:gd name="connsiteY19" fmla="*/ 113876 h 610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59610" h="6106620">
                <a:moveTo>
                  <a:pt x="524140" y="518900"/>
                </a:moveTo>
                <a:cubicBezTo>
                  <a:pt x="464005" y="579035"/>
                  <a:pt x="426811" y="662110"/>
                  <a:pt x="426811" y="753873"/>
                </a:cubicBezTo>
                <a:lnTo>
                  <a:pt x="426811" y="5518843"/>
                </a:lnTo>
                <a:cubicBezTo>
                  <a:pt x="426811" y="5702369"/>
                  <a:pt x="575588" y="5851146"/>
                  <a:pt x="759114" y="5851146"/>
                </a:cubicBezTo>
                <a:lnTo>
                  <a:pt x="3991578" y="5851146"/>
                </a:lnTo>
                <a:cubicBezTo>
                  <a:pt x="4175104" y="5851146"/>
                  <a:pt x="4323881" y="5702369"/>
                  <a:pt x="4323881" y="5518843"/>
                </a:cubicBezTo>
                <a:lnTo>
                  <a:pt x="4323881" y="753873"/>
                </a:lnTo>
                <a:cubicBezTo>
                  <a:pt x="4323881" y="570347"/>
                  <a:pt x="4175104" y="421570"/>
                  <a:pt x="3991578" y="421570"/>
                </a:cubicBezTo>
                <a:lnTo>
                  <a:pt x="759114" y="421570"/>
                </a:lnTo>
                <a:cubicBezTo>
                  <a:pt x="667351" y="421570"/>
                  <a:pt x="584275" y="458765"/>
                  <a:pt x="524140" y="518900"/>
                </a:cubicBezTo>
                <a:close/>
                <a:moveTo>
                  <a:pt x="113876" y="113876"/>
                </a:moveTo>
                <a:cubicBezTo>
                  <a:pt x="184235" y="43518"/>
                  <a:pt x="281435" y="0"/>
                  <a:pt x="388798" y="0"/>
                </a:cubicBezTo>
                <a:lnTo>
                  <a:pt x="4170812" y="0"/>
                </a:lnTo>
                <a:cubicBezTo>
                  <a:pt x="4385539" y="0"/>
                  <a:pt x="4559610" y="174071"/>
                  <a:pt x="4559610" y="388798"/>
                </a:cubicBezTo>
                <a:lnTo>
                  <a:pt x="4559610" y="5717822"/>
                </a:lnTo>
                <a:cubicBezTo>
                  <a:pt x="4559610" y="5932549"/>
                  <a:pt x="4385539" y="6106620"/>
                  <a:pt x="4170812" y="6106620"/>
                </a:cubicBezTo>
                <a:lnTo>
                  <a:pt x="388798" y="6106620"/>
                </a:lnTo>
                <a:cubicBezTo>
                  <a:pt x="174071" y="6106620"/>
                  <a:pt x="0" y="5932549"/>
                  <a:pt x="0" y="5717822"/>
                </a:cubicBezTo>
                <a:lnTo>
                  <a:pt x="0" y="388798"/>
                </a:lnTo>
                <a:cubicBezTo>
                  <a:pt x="0" y="281435"/>
                  <a:pt x="43518" y="184235"/>
                  <a:pt x="113876" y="1138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srgbClr val="FFFFFF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50" name="任意多边形: 形状 49"/>
          <p:cNvSpPr/>
          <p:nvPr/>
        </p:nvSpPr>
        <p:spPr>
          <a:xfrm rot="2675650">
            <a:off x="10136421" y="1198834"/>
            <a:ext cx="6079480" cy="8142160"/>
          </a:xfrm>
          <a:custGeom>
            <a:avLst/>
            <a:gdLst>
              <a:gd name="connsiteX0" fmla="*/ 524140 w 4559610"/>
              <a:gd name="connsiteY0" fmla="*/ 518900 h 6106620"/>
              <a:gd name="connsiteX1" fmla="*/ 426811 w 4559610"/>
              <a:gd name="connsiteY1" fmla="*/ 753873 h 6106620"/>
              <a:gd name="connsiteX2" fmla="*/ 426811 w 4559610"/>
              <a:gd name="connsiteY2" fmla="*/ 5518843 h 6106620"/>
              <a:gd name="connsiteX3" fmla="*/ 759114 w 4559610"/>
              <a:gd name="connsiteY3" fmla="*/ 5851146 h 6106620"/>
              <a:gd name="connsiteX4" fmla="*/ 3991578 w 4559610"/>
              <a:gd name="connsiteY4" fmla="*/ 5851146 h 6106620"/>
              <a:gd name="connsiteX5" fmla="*/ 4323881 w 4559610"/>
              <a:gd name="connsiteY5" fmla="*/ 5518843 h 6106620"/>
              <a:gd name="connsiteX6" fmla="*/ 4323881 w 4559610"/>
              <a:gd name="connsiteY6" fmla="*/ 753873 h 6106620"/>
              <a:gd name="connsiteX7" fmla="*/ 3991578 w 4559610"/>
              <a:gd name="connsiteY7" fmla="*/ 421570 h 6106620"/>
              <a:gd name="connsiteX8" fmla="*/ 759114 w 4559610"/>
              <a:gd name="connsiteY8" fmla="*/ 421570 h 6106620"/>
              <a:gd name="connsiteX9" fmla="*/ 524140 w 4559610"/>
              <a:gd name="connsiteY9" fmla="*/ 518900 h 6106620"/>
              <a:gd name="connsiteX10" fmla="*/ 113876 w 4559610"/>
              <a:gd name="connsiteY10" fmla="*/ 113876 h 6106620"/>
              <a:gd name="connsiteX11" fmla="*/ 388798 w 4559610"/>
              <a:gd name="connsiteY11" fmla="*/ 0 h 6106620"/>
              <a:gd name="connsiteX12" fmla="*/ 4170812 w 4559610"/>
              <a:gd name="connsiteY12" fmla="*/ 0 h 6106620"/>
              <a:gd name="connsiteX13" fmla="*/ 4559610 w 4559610"/>
              <a:gd name="connsiteY13" fmla="*/ 388798 h 6106620"/>
              <a:gd name="connsiteX14" fmla="*/ 4559610 w 4559610"/>
              <a:gd name="connsiteY14" fmla="*/ 5717822 h 6106620"/>
              <a:gd name="connsiteX15" fmla="*/ 4170812 w 4559610"/>
              <a:gd name="connsiteY15" fmla="*/ 6106620 h 6106620"/>
              <a:gd name="connsiteX16" fmla="*/ 388798 w 4559610"/>
              <a:gd name="connsiteY16" fmla="*/ 6106620 h 6106620"/>
              <a:gd name="connsiteX17" fmla="*/ 0 w 4559610"/>
              <a:gd name="connsiteY17" fmla="*/ 5717822 h 6106620"/>
              <a:gd name="connsiteX18" fmla="*/ 0 w 4559610"/>
              <a:gd name="connsiteY18" fmla="*/ 388798 h 6106620"/>
              <a:gd name="connsiteX19" fmla="*/ 113876 w 4559610"/>
              <a:gd name="connsiteY19" fmla="*/ 113876 h 610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59610" h="6106620">
                <a:moveTo>
                  <a:pt x="524140" y="518900"/>
                </a:moveTo>
                <a:cubicBezTo>
                  <a:pt x="464005" y="579035"/>
                  <a:pt x="426811" y="662110"/>
                  <a:pt x="426811" y="753873"/>
                </a:cubicBezTo>
                <a:lnTo>
                  <a:pt x="426811" y="5518843"/>
                </a:lnTo>
                <a:cubicBezTo>
                  <a:pt x="426811" y="5702369"/>
                  <a:pt x="575588" y="5851146"/>
                  <a:pt x="759114" y="5851146"/>
                </a:cubicBezTo>
                <a:lnTo>
                  <a:pt x="3991578" y="5851146"/>
                </a:lnTo>
                <a:cubicBezTo>
                  <a:pt x="4175104" y="5851146"/>
                  <a:pt x="4323881" y="5702369"/>
                  <a:pt x="4323881" y="5518843"/>
                </a:cubicBezTo>
                <a:lnTo>
                  <a:pt x="4323881" y="753873"/>
                </a:lnTo>
                <a:cubicBezTo>
                  <a:pt x="4323881" y="570347"/>
                  <a:pt x="4175104" y="421570"/>
                  <a:pt x="3991578" y="421570"/>
                </a:cubicBezTo>
                <a:lnTo>
                  <a:pt x="759114" y="421570"/>
                </a:lnTo>
                <a:cubicBezTo>
                  <a:pt x="667351" y="421570"/>
                  <a:pt x="584275" y="458765"/>
                  <a:pt x="524140" y="518900"/>
                </a:cubicBezTo>
                <a:close/>
                <a:moveTo>
                  <a:pt x="113876" y="113876"/>
                </a:moveTo>
                <a:cubicBezTo>
                  <a:pt x="184235" y="43518"/>
                  <a:pt x="281435" y="0"/>
                  <a:pt x="388798" y="0"/>
                </a:cubicBezTo>
                <a:lnTo>
                  <a:pt x="4170812" y="0"/>
                </a:lnTo>
                <a:cubicBezTo>
                  <a:pt x="4385539" y="0"/>
                  <a:pt x="4559610" y="174071"/>
                  <a:pt x="4559610" y="388798"/>
                </a:cubicBezTo>
                <a:lnTo>
                  <a:pt x="4559610" y="5717822"/>
                </a:lnTo>
                <a:cubicBezTo>
                  <a:pt x="4559610" y="5932549"/>
                  <a:pt x="4385539" y="6106620"/>
                  <a:pt x="4170812" y="6106620"/>
                </a:cubicBezTo>
                <a:lnTo>
                  <a:pt x="388798" y="6106620"/>
                </a:lnTo>
                <a:cubicBezTo>
                  <a:pt x="174071" y="6106620"/>
                  <a:pt x="0" y="5932549"/>
                  <a:pt x="0" y="5717822"/>
                </a:cubicBezTo>
                <a:lnTo>
                  <a:pt x="0" y="388798"/>
                </a:lnTo>
                <a:cubicBezTo>
                  <a:pt x="0" y="281435"/>
                  <a:pt x="43518" y="184235"/>
                  <a:pt x="113876" y="1138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srgbClr val="FFFFFF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 rot="2675650">
            <a:off x="10136423" y="-1865232"/>
            <a:ext cx="6079480" cy="8142160"/>
          </a:xfrm>
          <a:custGeom>
            <a:avLst/>
            <a:gdLst>
              <a:gd name="connsiteX0" fmla="*/ 524140 w 4559610"/>
              <a:gd name="connsiteY0" fmla="*/ 518900 h 6106620"/>
              <a:gd name="connsiteX1" fmla="*/ 426811 w 4559610"/>
              <a:gd name="connsiteY1" fmla="*/ 753873 h 6106620"/>
              <a:gd name="connsiteX2" fmla="*/ 426811 w 4559610"/>
              <a:gd name="connsiteY2" fmla="*/ 5518843 h 6106620"/>
              <a:gd name="connsiteX3" fmla="*/ 759114 w 4559610"/>
              <a:gd name="connsiteY3" fmla="*/ 5851146 h 6106620"/>
              <a:gd name="connsiteX4" fmla="*/ 3991578 w 4559610"/>
              <a:gd name="connsiteY4" fmla="*/ 5851146 h 6106620"/>
              <a:gd name="connsiteX5" fmla="*/ 4323881 w 4559610"/>
              <a:gd name="connsiteY5" fmla="*/ 5518843 h 6106620"/>
              <a:gd name="connsiteX6" fmla="*/ 4323881 w 4559610"/>
              <a:gd name="connsiteY6" fmla="*/ 753873 h 6106620"/>
              <a:gd name="connsiteX7" fmla="*/ 3991578 w 4559610"/>
              <a:gd name="connsiteY7" fmla="*/ 421570 h 6106620"/>
              <a:gd name="connsiteX8" fmla="*/ 759114 w 4559610"/>
              <a:gd name="connsiteY8" fmla="*/ 421570 h 6106620"/>
              <a:gd name="connsiteX9" fmla="*/ 524140 w 4559610"/>
              <a:gd name="connsiteY9" fmla="*/ 518900 h 6106620"/>
              <a:gd name="connsiteX10" fmla="*/ 113876 w 4559610"/>
              <a:gd name="connsiteY10" fmla="*/ 113876 h 6106620"/>
              <a:gd name="connsiteX11" fmla="*/ 388798 w 4559610"/>
              <a:gd name="connsiteY11" fmla="*/ 0 h 6106620"/>
              <a:gd name="connsiteX12" fmla="*/ 4170812 w 4559610"/>
              <a:gd name="connsiteY12" fmla="*/ 0 h 6106620"/>
              <a:gd name="connsiteX13" fmla="*/ 4559610 w 4559610"/>
              <a:gd name="connsiteY13" fmla="*/ 388798 h 6106620"/>
              <a:gd name="connsiteX14" fmla="*/ 4559610 w 4559610"/>
              <a:gd name="connsiteY14" fmla="*/ 5717822 h 6106620"/>
              <a:gd name="connsiteX15" fmla="*/ 4170812 w 4559610"/>
              <a:gd name="connsiteY15" fmla="*/ 6106620 h 6106620"/>
              <a:gd name="connsiteX16" fmla="*/ 388798 w 4559610"/>
              <a:gd name="connsiteY16" fmla="*/ 6106620 h 6106620"/>
              <a:gd name="connsiteX17" fmla="*/ 0 w 4559610"/>
              <a:gd name="connsiteY17" fmla="*/ 5717822 h 6106620"/>
              <a:gd name="connsiteX18" fmla="*/ 0 w 4559610"/>
              <a:gd name="connsiteY18" fmla="*/ 388798 h 6106620"/>
              <a:gd name="connsiteX19" fmla="*/ 113876 w 4559610"/>
              <a:gd name="connsiteY19" fmla="*/ 113876 h 610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59610" h="6106620">
                <a:moveTo>
                  <a:pt x="524140" y="518900"/>
                </a:moveTo>
                <a:cubicBezTo>
                  <a:pt x="464005" y="579035"/>
                  <a:pt x="426811" y="662110"/>
                  <a:pt x="426811" y="753873"/>
                </a:cubicBezTo>
                <a:lnTo>
                  <a:pt x="426811" y="5518843"/>
                </a:lnTo>
                <a:cubicBezTo>
                  <a:pt x="426811" y="5702369"/>
                  <a:pt x="575588" y="5851146"/>
                  <a:pt x="759114" y="5851146"/>
                </a:cubicBezTo>
                <a:lnTo>
                  <a:pt x="3991578" y="5851146"/>
                </a:lnTo>
                <a:cubicBezTo>
                  <a:pt x="4175104" y="5851146"/>
                  <a:pt x="4323881" y="5702369"/>
                  <a:pt x="4323881" y="5518843"/>
                </a:cubicBezTo>
                <a:lnTo>
                  <a:pt x="4323881" y="753873"/>
                </a:lnTo>
                <a:cubicBezTo>
                  <a:pt x="4323881" y="570347"/>
                  <a:pt x="4175104" y="421570"/>
                  <a:pt x="3991578" y="421570"/>
                </a:cubicBezTo>
                <a:lnTo>
                  <a:pt x="759114" y="421570"/>
                </a:lnTo>
                <a:cubicBezTo>
                  <a:pt x="667351" y="421570"/>
                  <a:pt x="584275" y="458765"/>
                  <a:pt x="524140" y="518900"/>
                </a:cubicBezTo>
                <a:close/>
                <a:moveTo>
                  <a:pt x="113876" y="113876"/>
                </a:moveTo>
                <a:cubicBezTo>
                  <a:pt x="184235" y="43518"/>
                  <a:pt x="281435" y="0"/>
                  <a:pt x="388798" y="0"/>
                </a:cubicBezTo>
                <a:lnTo>
                  <a:pt x="4170812" y="0"/>
                </a:lnTo>
                <a:cubicBezTo>
                  <a:pt x="4385539" y="0"/>
                  <a:pt x="4559610" y="174071"/>
                  <a:pt x="4559610" y="388798"/>
                </a:cubicBezTo>
                <a:lnTo>
                  <a:pt x="4559610" y="5717822"/>
                </a:lnTo>
                <a:cubicBezTo>
                  <a:pt x="4559610" y="5932549"/>
                  <a:pt x="4385539" y="6106620"/>
                  <a:pt x="4170812" y="6106620"/>
                </a:cubicBezTo>
                <a:lnTo>
                  <a:pt x="388798" y="6106620"/>
                </a:lnTo>
                <a:cubicBezTo>
                  <a:pt x="174071" y="6106620"/>
                  <a:pt x="0" y="5932549"/>
                  <a:pt x="0" y="5717822"/>
                </a:cubicBezTo>
                <a:lnTo>
                  <a:pt x="0" y="388798"/>
                </a:lnTo>
                <a:cubicBezTo>
                  <a:pt x="0" y="281435"/>
                  <a:pt x="43518" y="184235"/>
                  <a:pt x="113876" y="113876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srgbClr val="FFFFFF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26411" y="2695951"/>
            <a:ext cx="6669949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6600" b="1" spc="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PART 03</a:t>
            </a:r>
            <a:endParaRPr lang="en-US" altLang="zh-CN" sz="6600" b="1" spc="4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26411" y="3726794"/>
            <a:ext cx="666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4800" spc="600">
                <a:solidFill>
                  <a:srgbClr val="39425D"/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总体工作概述</a:t>
            </a:r>
            <a:endParaRPr lang="zh-CN" altLang="en-US" sz="4800" spc="600" dirty="0">
              <a:solidFill>
                <a:srgbClr val="39425D"/>
              </a:solidFill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Century Gothic" panose="020B0502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79776" y="4841874"/>
            <a:ext cx="1249680" cy="213360"/>
            <a:chOff x="929640" y="5638800"/>
            <a:chExt cx="1249680" cy="2133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椭圆 2"/>
            <p:cNvSpPr/>
            <p:nvPr/>
          </p:nvSpPr>
          <p:spPr>
            <a:xfrm>
              <a:off x="929640" y="5638800"/>
              <a:ext cx="213360" cy="213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447800" y="5638800"/>
              <a:ext cx="213360" cy="213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965960" y="5638800"/>
              <a:ext cx="213360" cy="213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50" grpId="0" bldLvl="0" animBg="1"/>
      <p:bldP spid="51" grpId="0" bldLvl="0" animBg="1"/>
      <p:bldP spid="47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1350716" y="207653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defTabSz="1219200"/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点击输入标题内容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612935" y="2076752"/>
            <a:ext cx="778465" cy="778463"/>
            <a:chOff x="9131732" y="2431942"/>
            <a:chExt cx="792085" cy="792084"/>
          </a:xfrm>
        </p:grpSpPr>
        <p:sp>
          <p:nvSpPr>
            <p:cNvPr id="37" name="椭圆 36"/>
            <p:cNvSpPr/>
            <p:nvPr/>
          </p:nvSpPr>
          <p:spPr>
            <a:xfrm flipH="1">
              <a:off x="9131732" y="2431942"/>
              <a:ext cx="792085" cy="792084"/>
            </a:xfrm>
            <a:prstGeom prst="ellipse">
              <a:avLst/>
            </a:prstGeom>
            <a:solidFill>
              <a:srgbClr val="39425D"/>
            </a:solidFill>
            <a:ln w="12700">
              <a:miter lim="400000"/>
            </a:ln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9379535" y="2679743"/>
              <a:ext cx="296480" cy="296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15" y="0"/>
                    <a:pt x="5204" y="1124"/>
                    <a:pt x="3164" y="3164"/>
                  </a:cubicBezTo>
                  <a:cubicBezTo>
                    <a:pt x="1124" y="5203"/>
                    <a:pt x="0" y="7915"/>
                    <a:pt x="0" y="10800"/>
                  </a:cubicBezTo>
                  <a:cubicBezTo>
                    <a:pt x="0" y="13685"/>
                    <a:pt x="1124" y="16396"/>
                    <a:pt x="3164" y="18436"/>
                  </a:cubicBezTo>
                  <a:cubicBezTo>
                    <a:pt x="5204" y="20476"/>
                    <a:pt x="7915" y="21600"/>
                    <a:pt x="10800" y="21600"/>
                  </a:cubicBezTo>
                  <a:cubicBezTo>
                    <a:pt x="13685" y="21600"/>
                    <a:pt x="16396" y="20476"/>
                    <a:pt x="18436" y="18436"/>
                  </a:cubicBezTo>
                  <a:cubicBezTo>
                    <a:pt x="20476" y="16397"/>
                    <a:pt x="21600" y="13685"/>
                    <a:pt x="21600" y="10800"/>
                  </a:cubicBezTo>
                  <a:cubicBezTo>
                    <a:pt x="21600" y="7915"/>
                    <a:pt x="20476" y="5204"/>
                    <a:pt x="18436" y="3164"/>
                  </a:cubicBezTo>
                  <a:cubicBezTo>
                    <a:pt x="16396" y="1124"/>
                    <a:pt x="13685" y="0"/>
                    <a:pt x="10800" y="0"/>
                  </a:cubicBezTo>
                  <a:close/>
                  <a:moveTo>
                    <a:pt x="10800" y="675"/>
                  </a:moveTo>
                  <a:cubicBezTo>
                    <a:pt x="13505" y="675"/>
                    <a:pt x="16049" y="1726"/>
                    <a:pt x="17961" y="3639"/>
                  </a:cubicBezTo>
                  <a:cubicBezTo>
                    <a:pt x="19874" y="5551"/>
                    <a:pt x="20925" y="8096"/>
                    <a:pt x="20925" y="10800"/>
                  </a:cubicBezTo>
                  <a:cubicBezTo>
                    <a:pt x="20925" y="13505"/>
                    <a:pt x="19874" y="16049"/>
                    <a:pt x="17961" y="17961"/>
                  </a:cubicBezTo>
                  <a:cubicBezTo>
                    <a:pt x="16049" y="19874"/>
                    <a:pt x="13505" y="20925"/>
                    <a:pt x="10800" y="20925"/>
                  </a:cubicBezTo>
                  <a:cubicBezTo>
                    <a:pt x="8096" y="20925"/>
                    <a:pt x="5551" y="19874"/>
                    <a:pt x="3639" y="17961"/>
                  </a:cubicBezTo>
                  <a:cubicBezTo>
                    <a:pt x="1726" y="16049"/>
                    <a:pt x="675" y="13505"/>
                    <a:pt x="675" y="10800"/>
                  </a:cubicBezTo>
                  <a:cubicBezTo>
                    <a:pt x="675" y="8096"/>
                    <a:pt x="1726" y="5551"/>
                    <a:pt x="3639" y="3639"/>
                  </a:cubicBezTo>
                  <a:cubicBezTo>
                    <a:pt x="5551" y="1726"/>
                    <a:pt x="8095" y="675"/>
                    <a:pt x="10800" y="675"/>
                  </a:cubicBezTo>
                  <a:close/>
                  <a:moveTo>
                    <a:pt x="10462" y="1350"/>
                  </a:moveTo>
                  <a:cubicBezTo>
                    <a:pt x="10462" y="1350"/>
                    <a:pt x="10462" y="2700"/>
                    <a:pt x="10462" y="2700"/>
                  </a:cubicBezTo>
                  <a:lnTo>
                    <a:pt x="11138" y="2700"/>
                  </a:lnTo>
                  <a:lnTo>
                    <a:pt x="11138" y="1350"/>
                  </a:lnTo>
                  <a:lnTo>
                    <a:pt x="10462" y="1350"/>
                  </a:lnTo>
                  <a:close/>
                  <a:moveTo>
                    <a:pt x="10462" y="4050"/>
                  </a:moveTo>
                  <a:lnTo>
                    <a:pt x="10462" y="10937"/>
                  </a:lnTo>
                  <a:lnTo>
                    <a:pt x="13595" y="14080"/>
                  </a:lnTo>
                  <a:lnTo>
                    <a:pt x="14080" y="13595"/>
                  </a:lnTo>
                  <a:lnTo>
                    <a:pt x="11138" y="10663"/>
                  </a:lnTo>
                  <a:cubicBezTo>
                    <a:pt x="11138" y="10663"/>
                    <a:pt x="11138" y="4050"/>
                    <a:pt x="11138" y="4050"/>
                  </a:cubicBezTo>
                  <a:lnTo>
                    <a:pt x="10462" y="4050"/>
                  </a:lnTo>
                  <a:close/>
                  <a:moveTo>
                    <a:pt x="1350" y="10462"/>
                  </a:moveTo>
                  <a:cubicBezTo>
                    <a:pt x="1350" y="10462"/>
                    <a:pt x="1350" y="11138"/>
                    <a:pt x="1350" y="11138"/>
                  </a:cubicBezTo>
                  <a:lnTo>
                    <a:pt x="2700" y="11138"/>
                  </a:lnTo>
                  <a:lnTo>
                    <a:pt x="2700" y="10462"/>
                  </a:lnTo>
                  <a:lnTo>
                    <a:pt x="1350" y="10462"/>
                  </a:lnTo>
                  <a:close/>
                  <a:moveTo>
                    <a:pt x="18900" y="10462"/>
                  </a:moveTo>
                  <a:cubicBezTo>
                    <a:pt x="18900" y="10462"/>
                    <a:pt x="18900" y="11138"/>
                    <a:pt x="18900" y="11138"/>
                  </a:cubicBezTo>
                  <a:lnTo>
                    <a:pt x="20250" y="11138"/>
                  </a:lnTo>
                  <a:lnTo>
                    <a:pt x="20250" y="10462"/>
                  </a:lnTo>
                  <a:lnTo>
                    <a:pt x="18900" y="10462"/>
                  </a:lnTo>
                  <a:close/>
                  <a:moveTo>
                    <a:pt x="10462" y="18900"/>
                  </a:moveTo>
                  <a:cubicBezTo>
                    <a:pt x="10462" y="18900"/>
                    <a:pt x="10462" y="20250"/>
                    <a:pt x="10462" y="20250"/>
                  </a:cubicBezTo>
                  <a:lnTo>
                    <a:pt x="11138" y="20250"/>
                  </a:lnTo>
                  <a:lnTo>
                    <a:pt x="11138" y="18900"/>
                  </a:lnTo>
                  <a:lnTo>
                    <a:pt x="10462" y="1890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416425" y="1990671"/>
            <a:ext cx="778465" cy="778463"/>
            <a:chOff x="9131732" y="2431942"/>
            <a:chExt cx="792085" cy="792084"/>
          </a:xfrm>
        </p:grpSpPr>
        <p:sp>
          <p:nvSpPr>
            <p:cNvPr id="40" name="椭圆 39"/>
            <p:cNvSpPr/>
            <p:nvPr/>
          </p:nvSpPr>
          <p:spPr>
            <a:xfrm flipH="1">
              <a:off x="9131732" y="2431942"/>
              <a:ext cx="792085" cy="792084"/>
            </a:xfrm>
            <a:prstGeom prst="ellipse">
              <a:avLst/>
            </a:prstGeom>
            <a:noFill/>
            <a:ln w="12700">
              <a:solidFill>
                <a:srgbClr val="39425D"/>
              </a:solidFill>
              <a:miter lim="400000"/>
            </a:ln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9379535" y="2679743"/>
              <a:ext cx="296480" cy="296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15" y="0"/>
                    <a:pt x="5204" y="1124"/>
                    <a:pt x="3164" y="3164"/>
                  </a:cubicBezTo>
                  <a:cubicBezTo>
                    <a:pt x="1124" y="5203"/>
                    <a:pt x="0" y="7915"/>
                    <a:pt x="0" y="10800"/>
                  </a:cubicBezTo>
                  <a:cubicBezTo>
                    <a:pt x="0" y="13685"/>
                    <a:pt x="1124" y="16396"/>
                    <a:pt x="3164" y="18436"/>
                  </a:cubicBezTo>
                  <a:cubicBezTo>
                    <a:pt x="5204" y="20476"/>
                    <a:pt x="7915" y="21600"/>
                    <a:pt x="10800" y="21600"/>
                  </a:cubicBezTo>
                  <a:cubicBezTo>
                    <a:pt x="13685" y="21600"/>
                    <a:pt x="16396" y="20476"/>
                    <a:pt x="18436" y="18436"/>
                  </a:cubicBezTo>
                  <a:cubicBezTo>
                    <a:pt x="20476" y="16397"/>
                    <a:pt x="21600" y="13685"/>
                    <a:pt x="21600" y="10800"/>
                  </a:cubicBezTo>
                  <a:cubicBezTo>
                    <a:pt x="21600" y="7915"/>
                    <a:pt x="20476" y="5204"/>
                    <a:pt x="18436" y="3164"/>
                  </a:cubicBezTo>
                  <a:cubicBezTo>
                    <a:pt x="16396" y="1124"/>
                    <a:pt x="13685" y="0"/>
                    <a:pt x="10800" y="0"/>
                  </a:cubicBezTo>
                  <a:close/>
                  <a:moveTo>
                    <a:pt x="10800" y="675"/>
                  </a:moveTo>
                  <a:cubicBezTo>
                    <a:pt x="13505" y="675"/>
                    <a:pt x="16049" y="1726"/>
                    <a:pt x="17961" y="3639"/>
                  </a:cubicBezTo>
                  <a:cubicBezTo>
                    <a:pt x="19874" y="5551"/>
                    <a:pt x="20925" y="8096"/>
                    <a:pt x="20925" y="10800"/>
                  </a:cubicBezTo>
                  <a:cubicBezTo>
                    <a:pt x="20925" y="13505"/>
                    <a:pt x="19874" y="16049"/>
                    <a:pt x="17961" y="17961"/>
                  </a:cubicBezTo>
                  <a:cubicBezTo>
                    <a:pt x="16049" y="19874"/>
                    <a:pt x="13505" y="20925"/>
                    <a:pt x="10800" y="20925"/>
                  </a:cubicBezTo>
                  <a:cubicBezTo>
                    <a:pt x="8096" y="20925"/>
                    <a:pt x="5551" y="19874"/>
                    <a:pt x="3639" y="17961"/>
                  </a:cubicBezTo>
                  <a:cubicBezTo>
                    <a:pt x="1726" y="16049"/>
                    <a:pt x="675" y="13505"/>
                    <a:pt x="675" y="10800"/>
                  </a:cubicBezTo>
                  <a:cubicBezTo>
                    <a:pt x="675" y="8096"/>
                    <a:pt x="1726" y="5551"/>
                    <a:pt x="3639" y="3639"/>
                  </a:cubicBezTo>
                  <a:cubicBezTo>
                    <a:pt x="5551" y="1726"/>
                    <a:pt x="8095" y="675"/>
                    <a:pt x="10800" y="675"/>
                  </a:cubicBezTo>
                  <a:close/>
                  <a:moveTo>
                    <a:pt x="10462" y="1350"/>
                  </a:moveTo>
                  <a:cubicBezTo>
                    <a:pt x="10462" y="1350"/>
                    <a:pt x="10462" y="2700"/>
                    <a:pt x="10462" y="2700"/>
                  </a:cubicBezTo>
                  <a:lnTo>
                    <a:pt x="11138" y="2700"/>
                  </a:lnTo>
                  <a:lnTo>
                    <a:pt x="11138" y="1350"/>
                  </a:lnTo>
                  <a:lnTo>
                    <a:pt x="10462" y="1350"/>
                  </a:lnTo>
                  <a:close/>
                  <a:moveTo>
                    <a:pt x="10462" y="4050"/>
                  </a:moveTo>
                  <a:lnTo>
                    <a:pt x="10462" y="10937"/>
                  </a:lnTo>
                  <a:lnTo>
                    <a:pt x="13595" y="14080"/>
                  </a:lnTo>
                  <a:lnTo>
                    <a:pt x="14080" y="13595"/>
                  </a:lnTo>
                  <a:lnTo>
                    <a:pt x="11138" y="10663"/>
                  </a:lnTo>
                  <a:cubicBezTo>
                    <a:pt x="11138" y="10663"/>
                    <a:pt x="11138" y="4050"/>
                    <a:pt x="11138" y="4050"/>
                  </a:cubicBezTo>
                  <a:lnTo>
                    <a:pt x="10462" y="4050"/>
                  </a:lnTo>
                  <a:close/>
                  <a:moveTo>
                    <a:pt x="1350" y="10462"/>
                  </a:moveTo>
                  <a:cubicBezTo>
                    <a:pt x="1350" y="10462"/>
                    <a:pt x="1350" y="11138"/>
                    <a:pt x="1350" y="11138"/>
                  </a:cubicBezTo>
                  <a:lnTo>
                    <a:pt x="2700" y="11138"/>
                  </a:lnTo>
                  <a:lnTo>
                    <a:pt x="2700" y="10462"/>
                  </a:lnTo>
                  <a:lnTo>
                    <a:pt x="1350" y="10462"/>
                  </a:lnTo>
                  <a:close/>
                  <a:moveTo>
                    <a:pt x="18900" y="10462"/>
                  </a:moveTo>
                  <a:cubicBezTo>
                    <a:pt x="18900" y="10462"/>
                    <a:pt x="18900" y="11138"/>
                    <a:pt x="18900" y="11138"/>
                  </a:cubicBezTo>
                  <a:lnTo>
                    <a:pt x="20250" y="11138"/>
                  </a:lnTo>
                  <a:lnTo>
                    <a:pt x="20250" y="10462"/>
                  </a:lnTo>
                  <a:lnTo>
                    <a:pt x="18900" y="10462"/>
                  </a:lnTo>
                  <a:close/>
                  <a:moveTo>
                    <a:pt x="10462" y="18900"/>
                  </a:moveTo>
                  <a:cubicBezTo>
                    <a:pt x="10462" y="18900"/>
                    <a:pt x="10462" y="20250"/>
                    <a:pt x="10462" y="20250"/>
                  </a:cubicBezTo>
                  <a:lnTo>
                    <a:pt x="11138" y="20250"/>
                  </a:lnTo>
                  <a:lnTo>
                    <a:pt x="11138" y="18900"/>
                  </a:lnTo>
                  <a:lnTo>
                    <a:pt x="10462" y="18900"/>
                  </a:lnTo>
                  <a:close/>
                </a:path>
              </a:pathLst>
            </a:custGeom>
            <a:noFill/>
            <a:ln w="12700">
              <a:solidFill>
                <a:srgbClr val="39425D"/>
              </a:solidFill>
              <a:miter lim="400000"/>
            </a:ln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416425" y="4557220"/>
            <a:ext cx="778465" cy="778463"/>
            <a:chOff x="9131732" y="2431942"/>
            <a:chExt cx="792085" cy="792084"/>
          </a:xfrm>
        </p:grpSpPr>
        <p:sp>
          <p:nvSpPr>
            <p:cNvPr id="43" name="椭圆 42"/>
            <p:cNvSpPr/>
            <p:nvPr/>
          </p:nvSpPr>
          <p:spPr>
            <a:xfrm flipH="1">
              <a:off x="9131732" y="2431942"/>
              <a:ext cx="792085" cy="792084"/>
            </a:xfrm>
            <a:prstGeom prst="ellipse">
              <a:avLst/>
            </a:prstGeom>
            <a:solidFill>
              <a:srgbClr val="39425D"/>
            </a:solidFill>
            <a:ln w="12700">
              <a:miter lim="400000"/>
            </a:ln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9379535" y="2679743"/>
              <a:ext cx="296480" cy="296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15" y="0"/>
                    <a:pt x="5204" y="1124"/>
                    <a:pt x="3164" y="3164"/>
                  </a:cubicBezTo>
                  <a:cubicBezTo>
                    <a:pt x="1124" y="5203"/>
                    <a:pt x="0" y="7915"/>
                    <a:pt x="0" y="10800"/>
                  </a:cubicBezTo>
                  <a:cubicBezTo>
                    <a:pt x="0" y="13685"/>
                    <a:pt x="1124" y="16396"/>
                    <a:pt x="3164" y="18436"/>
                  </a:cubicBezTo>
                  <a:cubicBezTo>
                    <a:pt x="5204" y="20476"/>
                    <a:pt x="7915" y="21600"/>
                    <a:pt x="10800" y="21600"/>
                  </a:cubicBezTo>
                  <a:cubicBezTo>
                    <a:pt x="13685" y="21600"/>
                    <a:pt x="16396" y="20476"/>
                    <a:pt x="18436" y="18436"/>
                  </a:cubicBezTo>
                  <a:cubicBezTo>
                    <a:pt x="20476" y="16397"/>
                    <a:pt x="21600" y="13685"/>
                    <a:pt x="21600" y="10800"/>
                  </a:cubicBezTo>
                  <a:cubicBezTo>
                    <a:pt x="21600" y="7915"/>
                    <a:pt x="20476" y="5204"/>
                    <a:pt x="18436" y="3164"/>
                  </a:cubicBezTo>
                  <a:cubicBezTo>
                    <a:pt x="16396" y="1124"/>
                    <a:pt x="13685" y="0"/>
                    <a:pt x="10800" y="0"/>
                  </a:cubicBezTo>
                  <a:close/>
                  <a:moveTo>
                    <a:pt x="10800" y="675"/>
                  </a:moveTo>
                  <a:cubicBezTo>
                    <a:pt x="13505" y="675"/>
                    <a:pt x="16049" y="1726"/>
                    <a:pt x="17961" y="3639"/>
                  </a:cubicBezTo>
                  <a:cubicBezTo>
                    <a:pt x="19874" y="5551"/>
                    <a:pt x="20925" y="8096"/>
                    <a:pt x="20925" y="10800"/>
                  </a:cubicBezTo>
                  <a:cubicBezTo>
                    <a:pt x="20925" y="13505"/>
                    <a:pt x="19874" y="16049"/>
                    <a:pt x="17961" y="17961"/>
                  </a:cubicBezTo>
                  <a:cubicBezTo>
                    <a:pt x="16049" y="19874"/>
                    <a:pt x="13505" y="20925"/>
                    <a:pt x="10800" y="20925"/>
                  </a:cubicBezTo>
                  <a:cubicBezTo>
                    <a:pt x="8096" y="20925"/>
                    <a:pt x="5551" y="19874"/>
                    <a:pt x="3639" y="17961"/>
                  </a:cubicBezTo>
                  <a:cubicBezTo>
                    <a:pt x="1726" y="16049"/>
                    <a:pt x="675" y="13505"/>
                    <a:pt x="675" y="10800"/>
                  </a:cubicBezTo>
                  <a:cubicBezTo>
                    <a:pt x="675" y="8096"/>
                    <a:pt x="1726" y="5551"/>
                    <a:pt x="3639" y="3639"/>
                  </a:cubicBezTo>
                  <a:cubicBezTo>
                    <a:pt x="5551" y="1726"/>
                    <a:pt x="8095" y="675"/>
                    <a:pt x="10800" y="675"/>
                  </a:cubicBezTo>
                  <a:close/>
                  <a:moveTo>
                    <a:pt x="10462" y="1350"/>
                  </a:moveTo>
                  <a:cubicBezTo>
                    <a:pt x="10462" y="1350"/>
                    <a:pt x="10462" y="2700"/>
                    <a:pt x="10462" y="2700"/>
                  </a:cubicBezTo>
                  <a:lnTo>
                    <a:pt x="11138" y="2700"/>
                  </a:lnTo>
                  <a:lnTo>
                    <a:pt x="11138" y="1350"/>
                  </a:lnTo>
                  <a:lnTo>
                    <a:pt x="10462" y="1350"/>
                  </a:lnTo>
                  <a:close/>
                  <a:moveTo>
                    <a:pt x="10462" y="4050"/>
                  </a:moveTo>
                  <a:lnTo>
                    <a:pt x="10462" y="10937"/>
                  </a:lnTo>
                  <a:lnTo>
                    <a:pt x="13595" y="14080"/>
                  </a:lnTo>
                  <a:lnTo>
                    <a:pt x="14080" y="13595"/>
                  </a:lnTo>
                  <a:lnTo>
                    <a:pt x="11138" y="10663"/>
                  </a:lnTo>
                  <a:cubicBezTo>
                    <a:pt x="11138" y="10663"/>
                    <a:pt x="11138" y="4050"/>
                    <a:pt x="11138" y="4050"/>
                  </a:cubicBezTo>
                  <a:lnTo>
                    <a:pt x="10462" y="4050"/>
                  </a:lnTo>
                  <a:close/>
                  <a:moveTo>
                    <a:pt x="1350" y="10462"/>
                  </a:moveTo>
                  <a:cubicBezTo>
                    <a:pt x="1350" y="10462"/>
                    <a:pt x="1350" y="11138"/>
                    <a:pt x="1350" y="11138"/>
                  </a:cubicBezTo>
                  <a:lnTo>
                    <a:pt x="2700" y="11138"/>
                  </a:lnTo>
                  <a:lnTo>
                    <a:pt x="2700" y="10462"/>
                  </a:lnTo>
                  <a:lnTo>
                    <a:pt x="1350" y="10462"/>
                  </a:lnTo>
                  <a:close/>
                  <a:moveTo>
                    <a:pt x="18900" y="10462"/>
                  </a:moveTo>
                  <a:cubicBezTo>
                    <a:pt x="18900" y="10462"/>
                    <a:pt x="18900" y="11138"/>
                    <a:pt x="18900" y="11138"/>
                  </a:cubicBezTo>
                  <a:lnTo>
                    <a:pt x="20250" y="11138"/>
                  </a:lnTo>
                  <a:lnTo>
                    <a:pt x="20250" y="10462"/>
                  </a:lnTo>
                  <a:lnTo>
                    <a:pt x="18900" y="10462"/>
                  </a:lnTo>
                  <a:close/>
                  <a:moveTo>
                    <a:pt x="10462" y="18900"/>
                  </a:moveTo>
                  <a:cubicBezTo>
                    <a:pt x="10462" y="18900"/>
                    <a:pt x="10462" y="20250"/>
                    <a:pt x="10462" y="20250"/>
                  </a:cubicBezTo>
                  <a:lnTo>
                    <a:pt x="11138" y="20250"/>
                  </a:lnTo>
                  <a:lnTo>
                    <a:pt x="11138" y="18900"/>
                  </a:lnTo>
                  <a:lnTo>
                    <a:pt x="10462" y="1890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46" name="TextBox 7"/>
          <p:cNvSpPr txBox="1"/>
          <p:nvPr/>
        </p:nvSpPr>
        <p:spPr>
          <a:xfrm>
            <a:off x="7789463" y="2465983"/>
            <a:ext cx="35813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789463" y="2072205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8" name="TextBox 7"/>
          <p:cNvSpPr txBox="1"/>
          <p:nvPr/>
        </p:nvSpPr>
        <p:spPr>
          <a:xfrm>
            <a:off x="2611838" y="2384449"/>
            <a:ext cx="358139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11838" y="1990671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50" name="TextBox 7"/>
          <p:cNvSpPr txBox="1"/>
          <p:nvPr/>
        </p:nvSpPr>
        <p:spPr>
          <a:xfrm>
            <a:off x="2630723" y="4955545"/>
            <a:ext cx="35813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630723" y="4561767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644194" y="4511201"/>
            <a:ext cx="778465" cy="778463"/>
            <a:chOff x="9131732" y="2431942"/>
            <a:chExt cx="792085" cy="792084"/>
          </a:xfrm>
        </p:grpSpPr>
        <p:sp>
          <p:nvSpPr>
            <p:cNvPr id="23" name="椭圆 22"/>
            <p:cNvSpPr/>
            <p:nvPr/>
          </p:nvSpPr>
          <p:spPr>
            <a:xfrm flipH="1">
              <a:off x="9131732" y="2431942"/>
              <a:ext cx="792085" cy="792084"/>
            </a:xfrm>
            <a:prstGeom prst="ellipse">
              <a:avLst/>
            </a:prstGeom>
            <a:noFill/>
            <a:ln w="12700">
              <a:solidFill>
                <a:srgbClr val="39425D"/>
              </a:solidFill>
              <a:miter lim="400000"/>
            </a:ln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9379535" y="2679743"/>
              <a:ext cx="296480" cy="296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15" y="0"/>
                    <a:pt x="5204" y="1124"/>
                    <a:pt x="3164" y="3164"/>
                  </a:cubicBezTo>
                  <a:cubicBezTo>
                    <a:pt x="1124" y="5203"/>
                    <a:pt x="0" y="7915"/>
                    <a:pt x="0" y="10800"/>
                  </a:cubicBezTo>
                  <a:cubicBezTo>
                    <a:pt x="0" y="13685"/>
                    <a:pt x="1124" y="16396"/>
                    <a:pt x="3164" y="18436"/>
                  </a:cubicBezTo>
                  <a:cubicBezTo>
                    <a:pt x="5204" y="20476"/>
                    <a:pt x="7915" y="21600"/>
                    <a:pt x="10800" y="21600"/>
                  </a:cubicBezTo>
                  <a:cubicBezTo>
                    <a:pt x="13685" y="21600"/>
                    <a:pt x="16396" y="20476"/>
                    <a:pt x="18436" y="18436"/>
                  </a:cubicBezTo>
                  <a:cubicBezTo>
                    <a:pt x="20476" y="16397"/>
                    <a:pt x="21600" y="13685"/>
                    <a:pt x="21600" y="10800"/>
                  </a:cubicBezTo>
                  <a:cubicBezTo>
                    <a:pt x="21600" y="7915"/>
                    <a:pt x="20476" y="5204"/>
                    <a:pt x="18436" y="3164"/>
                  </a:cubicBezTo>
                  <a:cubicBezTo>
                    <a:pt x="16396" y="1124"/>
                    <a:pt x="13685" y="0"/>
                    <a:pt x="10800" y="0"/>
                  </a:cubicBezTo>
                  <a:close/>
                  <a:moveTo>
                    <a:pt x="10800" y="675"/>
                  </a:moveTo>
                  <a:cubicBezTo>
                    <a:pt x="13505" y="675"/>
                    <a:pt x="16049" y="1726"/>
                    <a:pt x="17961" y="3639"/>
                  </a:cubicBezTo>
                  <a:cubicBezTo>
                    <a:pt x="19874" y="5551"/>
                    <a:pt x="20925" y="8096"/>
                    <a:pt x="20925" y="10800"/>
                  </a:cubicBezTo>
                  <a:cubicBezTo>
                    <a:pt x="20925" y="13505"/>
                    <a:pt x="19874" y="16049"/>
                    <a:pt x="17961" y="17961"/>
                  </a:cubicBezTo>
                  <a:cubicBezTo>
                    <a:pt x="16049" y="19874"/>
                    <a:pt x="13505" y="20925"/>
                    <a:pt x="10800" y="20925"/>
                  </a:cubicBezTo>
                  <a:cubicBezTo>
                    <a:pt x="8096" y="20925"/>
                    <a:pt x="5551" y="19874"/>
                    <a:pt x="3639" y="17961"/>
                  </a:cubicBezTo>
                  <a:cubicBezTo>
                    <a:pt x="1726" y="16049"/>
                    <a:pt x="675" y="13505"/>
                    <a:pt x="675" y="10800"/>
                  </a:cubicBezTo>
                  <a:cubicBezTo>
                    <a:pt x="675" y="8096"/>
                    <a:pt x="1726" y="5551"/>
                    <a:pt x="3639" y="3639"/>
                  </a:cubicBezTo>
                  <a:cubicBezTo>
                    <a:pt x="5551" y="1726"/>
                    <a:pt x="8095" y="675"/>
                    <a:pt x="10800" y="675"/>
                  </a:cubicBezTo>
                  <a:close/>
                  <a:moveTo>
                    <a:pt x="10462" y="1350"/>
                  </a:moveTo>
                  <a:cubicBezTo>
                    <a:pt x="10462" y="1350"/>
                    <a:pt x="10462" y="2700"/>
                    <a:pt x="10462" y="2700"/>
                  </a:cubicBezTo>
                  <a:lnTo>
                    <a:pt x="11138" y="2700"/>
                  </a:lnTo>
                  <a:lnTo>
                    <a:pt x="11138" y="1350"/>
                  </a:lnTo>
                  <a:lnTo>
                    <a:pt x="10462" y="1350"/>
                  </a:lnTo>
                  <a:close/>
                  <a:moveTo>
                    <a:pt x="10462" y="4050"/>
                  </a:moveTo>
                  <a:lnTo>
                    <a:pt x="10462" y="10937"/>
                  </a:lnTo>
                  <a:lnTo>
                    <a:pt x="13595" y="14080"/>
                  </a:lnTo>
                  <a:lnTo>
                    <a:pt x="14080" y="13595"/>
                  </a:lnTo>
                  <a:lnTo>
                    <a:pt x="11138" y="10663"/>
                  </a:lnTo>
                  <a:cubicBezTo>
                    <a:pt x="11138" y="10663"/>
                    <a:pt x="11138" y="4050"/>
                    <a:pt x="11138" y="4050"/>
                  </a:cubicBezTo>
                  <a:lnTo>
                    <a:pt x="10462" y="4050"/>
                  </a:lnTo>
                  <a:close/>
                  <a:moveTo>
                    <a:pt x="1350" y="10462"/>
                  </a:moveTo>
                  <a:cubicBezTo>
                    <a:pt x="1350" y="10462"/>
                    <a:pt x="1350" y="11138"/>
                    <a:pt x="1350" y="11138"/>
                  </a:cubicBezTo>
                  <a:lnTo>
                    <a:pt x="2700" y="11138"/>
                  </a:lnTo>
                  <a:lnTo>
                    <a:pt x="2700" y="10462"/>
                  </a:lnTo>
                  <a:lnTo>
                    <a:pt x="1350" y="10462"/>
                  </a:lnTo>
                  <a:close/>
                  <a:moveTo>
                    <a:pt x="18900" y="10462"/>
                  </a:moveTo>
                  <a:cubicBezTo>
                    <a:pt x="18900" y="10462"/>
                    <a:pt x="18900" y="11138"/>
                    <a:pt x="18900" y="11138"/>
                  </a:cubicBezTo>
                  <a:lnTo>
                    <a:pt x="20250" y="11138"/>
                  </a:lnTo>
                  <a:lnTo>
                    <a:pt x="20250" y="10462"/>
                  </a:lnTo>
                  <a:lnTo>
                    <a:pt x="18900" y="10462"/>
                  </a:lnTo>
                  <a:close/>
                  <a:moveTo>
                    <a:pt x="10462" y="18900"/>
                  </a:moveTo>
                  <a:cubicBezTo>
                    <a:pt x="10462" y="18900"/>
                    <a:pt x="10462" y="20250"/>
                    <a:pt x="10462" y="20250"/>
                  </a:cubicBezTo>
                  <a:lnTo>
                    <a:pt x="11138" y="20250"/>
                  </a:lnTo>
                  <a:lnTo>
                    <a:pt x="11138" y="18900"/>
                  </a:lnTo>
                  <a:lnTo>
                    <a:pt x="10462" y="18900"/>
                  </a:lnTo>
                  <a:close/>
                </a:path>
              </a:pathLst>
            </a:custGeom>
            <a:noFill/>
            <a:ln w="12700">
              <a:solidFill>
                <a:srgbClr val="39425D"/>
              </a:solidFill>
              <a:miter lim="400000"/>
            </a:ln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5" name="TextBox 7"/>
          <p:cNvSpPr txBox="1"/>
          <p:nvPr/>
        </p:nvSpPr>
        <p:spPr>
          <a:xfrm>
            <a:off x="7839607" y="4904979"/>
            <a:ext cx="35813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39607" y="4511201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495300" y="207645"/>
            <a:ext cx="472440" cy="47244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1350716" y="207653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defTabSz="1219200"/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点击输入标题内容</a:t>
            </a:r>
          </a:p>
        </p:txBody>
      </p:sp>
      <p:sp>
        <p:nvSpPr>
          <p:cNvPr id="23" name="TextBox 7"/>
          <p:cNvSpPr txBox="1"/>
          <p:nvPr/>
        </p:nvSpPr>
        <p:spPr>
          <a:xfrm>
            <a:off x="754089" y="2520205"/>
            <a:ext cx="2853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67392" y="2150873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8845783" y="2520205"/>
            <a:ext cx="2853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87941" y="2150873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754089" y="4916180"/>
            <a:ext cx="2853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167392" y="4546848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8845783" y="4859030"/>
            <a:ext cx="2853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87941" y="4546848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495300" y="207645"/>
            <a:ext cx="472440" cy="47244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922145" y="1004570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图片 4" descr="商务"/>
          <p:cNvPicPr>
            <a:picLocks noChangeAspect="1"/>
          </p:cNvPicPr>
          <p:nvPr/>
        </p:nvPicPr>
        <p:blipFill>
          <a:blip r:embed="rId8">
            <a:grayscl/>
            <a:lum bright="70000" contrast="-70000"/>
          </a:blip>
          <a:stretch>
            <a:fillRect/>
          </a:stretch>
        </p:blipFill>
        <p:spPr>
          <a:xfrm>
            <a:off x="5506085" y="1189990"/>
            <a:ext cx="960755" cy="960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1350716" y="207653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defTabSz="1219200"/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点击输入标题内容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459025" y="1793348"/>
            <a:ext cx="7312570" cy="3579158"/>
            <a:chOff x="2363094" y="1556792"/>
            <a:chExt cx="7505447" cy="3673562"/>
          </a:xfrm>
        </p:grpSpPr>
        <p:grpSp>
          <p:nvGrpSpPr>
            <p:cNvPr id="7" name="Group 94"/>
            <p:cNvGrpSpPr/>
            <p:nvPr/>
          </p:nvGrpSpPr>
          <p:grpSpPr>
            <a:xfrm>
              <a:off x="2555274" y="1556792"/>
              <a:ext cx="7061201" cy="3544888"/>
              <a:chOff x="2563813" y="2184400"/>
              <a:chExt cx="7061201" cy="3544888"/>
            </a:xfrm>
            <a:solidFill>
              <a:schemeClr val="tx1"/>
            </a:solidFill>
          </p:grpSpPr>
          <p:grpSp>
            <p:nvGrpSpPr>
              <p:cNvPr id="65" name="Group 93"/>
              <p:cNvGrpSpPr/>
              <p:nvPr/>
            </p:nvGrpSpPr>
            <p:grpSpPr>
              <a:xfrm>
                <a:off x="2563813" y="2184400"/>
                <a:ext cx="7061201" cy="3544888"/>
                <a:chOff x="2563813" y="2184400"/>
                <a:chExt cx="7061201" cy="3544888"/>
              </a:xfrm>
              <a:grpFill/>
            </p:grpSpPr>
            <p:grpSp>
              <p:nvGrpSpPr>
                <p:cNvPr id="67" name="Group 91"/>
                <p:cNvGrpSpPr/>
                <p:nvPr/>
              </p:nvGrpSpPr>
              <p:grpSpPr>
                <a:xfrm>
                  <a:off x="3336926" y="2963863"/>
                  <a:ext cx="5502275" cy="1960562"/>
                  <a:chOff x="3336926" y="2963863"/>
                  <a:chExt cx="5502275" cy="1960562"/>
                </a:xfrm>
                <a:grpFill/>
              </p:grpSpPr>
              <p:sp>
                <p:nvSpPr>
                  <p:cNvPr id="74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689476" y="3919538"/>
                    <a:ext cx="2790825" cy="76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1219200"/>
                    <a:endParaRPr lang="en-US" sz="240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inpin culangti" panose="02000000000000000000" pitchFamily="2" charset="-122"/>
                      <a:cs typeface="+mn-ea"/>
                      <a:sym typeface="Century Gothic" panose="020B0502020202020204" pitchFamily="34" charset="0"/>
                    </a:endParaRPr>
                  </a:p>
                </p:txBody>
              </p:sp>
              <p:sp>
                <p:nvSpPr>
                  <p:cNvPr id="75" name="Freeform 6"/>
                  <p:cNvSpPr/>
                  <p:nvPr/>
                </p:nvSpPr>
                <p:spPr bwMode="auto">
                  <a:xfrm>
                    <a:off x="3336926" y="4229100"/>
                    <a:ext cx="703263" cy="695325"/>
                  </a:xfrm>
                  <a:custGeom>
                    <a:avLst/>
                    <a:gdLst>
                      <a:gd name="T0" fmla="*/ 443 w 443"/>
                      <a:gd name="T1" fmla="*/ 33 h 438"/>
                      <a:gd name="T2" fmla="*/ 34 w 443"/>
                      <a:gd name="T3" fmla="*/ 438 h 438"/>
                      <a:gd name="T4" fmla="*/ 0 w 443"/>
                      <a:gd name="T5" fmla="*/ 405 h 438"/>
                      <a:gd name="T6" fmla="*/ 410 w 443"/>
                      <a:gd name="T7" fmla="*/ 0 h 438"/>
                      <a:gd name="T8" fmla="*/ 443 w 443"/>
                      <a:gd name="T9" fmla="*/ 33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3" h="438">
                        <a:moveTo>
                          <a:pt x="443" y="33"/>
                        </a:moveTo>
                        <a:lnTo>
                          <a:pt x="34" y="438"/>
                        </a:lnTo>
                        <a:lnTo>
                          <a:pt x="0" y="405"/>
                        </a:lnTo>
                        <a:lnTo>
                          <a:pt x="410" y="0"/>
                        </a:lnTo>
                        <a:lnTo>
                          <a:pt x="443" y="33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1219200"/>
                    <a:endParaRPr lang="en-US" sz="240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inpin culangti" panose="02000000000000000000" pitchFamily="2" charset="-122"/>
                      <a:cs typeface="+mn-ea"/>
                      <a:sym typeface="Century Gothic" panose="020B0502020202020204" pitchFamily="34" charset="0"/>
                    </a:endParaRPr>
                  </a:p>
                </p:txBody>
              </p:sp>
              <p:sp>
                <p:nvSpPr>
                  <p:cNvPr id="76" name="Freeform 7"/>
                  <p:cNvSpPr/>
                  <p:nvPr/>
                </p:nvSpPr>
                <p:spPr bwMode="auto">
                  <a:xfrm>
                    <a:off x="3348038" y="2967038"/>
                    <a:ext cx="692150" cy="723900"/>
                  </a:xfrm>
                  <a:custGeom>
                    <a:avLst/>
                    <a:gdLst>
                      <a:gd name="T0" fmla="*/ 400 w 436"/>
                      <a:gd name="T1" fmla="*/ 456 h 456"/>
                      <a:gd name="T2" fmla="*/ 0 w 436"/>
                      <a:gd name="T3" fmla="*/ 34 h 456"/>
                      <a:gd name="T4" fmla="*/ 34 w 436"/>
                      <a:gd name="T5" fmla="*/ 0 h 456"/>
                      <a:gd name="T6" fmla="*/ 436 w 436"/>
                      <a:gd name="T7" fmla="*/ 422 h 456"/>
                      <a:gd name="T8" fmla="*/ 400 w 436"/>
                      <a:gd name="T9" fmla="*/ 456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6">
                        <a:moveTo>
                          <a:pt x="400" y="456"/>
                        </a:moveTo>
                        <a:lnTo>
                          <a:pt x="0" y="34"/>
                        </a:lnTo>
                        <a:lnTo>
                          <a:pt x="34" y="0"/>
                        </a:lnTo>
                        <a:lnTo>
                          <a:pt x="436" y="422"/>
                        </a:lnTo>
                        <a:lnTo>
                          <a:pt x="400" y="456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1219200"/>
                    <a:endParaRPr lang="en-US" sz="240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inpin culangti" panose="02000000000000000000" pitchFamily="2" charset="-122"/>
                      <a:cs typeface="+mn-ea"/>
                      <a:sym typeface="Century Gothic" panose="020B0502020202020204" pitchFamily="34" charset="0"/>
                    </a:endParaRPr>
                  </a:p>
                </p:txBody>
              </p:sp>
              <p:sp>
                <p:nvSpPr>
                  <p:cNvPr id="77" name="Freeform 8"/>
                  <p:cNvSpPr/>
                  <p:nvPr/>
                </p:nvSpPr>
                <p:spPr bwMode="auto">
                  <a:xfrm>
                    <a:off x="8132763" y="4224338"/>
                    <a:ext cx="706438" cy="696913"/>
                  </a:xfrm>
                  <a:custGeom>
                    <a:avLst/>
                    <a:gdLst>
                      <a:gd name="T0" fmla="*/ 0 w 445"/>
                      <a:gd name="T1" fmla="*/ 33 h 439"/>
                      <a:gd name="T2" fmla="*/ 410 w 445"/>
                      <a:gd name="T3" fmla="*/ 439 h 439"/>
                      <a:gd name="T4" fmla="*/ 445 w 445"/>
                      <a:gd name="T5" fmla="*/ 406 h 439"/>
                      <a:gd name="T6" fmla="*/ 34 w 445"/>
                      <a:gd name="T7" fmla="*/ 0 h 439"/>
                      <a:gd name="T8" fmla="*/ 0 w 445"/>
                      <a:gd name="T9" fmla="*/ 33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5" h="439">
                        <a:moveTo>
                          <a:pt x="0" y="33"/>
                        </a:moveTo>
                        <a:lnTo>
                          <a:pt x="410" y="439"/>
                        </a:lnTo>
                        <a:lnTo>
                          <a:pt x="445" y="406"/>
                        </a:lnTo>
                        <a:lnTo>
                          <a:pt x="34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1219200"/>
                    <a:endParaRPr lang="en-US" sz="240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inpin culangti" panose="02000000000000000000" pitchFamily="2" charset="-122"/>
                      <a:cs typeface="+mn-ea"/>
                      <a:sym typeface="Century Gothic" panose="020B0502020202020204" pitchFamily="34" charset="0"/>
                    </a:endParaRPr>
                  </a:p>
                </p:txBody>
              </p:sp>
              <p:sp>
                <p:nvSpPr>
                  <p:cNvPr id="78" name="Freeform 9"/>
                  <p:cNvSpPr/>
                  <p:nvPr/>
                </p:nvSpPr>
                <p:spPr bwMode="auto">
                  <a:xfrm>
                    <a:off x="8132763" y="2963863"/>
                    <a:ext cx="692150" cy="722313"/>
                  </a:xfrm>
                  <a:custGeom>
                    <a:avLst/>
                    <a:gdLst>
                      <a:gd name="T0" fmla="*/ 36 w 436"/>
                      <a:gd name="T1" fmla="*/ 455 h 455"/>
                      <a:gd name="T2" fmla="*/ 436 w 436"/>
                      <a:gd name="T3" fmla="*/ 33 h 455"/>
                      <a:gd name="T4" fmla="*/ 403 w 436"/>
                      <a:gd name="T5" fmla="*/ 0 h 455"/>
                      <a:gd name="T6" fmla="*/ 0 w 436"/>
                      <a:gd name="T7" fmla="*/ 422 h 455"/>
                      <a:gd name="T8" fmla="*/ 36 w 436"/>
                      <a:gd name="T9" fmla="*/ 455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5">
                        <a:moveTo>
                          <a:pt x="36" y="455"/>
                        </a:moveTo>
                        <a:lnTo>
                          <a:pt x="436" y="33"/>
                        </a:lnTo>
                        <a:lnTo>
                          <a:pt x="403" y="0"/>
                        </a:lnTo>
                        <a:lnTo>
                          <a:pt x="0" y="422"/>
                        </a:lnTo>
                        <a:lnTo>
                          <a:pt x="36" y="455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1219200"/>
                    <a:endParaRPr lang="en-US" sz="240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inpin culangti" panose="02000000000000000000" pitchFamily="2" charset="-122"/>
                      <a:cs typeface="+mn-ea"/>
                      <a:sym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68" name="Oval 10"/>
                <p:cNvSpPr>
                  <a:spLocks noChangeArrowheads="1"/>
                </p:cNvSpPr>
                <p:nvPr/>
              </p:nvSpPr>
              <p:spPr bwMode="auto">
                <a:xfrm>
                  <a:off x="2563813" y="2184400"/>
                  <a:ext cx="1028700" cy="103505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/>
                  <a:endParaRPr lang="en-US" sz="2400">
                    <a:solidFill>
                      <a:srgbClr val="000000"/>
                    </a:solidFill>
                    <a:latin typeface="Century Gothic" panose="020B0502020202020204" pitchFamily="34" charset="0"/>
                    <a:ea typeface="inpin culangti" panose="02000000000000000000" pitchFamily="2" charset="-122"/>
                    <a:cs typeface="+mn-ea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69" name="Oval 13"/>
                <p:cNvSpPr>
                  <a:spLocks noChangeArrowheads="1"/>
                </p:cNvSpPr>
                <p:nvPr/>
              </p:nvSpPr>
              <p:spPr bwMode="auto">
                <a:xfrm>
                  <a:off x="2563813" y="4695825"/>
                  <a:ext cx="1028700" cy="1033463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/>
                  <a:endParaRPr lang="en-US" sz="2400">
                    <a:solidFill>
                      <a:srgbClr val="000000"/>
                    </a:solidFill>
                    <a:latin typeface="Century Gothic" panose="020B0502020202020204" pitchFamily="34" charset="0"/>
                    <a:ea typeface="inpin culangti" panose="02000000000000000000" pitchFamily="2" charset="-122"/>
                    <a:cs typeface="+mn-ea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70" name="Oval 16"/>
                <p:cNvSpPr>
                  <a:spLocks noChangeArrowheads="1"/>
                </p:cNvSpPr>
                <p:nvPr/>
              </p:nvSpPr>
              <p:spPr bwMode="auto">
                <a:xfrm>
                  <a:off x="3795713" y="3441700"/>
                  <a:ext cx="1028700" cy="1031875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/>
                  <a:endParaRPr lang="en-US" sz="2400">
                    <a:solidFill>
                      <a:srgbClr val="000000"/>
                    </a:solidFill>
                    <a:latin typeface="Century Gothic" panose="020B0502020202020204" pitchFamily="34" charset="0"/>
                    <a:ea typeface="inpin culangti" panose="02000000000000000000" pitchFamily="2" charset="-122"/>
                    <a:cs typeface="+mn-ea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71" name="Oval 19"/>
                <p:cNvSpPr>
                  <a:spLocks noChangeArrowheads="1"/>
                </p:cNvSpPr>
                <p:nvPr/>
              </p:nvSpPr>
              <p:spPr bwMode="auto">
                <a:xfrm>
                  <a:off x="7340601" y="3441700"/>
                  <a:ext cx="1028700" cy="1031875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/>
                  <a:endParaRPr lang="en-US" sz="2400">
                    <a:solidFill>
                      <a:srgbClr val="000000"/>
                    </a:solidFill>
                    <a:latin typeface="Century Gothic" panose="020B0502020202020204" pitchFamily="34" charset="0"/>
                    <a:ea typeface="inpin culangti" panose="02000000000000000000" pitchFamily="2" charset="-122"/>
                    <a:cs typeface="+mn-ea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72" name="Oval 22"/>
                <p:cNvSpPr>
                  <a:spLocks noChangeArrowheads="1"/>
                </p:cNvSpPr>
                <p:nvPr/>
              </p:nvSpPr>
              <p:spPr bwMode="auto">
                <a:xfrm>
                  <a:off x="8591551" y="2184400"/>
                  <a:ext cx="1033463" cy="103505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/>
                  <a:endParaRPr lang="en-US" sz="2400">
                    <a:solidFill>
                      <a:srgbClr val="000000"/>
                    </a:solidFill>
                    <a:latin typeface="Century Gothic" panose="020B0502020202020204" pitchFamily="34" charset="0"/>
                    <a:ea typeface="inpin culangti" panose="02000000000000000000" pitchFamily="2" charset="-122"/>
                    <a:cs typeface="+mn-ea"/>
                    <a:sym typeface="Century Gothic" panose="020B0502020202020204" pitchFamily="34" charset="0"/>
                  </a:endParaRPr>
                </a:p>
              </p:txBody>
            </p:sp>
            <p:sp>
              <p:nvSpPr>
                <p:cNvPr id="73" name="Oval 25"/>
                <p:cNvSpPr>
                  <a:spLocks noChangeArrowheads="1"/>
                </p:cNvSpPr>
                <p:nvPr/>
              </p:nvSpPr>
              <p:spPr bwMode="auto">
                <a:xfrm>
                  <a:off x="8591551" y="4695825"/>
                  <a:ext cx="1033463" cy="1033463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1219200"/>
                  <a:endParaRPr lang="en-US" sz="2400">
                    <a:solidFill>
                      <a:srgbClr val="000000"/>
                    </a:solidFill>
                    <a:latin typeface="Century Gothic" panose="020B0502020202020204" pitchFamily="34" charset="0"/>
                    <a:ea typeface="inpin culangti" panose="02000000000000000000" pitchFamily="2" charset="-122"/>
                    <a:cs typeface="+mn-ea"/>
                    <a:sym typeface="Century Gothic" panose="020B0502020202020204" pitchFamily="34" charset="0"/>
                  </a:endParaRPr>
                </a:p>
              </p:txBody>
            </p:sp>
          </p:grpSp>
          <p:sp>
            <p:nvSpPr>
              <p:cNvPr id="66" name="Oval 28"/>
              <p:cNvSpPr>
                <a:spLocks noChangeArrowheads="1"/>
              </p:cNvSpPr>
              <p:nvPr/>
            </p:nvSpPr>
            <p:spPr bwMode="auto">
              <a:xfrm>
                <a:off x="5387976" y="3260725"/>
                <a:ext cx="1393825" cy="139223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200"/>
                <a:endParaRPr lang="en-US"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20" name="Group 37"/>
            <p:cNvGrpSpPr/>
            <p:nvPr/>
          </p:nvGrpSpPr>
          <p:grpSpPr>
            <a:xfrm>
              <a:off x="2363094" y="2554875"/>
              <a:ext cx="407231" cy="432215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62" name="Straight Connector 7"/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35"/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/>
                <a:endParaRPr lang="en-US" sz="2400">
                  <a:solidFill>
                    <a:srgbClr val="FFFFFF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64" name="Oval 36"/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/>
                <a:endParaRPr lang="en-US" sz="2400" dirty="0">
                  <a:solidFill>
                    <a:srgbClr val="FFFFFF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21" name="Group 38"/>
            <p:cNvGrpSpPr/>
            <p:nvPr/>
          </p:nvGrpSpPr>
          <p:grpSpPr>
            <a:xfrm flipH="1">
              <a:off x="9461310" y="2464934"/>
              <a:ext cx="407231" cy="432215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55" name="Straight Connector 39"/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40"/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/>
                <a:endParaRPr lang="en-US" sz="2400">
                  <a:solidFill>
                    <a:srgbClr val="FFFFFF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61" name="Oval 41"/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/>
                <a:endParaRPr lang="en-US" sz="2400">
                  <a:solidFill>
                    <a:srgbClr val="FFFFFF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22" name="Group 44"/>
            <p:cNvGrpSpPr/>
            <p:nvPr/>
          </p:nvGrpSpPr>
          <p:grpSpPr>
            <a:xfrm>
              <a:off x="3522881" y="4866989"/>
              <a:ext cx="641856" cy="363365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52" name="Straight Connector 34"/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42"/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/>
                <a:endParaRPr lang="en-US" sz="2400">
                  <a:solidFill>
                    <a:srgbClr val="FFFFFF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54" name="Oval 43"/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/>
                <a:endParaRPr lang="en-US" sz="2400">
                  <a:solidFill>
                    <a:srgbClr val="FFFFFF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23" name="Group 45"/>
            <p:cNvGrpSpPr/>
            <p:nvPr/>
          </p:nvGrpSpPr>
          <p:grpSpPr>
            <a:xfrm flipH="1">
              <a:off x="7965487" y="4853786"/>
              <a:ext cx="641856" cy="363365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49" name="Straight Connector 46"/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7"/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/>
                <a:endParaRPr lang="en-US" sz="2400">
                  <a:solidFill>
                    <a:srgbClr val="FFFFFF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51" name="Oval 48"/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/>
                <a:endParaRPr lang="en-US" sz="2400">
                  <a:solidFill>
                    <a:srgbClr val="FFFFFF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24" name="Group 55"/>
            <p:cNvGrpSpPr/>
            <p:nvPr/>
          </p:nvGrpSpPr>
          <p:grpSpPr>
            <a:xfrm>
              <a:off x="4287358" y="2316602"/>
              <a:ext cx="197232" cy="435801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46" name="Straight Connector 26"/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53"/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/>
                <a:endParaRPr lang="en-US" sz="2400">
                  <a:solidFill>
                    <a:srgbClr val="FFFFFF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48" name="Oval 54"/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/>
                <a:endParaRPr lang="en-US" sz="2400">
                  <a:solidFill>
                    <a:srgbClr val="FFFFFF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25" name="Group 56"/>
            <p:cNvGrpSpPr/>
            <p:nvPr/>
          </p:nvGrpSpPr>
          <p:grpSpPr>
            <a:xfrm flipH="1">
              <a:off x="7607602" y="2304576"/>
              <a:ext cx="197232" cy="435801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43" name="Straight Connector 57"/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58"/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/>
                <a:endParaRPr lang="en-US" sz="2400">
                  <a:solidFill>
                    <a:srgbClr val="FFFFFF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45" name="Oval 59"/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200"/>
                <a:endParaRPr lang="en-US" sz="2400">
                  <a:solidFill>
                    <a:srgbClr val="FFFFFF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2690212" y="1696492"/>
              <a:ext cx="758825" cy="7572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2690212" y="4203155"/>
              <a:ext cx="758825" cy="760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3922112" y="2949030"/>
              <a:ext cx="758825" cy="7604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7466999" y="2949030"/>
              <a:ext cx="758825" cy="760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8722712" y="1696492"/>
              <a:ext cx="754063" cy="75723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8722712" y="4203155"/>
              <a:ext cx="754063" cy="760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5566762" y="2818855"/>
              <a:ext cx="1022350" cy="10223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5368324" y="2441030"/>
              <a:ext cx="709613" cy="414338"/>
            </a:xfrm>
            <a:custGeom>
              <a:avLst/>
              <a:gdLst>
                <a:gd name="T0" fmla="*/ 23 w 189"/>
                <a:gd name="T1" fmla="*/ 104 h 110"/>
                <a:gd name="T2" fmla="*/ 177 w 189"/>
                <a:gd name="T3" fmla="*/ 24 h 110"/>
                <a:gd name="T4" fmla="*/ 189 w 189"/>
                <a:gd name="T5" fmla="*/ 12 h 110"/>
                <a:gd name="T6" fmla="*/ 189 w 189"/>
                <a:gd name="T7" fmla="*/ 12 h 110"/>
                <a:gd name="T8" fmla="*/ 176 w 189"/>
                <a:gd name="T9" fmla="*/ 0 h 110"/>
                <a:gd name="T10" fmla="*/ 4 w 189"/>
                <a:gd name="T11" fmla="*/ 89 h 110"/>
                <a:gd name="T12" fmla="*/ 7 w 189"/>
                <a:gd name="T13" fmla="*/ 106 h 110"/>
                <a:gd name="T14" fmla="*/ 7 w 189"/>
                <a:gd name="T15" fmla="*/ 107 h 110"/>
                <a:gd name="T16" fmla="*/ 23 w 189"/>
                <a:gd name="T1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10">
                  <a:moveTo>
                    <a:pt x="23" y="104"/>
                  </a:moveTo>
                  <a:cubicBezTo>
                    <a:pt x="60" y="58"/>
                    <a:pt x="115" y="28"/>
                    <a:pt x="177" y="24"/>
                  </a:cubicBezTo>
                  <a:cubicBezTo>
                    <a:pt x="184" y="24"/>
                    <a:pt x="189" y="19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9" y="5"/>
                    <a:pt x="183" y="0"/>
                    <a:pt x="176" y="0"/>
                  </a:cubicBezTo>
                  <a:cubicBezTo>
                    <a:pt x="106" y="4"/>
                    <a:pt x="45" y="38"/>
                    <a:pt x="4" y="89"/>
                  </a:cubicBezTo>
                  <a:cubicBezTo>
                    <a:pt x="0" y="95"/>
                    <a:pt x="1" y="103"/>
                    <a:pt x="7" y="106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" y="110"/>
                    <a:pt x="19" y="109"/>
                    <a:pt x="23" y="1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6141437" y="2445792"/>
              <a:ext cx="822325" cy="1287463"/>
            </a:xfrm>
            <a:custGeom>
              <a:avLst/>
              <a:gdLst>
                <a:gd name="T0" fmla="*/ 195 w 219"/>
                <a:gd name="T1" fmla="*/ 235 h 342"/>
                <a:gd name="T2" fmla="*/ 175 w 219"/>
                <a:gd name="T3" fmla="*/ 323 h 342"/>
                <a:gd name="T4" fmla="*/ 179 w 219"/>
                <a:gd name="T5" fmla="*/ 337 h 342"/>
                <a:gd name="T6" fmla="*/ 179 w 219"/>
                <a:gd name="T7" fmla="*/ 337 h 342"/>
                <a:gd name="T8" fmla="*/ 197 w 219"/>
                <a:gd name="T9" fmla="*/ 333 h 342"/>
                <a:gd name="T10" fmla="*/ 219 w 219"/>
                <a:gd name="T11" fmla="*/ 235 h 342"/>
                <a:gd name="T12" fmla="*/ 13 w 219"/>
                <a:gd name="T13" fmla="*/ 1 h 342"/>
                <a:gd name="T14" fmla="*/ 0 w 219"/>
                <a:gd name="T15" fmla="*/ 13 h 342"/>
                <a:gd name="T16" fmla="*/ 0 w 219"/>
                <a:gd name="T17" fmla="*/ 13 h 342"/>
                <a:gd name="T18" fmla="*/ 10 w 219"/>
                <a:gd name="T19" fmla="*/ 25 h 342"/>
                <a:gd name="T20" fmla="*/ 195 w 219"/>
                <a:gd name="T21" fmla="*/ 23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342">
                  <a:moveTo>
                    <a:pt x="195" y="235"/>
                  </a:moveTo>
                  <a:cubicBezTo>
                    <a:pt x="195" y="266"/>
                    <a:pt x="188" y="296"/>
                    <a:pt x="175" y="323"/>
                  </a:cubicBezTo>
                  <a:cubicBezTo>
                    <a:pt x="173" y="328"/>
                    <a:pt x="175" y="334"/>
                    <a:pt x="179" y="337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85" y="342"/>
                    <a:pt x="194" y="340"/>
                    <a:pt x="197" y="333"/>
                  </a:cubicBezTo>
                  <a:cubicBezTo>
                    <a:pt x="211" y="303"/>
                    <a:pt x="219" y="270"/>
                    <a:pt x="219" y="235"/>
                  </a:cubicBezTo>
                  <a:cubicBezTo>
                    <a:pt x="219" y="115"/>
                    <a:pt x="129" y="16"/>
                    <a:pt x="13" y="1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4" y="24"/>
                    <a:pt x="10" y="25"/>
                  </a:cubicBezTo>
                  <a:cubicBezTo>
                    <a:pt x="114" y="38"/>
                    <a:pt x="195" y="127"/>
                    <a:pt x="195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5187349" y="2871242"/>
              <a:ext cx="1638300" cy="1354138"/>
            </a:xfrm>
            <a:custGeom>
              <a:avLst/>
              <a:gdLst>
                <a:gd name="T0" fmla="*/ 413 w 436"/>
                <a:gd name="T1" fmla="*/ 240 h 360"/>
                <a:gd name="T2" fmla="*/ 189 w 436"/>
                <a:gd name="T3" fmla="*/ 329 h 360"/>
                <a:gd name="T4" fmla="*/ 30 w 436"/>
                <a:gd name="T5" fmla="*/ 170 h 360"/>
                <a:gd name="T6" fmla="*/ 51 w 436"/>
                <a:gd name="T7" fmla="*/ 19 h 360"/>
                <a:gd name="T8" fmla="*/ 47 w 436"/>
                <a:gd name="T9" fmla="*/ 3 h 360"/>
                <a:gd name="T10" fmla="*/ 47 w 436"/>
                <a:gd name="T11" fmla="*/ 3 h 360"/>
                <a:gd name="T12" fmla="*/ 30 w 436"/>
                <a:gd name="T13" fmla="*/ 7 h 360"/>
                <a:gd name="T14" fmla="*/ 1 w 436"/>
                <a:gd name="T15" fmla="*/ 128 h 360"/>
                <a:gd name="T16" fmla="*/ 229 w 436"/>
                <a:gd name="T17" fmla="*/ 358 h 360"/>
                <a:gd name="T18" fmla="*/ 432 w 436"/>
                <a:gd name="T19" fmla="*/ 254 h 360"/>
                <a:gd name="T20" fmla="*/ 430 w 436"/>
                <a:gd name="T21" fmla="*/ 238 h 360"/>
                <a:gd name="T22" fmla="*/ 430 w 436"/>
                <a:gd name="T23" fmla="*/ 238 h 360"/>
                <a:gd name="T24" fmla="*/ 413 w 436"/>
                <a:gd name="T25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6" h="360">
                  <a:moveTo>
                    <a:pt x="413" y="240"/>
                  </a:moveTo>
                  <a:cubicBezTo>
                    <a:pt x="366" y="309"/>
                    <a:pt x="282" y="349"/>
                    <a:pt x="189" y="329"/>
                  </a:cubicBezTo>
                  <a:cubicBezTo>
                    <a:pt x="110" y="312"/>
                    <a:pt x="47" y="249"/>
                    <a:pt x="30" y="170"/>
                  </a:cubicBezTo>
                  <a:cubicBezTo>
                    <a:pt x="18" y="115"/>
                    <a:pt x="27" y="62"/>
                    <a:pt x="51" y="19"/>
                  </a:cubicBezTo>
                  <a:cubicBezTo>
                    <a:pt x="54" y="14"/>
                    <a:pt x="53" y="6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0"/>
                    <a:pt x="34" y="1"/>
                    <a:pt x="30" y="7"/>
                  </a:cubicBezTo>
                  <a:cubicBezTo>
                    <a:pt x="10" y="43"/>
                    <a:pt x="0" y="84"/>
                    <a:pt x="1" y="128"/>
                  </a:cubicBezTo>
                  <a:cubicBezTo>
                    <a:pt x="4" y="253"/>
                    <a:pt x="105" y="354"/>
                    <a:pt x="229" y="358"/>
                  </a:cubicBezTo>
                  <a:cubicBezTo>
                    <a:pt x="314" y="360"/>
                    <a:pt x="389" y="318"/>
                    <a:pt x="432" y="254"/>
                  </a:cubicBezTo>
                  <a:cubicBezTo>
                    <a:pt x="436" y="249"/>
                    <a:pt x="435" y="242"/>
                    <a:pt x="430" y="238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425" y="233"/>
                    <a:pt x="417" y="234"/>
                    <a:pt x="413" y="2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2941527" y="1877078"/>
              <a:ext cx="256196" cy="396450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2942252" y="4386452"/>
              <a:ext cx="254745" cy="39420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4174152" y="3132327"/>
              <a:ext cx="254745" cy="39420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7719039" y="3132327"/>
              <a:ext cx="254745" cy="39420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8971645" y="1877078"/>
              <a:ext cx="256196" cy="396450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8971645" y="4385329"/>
              <a:ext cx="256196" cy="396450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42" name="Oval 30"/>
            <p:cNvSpPr>
              <a:spLocks noChangeArrowheads="1"/>
            </p:cNvSpPr>
            <p:nvPr/>
          </p:nvSpPr>
          <p:spPr bwMode="auto">
            <a:xfrm>
              <a:off x="5948614" y="3131766"/>
              <a:ext cx="255470" cy="395326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8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/>
              <a:endParaRPr lang="en-US"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79" name="TextBox 7"/>
          <p:cNvSpPr txBox="1"/>
          <p:nvPr/>
        </p:nvSpPr>
        <p:spPr>
          <a:xfrm>
            <a:off x="358835" y="3358920"/>
            <a:ext cx="2853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72138" y="2989588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81" name="TextBox 7"/>
          <p:cNvSpPr txBox="1"/>
          <p:nvPr/>
        </p:nvSpPr>
        <p:spPr>
          <a:xfrm>
            <a:off x="8697333" y="3432160"/>
            <a:ext cx="2853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9110636" y="3062828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83" name="TextBox 7"/>
          <p:cNvSpPr txBox="1"/>
          <p:nvPr/>
        </p:nvSpPr>
        <p:spPr>
          <a:xfrm>
            <a:off x="4755228" y="5093245"/>
            <a:ext cx="2853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168531" y="4723913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85" name="TextBox 7"/>
          <p:cNvSpPr txBox="1"/>
          <p:nvPr/>
        </p:nvSpPr>
        <p:spPr>
          <a:xfrm>
            <a:off x="4741313" y="1542588"/>
            <a:ext cx="2853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154616" y="1173256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495300" y="207645"/>
            <a:ext cx="472440" cy="47244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-3967480" y="-7649210"/>
            <a:ext cx="11959590" cy="16042005"/>
            <a:chOff x="6703" y="-10553"/>
            <a:chExt cx="18834" cy="25263"/>
          </a:xfrm>
        </p:grpSpPr>
        <p:sp>
          <p:nvSpPr>
            <p:cNvPr id="48" name="任意多边形: 形状 47"/>
            <p:cNvSpPr/>
            <p:nvPr/>
          </p:nvSpPr>
          <p:spPr>
            <a:xfrm rot="2675650">
              <a:off x="6703" y="-10553"/>
              <a:ext cx="9574" cy="12822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dirty="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 rot="2675650">
              <a:off x="15963" y="1888"/>
              <a:ext cx="9574" cy="12822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dirty="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 rot="2675650">
              <a:off x="15963" y="-2937"/>
              <a:ext cx="9574" cy="12822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dirty="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122211" y="2695951"/>
            <a:ext cx="6669949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6600" b="1" spc="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PART 04</a:t>
            </a:r>
            <a:endParaRPr lang="en-US" altLang="zh-CN" sz="6600" b="1" spc="4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22211" y="3726794"/>
            <a:ext cx="666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4800" spc="600">
                <a:solidFill>
                  <a:srgbClr val="39425D"/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总体工作概述</a:t>
            </a:r>
            <a:endParaRPr lang="zh-CN" altLang="en-US" sz="4800" spc="600" dirty="0">
              <a:solidFill>
                <a:srgbClr val="39425D"/>
              </a:solidFill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52" name="TextBox 7"/>
          <p:cNvSpPr txBox="1"/>
          <p:nvPr/>
        </p:nvSpPr>
        <p:spPr>
          <a:xfrm>
            <a:off x="5122211" y="4580686"/>
            <a:ext cx="511094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输入内容输入内容输入内容输入内容输入内容输入内容输入内容</a:t>
            </a:r>
          </a:p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6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67931" y="5588634"/>
            <a:ext cx="1249680" cy="213360"/>
            <a:chOff x="929640" y="5638800"/>
            <a:chExt cx="1249680" cy="2133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椭圆 2"/>
            <p:cNvSpPr/>
            <p:nvPr/>
          </p:nvSpPr>
          <p:spPr>
            <a:xfrm>
              <a:off x="929640" y="5638800"/>
              <a:ext cx="213360" cy="213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447800" y="5638800"/>
              <a:ext cx="213360" cy="213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965960" y="5638800"/>
              <a:ext cx="213360" cy="213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1350716" y="207653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defTabSz="1219200"/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点击输入标题内容</a:t>
            </a:r>
          </a:p>
        </p:txBody>
      </p:sp>
      <p:sp>
        <p:nvSpPr>
          <p:cNvPr id="54" name="矩形: 圆角 53"/>
          <p:cNvSpPr/>
          <p:nvPr/>
        </p:nvSpPr>
        <p:spPr>
          <a:xfrm>
            <a:off x="8600775" y="2019280"/>
            <a:ext cx="62579" cy="615387"/>
          </a:xfrm>
          <a:prstGeom prst="roundRect">
            <a:avLst/>
          </a:prstGeom>
          <a:solidFill>
            <a:srgbClr val="39425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sz="1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55" name="矩形: 圆角 54"/>
          <p:cNvSpPr/>
          <p:nvPr/>
        </p:nvSpPr>
        <p:spPr>
          <a:xfrm>
            <a:off x="8600775" y="3504167"/>
            <a:ext cx="62579" cy="6153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sz="1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60" name="矩形: 圆角 59"/>
          <p:cNvSpPr/>
          <p:nvPr/>
        </p:nvSpPr>
        <p:spPr>
          <a:xfrm>
            <a:off x="8600775" y="4989054"/>
            <a:ext cx="62579" cy="615387"/>
          </a:xfrm>
          <a:prstGeom prst="roundRect">
            <a:avLst/>
          </a:prstGeom>
          <a:solidFill>
            <a:srgbClr val="39425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sz="1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61" name="矩形: 圆角 60"/>
          <p:cNvSpPr/>
          <p:nvPr/>
        </p:nvSpPr>
        <p:spPr>
          <a:xfrm flipH="1">
            <a:off x="3742175" y="2019280"/>
            <a:ext cx="62583" cy="6153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sz="1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63" name="矩形: 圆角 62"/>
          <p:cNvSpPr/>
          <p:nvPr/>
        </p:nvSpPr>
        <p:spPr>
          <a:xfrm flipH="1">
            <a:off x="3742175" y="3504167"/>
            <a:ext cx="62583" cy="615387"/>
          </a:xfrm>
          <a:prstGeom prst="roundRect">
            <a:avLst/>
          </a:prstGeom>
          <a:solidFill>
            <a:srgbClr val="39425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sz="1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66" name="矩形: 圆角 65"/>
          <p:cNvSpPr/>
          <p:nvPr/>
        </p:nvSpPr>
        <p:spPr>
          <a:xfrm flipH="1">
            <a:off x="3742175" y="4989054"/>
            <a:ext cx="62583" cy="61538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/>
            <a:endParaRPr sz="14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75" name="文本框 14"/>
          <p:cNvSpPr txBox="1"/>
          <p:nvPr/>
        </p:nvSpPr>
        <p:spPr>
          <a:xfrm>
            <a:off x="8784680" y="1982403"/>
            <a:ext cx="2494564" cy="312327"/>
          </a:xfrm>
          <a:prstGeom prst="rect">
            <a:avLst/>
          </a:prstGeom>
        </p:spPr>
        <p:txBody>
          <a:bodyPr vert="horz" wrap="none" lIns="121920" tIns="60960" rIns="121920" bIns="60960">
            <a:noAutofit/>
          </a:bodyPr>
          <a:lstStyle/>
          <a:p>
            <a:pPr defTabSz="121920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标题文本预设</a:t>
            </a:r>
          </a:p>
        </p:txBody>
      </p:sp>
      <p:sp>
        <p:nvSpPr>
          <p:cNvPr id="77" name="文本框 18"/>
          <p:cNvSpPr txBox="1"/>
          <p:nvPr/>
        </p:nvSpPr>
        <p:spPr>
          <a:xfrm>
            <a:off x="8784680" y="3467289"/>
            <a:ext cx="2494564" cy="312327"/>
          </a:xfrm>
          <a:prstGeom prst="rect">
            <a:avLst/>
          </a:prstGeom>
        </p:spPr>
        <p:txBody>
          <a:bodyPr vert="horz" wrap="none" lIns="121920" tIns="60960" rIns="121920" bIns="60960">
            <a:noAutofit/>
          </a:bodyPr>
          <a:lstStyle/>
          <a:p>
            <a:pPr defTabSz="1219200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标题文本预设</a:t>
            </a:r>
          </a:p>
        </p:txBody>
      </p:sp>
      <p:sp>
        <p:nvSpPr>
          <p:cNvPr id="79" name="文本框 22"/>
          <p:cNvSpPr txBox="1"/>
          <p:nvPr/>
        </p:nvSpPr>
        <p:spPr>
          <a:xfrm>
            <a:off x="8784680" y="4952177"/>
            <a:ext cx="2494564" cy="312327"/>
          </a:xfrm>
          <a:prstGeom prst="rect">
            <a:avLst/>
          </a:prstGeom>
        </p:spPr>
        <p:txBody>
          <a:bodyPr vert="horz" wrap="none" lIns="121920" tIns="60960" rIns="121920" bIns="60960">
            <a:noAutofit/>
          </a:bodyPr>
          <a:lstStyle/>
          <a:p>
            <a:pPr defTabSz="121920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标题文本预设</a:t>
            </a:r>
          </a:p>
        </p:txBody>
      </p:sp>
      <p:sp>
        <p:nvSpPr>
          <p:cNvPr id="81" name="文本框 26"/>
          <p:cNvSpPr txBox="1"/>
          <p:nvPr/>
        </p:nvSpPr>
        <p:spPr>
          <a:xfrm flipH="1">
            <a:off x="1126116" y="1982403"/>
            <a:ext cx="2494564" cy="312327"/>
          </a:xfrm>
          <a:prstGeom prst="rect">
            <a:avLst/>
          </a:prstGeom>
        </p:spPr>
        <p:txBody>
          <a:bodyPr vert="horz" wrap="none" lIns="121920" tIns="60960" rIns="121920" bIns="60960">
            <a:noAutofit/>
          </a:bodyPr>
          <a:lstStyle/>
          <a:p>
            <a:pPr algn="r" defTabSz="1219200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标题文本预设</a:t>
            </a:r>
          </a:p>
        </p:txBody>
      </p:sp>
      <p:sp>
        <p:nvSpPr>
          <p:cNvPr id="83" name="文本框 30"/>
          <p:cNvSpPr txBox="1"/>
          <p:nvPr/>
        </p:nvSpPr>
        <p:spPr>
          <a:xfrm flipH="1">
            <a:off x="1126116" y="3467289"/>
            <a:ext cx="2494564" cy="312327"/>
          </a:xfrm>
          <a:prstGeom prst="rect">
            <a:avLst/>
          </a:prstGeom>
        </p:spPr>
        <p:txBody>
          <a:bodyPr vert="horz" wrap="none" lIns="121920" tIns="60960" rIns="121920" bIns="60960">
            <a:noAutofit/>
          </a:bodyPr>
          <a:lstStyle/>
          <a:p>
            <a:pPr algn="r" defTabSz="121920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标题文本预设</a:t>
            </a:r>
          </a:p>
        </p:txBody>
      </p:sp>
      <p:sp>
        <p:nvSpPr>
          <p:cNvPr id="85" name="文本框 34"/>
          <p:cNvSpPr txBox="1"/>
          <p:nvPr/>
        </p:nvSpPr>
        <p:spPr>
          <a:xfrm flipH="1">
            <a:off x="1126116" y="4952177"/>
            <a:ext cx="2494564" cy="312327"/>
          </a:xfrm>
          <a:prstGeom prst="rect">
            <a:avLst/>
          </a:prstGeom>
        </p:spPr>
        <p:txBody>
          <a:bodyPr vert="horz" wrap="none" lIns="121920" tIns="60960" rIns="121920" bIns="60960">
            <a:noAutofit/>
          </a:bodyPr>
          <a:lstStyle/>
          <a:p>
            <a:pPr algn="r" defTabSz="1219200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标题文本预设</a:t>
            </a:r>
          </a:p>
        </p:txBody>
      </p:sp>
      <p:sp>
        <p:nvSpPr>
          <p:cNvPr id="86" name="TextBox 7"/>
          <p:cNvSpPr txBox="1"/>
          <p:nvPr/>
        </p:nvSpPr>
        <p:spPr>
          <a:xfrm>
            <a:off x="8784680" y="2294728"/>
            <a:ext cx="2853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87" name="TextBox 7"/>
          <p:cNvSpPr txBox="1"/>
          <p:nvPr/>
        </p:nvSpPr>
        <p:spPr>
          <a:xfrm>
            <a:off x="8815160" y="3782028"/>
            <a:ext cx="2853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b="1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88" name="TextBox 7"/>
          <p:cNvSpPr txBox="1"/>
          <p:nvPr/>
        </p:nvSpPr>
        <p:spPr>
          <a:xfrm>
            <a:off x="8845640" y="5269328"/>
            <a:ext cx="2853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89" name="TextBox 7"/>
          <p:cNvSpPr txBox="1"/>
          <p:nvPr/>
        </p:nvSpPr>
        <p:spPr>
          <a:xfrm>
            <a:off x="977340" y="2294728"/>
            <a:ext cx="2853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90" name="TextBox 7"/>
          <p:cNvSpPr txBox="1"/>
          <p:nvPr/>
        </p:nvSpPr>
        <p:spPr>
          <a:xfrm>
            <a:off x="995120" y="3743686"/>
            <a:ext cx="2853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91" name="TextBox 7"/>
          <p:cNvSpPr txBox="1"/>
          <p:nvPr/>
        </p:nvSpPr>
        <p:spPr>
          <a:xfrm>
            <a:off x="797635" y="5193914"/>
            <a:ext cx="2853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en-US" altLang="zh-CN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   </a:t>
            </a: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495300" y="207645"/>
            <a:ext cx="472440" cy="47244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983865" y="1675765"/>
          <a:ext cx="5998210" cy="399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5" grpId="0" bldLvl="0" animBg="1"/>
      <p:bldP spid="60" grpId="0" bldLvl="0" animBg="1"/>
      <p:bldP spid="61" grpId="0" bldLvl="0" animBg="1"/>
      <p:bldP spid="63" grpId="0" bldLvl="0" animBg="1"/>
      <p:bldP spid="66" grpId="0" bldLvl="0" animBg="1"/>
      <p:bldP spid="75" grpId="0"/>
      <p:bldP spid="77" grpId="0"/>
      <p:bldP spid="79" grpId="0"/>
      <p:bldP spid="81" grpId="0"/>
      <p:bldP spid="83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1350716" y="207653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defTabSz="1219200"/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rPr>
              <a:t>点击输入标题内容</a:t>
            </a:r>
            <a:endParaRPr lang="en-GB" altLang="zh-CN" sz="2400" dirty="0">
              <a:solidFill>
                <a:srgbClr val="000000">
                  <a:lumMod val="65000"/>
                  <a:lumOff val="35000"/>
                </a:srgbClr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98027" y="3429000"/>
            <a:ext cx="3279217" cy="1983217"/>
            <a:chOff x="683568" y="3651870"/>
            <a:chExt cx="1800200" cy="1487413"/>
          </a:xfrm>
        </p:grpSpPr>
        <p:sp>
          <p:nvSpPr>
            <p:cNvPr id="8" name="TextBox 25"/>
            <p:cNvSpPr txBox="1"/>
            <p:nvPr/>
          </p:nvSpPr>
          <p:spPr>
            <a:xfrm>
              <a:off x="683568" y="3651870"/>
              <a:ext cx="1152128" cy="252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标题标题标题</a:t>
              </a:r>
            </a:p>
          </p:txBody>
        </p:sp>
        <p:sp>
          <p:nvSpPr>
            <p:cNvPr id="9" name="TextBox 26"/>
            <p:cNvSpPr txBox="1"/>
            <p:nvPr/>
          </p:nvSpPr>
          <p:spPr>
            <a:xfrm>
              <a:off x="683568" y="4055338"/>
              <a:ext cx="1800200" cy="1083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9200">
                <a:lnSpc>
                  <a:spcPct val="200000"/>
                </a:lnSpc>
              </a:pPr>
              <a:r>
                <a:rPr lang="zh-CN" altLang="en-US" sz="11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Leelawadee UI Semilight" panose="020B0402040204020203" pitchFamily="34" charset="-34"/>
                  <a:sym typeface="+mn-ea"/>
                </a:rPr>
                <a:t>输入内容输入内容输入内容输入内容</a:t>
              </a:r>
              <a:endParaRPr lang="zh-CN" altLang="en-US" sz="11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endParaRPr>
            </a:p>
            <a:p>
              <a:pPr algn="l" defTabSz="1219200">
                <a:lnSpc>
                  <a:spcPct val="200000"/>
                </a:lnSpc>
              </a:pPr>
              <a:r>
                <a:rPr lang="zh-CN" altLang="en-US" sz="11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Leelawadee UI Semilight" panose="020B0402040204020203" pitchFamily="34" charset="-34"/>
                  <a:sym typeface="+mn-ea"/>
                </a:rPr>
                <a:t>输入内容输入内容</a:t>
              </a:r>
              <a:endParaRPr lang="zh-CN" altLang="en-US" sz="11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endParaRPr>
            </a:p>
            <a:p>
              <a:pPr algn="l" defTabSz="1219200">
                <a:lnSpc>
                  <a:spcPct val="200000"/>
                </a:lnSpc>
              </a:pPr>
              <a:r>
                <a:rPr lang="zh-CN" altLang="en-US" sz="11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Leelawadee UI Semilight" panose="020B0402040204020203" pitchFamily="34" charset="-34"/>
                  <a:sym typeface="+mn-ea"/>
                </a:rPr>
                <a:t>输入内容输入内容</a:t>
              </a:r>
              <a:endParaRPr lang="zh-CN" altLang="en-US" sz="11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endParaRPr>
            </a:p>
            <a:p>
              <a:pPr algn="l" defTabSz="1219200">
                <a:lnSpc>
                  <a:spcPct val="200000"/>
                </a:lnSpc>
              </a:pPr>
              <a:endParaRPr lang="en-US" altLang="zh-CN" sz="11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Ebrima" panose="02000000000000000000" pitchFamily="2" charset="0"/>
              </a:endParaRPr>
            </a:p>
          </p:txBody>
        </p:sp>
      </p:grpSp>
      <p:sp>
        <p:nvSpPr>
          <p:cNvPr id="10" name="TextBox 26"/>
          <p:cNvSpPr txBox="1"/>
          <p:nvPr/>
        </p:nvSpPr>
        <p:spPr>
          <a:xfrm>
            <a:off x="7998027" y="2188102"/>
            <a:ext cx="327921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4800" spc="300">
                <a:solidFill>
                  <a:srgbClr val="39425D"/>
                </a:solidFill>
                <a:latin typeface="思源黑体 CN Regular" panose="020B0500000000000000" charset="-122"/>
                <a:ea typeface="思源黑体 CN Regular" panose="020B0500000000000000" charset="-122"/>
                <a:cs typeface="Ebrima" panose="02000000000000000000" pitchFamily="2" charset="0"/>
              </a:rPr>
              <a:t>78%</a:t>
            </a:r>
            <a:endParaRPr lang="en-US" altLang="zh-CN" sz="4800" spc="300" dirty="0">
              <a:solidFill>
                <a:srgbClr val="39425D"/>
              </a:solidFill>
              <a:latin typeface="思源黑体 CN Regular" panose="020B0500000000000000" charset="-122"/>
              <a:ea typeface="思源黑体 CN Regular" panose="020B0500000000000000" charset="-122"/>
              <a:cs typeface="Ebrima" panose="02000000000000000000" pitchFamily="2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099425" y="5469255"/>
            <a:ext cx="2105025" cy="85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8099425" y="5278755"/>
            <a:ext cx="962025" cy="952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心圆 3"/>
          <p:cNvSpPr/>
          <p:nvPr/>
        </p:nvSpPr>
        <p:spPr>
          <a:xfrm>
            <a:off x="495300" y="207645"/>
            <a:ext cx="472440" cy="47244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1222375" y="2062480"/>
            <a:ext cx="5831840" cy="3884295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图片替换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bldLvl="0" animBg="1"/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685800" y="-388620"/>
            <a:ext cx="12371705" cy="7472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4142105" y="2296536"/>
            <a:ext cx="6669949" cy="2648844"/>
            <a:chOff x="5175" y="3415"/>
            <a:chExt cx="10504" cy="4171"/>
          </a:xfrm>
        </p:grpSpPr>
        <p:sp>
          <p:nvSpPr>
            <p:cNvPr id="12" name="矩形 11"/>
            <p:cNvSpPr/>
            <p:nvPr/>
          </p:nvSpPr>
          <p:spPr>
            <a:xfrm>
              <a:off x="5175" y="3415"/>
              <a:ext cx="10504" cy="1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40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庞门正道标题体" panose="02010600030101010101" charset="-122"/>
                  <a:ea typeface="庞门正道标题体" panose="02010600030101010101" charset="-122"/>
                  <a:cs typeface="+mn-ea"/>
                  <a:sym typeface="Century Gothic" panose="020B0502020202020204" pitchFamily="34" charset="0"/>
                </a:rPr>
                <a:t>THANKS</a:t>
              </a:r>
              <a:endParaRPr kumimoji="0" lang="en-US" altLang="zh-CN" sz="6000" b="1" i="0" u="none" strike="noStrike" kern="1200" cap="none" spc="4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庞门正道标题体" panose="02010600030101010101" charset="-122"/>
                <a:ea typeface="庞门正道标题体" panose="02010600030101010101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175" y="5461"/>
              <a:ext cx="10504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800" spc="600">
                  <a:solidFill>
                    <a:srgbClr val="000000">
                      <a:lumMod val="75000"/>
                      <a:lumOff val="25000"/>
                    </a:srgbClr>
                  </a:solidFill>
                  <a:latin typeface="锐字真言体免费商用" panose="02010600030101010101" charset="-122"/>
                  <a:ea typeface="锐字真言体免费商用" panose="02010600030101010101" charset="-122"/>
                  <a:cs typeface="+mn-ea"/>
                  <a:sym typeface="Century Gothic" panose="020B0502020202020204" pitchFamily="34" charset="0"/>
                </a:rPr>
                <a:t>感谢观看与指导</a:t>
              </a:r>
              <a:endParaRPr kumimoji="0" lang="zh-CN" altLang="en-US" sz="4800" b="0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锐字真言体免费商用" panose="02010600030101010101" charset="-122"/>
                <a:ea typeface="锐字真言体免费商用" panose="02010600030101010101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76" y="7006"/>
              <a:ext cx="7556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1200" cap="none" normalizeH="0" baseline="0" noProof="0"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Century Gothic" panose="020B0502020202020204" pitchFamily="34" charset="0"/>
                </a:rPr>
                <a:t>汇报人：</a:t>
              </a:r>
              <a:r>
                <a:rPr kumimoji="0" lang="en-US" altLang="zh-CN" sz="1800" i="0" u="none" strike="noStrike" kern="1200" cap="none" normalizeH="0" baseline="0" noProof="0"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Century Gothic" panose="020B0502020202020204" pitchFamily="34" charset="0"/>
                </a:rPr>
                <a:t>xiazaii   </a:t>
              </a:r>
              <a:r>
                <a:rPr kumimoji="0" lang="zh-CN" altLang="en-US" sz="1800" i="0" u="none" strike="noStrike" kern="1200" cap="none" normalizeH="0" baseline="0" noProof="0"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Century Gothic" panose="020B0502020202020204" pitchFamily="34" charset="0"/>
                </a:rPr>
                <a:t>时间：</a:t>
              </a:r>
              <a:r>
                <a:rPr kumimoji="0" lang="en-US" altLang="zh-CN" sz="1800" i="0" u="none" strike="noStrike" kern="1200" cap="none" normalizeH="0" baseline="0" noProof="0"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Century Gothic" panose="020B0502020202020204" pitchFamily="34" charset="0"/>
                </a:rPr>
                <a:t>20**</a:t>
              </a:r>
              <a:r>
                <a:rPr kumimoji="0" lang="zh-CN" altLang="en-US" sz="1800" i="0" u="none" strike="noStrike" kern="1200" cap="none" normalizeH="0" baseline="0" noProof="0">
                  <a:uLnTx/>
                  <a:uFillTx/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  <a:sym typeface="Century Gothic" panose="020B0502020202020204" pitchFamily="34" charset="0"/>
                </a:rPr>
                <a:t>年*月**日</a:t>
              </a:r>
              <a:endParaRPr kumimoji="0" lang="zh-CN" altLang="en-US" sz="1800" i="0" u="none" strike="noStrike" kern="1200" cap="none" normalizeH="0" baseline="0" noProof="0" dirty="0">
                <a:uLnTx/>
                <a:uFillTx/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Century Gothic" panose="020B0502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376" y="5010"/>
              <a:ext cx="6736" cy="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直角三角形 32"/>
          <p:cNvSpPr/>
          <p:nvPr/>
        </p:nvSpPr>
        <p:spPr>
          <a:xfrm rot="5400000">
            <a:off x="920750" y="-2374900"/>
            <a:ext cx="4495800" cy="850328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19920000">
            <a:off x="-1969770" y="2709545"/>
            <a:ext cx="7652385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19920000">
            <a:off x="4912995" y="-949960"/>
            <a:ext cx="7652385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 rot="10800000">
            <a:off x="-157480" y="2987675"/>
            <a:ext cx="14534515" cy="5086985"/>
            <a:chOff x="2698" y="4185"/>
            <a:chExt cx="22889" cy="8011"/>
          </a:xfrm>
        </p:grpSpPr>
        <p:sp>
          <p:nvSpPr>
            <p:cNvPr id="36" name="直角三角形 35"/>
            <p:cNvSpPr/>
            <p:nvPr/>
          </p:nvSpPr>
          <p:spPr>
            <a:xfrm rot="5400000">
              <a:off x="7250" y="1961"/>
              <a:ext cx="7080" cy="1339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19920000">
              <a:off x="2698" y="9948"/>
              <a:ext cx="12051" cy="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19920000">
              <a:off x="13537" y="4185"/>
              <a:ext cx="12051" cy="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 rot="19920000">
            <a:off x="-6003925" y="7360920"/>
            <a:ext cx="7652385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9920000">
            <a:off x="-4672330" y="7360920"/>
            <a:ext cx="7652385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4" name="矩形 3"/>
          <p:cNvSpPr/>
          <p:nvPr/>
        </p:nvSpPr>
        <p:spPr>
          <a:xfrm rot="19920000">
            <a:off x="9862185" y="-1007745"/>
            <a:ext cx="7652385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19920000">
            <a:off x="11337925" y="-1139190"/>
            <a:ext cx="7652385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资源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-59690"/>
            <a:ext cx="6998335" cy="69773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52650" y="1206500"/>
            <a:ext cx="1308100" cy="4102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38400" y="2196148"/>
            <a:ext cx="736600" cy="2122805"/>
          </a:xfrm>
          <a:prstGeom prst="rect">
            <a:avLst/>
          </a:prstGeom>
          <a:noFill/>
        </p:spPr>
        <p:txBody>
          <a:bodyPr vert="horz"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1219200"/>
            <a:r>
              <a:rPr lang="zh-CN" altLang="en-US" sz="6600">
                <a:solidFill>
                  <a:schemeClr val="bg1"/>
                </a:solidFill>
              </a:rPr>
              <a:t>目     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0250" y="1288415"/>
            <a:ext cx="1106170" cy="3938270"/>
          </a:xfrm>
          <a:prstGeom prst="rect">
            <a:avLst/>
          </a:prstGeom>
          <a:noFill/>
        </p:spPr>
        <p:txBody>
          <a:bodyPr vert="eaVert" wrap="none" rtlCol="0" anchor="t">
            <a:spAutoFit/>
          </a:bodyPr>
          <a:lstStyle/>
          <a:p>
            <a:pPr algn="ctr" defTabSz="1219200"/>
            <a:r>
              <a:rPr lang="en-US" altLang="zh-CN" sz="6000">
                <a:solidFill>
                  <a:schemeClr val="accent1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rPr>
              <a:t>CONTENTS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41850" y="1320800"/>
            <a:ext cx="2545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总体工作概述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41850" y="2455545"/>
            <a:ext cx="2545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成功项目展示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41850" y="3590290"/>
            <a:ext cx="2545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200"/>
            <a:r>
              <a:rPr lang="zh-CN" altLang="en-US"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存在不足之处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41850" y="4725035"/>
            <a:ext cx="2545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9200"/>
            <a:r>
              <a:rPr lang="zh-CN" altLang="en-US"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未来发展计划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397750" y="1397635"/>
            <a:ext cx="342900" cy="368300"/>
            <a:chOff x="11650" y="2201"/>
            <a:chExt cx="540" cy="580"/>
          </a:xfrm>
        </p:grpSpPr>
        <p:sp>
          <p:nvSpPr>
            <p:cNvPr id="18" name="圆角矩形 17"/>
            <p:cNvSpPr/>
            <p:nvPr/>
          </p:nvSpPr>
          <p:spPr>
            <a:xfrm>
              <a:off x="11650" y="2221"/>
              <a:ext cx="540" cy="5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676" y="2201"/>
              <a:ext cx="4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397750" y="2526030"/>
            <a:ext cx="342900" cy="368300"/>
            <a:chOff x="11650" y="2201"/>
            <a:chExt cx="540" cy="580"/>
          </a:xfrm>
        </p:grpSpPr>
        <p:sp>
          <p:nvSpPr>
            <p:cNvPr id="25" name="圆角矩形 24"/>
            <p:cNvSpPr/>
            <p:nvPr/>
          </p:nvSpPr>
          <p:spPr>
            <a:xfrm>
              <a:off x="11650" y="2221"/>
              <a:ext cx="540" cy="5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676" y="2201"/>
              <a:ext cx="4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97750" y="3654425"/>
            <a:ext cx="342900" cy="368300"/>
            <a:chOff x="11650" y="2201"/>
            <a:chExt cx="540" cy="580"/>
          </a:xfrm>
        </p:grpSpPr>
        <p:sp>
          <p:nvSpPr>
            <p:cNvPr id="28" name="圆角矩形 27"/>
            <p:cNvSpPr/>
            <p:nvPr/>
          </p:nvSpPr>
          <p:spPr>
            <a:xfrm>
              <a:off x="11650" y="2221"/>
              <a:ext cx="540" cy="5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676" y="2201"/>
              <a:ext cx="4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97750" y="4791710"/>
            <a:ext cx="342900" cy="368300"/>
            <a:chOff x="11650" y="2201"/>
            <a:chExt cx="540" cy="580"/>
          </a:xfrm>
        </p:grpSpPr>
        <p:sp>
          <p:nvSpPr>
            <p:cNvPr id="31" name="圆角矩形 30"/>
            <p:cNvSpPr/>
            <p:nvPr/>
          </p:nvSpPr>
          <p:spPr>
            <a:xfrm>
              <a:off x="11650" y="2221"/>
              <a:ext cx="540" cy="5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1676" y="2201"/>
              <a:ext cx="4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4" grpId="2"/>
      <p:bldP spid="6" grpId="0"/>
      <p:bldP spid="13" grpId="0"/>
      <p:bldP spid="14" grpId="0"/>
      <p:bldP spid="15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多边形: 形状 47"/>
          <p:cNvSpPr/>
          <p:nvPr/>
        </p:nvSpPr>
        <p:spPr>
          <a:xfrm rot="2675650">
            <a:off x="4256618" y="-6700899"/>
            <a:ext cx="6079480" cy="8142160"/>
          </a:xfrm>
          <a:custGeom>
            <a:avLst/>
            <a:gdLst>
              <a:gd name="connsiteX0" fmla="*/ 524140 w 4559610"/>
              <a:gd name="connsiteY0" fmla="*/ 518900 h 6106620"/>
              <a:gd name="connsiteX1" fmla="*/ 426811 w 4559610"/>
              <a:gd name="connsiteY1" fmla="*/ 753873 h 6106620"/>
              <a:gd name="connsiteX2" fmla="*/ 426811 w 4559610"/>
              <a:gd name="connsiteY2" fmla="*/ 5518843 h 6106620"/>
              <a:gd name="connsiteX3" fmla="*/ 759114 w 4559610"/>
              <a:gd name="connsiteY3" fmla="*/ 5851146 h 6106620"/>
              <a:gd name="connsiteX4" fmla="*/ 3991578 w 4559610"/>
              <a:gd name="connsiteY4" fmla="*/ 5851146 h 6106620"/>
              <a:gd name="connsiteX5" fmla="*/ 4323881 w 4559610"/>
              <a:gd name="connsiteY5" fmla="*/ 5518843 h 6106620"/>
              <a:gd name="connsiteX6" fmla="*/ 4323881 w 4559610"/>
              <a:gd name="connsiteY6" fmla="*/ 753873 h 6106620"/>
              <a:gd name="connsiteX7" fmla="*/ 3991578 w 4559610"/>
              <a:gd name="connsiteY7" fmla="*/ 421570 h 6106620"/>
              <a:gd name="connsiteX8" fmla="*/ 759114 w 4559610"/>
              <a:gd name="connsiteY8" fmla="*/ 421570 h 6106620"/>
              <a:gd name="connsiteX9" fmla="*/ 524140 w 4559610"/>
              <a:gd name="connsiteY9" fmla="*/ 518900 h 6106620"/>
              <a:gd name="connsiteX10" fmla="*/ 113876 w 4559610"/>
              <a:gd name="connsiteY10" fmla="*/ 113876 h 6106620"/>
              <a:gd name="connsiteX11" fmla="*/ 388798 w 4559610"/>
              <a:gd name="connsiteY11" fmla="*/ 0 h 6106620"/>
              <a:gd name="connsiteX12" fmla="*/ 4170812 w 4559610"/>
              <a:gd name="connsiteY12" fmla="*/ 0 h 6106620"/>
              <a:gd name="connsiteX13" fmla="*/ 4559610 w 4559610"/>
              <a:gd name="connsiteY13" fmla="*/ 388798 h 6106620"/>
              <a:gd name="connsiteX14" fmla="*/ 4559610 w 4559610"/>
              <a:gd name="connsiteY14" fmla="*/ 5717822 h 6106620"/>
              <a:gd name="connsiteX15" fmla="*/ 4170812 w 4559610"/>
              <a:gd name="connsiteY15" fmla="*/ 6106620 h 6106620"/>
              <a:gd name="connsiteX16" fmla="*/ 388798 w 4559610"/>
              <a:gd name="connsiteY16" fmla="*/ 6106620 h 6106620"/>
              <a:gd name="connsiteX17" fmla="*/ 0 w 4559610"/>
              <a:gd name="connsiteY17" fmla="*/ 5717822 h 6106620"/>
              <a:gd name="connsiteX18" fmla="*/ 0 w 4559610"/>
              <a:gd name="connsiteY18" fmla="*/ 388798 h 6106620"/>
              <a:gd name="connsiteX19" fmla="*/ 113876 w 4559610"/>
              <a:gd name="connsiteY19" fmla="*/ 113876 h 610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59610" h="6106620">
                <a:moveTo>
                  <a:pt x="524140" y="518900"/>
                </a:moveTo>
                <a:cubicBezTo>
                  <a:pt x="464005" y="579035"/>
                  <a:pt x="426811" y="662110"/>
                  <a:pt x="426811" y="753873"/>
                </a:cubicBezTo>
                <a:lnTo>
                  <a:pt x="426811" y="5518843"/>
                </a:lnTo>
                <a:cubicBezTo>
                  <a:pt x="426811" y="5702369"/>
                  <a:pt x="575588" y="5851146"/>
                  <a:pt x="759114" y="5851146"/>
                </a:cubicBezTo>
                <a:lnTo>
                  <a:pt x="3991578" y="5851146"/>
                </a:lnTo>
                <a:cubicBezTo>
                  <a:pt x="4175104" y="5851146"/>
                  <a:pt x="4323881" y="5702369"/>
                  <a:pt x="4323881" y="5518843"/>
                </a:cubicBezTo>
                <a:lnTo>
                  <a:pt x="4323881" y="753873"/>
                </a:lnTo>
                <a:cubicBezTo>
                  <a:pt x="4323881" y="570347"/>
                  <a:pt x="4175104" y="421570"/>
                  <a:pt x="3991578" y="421570"/>
                </a:cubicBezTo>
                <a:lnTo>
                  <a:pt x="759114" y="421570"/>
                </a:lnTo>
                <a:cubicBezTo>
                  <a:pt x="667351" y="421570"/>
                  <a:pt x="584275" y="458765"/>
                  <a:pt x="524140" y="518900"/>
                </a:cubicBezTo>
                <a:close/>
                <a:moveTo>
                  <a:pt x="113876" y="113876"/>
                </a:moveTo>
                <a:cubicBezTo>
                  <a:pt x="184235" y="43518"/>
                  <a:pt x="281435" y="0"/>
                  <a:pt x="388798" y="0"/>
                </a:cubicBezTo>
                <a:lnTo>
                  <a:pt x="4170812" y="0"/>
                </a:lnTo>
                <a:cubicBezTo>
                  <a:pt x="4385539" y="0"/>
                  <a:pt x="4559610" y="174071"/>
                  <a:pt x="4559610" y="388798"/>
                </a:cubicBezTo>
                <a:lnTo>
                  <a:pt x="4559610" y="5717822"/>
                </a:lnTo>
                <a:cubicBezTo>
                  <a:pt x="4559610" y="5932549"/>
                  <a:pt x="4385539" y="6106620"/>
                  <a:pt x="4170812" y="6106620"/>
                </a:cubicBezTo>
                <a:lnTo>
                  <a:pt x="388798" y="6106620"/>
                </a:lnTo>
                <a:cubicBezTo>
                  <a:pt x="174071" y="6106620"/>
                  <a:pt x="0" y="5932549"/>
                  <a:pt x="0" y="5717822"/>
                </a:cubicBezTo>
                <a:lnTo>
                  <a:pt x="0" y="388798"/>
                </a:lnTo>
                <a:cubicBezTo>
                  <a:pt x="0" y="281435"/>
                  <a:pt x="43518" y="184235"/>
                  <a:pt x="113876" y="1138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srgbClr val="FFFFFF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50" name="任意多边形: 形状 49"/>
          <p:cNvSpPr/>
          <p:nvPr/>
        </p:nvSpPr>
        <p:spPr>
          <a:xfrm rot="2675650">
            <a:off x="10136421" y="1198834"/>
            <a:ext cx="6079480" cy="8142160"/>
          </a:xfrm>
          <a:custGeom>
            <a:avLst/>
            <a:gdLst>
              <a:gd name="connsiteX0" fmla="*/ 524140 w 4559610"/>
              <a:gd name="connsiteY0" fmla="*/ 518900 h 6106620"/>
              <a:gd name="connsiteX1" fmla="*/ 426811 w 4559610"/>
              <a:gd name="connsiteY1" fmla="*/ 753873 h 6106620"/>
              <a:gd name="connsiteX2" fmla="*/ 426811 w 4559610"/>
              <a:gd name="connsiteY2" fmla="*/ 5518843 h 6106620"/>
              <a:gd name="connsiteX3" fmla="*/ 759114 w 4559610"/>
              <a:gd name="connsiteY3" fmla="*/ 5851146 h 6106620"/>
              <a:gd name="connsiteX4" fmla="*/ 3991578 w 4559610"/>
              <a:gd name="connsiteY4" fmla="*/ 5851146 h 6106620"/>
              <a:gd name="connsiteX5" fmla="*/ 4323881 w 4559610"/>
              <a:gd name="connsiteY5" fmla="*/ 5518843 h 6106620"/>
              <a:gd name="connsiteX6" fmla="*/ 4323881 w 4559610"/>
              <a:gd name="connsiteY6" fmla="*/ 753873 h 6106620"/>
              <a:gd name="connsiteX7" fmla="*/ 3991578 w 4559610"/>
              <a:gd name="connsiteY7" fmla="*/ 421570 h 6106620"/>
              <a:gd name="connsiteX8" fmla="*/ 759114 w 4559610"/>
              <a:gd name="connsiteY8" fmla="*/ 421570 h 6106620"/>
              <a:gd name="connsiteX9" fmla="*/ 524140 w 4559610"/>
              <a:gd name="connsiteY9" fmla="*/ 518900 h 6106620"/>
              <a:gd name="connsiteX10" fmla="*/ 113876 w 4559610"/>
              <a:gd name="connsiteY10" fmla="*/ 113876 h 6106620"/>
              <a:gd name="connsiteX11" fmla="*/ 388798 w 4559610"/>
              <a:gd name="connsiteY11" fmla="*/ 0 h 6106620"/>
              <a:gd name="connsiteX12" fmla="*/ 4170812 w 4559610"/>
              <a:gd name="connsiteY12" fmla="*/ 0 h 6106620"/>
              <a:gd name="connsiteX13" fmla="*/ 4559610 w 4559610"/>
              <a:gd name="connsiteY13" fmla="*/ 388798 h 6106620"/>
              <a:gd name="connsiteX14" fmla="*/ 4559610 w 4559610"/>
              <a:gd name="connsiteY14" fmla="*/ 5717822 h 6106620"/>
              <a:gd name="connsiteX15" fmla="*/ 4170812 w 4559610"/>
              <a:gd name="connsiteY15" fmla="*/ 6106620 h 6106620"/>
              <a:gd name="connsiteX16" fmla="*/ 388798 w 4559610"/>
              <a:gd name="connsiteY16" fmla="*/ 6106620 h 6106620"/>
              <a:gd name="connsiteX17" fmla="*/ 0 w 4559610"/>
              <a:gd name="connsiteY17" fmla="*/ 5717822 h 6106620"/>
              <a:gd name="connsiteX18" fmla="*/ 0 w 4559610"/>
              <a:gd name="connsiteY18" fmla="*/ 388798 h 6106620"/>
              <a:gd name="connsiteX19" fmla="*/ 113876 w 4559610"/>
              <a:gd name="connsiteY19" fmla="*/ 113876 h 610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59610" h="6106620">
                <a:moveTo>
                  <a:pt x="524140" y="518900"/>
                </a:moveTo>
                <a:cubicBezTo>
                  <a:pt x="464005" y="579035"/>
                  <a:pt x="426811" y="662110"/>
                  <a:pt x="426811" y="753873"/>
                </a:cubicBezTo>
                <a:lnTo>
                  <a:pt x="426811" y="5518843"/>
                </a:lnTo>
                <a:cubicBezTo>
                  <a:pt x="426811" y="5702369"/>
                  <a:pt x="575588" y="5851146"/>
                  <a:pt x="759114" y="5851146"/>
                </a:cubicBezTo>
                <a:lnTo>
                  <a:pt x="3991578" y="5851146"/>
                </a:lnTo>
                <a:cubicBezTo>
                  <a:pt x="4175104" y="5851146"/>
                  <a:pt x="4323881" y="5702369"/>
                  <a:pt x="4323881" y="5518843"/>
                </a:cubicBezTo>
                <a:lnTo>
                  <a:pt x="4323881" y="753873"/>
                </a:lnTo>
                <a:cubicBezTo>
                  <a:pt x="4323881" y="570347"/>
                  <a:pt x="4175104" y="421570"/>
                  <a:pt x="3991578" y="421570"/>
                </a:cubicBezTo>
                <a:lnTo>
                  <a:pt x="759114" y="421570"/>
                </a:lnTo>
                <a:cubicBezTo>
                  <a:pt x="667351" y="421570"/>
                  <a:pt x="584275" y="458765"/>
                  <a:pt x="524140" y="518900"/>
                </a:cubicBezTo>
                <a:close/>
                <a:moveTo>
                  <a:pt x="113876" y="113876"/>
                </a:moveTo>
                <a:cubicBezTo>
                  <a:pt x="184235" y="43518"/>
                  <a:pt x="281435" y="0"/>
                  <a:pt x="388798" y="0"/>
                </a:cubicBezTo>
                <a:lnTo>
                  <a:pt x="4170812" y="0"/>
                </a:lnTo>
                <a:cubicBezTo>
                  <a:pt x="4385539" y="0"/>
                  <a:pt x="4559610" y="174071"/>
                  <a:pt x="4559610" y="388798"/>
                </a:cubicBezTo>
                <a:lnTo>
                  <a:pt x="4559610" y="5717822"/>
                </a:lnTo>
                <a:cubicBezTo>
                  <a:pt x="4559610" y="5932549"/>
                  <a:pt x="4385539" y="6106620"/>
                  <a:pt x="4170812" y="6106620"/>
                </a:cubicBezTo>
                <a:lnTo>
                  <a:pt x="388798" y="6106620"/>
                </a:lnTo>
                <a:cubicBezTo>
                  <a:pt x="174071" y="6106620"/>
                  <a:pt x="0" y="5932549"/>
                  <a:pt x="0" y="5717822"/>
                </a:cubicBezTo>
                <a:lnTo>
                  <a:pt x="0" y="388798"/>
                </a:lnTo>
                <a:cubicBezTo>
                  <a:pt x="0" y="281435"/>
                  <a:pt x="43518" y="184235"/>
                  <a:pt x="113876" y="1138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srgbClr val="FFFFFF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51" name="任意多边形: 形状 50"/>
          <p:cNvSpPr/>
          <p:nvPr/>
        </p:nvSpPr>
        <p:spPr>
          <a:xfrm rot="2675650">
            <a:off x="10136423" y="-1865232"/>
            <a:ext cx="6079480" cy="8142160"/>
          </a:xfrm>
          <a:custGeom>
            <a:avLst/>
            <a:gdLst>
              <a:gd name="connsiteX0" fmla="*/ 524140 w 4559610"/>
              <a:gd name="connsiteY0" fmla="*/ 518900 h 6106620"/>
              <a:gd name="connsiteX1" fmla="*/ 426811 w 4559610"/>
              <a:gd name="connsiteY1" fmla="*/ 753873 h 6106620"/>
              <a:gd name="connsiteX2" fmla="*/ 426811 w 4559610"/>
              <a:gd name="connsiteY2" fmla="*/ 5518843 h 6106620"/>
              <a:gd name="connsiteX3" fmla="*/ 759114 w 4559610"/>
              <a:gd name="connsiteY3" fmla="*/ 5851146 h 6106620"/>
              <a:gd name="connsiteX4" fmla="*/ 3991578 w 4559610"/>
              <a:gd name="connsiteY4" fmla="*/ 5851146 h 6106620"/>
              <a:gd name="connsiteX5" fmla="*/ 4323881 w 4559610"/>
              <a:gd name="connsiteY5" fmla="*/ 5518843 h 6106620"/>
              <a:gd name="connsiteX6" fmla="*/ 4323881 w 4559610"/>
              <a:gd name="connsiteY6" fmla="*/ 753873 h 6106620"/>
              <a:gd name="connsiteX7" fmla="*/ 3991578 w 4559610"/>
              <a:gd name="connsiteY7" fmla="*/ 421570 h 6106620"/>
              <a:gd name="connsiteX8" fmla="*/ 759114 w 4559610"/>
              <a:gd name="connsiteY8" fmla="*/ 421570 h 6106620"/>
              <a:gd name="connsiteX9" fmla="*/ 524140 w 4559610"/>
              <a:gd name="connsiteY9" fmla="*/ 518900 h 6106620"/>
              <a:gd name="connsiteX10" fmla="*/ 113876 w 4559610"/>
              <a:gd name="connsiteY10" fmla="*/ 113876 h 6106620"/>
              <a:gd name="connsiteX11" fmla="*/ 388798 w 4559610"/>
              <a:gd name="connsiteY11" fmla="*/ 0 h 6106620"/>
              <a:gd name="connsiteX12" fmla="*/ 4170812 w 4559610"/>
              <a:gd name="connsiteY12" fmla="*/ 0 h 6106620"/>
              <a:gd name="connsiteX13" fmla="*/ 4559610 w 4559610"/>
              <a:gd name="connsiteY13" fmla="*/ 388798 h 6106620"/>
              <a:gd name="connsiteX14" fmla="*/ 4559610 w 4559610"/>
              <a:gd name="connsiteY14" fmla="*/ 5717822 h 6106620"/>
              <a:gd name="connsiteX15" fmla="*/ 4170812 w 4559610"/>
              <a:gd name="connsiteY15" fmla="*/ 6106620 h 6106620"/>
              <a:gd name="connsiteX16" fmla="*/ 388798 w 4559610"/>
              <a:gd name="connsiteY16" fmla="*/ 6106620 h 6106620"/>
              <a:gd name="connsiteX17" fmla="*/ 0 w 4559610"/>
              <a:gd name="connsiteY17" fmla="*/ 5717822 h 6106620"/>
              <a:gd name="connsiteX18" fmla="*/ 0 w 4559610"/>
              <a:gd name="connsiteY18" fmla="*/ 388798 h 6106620"/>
              <a:gd name="connsiteX19" fmla="*/ 113876 w 4559610"/>
              <a:gd name="connsiteY19" fmla="*/ 113876 h 610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59610" h="6106620">
                <a:moveTo>
                  <a:pt x="524140" y="518900"/>
                </a:moveTo>
                <a:cubicBezTo>
                  <a:pt x="464005" y="579035"/>
                  <a:pt x="426811" y="662110"/>
                  <a:pt x="426811" y="753873"/>
                </a:cubicBezTo>
                <a:lnTo>
                  <a:pt x="426811" y="5518843"/>
                </a:lnTo>
                <a:cubicBezTo>
                  <a:pt x="426811" y="5702369"/>
                  <a:pt x="575588" y="5851146"/>
                  <a:pt x="759114" y="5851146"/>
                </a:cubicBezTo>
                <a:lnTo>
                  <a:pt x="3991578" y="5851146"/>
                </a:lnTo>
                <a:cubicBezTo>
                  <a:pt x="4175104" y="5851146"/>
                  <a:pt x="4323881" y="5702369"/>
                  <a:pt x="4323881" y="5518843"/>
                </a:cubicBezTo>
                <a:lnTo>
                  <a:pt x="4323881" y="753873"/>
                </a:lnTo>
                <a:cubicBezTo>
                  <a:pt x="4323881" y="570347"/>
                  <a:pt x="4175104" y="421570"/>
                  <a:pt x="3991578" y="421570"/>
                </a:cubicBezTo>
                <a:lnTo>
                  <a:pt x="759114" y="421570"/>
                </a:lnTo>
                <a:cubicBezTo>
                  <a:pt x="667351" y="421570"/>
                  <a:pt x="584275" y="458765"/>
                  <a:pt x="524140" y="518900"/>
                </a:cubicBezTo>
                <a:close/>
                <a:moveTo>
                  <a:pt x="113876" y="113876"/>
                </a:moveTo>
                <a:cubicBezTo>
                  <a:pt x="184235" y="43518"/>
                  <a:pt x="281435" y="0"/>
                  <a:pt x="388798" y="0"/>
                </a:cubicBezTo>
                <a:lnTo>
                  <a:pt x="4170812" y="0"/>
                </a:lnTo>
                <a:cubicBezTo>
                  <a:pt x="4385539" y="0"/>
                  <a:pt x="4559610" y="174071"/>
                  <a:pt x="4559610" y="388798"/>
                </a:cubicBezTo>
                <a:lnTo>
                  <a:pt x="4559610" y="5717822"/>
                </a:lnTo>
                <a:cubicBezTo>
                  <a:pt x="4559610" y="5932549"/>
                  <a:pt x="4385539" y="6106620"/>
                  <a:pt x="4170812" y="6106620"/>
                </a:cubicBezTo>
                <a:lnTo>
                  <a:pt x="388798" y="6106620"/>
                </a:lnTo>
                <a:cubicBezTo>
                  <a:pt x="174071" y="6106620"/>
                  <a:pt x="0" y="5932549"/>
                  <a:pt x="0" y="5717822"/>
                </a:cubicBezTo>
                <a:lnTo>
                  <a:pt x="0" y="388798"/>
                </a:lnTo>
                <a:cubicBezTo>
                  <a:pt x="0" y="281435"/>
                  <a:pt x="43518" y="184235"/>
                  <a:pt x="113876" y="113876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srgbClr val="FFFFFF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26411" y="2695951"/>
            <a:ext cx="6669949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6600" b="1" spc="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PART 01</a:t>
            </a:r>
            <a:endParaRPr lang="en-US" altLang="zh-CN" sz="6600" b="1" spc="4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26411" y="3726794"/>
            <a:ext cx="666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4800" spc="600">
                <a:solidFill>
                  <a:srgbClr val="39425D"/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总体工作概述</a:t>
            </a:r>
            <a:endParaRPr lang="zh-CN" altLang="en-US" sz="4800" spc="600" dirty="0">
              <a:solidFill>
                <a:srgbClr val="39425D"/>
              </a:solidFill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Century Gothic" panose="020B0502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60726" y="5012054"/>
            <a:ext cx="1249680" cy="213360"/>
            <a:chOff x="929640" y="5638800"/>
            <a:chExt cx="1249680" cy="2133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椭圆 2"/>
            <p:cNvSpPr/>
            <p:nvPr/>
          </p:nvSpPr>
          <p:spPr>
            <a:xfrm>
              <a:off x="929640" y="5638800"/>
              <a:ext cx="213360" cy="213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447800" y="5638800"/>
              <a:ext cx="213360" cy="213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965960" y="5638800"/>
              <a:ext cx="213360" cy="213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50" grpId="0" bldLvl="0" animBg="1"/>
      <p:bldP spid="51" grpId="0" bldLvl="0" animBg="1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1350716" y="207653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defTabSz="1219200"/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点击输入标题内容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89466" y="3687063"/>
            <a:ext cx="4789289" cy="2104059"/>
            <a:chOff x="659993" y="2833876"/>
            <a:chExt cx="7424954" cy="1578044"/>
          </a:xfrm>
        </p:grpSpPr>
        <p:sp>
          <p:nvSpPr>
            <p:cNvPr id="7" name="Rectangle: Rounded Corners 14"/>
            <p:cNvSpPr/>
            <p:nvPr/>
          </p:nvSpPr>
          <p:spPr>
            <a:xfrm>
              <a:off x="659994" y="2833876"/>
              <a:ext cx="7424953" cy="1578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/>
              <a:endParaRPr sz="20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8" name="Rectangle: Rounded Corners 15"/>
            <p:cNvSpPr/>
            <p:nvPr/>
          </p:nvSpPr>
          <p:spPr>
            <a:xfrm>
              <a:off x="659993" y="2833877"/>
              <a:ext cx="6161159" cy="15589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/>
              <a:endParaRPr sz="20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0" name="TextBox 17"/>
            <p:cNvSpPr txBox="1"/>
            <p:nvPr/>
          </p:nvSpPr>
          <p:spPr bwMode="auto">
            <a:xfrm>
              <a:off x="7465782" y="2836263"/>
              <a:ext cx="170720" cy="1565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87500" lnSpcReduction="10000"/>
            </a:bodyPr>
            <a:lstStyle/>
            <a:p>
              <a:pPr defTabSz="1219200"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chemeClr val="bg2">
                      <a:lumMod val="50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Century Gothic" panose="020B0502020202020204" pitchFamily="34" charset="0"/>
                </a:rPr>
                <a:t>80</a:t>
              </a:r>
            </a:p>
          </p:txBody>
        </p:sp>
        <p:sp>
          <p:nvSpPr>
            <p:cNvPr id="11" name="Rectangle: Rounded Corners 19"/>
            <p:cNvSpPr/>
            <p:nvPr/>
          </p:nvSpPr>
          <p:spPr>
            <a:xfrm>
              <a:off x="659994" y="3307552"/>
              <a:ext cx="6976508" cy="15634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/>
              <a:endParaRPr sz="20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2" name="Rectangle: Rounded Corners 20"/>
            <p:cNvSpPr/>
            <p:nvPr/>
          </p:nvSpPr>
          <p:spPr>
            <a:xfrm>
              <a:off x="659994" y="3307552"/>
              <a:ext cx="4175307" cy="15634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1219200"/>
              <a:endParaRPr sz="20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3" name="TextBox 22"/>
            <p:cNvSpPr txBox="1"/>
            <p:nvPr/>
          </p:nvSpPr>
          <p:spPr bwMode="auto">
            <a:xfrm>
              <a:off x="4922495" y="3309064"/>
              <a:ext cx="170720" cy="1565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defTabSz="1219200"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chemeClr val="bg2">
                      <a:lumMod val="50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Century Gothic" panose="020B0502020202020204" pitchFamily="34" charset="0"/>
                </a:rPr>
                <a:t>55</a:t>
              </a:r>
            </a:p>
          </p:txBody>
        </p:sp>
        <p:sp>
          <p:nvSpPr>
            <p:cNvPr id="14" name="Rectangle: Rounded Corners 24"/>
            <p:cNvSpPr/>
            <p:nvPr/>
          </p:nvSpPr>
          <p:spPr>
            <a:xfrm>
              <a:off x="659994" y="3781449"/>
              <a:ext cx="6976508" cy="156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/>
              <a:endParaRPr sz="20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5" name="Rectangle: Rounded Corners 25"/>
            <p:cNvSpPr/>
            <p:nvPr/>
          </p:nvSpPr>
          <p:spPr>
            <a:xfrm>
              <a:off x="659994" y="3781449"/>
              <a:ext cx="4650644" cy="156347"/>
            </a:xfrm>
            <a:prstGeom prst="roundRect">
              <a:avLst>
                <a:gd name="adj" fmla="val 50000"/>
              </a:avLst>
            </a:prstGeom>
            <a:solidFill>
              <a:srgbClr val="39425D"/>
            </a:solidFill>
            <a:ln>
              <a:noFill/>
            </a:ln>
          </p:spPr>
          <p:txBody>
            <a:bodyPr anchor="ctr"/>
            <a:lstStyle/>
            <a:p>
              <a:pPr algn="ctr" defTabSz="1219200"/>
              <a:endParaRPr sz="20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6" name="TextBox 27"/>
            <p:cNvSpPr txBox="1"/>
            <p:nvPr/>
          </p:nvSpPr>
          <p:spPr bwMode="auto">
            <a:xfrm>
              <a:off x="5366840" y="3782086"/>
              <a:ext cx="170720" cy="1565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defTabSz="1219200"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chemeClr val="bg2">
                      <a:lumMod val="50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Century Gothic" panose="020B0502020202020204" pitchFamily="34" charset="0"/>
                </a:rPr>
                <a:t>60</a:t>
              </a:r>
            </a:p>
          </p:txBody>
        </p:sp>
        <p:sp>
          <p:nvSpPr>
            <p:cNvPr id="17" name="Rectangle: Rounded Corners 29"/>
            <p:cNvSpPr/>
            <p:nvPr/>
          </p:nvSpPr>
          <p:spPr>
            <a:xfrm>
              <a:off x="659994" y="4255573"/>
              <a:ext cx="6976508" cy="1563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/>
              <a:endParaRPr sz="20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8" name="Rectangle: Rounded Corners 30"/>
            <p:cNvSpPr/>
            <p:nvPr/>
          </p:nvSpPr>
          <p:spPr>
            <a:xfrm>
              <a:off x="659994" y="4255573"/>
              <a:ext cx="2803450" cy="15634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/>
              <a:endParaRPr sz="200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9" name="TextBox 32"/>
            <p:cNvSpPr txBox="1"/>
            <p:nvPr/>
          </p:nvSpPr>
          <p:spPr bwMode="auto">
            <a:xfrm>
              <a:off x="3542690" y="4255333"/>
              <a:ext cx="170720" cy="1565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defTabSz="1219200">
                <a:buClr>
                  <a:prstClr val="white"/>
                </a:buClr>
                <a:defRPr/>
              </a:pPr>
              <a:r>
                <a:rPr lang="en-US" altLang="ko-KR" sz="1600">
                  <a:solidFill>
                    <a:schemeClr val="bg2">
                      <a:lumMod val="50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+mn-ea"/>
                  <a:sym typeface="Century Gothic" panose="020B0502020202020204" pitchFamily="34" charset="0"/>
                </a:rPr>
                <a:t>37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9466" y="1823072"/>
            <a:ext cx="4200664" cy="1787178"/>
            <a:chOff x="683568" y="3686160"/>
            <a:chExt cx="2306049" cy="1340384"/>
          </a:xfrm>
        </p:grpSpPr>
        <p:sp>
          <p:nvSpPr>
            <p:cNvPr id="24" name="TextBox 25"/>
            <p:cNvSpPr txBox="1"/>
            <p:nvPr/>
          </p:nvSpPr>
          <p:spPr>
            <a:xfrm>
              <a:off x="683568" y="3686160"/>
              <a:ext cx="1298940" cy="43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sz="32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标题标题</a:t>
              </a:r>
            </a:p>
          </p:txBody>
        </p:sp>
        <p:sp>
          <p:nvSpPr>
            <p:cNvPr id="25" name="TextBox 26"/>
            <p:cNvSpPr txBox="1"/>
            <p:nvPr/>
          </p:nvSpPr>
          <p:spPr>
            <a:xfrm>
              <a:off x="686716" y="4196440"/>
              <a:ext cx="2302901" cy="83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1100" spc="300" dirty="0">
                  <a:solidFill>
                    <a:schemeClr val="bg2">
                      <a:lumMod val="7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Ebrima" panose="02000000000000000000" pitchFamily="2" charset="0"/>
                </a:rPr>
                <a:t>输入内容</a:t>
              </a:r>
              <a:r>
                <a:rPr lang="zh-CN" altLang="en-US" sz="1100" spc="300" dirty="0">
                  <a:solidFill>
                    <a:schemeClr val="bg2">
                      <a:lumMod val="7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Ebrima" panose="02000000000000000000" pitchFamily="2" charset="0"/>
                  <a:sym typeface="+mn-ea"/>
                </a:rPr>
                <a:t>输入内容</a:t>
              </a:r>
              <a:endParaRPr lang="zh-CN" altLang="en-US" sz="1100" spc="300" dirty="0">
                <a:solidFill>
                  <a:schemeClr val="bg2">
                    <a:lumMod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Ebrima" panose="02000000000000000000" pitchFamily="2" charset="0"/>
              </a:endParaRPr>
            </a:p>
            <a:p>
              <a:pPr defTabSz="1219200">
                <a:lnSpc>
                  <a:spcPct val="150000"/>
                </a:lnSpc>
              </a:pPr>
              <a:r>
                <a:rPr lang="zh-CN" altLang="en-US" sz="1100" spc="300" dirty="0">
                  <a:solidFill>
                    <a:schemeClr val="bg2">
                      <a:lumMod val="7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Ebrima" panose="02000000000000000000" pitchFamily="2" charset="0"/>
                  <a:sym typeface="+mn-ea"/>
                </a:rPr>
                <a:t>输入内容</a:t>
              </a:r>
              <a:endParaRPr lang="zh-CN" altLang="en-US" sz="1100" spc="300" dirty="0">
                <a:solidFill>
                  <a:schemeClr val="bg2">
                    <a:lumMod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Ebrima" panose="02000000000000000000" pitchFamily="2" charset="0"/>
              </a:endParaRPr>
            </a:p>
            <a:p>
              <a:pPr defTabSz="1219200">
                <a:lnSpc>
                  <a:spcPct val="150000"/>
                </a:lnSpc>
              </a:pPr>
              <a:r>
                <a:rPr lang="zh-CN" altLang="en-US" sz="1100" spc="300" dirty="0">
                  <a:solidFill>
                    <a:schemeClr val="bg2">
                      <a:lumMod val="7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Ebrima" panose="02000000000000000000" pitchFamily="2" charset="0"/>
                  <a:sym typeface="+mn-ea"/>
                </a:rPr>
                <a:t>输入内容</a:t>
              </a:r>
              <a:endParaRPr lang="zh-CN" altLang="en-US" sz="1100" spc="300" dirty="0">
                <a:solidFill>
                  <a:schemeClr val="bg2">
                    <a:lumMod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Ebrima" panose="02000000000000000000" pitchFamily="2" charset="0"/>
              </a:endParaRPr>
            </a:p>
            <a:p>
              <a:pPr defTabSz="1219200">
                <a:lnSpc>
                  <a:spcPct val="150000"/>
                </a:lnSpc>
              </a:pPr>
              <a:endParaRPr lang="zh-CN" altLang="en-US" sz="1100" spc="300" dirty="0">
                <a:solidFill>
                  <a:schemeClr val="bg2">
                    <a:lumMod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Ebrima" panose="02000000000000000000" pitchFamily="2" charset="0"/>
              </a:endParaRPr>
            </a:p>
          </p:txBody>
        </p:sp>
      </p:grpSp>
      <p:sp>
        <p:nvSpPr>
          <p:cNvPr id="4" name="同心圆 3"/>
          <p:cNvSpPr/>
          <p:nvPr/>
        </p:nvSpPr>
        <p:spPr>
          <a:xfrm>
            <a:off x="495300" y="207645"/>
            <a:ext cx="472440" cy="47244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937885" y="1927225"/>
            <a:ext cx="5765165" cy="40462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图片替换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接连接符 63"/>
          <p:cNvCxnSpPr>
            <a:stCxn id="18" idx="6"/>
          </p:cNvCxnSpPr>
          <p:nvPr/>
        </p:nvCxnSpPr>
        <p:spPr>
          <a:xfrm>
            <a:off x="2175029" y="3793610"/>
            <a:ext cx="7841942" cy="762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190640" y="3462860"/>
            <a:ext cx="661499" cy="663239"/>
            <a:chOff x="4714352" y="2255107"/>
            <a:chExt cx="661499" cy="663239"/>
          </a:xfrm>
        </p:grpSpPr>
        <p:sp>
          <p:nvSpPr>
            <p:cNvPr id="8" name="Oval 43"/>
            <p:cNvSpPr>
              <a:spLocks noChangeAspect="1"/>
            </p:cNvSpPr>
            <p:nvPr/>
          </p:nvSpPr>
          <p:spPr bwMode="auto">
            <a:xfrm>
              <a:off x="4714352" y="2255107"/>
              <a:ext cx="661499" cy="663239"/>
            </a:xfrm>
            <a:prstGeom prst="ellipse">
              <a:avLst/>
            </a:prstGeom>
            <a:solidFill>
              <a:srgbClr val="39425D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grpSp>
          <p:nvGrpSpPr>
            <p:cNvPr id="9" name="Group 44"/>
            <p:cNvGrpSpPr/>
            <p:nvPr/>
          </p:nvGrpSpPr>
          <p:grpSpPr bwMode="auto">
            <a:xfrm>
              <a:off x="4974474" y="2518867"/>
              <a:ext cx="207340" cy="133444"/>
              <a:chOff x="192" y="200"/>
              <a:chExt cx="289" cy="186"/>
            </a:xfrm>
            <a:solidFill>
              <a:schemeClr val="bg1"/>
            </a:solidFill>
            <a:effectLst/>
          </p:grpSpPr>
          <p:sp>
            <p:nvSpPr>
              <p:cNvPr id="37" name="Freeform: Shape 50"/>
              <p:cNvSpPr/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38" name="Freeform: Shape 51"/>
              <p:cNvSpPr/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39" name="Freeform: Shape 52"/>
              <p:cNvSpPr/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43" name="Freeform: Shape 56"/>
              <p:cNvSpPr/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47" name="Freeform: Shape 60"/>
              <p:cNvSpPr/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48" name="Freeform: Shape 61"/>
              <p:cNvSpPr/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50" name="Freeform: Shape 63"/>
              <p:cNvSpPr/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13" name="Oval 68"/>
          <p:cNvSpPr>
            <a:spLocks noChangeAspect="1"/>
          </p:cNvSpPr>
          <p:nvPr/>
        </p:nvSpPr>
        <p:spPr bwMode="auto">
          <a:xfrm>
            <a:off x="10017125" y="3470275"/>
            <a:ext cx="661670" cy="66167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18" name="Oval 76"/>
          <p:cNvSpPr>
            <a:spLocks noChangeAspect="1"/>
          </p:cNvSpPr>
          <p:nvPr/>
        </p:nvSpPr>
        <p:spPr bwMode="auto">
          <a:xfrm>
            <a:off x="1513840" y="3462655"/>
            <a:ext cx="661670" cy="6616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339861" y="3448486"/>
            <a:ext cx="675873" cy="675873"/>
            <a:chOff x="5774152" y="1019507"/>
            <a:chExt cx="600563" cy="600563"/>
          </a:xfrm>
        </p:grpSpPr>
        <p:sp>
          <p:nvSpPr>
            <p:cNvPr id="24" name="Freeform: Shape 83"/>
            <p:cNvSpPr/>
            <p:nvPr/>
          </p:nvSpPr>
          <p:spPr bwMode="auto">
            <a:xfrm>
              <a:off x="5774152" y="1019507"/>
              <a:ext cx="600563" cy="600563"/>
            </a:xfrm>
            <a:custGeom>
              <a:avLst/>
              <a:gdLst>
                <a:gd name="T0" fmla="*/ 0 w 3223"/>
                <a:gd name="T1" fmla="*/ 1612 h 3223"/>
                <a:gd name="T2" fmla="*/ 0 w 3223"/>
                <a:gd name="T3" fmla="*/ 1612 h 3223"/>
                <a:gd name="T4" fmla="*/ 1611 w 3223"/>
                <a:gd name="T5" fmla="*/ 0 h 3223"/>
                <a:gd name="T6" fmla="*/ 3223 w 3223"/>
                <a:gd name="T7" fmla="*/ 1612 h 3223"/>
                <a:gd name="T8" fmla="*/ 1611 w 3223"/>
                <a:gd name="T9" fmla="*/ 3223 h 3223"/>
                <a:gd name="T10" fmla="*/ 0 w 3223"/>
                <a:gd name="T11" fmla="*/ 1612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3" h="3223">
                  <a:moveTo>
                    <a:pt x="0" y="1612"/>
                  </a:moveTo>
                  <a:lnTo>
                    <a:pt x="0" y="1612"/>
                  </a:lnTo>
                  <a:cubicBezTo>
                    <a:pt x="0" y="722"/>
                    <a:pt x="721" y="0"/>
                    <a:pt x="1611" y="0"/>
                  </a:cubicBezTo>
                  <a:cubicBezTo>
                    <a:pt x="2501" y="0"/>
                    <a:pt x="3223" y="722"/>
                    <a:pt x="3223" y="1612"/>
                  </a:cubicBezTo>
                  <a:cubicBezTo>
                    <a:pt x="3223" y="2502"/>
                    <a:pt x="2501" y="3223"/>
                    <a:pt x="1611" y="3223"/>
                  </a:cubicBezTo>
                  <a:cubicBezTo>
                    <a:pt x="721" y="3223"/>
                    <a:pt x="0" y="2502"/>
                    <a:pt x="0" y="16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 defTabSz="1219200"/>
              <a:endParaRPr sz="2400" dirty="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grpSp>
          <p:nvGrpSpPr>
            <p:cNvPr id="26" name="Group 85"/>
            <p:cNvGrpSpPr/>
            <p:nvPr/>
          </p:nvGrpSpPr>
          <p:grpSpPr bwMode="auto">
            <a:xfrm>
              <a:off x="5965565" y="1157132"/>
              <a:ext cx="283861" cy="250217"/>
              <a:chOff x="52" y="-52"/>
              <a:chExt cx="578" cy="508"/>
            </a:xfrm>
            <a:solidFill>
              <a:schemeClr val="bg1"/>
            </a:solidFill>
            <a:effectLst/>
          </p:grpSpPr>
          <p:sp>
            <p:nvSpPr>
              <p:cNvPr id="27" name="Freeform: Shape 86"/>
              <p:cNvSpPr/>
              <p:nvPr/>
            </p:nvSpPr>
            <p:spPr bwMode="auto">
              <a:xfrm>
                <a:off x="52" y="44"/>
                <a:ext cx="412" cy="4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899" y="18001"/>
                    </a:moveTo>
                    <a:cubicBezTo>
                      <a:pt x="18899" y="18497"/>
                      <a:pt x="18495" y="18900"/>
                      <a:pt x="17998" y="18900"/>
                    </a:cubicBezTo>
                    <a:lnTo>
                      <a:pt x="3601" y="18900"/>
                    </a:lnTo>
                    <a:cubicBezTo>
                      <a:pt x="3105" y="18900"/>
                      <a:pt x="2701" y="18497"/>
                      <a:pt x="2701" y="18001"/>
                    </a:cubicBezTo>
                    <a:lnTo>
                      <a:pt x="2701" y="3598"/>
                    </a:lnTo>
                    <a:cubicBezTo>
                      <a:pt x="2701" y="3102"/>
                      <a:pt x="3105" y="2698"/>
                      <a:pt x="3601" y="2698"/>
                    </a:cubicBezTo>
                    <a:lnTo>
                      <a:pt x="16077" y="2698"/>
                    </a:lnTo>
                    <a:lnTo>
                      <a:pt x="18707" y="70"/>
                    </a:lnTo>
                    <a:cubicBezTo>
                      <a:pt x="18478" y="25"/>
                      <a:pt x="18241" y="0"/>
                      <a:pt x="17998" y="0"/>
                    </a:cubicBezTo>
                    <a:lnTo>
                      <a:pt x="3601" y="0"/>
                    </a:lnTo>
                    <a:cubicBezTo>
                      <a:pt x="1612" y="0"/>
                      <a:pt x="0" y="1611"/>
                      <a:pt x="0" y="3598"/>
                    </a:cubicBezTo>
                    <a:lnTo>
                      <a:pt x="0" y="18001"/>
                    </a:lnTo>
                    <a:cubicBezTo>
                      <a:pt x="0" y="19989"/>
                      <a:pt x="1612" y="21600"/>
                      <a:pt x="3601" y="21600"/>
                    </a:cubicBezTo>
                    <a:lnTo>
                      <a:pt x="17998" y="21600"/>
                    </a:lnTo>
                    <a:cubicBezTo>
                      <a:pt x="19987" y="21600"/>
                      <a:pt x="21600" y="19989"/>
                      <a:pt x="21600" y="18001"/>
                    </a:cubicBezTo>
                    <a:lnTo>
                      <a:pt x="21600" y="10014"/>
                    </a:lnTo>
                    <a:lnTo>
                      <a:pt x="18899" y="12712"/>
                    </a:lnTo>
                    <a:lnTo>
                      <a:pt x="18899" y="18001"/>
                    </a:lnTo>
                    <a:close/>
                    <a:moveTo>
                      <a:pt x="18899" y="1800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28" name="Freeform: Shape 87"/>
              <p:cNvSpPr/>
              <p:nvPr/>
            </p:nvSpPr>
            <p:spPr bwMode="auto">
              <a:xfrm>
                <a:off x="228" y="28"/>
                <a:ext cx="331" cy="3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21600" y="4818"/>
                    </a:moveTo>
                    <a:lnTo>
                      <a:pt x="16780" y="0"/>
                    </a:lnTo>
                    <a:lnTo>
                      <a:pt x="2322" y="14460"/>
                    </a:lnTo>
                    <a:lnTo>
                      <a:pt x="2320" y="14460"/>
                    </a:lnTo>
                    <a:lnTo>
                      <a:pt x="2320" y="14462"/>
                    </a:lnTo>
                    <a:lnTo>
                      <a:pt x="2319" y="14462"/>
                    </a:lnTo>
                    <a:lnTo>
                      <a:pt x="2320" y="14462"/>
                    </a:lnTo>
                    <a:lnTo>
                      <a:pt x="0" y="21600"/>
                    </a:lnTo>
                    <a:lnTo>
                      <a:pt x="7138" y="19281"/>
                    </a:lnTo>
                    <a:lnTo>
                      <a:pt x="7140" y="19281"/>
                    </a:lnTo>
                    <a:lnTo>
                      <a:pt x="7140" y="19279"/>
                    </a:lnTo>
                    <a:lnTo>
                      <a:pt x="21600" y="4818"/>
                    </a:lnTo>
                    <a:close/>
                    <a:moveTo>
                      <a:pt x="5635" y="15238"/>
                    </a:moveTo>
                    <a:lnTo>
                      <a:pt x="4840" y="14443"/>
                    </a:lnTo>
                    <a:lnTo>
                      <a:pt x="16793" y="2490"/>
                    </a:lnTo>
                    <a:lnTo>
                      <a:pt x="17587" y="3283"/>
                    </a:lnTo>
                    <a:lnTo>
                      <a:pt x="5635" y="15238"/>
                    </a:lnTo>
                    <a:close/>
                    <a:moveTo>
                      <a:pt x="5635" y="152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29" name="Freeform: Shape 88"/>
              <p:cNvSpPr/>
              <p:nvPr/>
            </p:nvSpPr>
            <p:spPr bwMode="auto">
              <a:xfrm>
                <a:off x="508" y="-52"/>
                <a:ext cx="122" cy="1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3026" y="21600"/>
                    </a:moveTo>
                    <a:lnTo>
                      <a:pt x="0" y="8574"/>
                    </a:lnTo>
                    <a:lnTo>
                      <a:pt x="8574" y="0"/>
                    </a:lnTo>
                    <a:lnTo>
                      <a:pt x="21600" y="13026"/>
                    </a:lnTo>
                    <a:lnTo>
                      <a:pt x="13026" y="21600"/>
                    </a:lnTo>
                    <a:close/>
                    <a:moveTo>
                      <a:pt x="1302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56" name="Title 1"/>
          <p:cNvSpPr txBox="1"/>
          <p:nvPr/>
        </p:nvSpPr>
        <p:spPr>
          <a:xfrm>
            <a:off x="1350716" y="207653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defTabSz="1219200"/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点击输入标题内容</a:t>
            </a:r>
          </a:p>
        </p:txBody>
      </p:sp>
      <p:sp>
        <p:nvSpPr>
          <p:cNvPr id="65" name="TextBox 7"/>
          <p:cNvSpPr txBox="1"/>
          <p:nvPr/>
        </p:nvSpPr>
        <p:spPr>
          <a:xfrm>
            <a:off x="490434" y="4816817"/>
            <a:ext cx="2853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en-US" altLang="zh-CN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03736" y="4447485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68" name="TextBox 7"/>
          <p:cNvSpPr txBox="1"/>
          <p:nvPr/>
        </p:nvSpPr>
        <p:spPr>
          <a:xfrm>
            <a:off x="3051063" y="2241112"/>
            <a:ext cx="2853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输入内容</a:t>
            </a: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464365" y="1871780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70" name="TextBox 7"/>
          <p:cNvSpPr txBox="1"/>
          <p:nvPr/>
        </p:nvSpPr>
        <p:spPr>
          <a:xfrm>
            <a:off x="6356224" y="4816817"/>
            <a:ext cx="2853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en-US" altLang="zh-CN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769526" y="4447485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72" name="TextBox 7"/>
          <p:cNvSpPr txBox="1"/>
          <p:nvPr/>
        </p:nvSpPr>
        <p:spPr>
          <a:xfrm>
            <a:off x="8913568" y="2256671"/>
            <a:ext cx="2853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en-US" altLang="zh-CN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9326870" y="1887339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pic>
        <p:nvPicPr>
          <p:cNvPr id="3" name="图片 2" descr="458476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2090" y="3427730"/>
            <a:ext cx="724535" cy="724535"/>
          </a:xfrm>
          <a:prstGeom prst="rect">
            <a:avLst/>
          </a:prstGeom>
        </p:spPr>
      </p:pic>
      <p:pic>
        <p:nvPicPr>
          <p:cNvPr id="4" name="图片 3" descr="347661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0530" y="3547745"/>
            <a:ext cx="467360" cy="467360"/>
          </a:xfrm>
          <a:prstGeom prst="rect">
            <a:avLst/>
          </a:prstGeom>
        </p:spPr>
      </p:pic>
      <p:pic>
        <p:nvPicPr>
          <p:cNvPr id="5" name="图片 4" descr="4520028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3175" y="3578225"/>
            <a:ext cx="394335" cy="394335"/>
          </a:xfrm>
          <a:prstGeom prst="rect">
            <a:avLst/>
          </a:prstGeom>
        </p:spPr>
      </p:pic>
      <p:sp>
        <p:nvSpPr>
          <p:cNvPr id="7" name="同心圆 6"/>
          <p:cNvSpPr/>
          <p:nvPr/>
        </p:nvSpPr>
        <p:spPr>
          <a:xfrm>
            <a:off x="495300" y="207645"/>
            <a:ext cx="472440" cy="47244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7324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4017586" y="0"/>
            <a:ext cx="8189653" cy="6873240"/>
          </a:xfrm>
          <a:custGeom>
            <a:avLst/>
            <a:gdLst>
              <a:gd name="connsiteX0" fmla="*/ 0 w 7701973"/>
              <a:gd name="connsiteY0" fmla="*/ 6858000 h 6858000"/>
              <a:gd name="connsiteX1" fmla="*/ 4398584 w 7701973"/>
              <a:gd name="connsiteY1" fmla="*/ 0 h 6858000"/>
              <a:gd name="connsiteX2" fmla="*/ 7701973 w 7701973"/>
              <a:gd name="connsiteY2" fmla="*/ 0 h 6858000"/>
              <a:gd name="connsiteX3" fmla="*/ 3303389 w 7701973"/>
              <a:gd name="connsiteY3" fmla="*/ 6858000 h 6858000"/>
              <a:gd name="connsiteX4" fmla="*/ 0 w 7701973"/>
              <a:gd name="connsiteY4" fmla="*/ 6858000 h 6858000"/>
              <a:gd name="connsiteX0-1" fmla="*/ 0 w 8128693"/>
              <a:gd name="connsiteY0-2" fmla="*/ 6858000 h 6858000"/>
              <a:gd name="connsiteX1-3" fmla="*/ 4398584 w 8128693"/>
              <a:gd name="connsiteY1-4" fmla="*/ 0 h 6858000"/>
              <a:gd name="connsiteX2-5" fmla="*/ 8128693 w 8128693"/>
              <a:gd name="connsiteY2-6" fmla="*/ 15240 h 6858000"/>
              <a:gd name="connsiteX3-7" fmla="*/ 3303389 w 8128693"/>
              <a:gd name="connsiteY3-8" fmla="*/ 6858000 h 6858000"/>
              <a:gd name="connsiteX4-9" fmla="*/ 0 w 8128693"/>
              <a:gd name="connsiteY4-10" fmla="*/ 6858000 h 6858000"/>
              <a:gd name="connsiteX0-11" fmla="*/ 0 w 8128693"/>
              <a:gd name="connsiteY0-12" fmla="*/ 6858000 h 6873240"/>
              <a:gd name="connsiteX1-13" fmla="*/ 4398584 w 8128693"/>
              <a:gd name="connsiteY1-14" fmla="*/ 0 h 6873240"/>
              <a:gd name="connsiteX2-15" fmla="*/ 8128693 w 8128693"/>
              <a:gd name="connsiteY2-16" fmla="*/ 15240 h 6873240"/>
              <a:gd name="connsiteX3-17" fmla="*/ 4339709 w 8128693"/>
              <a:gd name="connsiteY3-18" fmla="*/ 6873240 h 6873240"/>
              <a:gd name="connsiteX4-19" fmla="*/ 0 w 8128693"/>
              <a:gd name="connsiteY4-20" fmla="*/ 6858000 h 6873240"/>
              <a:gd name="connsiteX0-21" fmla="*/ 0 w 8128693"/>
              <a:gd name="connsiteY0-22" fmla="*/ 6858000 h 6873240"/>
              <a:gd name="connsiteX1-23" fmla="*/ 4398584 w 8128693"/>
              <a:gd name="connsiteY1-24" fmla="*/ 0 h 6873240"/>
              <a:gd name="connsiteX2-25" fmla="*/ 8128693 w 8128693"/>
              <a:gd name="connsiteY2-26" fmla="*/ 15240 h 6873240"/>
              <a:gd name="connsiteX3-27" fmla="*/ 4248269 w 8128693"/>
              <a:gd name="connsiteY3-28" fmla="*/ 6873240 h 6873240"/>
              <a:gd name="connsiteX4-29" fmla="*/ 0 w 8128693"/>
              <a:gd name="connsiteY4-30" fmla="*/ 6858000 h 6873240"/>
              <a:gd name="connsiteX0-31" fmla="*/ 0 w 8189653"/>
              <a:gd name="connsiteY0-32" fmla="*/ 6858000 h 6873240"/>
              <a:gd name="connsiteX1-33" fmla="*/ 4398584 w 8189653"/>
              <a:gd name="connsiteY1-34" fmla="*/ 0 h 6873240"/>
              <a:gd name="connsiteX2-35" fmla="*/ 8189653 w 8189653"/>
              <a:gd name="connsiteY2-36" fmla="*/ 15240 h 6873240"/>
              <a:gd name="connsiteX3-37" fmla="*/ 4248269 w 8189653"/>
              <a:gd name="connsiteY3-38" fmla="*/ 6873240 h 6873240"/>
              <a:gd name="connsiteX4-39" fmla="*/ 0 w 8189653"/>
              <a:gd name="connsiteY4-40" fmla="*/ 6858000 h 68732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189653" h="6873240">
                <a:moveTo>
                  <a:pt x="0" y="6858000"/>
                </a:moveTo>
                <a:lnTo>
                  <a:pt x="4398584" y="0"/>
                </a:lnTo>
                <a:lnTo>
                  <a:pt x="8189653" y="15240"/>
                </a:lnTo>
                <a:lnTo>
                  <a:pt x="4248269" y="687324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itle 1"/>
          <p:cNvSpPr txBox="1"/>
          <p:nvPr/>
        </p:nvSpPr>
        <p:spPr>
          <a:xfrm>
            <a:off x="1350716" y="207653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defTabSz="1219200"/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点击输入标题内容</a:t>
            </a:r>
          </a:p>
        </p:txBody>
      </p:sp>
      <p:sp>
        <p:nvSpPr>
          <p:cNvPr id="6" name="椭圆 5"/>
          <p:cNvSpPr/>
          <p:nvPr/>
        </p:nvSpPr>
        <p:spPr>
          <a:xfrm flipH="1">
            <a:off x="4599314" y="4803819"/>
            <a:ext cx="797849" cy="797849"/>
          </a:xfrm>
          <a:prstGeom prst="ellipse">
            <a:avLst/>
          </a:prstGeom>
          <a:solidFill>
            <a:schemeClr val="bg1"/>
          </a:solidFill>
          <a:ln w="12700">
            <a:solidFill>
              <a:srgbClr val="39425D"/>
            </a:solidFill>
            <a:miter lim="400000"/>
          </a:ln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4855636" y="5100715"/>
            <a:ext cx="260600" cy="228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706"/>
                </a:moveTo>
                <a:cubicBezTo>
                  <a:pt x="9461" y="19774"/>
                  <a:pt x="675" y="13396"/>
                  <a:pt x="675" y="6539"/>
                </a:cubicBezTo>
                <a:cubicBezTo>
                  <a:pt x="675" y="3703"/>
                  <a:pt x="2442" y="769"/>
                  <a:pt x="5400" y="769"/>
                </a:cubicBezTo>
                <a:cubicBezTo>
                  <a:pt x="7835" y="769"/>
                  <a:pt x="10462" y="2681"/>
                  <a:pt x="10462" y="5770"/>
                </a:cubicBezTo>
                <a:lnTo>
                  <a:pt x="11138" y="5770"/>
                </a:lnTo>
                <a:cubicBezTo>
                  <a:pt x="11138" y="2681"/>
                  <a:pt x="13765" y="769"/>
                  <a:pt x="16200" y="769"/>
                </a:cubicBezTo>
                <a:cubicBezTo>
                  <a:pt x="19158" y="769"/>
                  <a:pt x="20925" y="3703"/>
                  <a:pt x="20925" y="6539"/>
                </a:cubicBezTo>
                <a:cubicBezTo>
                  <a:pt x="20925" y="13393"/>
                  <a:pt x="12139" y="19774"/>
                  <a:pt x="10800" y="20706"/>
                </a:cubicBezTo>
                <a:close/>
                <a:moveTo>
                  <a:pt x="16200" y="0"/>
                </a:moveTo>
                <a:cubicBezTo>
                  <a:pt x="13717" y="0"/>
                  <a:pt x="11597" y="1595"/>
                  <a:pt x="10800" y="3819"/>
                </a:cubicBezTo>
                <a:cubicBezTo>
                  <a:pt x="10003" y="1595"/>
                  <a:pt x="7883" y="0"/>
                  <a:pt x="5400" y="0"/>
                </a:cubicBezTo>
                <a:cubicBezTo>
                  <a:pt x="2020" y="0"/>
                  <a:pt x="0" y="3325"/>
                  <a:pt x="0" y="6539"/>
                </a:cubicBezTo>
                <a:cubicBezTo>
                  <a:pt x="0" y="9843"/>
                  <a:pt x="1798" y="13368"/>
                  <a:pt x="5343" y="17017"/>
                </a:cubicBezTo>
                <a:cubicBezTo>
                  <a:pt x="7954" y="19705"/>
                  <a:pt x="10604" y="21470"/>
                  <a:pt x="10631" y="21488"/>
                </a:cubicBezTo>
                <a:lnTo>
                  <a:pt x="10800" y="21600"/>
                </a:lnTo>
                <a:lnTo>
                  <a:pt x="10969" y="21488"/>
                </a:lnTo>
                <a:cubicBezTo>
                  <a:pt x="10996" y="21470"/>
                  <a:pt x="13646" y="19705"/>
                  <a:pt x="16257" y="17017"/>
                </a:cubicBezTo>
                <a:cubicBezTo>
                  <a:pt x="19802" y="13368"/>
                  <a:pt x="21600" y="9843"/>
                  <a:pt x="21600" y="6539"/>
                </a:cubicBezTo>
                <a:cubicBezTo>
                  <a:pt x="21600" y="3325"/>
                  <a:pt x="19580" y="0"/>
                  <a:pt x="16200" y="0"/>
                </a:cubicBezTo>
                <a:close/>
              </a:path>
            </a:pathLst>
          </a:custGeom>
          <a:noFill/>
          <a:ln w="12700">
            <a:solidFill>
              <a:srgbClr val="39425D"/>
            </a:solidFill>
            <a:miter lim="400000"/>
          </a:ln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5699957" y="3223271"/>
            <a:ext cx="792085" cy="792084"/>
          </a:xfrm>
          <a:prstGeom prst="ellipse">
            <a:avLst/>
          </a:prstGeom>
          <a:solidFill>
            <a:schemeClr val="bg1"/>
          </a:solidFill>
          <a:ln w="12700">
            <a:solidFill>
              <a:srgbClr val="39425D"/>
            </a:solidFill>
            <a:miter lim="400000"/>
          </a:ln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5947760" y="3471072"/>
            <a:ext cx="296480" cy="296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7915" y="0"/>
                  <a:pt x="5204" y="1124"/>
                  <a:pt x="3164" y="3164"/>
                </a:cubicBezTo>
                <a:cubicBezTo>
                  <a:pt x="1124" y="5203"/>
                  <a:pt x="0" y="7915"/>
                  <a:pt x="0" y="10800"/>
                </a:cubicBezTo>
                <a:cubicBezTo>
                  <a:pt x="0" y="13685"/>
                  <a:pt x="1124" y="16396"/>
                  <a:pt x="3164" y="18436"/>
                </a:cubicBezTo>
                <a:cubicBezTo>
                  <a:pt x="5204" y="20476"/>
                  <a:pt x="7915" y="21600"/>
                  <a:pt x="10800" y="21600"/>
                </a:cubicBezTo>
                <a:cubicBezTo>
                  <a:pt x="13685" y="21600"/>
                  <a:pt x="16396" y="20476"/>
                  <a:pt x="18436" y="18436"/>
                </a:cubicBezTo>
                <a:cubicBezTo>
                  <a:pt x="20476" y="16397"/>
                  <a:pt x="21600" y="13685"/>
                  <a:pt x="21600" y="10800"/>
                </a:cubicBezTo>
                <a:cubicBezTo>
                  <a:pt x="21600" y="7915"/>
                  <a:pt x="20476" y="5204"/>
                  <a:pt x="18436" y="3164"/>
                </a:cubicBezTo>
                <a:cubicBezTo>
                  <a:pt x="16396" y="1124"/>
                  <a:pt x="13685" y="0"/>
                  <a:pt x="10800" y="0"/>
                </a:cubicBezTo>
                <a:close/>
                <a:moveTo>
                  <a:pt x="10800" y="675"/>
                </a:moveTo>
                <a:cubicBezTo>
                  <a:pt x="13505" y="675"/>
                  <a:pt x="16049" y="1726"/>
                  <a:pt x="17961" y="3639"/>
                </a:cubicBezTo>
                <a:cubicBezTo>
                  <a:pt x="19874" y="5551"/>
                  <a:pt x="20925" y="8096"/>
                  <a:pt x="20925" y="10800"/>
                </a:cubicBezTo>
                <a:cubicBezTo>
                  <a:pt x="20925" y="13505"/>
                  <a:pt x="19874" y="16049"/>
                  <a:pt x="17961" y="17961"/>
                </a:cubicBezTo>
                <a:cubicBezTo>
                  <a:pt x="16049" y="19874"/>
                  <a:pt x="13505" y="20925"/>
                  <a:pt x="10800" y="20925"/>
                </a:cubicBezTo>
                <a:cubicBezTo>
                  <a:pt x="8096" y="20925"/>
                  <a:pt x="5551" y="19874"/>
                  <a:pt x="3639" y="17961"/>
                </a:cubicBezTo>
                <a:cubicBezTo>
                  <a:pt x="1726" y="16049"/>
                  <a:pt x="675" y="13505"/>
                  <a:pt x="675" y="10800"/>
                </a:cubicBezTo>
                <a:cubicBezTo>
                  <a:pt x="675" y="8096"/>
                  <a:pt x="1726" y="5551"/>
                  <a:pt x="3639" y="3639"/>
                </a:cubicBezTo>
                <a:cubicBezTo>
                  <a:pt x="5551" y="1726"/>
                  <a:pt x="8095" y="675"/>
                  <a:pt x="10800" y="675"/>
                </a:cubicBezTo>
                <a:close/>
                <a:moveTo>
                  <a:pt x="10462" y="1350"/>
                </a:moveTo>
                <a:cubicBezTo>
                  <a:pt x="10462" y="1350"/>
                  <a:pt x="10462" y="2700"/>
                  <a:pt x="10462" y="2700"/>
                </a:cubicBezTo>
                <a:lnTo>
                  <a:pt x="11138" y="2700"/>
                </a:lnTo>
                <a:lnTo>
                  <a:pt x="11138" y="1350"/>
                </a:lnTo>
                <a:lnTo>
                  <a:pt x="10462" y="1350"/>
                </a:lnTo>
                <a:close/>
                <a:moveTo>
                  <a:pt x="10462" y="4050"/>
                </a:moveTo>
                <a:lnTo>
                  <a:pt x="10462" y="10937"/>
                </a:lnTo>
                <a:lnTo>
                  <a:pt x="13595" y="14080"/>
                </a:lnTo>
                <a:lnTo>
                  <a:pt x="14080" y="13595"/>
                </a:lnTo>
                <a:lnTo>
                  <a:pt x="11138" y="10663"/>
                </a:lnTo>
                <a:cubicBezTo>
                  <a:pt x="11138" y="10663"/>
                  <a:pt x="11138" y="4050"/>
                  <a:pt x="11138" y="4050"/>
                </a:cubicBezTo>
                <a:lnTo>
                  <a:pt x="10462" y="4050"/>
                </a:lnTo>
                <a:close/>
                <a:moveTo>
                  <a:pt x="1350" y="10462"/>
                </a:moveTo>
                <a:cubicBezTo>
                  <a:pt x="1350" y="10462"/>
                  <a:pt x="1350" y="11138"/>
                  <a:pt x="1350" y="11138"/>
                </a:cubicBezTo>
                <a:lnTo>
                  <a:pt x="2700" y="11138"/>
                </a:lnTo>
                <a:lnTo>
                  <a:pt x="2700" y="10462"/>
                </a:lnTo>
                <a:lnTo>
                  <a:pt x="1350" y="10462"/>
                </a:lnTo>
                <a:close/>
                <a:moveTo>
                  <a:pt x="18900" y="10462"/>
                </a:moveTo>
                <a:cubicBezTo>
                  <a:pt x="18900" y="10462"/>
                  <a:pt x="18900" y="11138"/>
                  <a:pt x="18900" y="11138"/>
                </a:cubicBezTo>
                <a:lnTo>
                  <a:pt x="20250" y="11138"/>
                </a:lnTo>
                <a:lnTo>
                  <a:pt x="20250" y="10462"/>
                </a:lnTo>
                <a:lnTo>
                  <a:pt x="18900" y="10462"/>
                </a:lnTo>
                <a:close/>
                <a:moveTo>
                  <a:pt x="10462" y="18900"/>
                </a:moveTo>
                <a:cubicBezTo>
                  <a:pt x="10462" y="18900"/>
                  <a:pt x="10462" y="20250"/>
                  <a:pt x="10462" y="20250"/>
                </a:cubicBezTo>
                <a:lnTo>
                  <a:pt x="11138" y="20250"/>
                </a:lnTo>
                <a:lnTo>
                  <a:pt x="11138" y="18900"/>
                </a:lnTo>
                <a:lnTo>
                  <a:pt x="10462" y="189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39425D"/>
            </a:solidFill>
            <a:miter lim="400000"/>
          </a:ln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6860577" y="1464658"/>
            <a:ext cx="797849" cy="797849"/>
          </a:xfrm>
          <a:prstGeom prst="ellipse">
            <a:avLst/>
          </a:prstGeom>
          <a:solidFill>
            <a:schemeClr val="bg1"/>
          </a:solidFill>
          <a:ln w="12700">
            <a:solidFill>
              <a:srgbClr val="39425D"/>
            </a:solidFill>
            <a:miter lim="400000"/>
          </a:ln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7111261" y="1775564"/>
            <a:ext cx="296480" cy="176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63" y="20463"/>
                </a:moveTo>
                <a:lnTo>
                  <a:pt x="3712" y="20463"/>
                </a:lnTo>
                <a:cubicBezTo>
                  <a:pt x="2009" y="20463"/>
                  <a:pt x="675" y="18216"/>
                  <a:pt x="675" y="15347"/>
                </a:cubicBezTo>
                <a:cubicBezTo>
                  <a:pt x="675" y="12526"/>
                  <a:pt x="2088" y="10232"/>
                  <a:pt x="3825" y="10232"/>
                </a:cubicBezTo>
                <a:lnTo>
                  <a:pt x="4666" y="10232"/>
                </a:lnTo>
                <a:lnTo>
                  <a:pt x="4719" y="9771"/>
                </a:lnTo>
                <a:cubicBezTo>
                  <a:pt x="5287" y="4849"/>
                  <a:pt x="8201" y="1137"/>
                  <a:pt x="11497" y="1137"/>
                </a:cubicBezTo>
                <a:cubicBezTo>
                  <a:pt x="15207" y="1137"/>
                  <a:pt x="18225" y="5981"/>
                  <a:pt x="18225" y="11937"/>
                </a:cubicBezTo>
                <a:lnTo>
                  <a:pt x="18225" y="12505"/>
                </a:lnTo>
                <a:lnTo>
                  <a:pt x="18563" y="12505"/>
                </a:lnTo>
                <a:cubicBezTo>
                  <a:pt x="19887" y="12505"/>
                  <a:pt x="20925" y="14253"/>
                  <a:pt x="20925" y="16484"/>
                </a:cubicBezTo>
                <a:cubicBezTo>
                  <a:pt x="20925" y="18715"/>
                  <a:pt x="19887" y="20463"/>
                  <a:pt x="18563" y="20463"/>
                </a:cubicBezTo>
                <a:close/>
                <a:moveTo>
                  <a:pt x="18893" y="11397"/>
                </a:moveTo>
                <a:cubicBezTo>
                  <a:pt x="18717" y="5064"/>
                  <a:pt x="15467" y="0"/>
                  <a:pt x="11497" y="0"/>
                </a:cubicBezTo>
                <a:cubicBezTo>
                  <a:pt x="7986" y="0"/>
                  <a:pt x="4866" y="3878"/>
                  <a:pt x="4115" y="9095"/>
                </a:cubicBezTo>
                <a:lnTo>
                  <a:pt x="3825" y="9095"/>
                </a:lnTo>
                <a:cubicBezTo>
                  <a:pt x="1716" y="9095"/>
                  <a:pt x="0" y="11900"/>
                  <a:pt x="0" y="15347"/>
                </a:cubicBezTo>
                <a:cubicBezTo>
                  <a:pt x="0" y="18853"/>
                  <a:pt x="1631" y="21600"/>
                  <a:pt x="3712" y="21600"/>
                </a:cubicBezTo>
                <a:lnTo>
                  <a:pt x="18563" y="21600"/>
                </a:lnTo>
                <a:cubicBezTo>
                  <a:pt x="20266" y="21600"/>
                  <a:pt x="21600" y="19353"/>
                  <a:pt x="21600" y="16484"/>
                </a:cubicBezTo>
                <a:cubicBezTo>
                  <a:pt x="21600" y="13804"/>
                  <a:pt x="20435" y="11666"/>
                  <a:pt x="18893" y="11397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39425D"/>
            </a:solidFill>
            <a:miter lim="400000"/>
          </a:ln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802430" y="1882397"/>
            <a:ext cx="2666312" cy="79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en-US" altLang="zh-CN" sz="800" spc="3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We welcome your </a:t>
            </a:r>
            <a:r>
              <a:rPr lang="en-US" altLang="zh-CN" sz="800" spc="3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play forward their vble </a:t>
            </a:r>
            <a:r>
              <a:rPr lang="en-US" altLang="zh-CN" sz="800" spc="3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opinions </a:t>
            </a:r>
            <a:r>
              <a:rPr lang="en-US" altLang="zh-CN" sz="800" spc="3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or services</a:t>
            </a:r>
            <a:r>
              <a:rPr lang="en-US" altLang="zh-CN" sz="800" spc="3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.</a:t>
            </a:r>
            <a:endParaRPr lang="zh-CN" altLang="en-US" sz="800" spc="3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22127" y="1506730"/>
            <a:ext cx="202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z="1600" spc="3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6730812" y="3656426"/>
            <a:ext cx="2666312" cy="79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en-US" altLang="zh-CN" sz="800" spc="3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We welcome your </a:t>
            </a:r>
            <a:r>
              <a:rPr lang="en-US" altLang="zh-CN" sz="800" spc="3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play forward their vble </a:t>
            </a:r>
            <a:r>
              <a:rPr lang="en-US" altLang="zh-CN" sz="800" spc="3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opinions </a:t>
            </a:r>
            <a:r>
              <a:rPr lang="en-US" altLang="zh-CN" sz="800" spc="3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or services</a:t>
            </a:r>
            <a:r>
              <a:rPr lang="en-US" altLang="zh-CN" sz="800" spc="3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.</a:t>
            </a:r>
            <a:endParaRPr lang="zh-CN" altLang="en-US" sz="800" spc="3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50509" y="3280759"/>
            <a:ext cx="202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z="1600" spc="3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5659194" y="5430455"/>
            <a:ext cx="2666312" cy="79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en-US" altLang="zh-CN" sz="800" spc="3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We welcome your </a:t>
            </a:r>
            <a:r>
              <a:rPr lang="en-US" altLang="zh-CN" sz="800" spc="3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play forward their vble </a:t>
            </a:r>
            <a:r>
              <a:rPr lang="en-US" altLang="zh-CN" sz="800" spc="3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opinions </a:t>
            </a:r>
            <a:r>
              <a:rPr lang="en-US" altLang="zh-CN" sz="800" spc="3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or services</a:t>
            </a:r>
            <a:r>
              <a:rPr lang="en-US" altLang="zh-CN" sz="800" spc="3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rPr>
              <a:t>.</a:t>
            </a:r>
            <a:endParaRPr lang="zh-CN" altLang="en-US" sz="800" spc="3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78891" y="5054788"/>
            <a:ext cx="202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z="1600" spc="3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55267" y="3412142"/>
            <a:ext cx="3279217" cy="1613765"/>
            <a:chOff x="683568" y="3651870"/>
            <a:chExt cx="1800200" cy="1210324"/>
          </a:xfrm>
        </p:grpSpPr>
        <p:sp>
          <p:nvSpPr>
            <p:cNvPr id="21" name="TextBox 25"/>
            <p:cNvSpPr txBox="1"/>
            <p:nvPr/>
          </p:nvSpPr>
          <p:spPr>
            <a:xfrm>
              <a:off x="683568" y="3651870"/>
              <a:ext cx="1152128" cy="252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Your Title</a:t>
              </a:r>
            </a:p>
          </p:txBody>
        </p:sp>
        <p:sp>
          <p:nvSpPr>
            <p:cNvPr id="22" name="TextBox 26"/>
            <p:cNvSpPr txBox="1"/>
            <p:nvPr/>
          </p:nvSpPr>
          <p:spPr>
            <a:xfrm>
              <a:off x="683568" y="4055338"/>
              <a:ext cx="1800200" cy="80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11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Ebrima" panose="02000000000000000000" pitchFamily="2" charset="0"/>
                </a:rPr>
                <a:t>We welcome your play world network of sites put forward their valuable opinions or suggestions work</a:t>
              </a:r>
            </a:p>
          </p:txBody>
        </p:sp>
      </p:grpSp>
      <p:sp>
        <p:nvSpPr>
          <p:cNvPr id="23" name="TextBox 26"/>
          <p:cNvSpPr txBox="1"/>
          <p:nvPr/>
        </p:nvSpPr>
        <p:spPr>
          <a:xfrm>
            <a:off x="1155267" y="2171244"/>
            <a:ext cx="3279217" cy="105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4800" spc="300">
                <a:solidFill>
                  <a:srgbClr val="39425D"/>
                </a:solidFill>
                <a:latin typeface="思源黑体 CN Regular" panose="020B0500000000000000" charset="-122"/>
                <a:ea typeface="思源黑体 CN Regular" panose="020B0500000000000000" charset="-122"/>
                <a:cs typeface="Ebrima" panose="02000000000000000000" pitchFamily="2" charset="0"/>
              </a:rPr>
              <a:t>78%</a:t>
            </a:r>
            <a:endParaRPr lang="en-US" altLang="zh-CN" sz="4800" spc="300" dirty="0">
              <a:solidFill>
                <a:srgbClr val="39425D"/>
              </a:solidFill>
              <a:latin typeface="思源黑体 CN Regular" panose="020B0500000000000000" charset="-122"/>
              <a:ea typeface="思源黑体 CN Regular" panose="020B0500000000000000" charset="-122"/>
              <a:cs typeface="Ebrima" panose="02000000000000000000" pitchFamily="2" charset="0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495300" y="207645"/>
            <a:ext cx="472440" cy="47244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/>
      <p:bldP spid="14" grpId="0"/>
      <p:bldP spid="15" grpId="0"/>
      <p:bldP spid="16" grpId="0"/>
      <p:bldP spid="17" grpId="0"/>
      <p:bldP spid="18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-3967480" y="-7649210"/>
            <a:ext cx="11959590" cy="16042005"/>
            <a:chOff x="6703" y="-10553"/>
            <a:chExt cx="18834" cy="25263"/>
          </a:xfrm>
        </p:grpSpPr>
        <p:sp>
          <p:nvSpPr>
            <p:cNvPr id="48" name="任意多边形: 形状 47"/>
            <p:cNvSpPr/>
            <p:nvPr/>
          </p:nvSpPr>
          <p:spPr>
            <a:xfrm rot="2675650">
              <a:off x="6703" y="-10553"/>
              <a:ext cx="9574" cy="12822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dirty="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 rot="2675650">
              <a:off x="15963" y="1888"/>
              <a:ext cx="9574" cy="12822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dirty="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 rot="2675650">
              <a:off x="15963" y="-2937"/>
              <a:ext cx="9574" cy="12822"/>
            </a:xfrm>
            <a:custGeom>
              <a:avLst/>
              <a:gdLst>
                <a:gd name="connsiteX0" fmla="*/ 524140 w 4559610"/>
                <a:gd name="connsiteY0" fmla="*/ 518900 h 6106620"/>
                <a:gd name="connsiteX1" fmla="*/ 426811 w 4559610"/>
                <a:gd name="connsiteY1" fmla="*/ 753873 h 6106620"/>
                <a:gd name="connsiteX2" fmla="*/ 426811 w 4559610"/>
                <a:gd name="connsiteY2" fmla="*/ 5518843 h 6106620"/>
                <a:gd name="connsiteX3" fmla="*/ 759114 w 4559610"/>
                <a:gd name="connsiteY3" fmla="*/ 5851146 h 6106620"/>
                <a:gd name="connsiteX4" fmla="*/ 3991578 w 4559610"/>
                <a:gd name="connsiteY4" fmla="*/ 5851146 h 6106620"/>
                <a:gd name="connsiteX5" fmla="*/ 4323881 w 4559610"/>
                <a:gd name="connsiteY5" fmla="*/ 5518843 h 6106620"/>
                <a:gd name="connsiteX6" fmla="*/ 4323881 w 4559610"/>
                <a:gd name="connsiteY6" fmla="*/ 753873 h 6106620"/>
                <a:gd name="connsiteX7" fmla="*/ 3991578 w 4559610"/>
                <a:gd name="connsiteY7" fmla="*/ 421570 h 6106620"/>
                <a:gd name="connsiteX8" fmla="*/ 759114 w 4559610"/>
                <a:gd name="connsiteY8" fmla="*/ 421570 h 6106620"/>
                <a:gd name="connsiteX9" fmla="*/ 524140 w 4559610"/>
                <a:gd name="connsiteY9" fmla="*/ 518900 h 6106620"/>
                <a:gd name="connsiteX10" fmla="*/ 113876 w 4559610"/>
                <a:gd name="connsiteY10" fmla="*/ 113876 h 6106620"/>
                <a:gd name="connsiteX11" fmla="*/ 388798 w 4559610"/>
                <a:gd name="connsiteY11" fmla="*/ 0 h 6106620"/>
                <a:gd name="connsiteX12" fmla="*/ 4170812 w 4559610"/>
                <a:gd name="connsiteY12" fmla="*/ 0 h 6106620"/>
                <a:gd name="connsiteX13" fmla="*/ 4559610 w 4559610"/>
                <a:gd name="connsiteY13" fmla="*/ 388798 h 6106620"/>
                <a:gd name="connsiteX14" fmla="*/ 4559610 w 4559610"/>
                <a:gd name="connsiteY14" fmla="*/ 5717822 h 6106620"/>
                <a:gd name="connsiteX15" fmla="*/ 4170812 w 4559610"/>
                <a:gd name="connsiteY15" fmla="*/ 6106620 h 6106620"/>
                <a:gd name="connsiteX16" fmla="*/ 388798 w 4559610"/>
                <a:gd name="connsiteY16" fmla="*/ 6106620 h 6106620"/>
                <a:gd name="connsiteX17" fmla="*/ 0 w 4559610"/>
                <a:gd name="connsiteY17" fmla="*/ 5717822 h 6106620"/>
                <a:gd name="connsiteX18" fmla="*/ 0 w 4559610"/>
                <a:gd name="connsiteY18" fmla="*/ 388798 h 6106620"/>
                <a:gd name="connsiteX19" fmla="*/ 113876 w 4559610"/>
                <a:gd name="connsiteY19" fmla="*/ 113876 h 61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9610" h="6106620">
                  <a:moveTo>
                    <a:pt x="524140" y="518900"/>
                  </a:moveTo>
                  <a:cubicBezTo>
                    <a:pt x="464005" y="579035"/>
                    <a:pt x="426811" y="662110"/>
                    <a:pt x="426811" y="753873"/>
                  </a:cubicBezTo>
                  <a:lnTo>
                    <a:pt x="426811" y="5518843"/>
                  </a:lnTo>
                  <a:cubicBezTo>
                    <a:pt x="426811" y="5702369"/>
                    <a:pt x="575588" y="5851146"/>
                    <a:pt x="759114" y="5851146"/>
                  </a:cubicBezTo>
                  <a:lnTo>
                    <a:pt x="3991578" y="5851146"/>
                  </a:lnTo>
                  <a:cubicBezTo>
                    <a:pt x="4175104" y="5851146"/>
                    <a:pt x="4323881" y="5702369"/>
                    <a:pt x="4323881" y="5518843"/>
                  </a:cubicBezTo>
                  <a:lnTo>
                    <a:pt x="4323881" y="753873"/>
                  </a:lnTo>
                  <a:cubicBezTo>
                    <a:pt x="4323881" y="570347"/>
                    <a:pt x="4175104" y="421570"/>
                    <a:pt x="3991578" y="421570"/>
                  </a:cubicBezTo>
                  <a:lnTo>
                    <a:pt x="759114" y="421570"/>
                  </a:lnTo>
                  <a:cubicBezTo>
                    <a:pt x="667351" y="421570"/>
                    <a:pt x="584275" y="458765"/>
                    <a:pt x="524140" y="518900"/>
                  </a:cubicBezTo>
                  <a:close/>
                  <a:moveTo>
                    <a:pt x="113876" y="113876"/>
                  </a:moveTo>
                  <a:cubicBezTo>
                    <a:pt x="184235" y="43518"/>
                    <a:pt x="281435" y="0"/>
                    <a:pt x="388798" y="0"/>
                  </a:cubicBezTo>
                  <a:lnTo>
                    <a:pt x="4170812" y="0"/>
                  </a:lnTo>
                  <a:cubicBezTo>
                    <a:pt x="4385539" y="0"/>
                    <a:pt x="4559610" y="174071"/>
                    <a:pt x="4559610" y="388798"/>
                  </a:cubicBezTo>
                  <a:lnTo>
                    <a:pt x="4559610" y="5717822"/>
                  </a:lnTo>
                  <a:cubicBezTo>
                    <a:pt x="4559610" y="5932549"/>
                    <a:pt x="4385539" y="6106620"/>
                    <a:pt x="4170812" y="6106620"/>
                  </a:cubicBezTo>
                  <a:lnTo>
                    <a:pt x="388798" y="6106620"/>
                  </a:lnTo>
                  <a:cubicBezTo>
                    <a:pt x="174071" y="6106620"/>
                    <a:pt x="0" y="5932549"/>
                    <a:pt x="0" y="5717822"/>
                  </a:cubicBezTo>
                  <a:lnTo>
                    <a:pt x="0" y="388798"/>
                  </a:lnTo>
                  <a:cubicBezTo>
                    <a:pt x="0" y="281435"/>
                    <a:pt x="43518" y="184235"/>
                    <a:pt x="113876" y="11387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dirty="0">
                <a:solidFill>
                  <a:srgbClr val="FFFFFF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122211" y="2695951"/>
            <a:ext cx="6669949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6600" b="1" spc="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PART 02</a:t>
            </a:r>
            <a:endParaRPr lang="en-US" altLang="zh-CN" sz="6600" b="1" spc="4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22211" y="3726794"/>
            <a:ext cx="666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4800" spc="600">
                <a:solidFill>
                  <a:srgbClr val="39425D"/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总体工作概述</a:t>
            </a:r>
            <a:endParaRPr lang="zh-CN" altLang="en-US" sz="4800" spc="600" dirty="0">
              <a:solidFill>
                <a:srgbClr val="39425D"/>
              </a:solidFill>
              <a:latin typeface="思源黑体 CN Regular" panose="020B0500000000000000" charset="-122"/>
              <a:ea typeface="思源黑体 CN Regular" panose="020B0500000000000000" charset="-122"/>
              <a:cs typeface="+mn-ea"/>
              <a:sym typeface="Century Gothic" panose="020B0502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37476" y="4946014"/>
            <a:ext cx="1249680" cy="213360"/>
            <a:chOff x="929640" y="5638800"/>
            <a:chExt cx="1249680" cy="21336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椭圆 2"/>
            <p:cNvSpPr/>
            <p:nvPr/>
          </p:nvSpPr>
          <p:spPr>
            <a:xfrm>
              <a:off x="929640" y="5638800"/>
              <a:ext cx="213360" cy="213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447800" y="5638800"/>
              <a:ext cx="213360" cy="213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965960" y="5638800"/>
              <a:ext cx="213360" cy="213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1350716" y="207653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defTabSz="1219200"/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点击输入标题内容</a:t>
            </a:r>
          </a:p>
        </p:txBody>
      </p:sp>
      <p:grpSp>
        <p:nvGrpSpPr>
          <p:cNvPr id="8" name="Group 124"/>
          <p:cNvGrpSpPr/>
          <p:nvPr/>
        </p:nvGrpSpPr>
        <p:grpSpPr>
          <a:xfrm>
            <a:off x="3908120" y="2644957"/>
            <a:ext cx="4375761" cy="1716444"/>
            <a:chOff x="8629877" y="7102069"/>
            <a:chExt cx="7227331" cy="2836115"/>
          </a:xfrm>
          <a:solidFill>
            <a:schemeClr val="accent1"/>
          </a:solidFill>
        </p:grpSpPr>
        <p:sp>
          <p:nvSpPr>
            <p:cNvPr id="48" name="Freeform: Shape 125"/>
            <p:cNvSpPr/>
            <p:nvPr/>
          </p:nvSpPr>
          <p:spPr bwMode="auto">
            <a:xfrm>
              <a:off x="8629877" y="8725520"/>
              <a:ext cx="526494" cy="1176087"/>
            </a:xfrm>
            <a:custGeom>
              <a:avLst/>
              <a:gdLst>
                <a:gd name="T0" fmla="*/ 40 w 829"/>
                <a:gd name="T1" fmla="*/ 1845 h 1846"/>
                <a:gd name="T2" fmla="*/ 6 w 829"/>
                <a:gd name="T3" fmla="*/ 1805 h 1846"/>
                <a:gd name="T4" fmla="*/ 57 w 829"/>
                <a:gd name="T5" fmla="*/ 1742 h 1846"/>
                <a:gd name="T6" fmla="*/ 74 w 829"/>
                <a:gd name="T7" fmla="*/ 1823 h 1846"/>
                <a:gd name="T8" fmla="*/ 86 w 829"/>
                <a:gd name="T9" fmla="*/ 1680 h 1846"/>
                <a:gd name="T10" fmla="*/ 74 w 829"/>
                <a:gd name="T11" fmla="*/ 1680 h 1846"/>
                <a:gd name="T12" fmla="*/ 57 w 829"/>
                <a:gd name="T13" fmla="*/ 1600 h 1846"/>
                <a:gd name="T14" fmla="*/ 126 w 829"/>
                <a:gd name="T15" fmla="*/ 1623 h 1846"/>
                <a:gd name="T16" fmla="*/ 86 w 829"/>
                <a:gd name="T17" fmla="*/ 1680 h 1846"/>
                <a:gd name="T18" fmla="*/ 131 w 829"/>
                <a:gd name="T19" fmla="*/ 1514 h 1846"/>
                <a:gd name="T20" fmla="*/ 97 w 829"/>
                <a:gd name="T21" fmla="*/ 1468 h 1846"/>
                <a:gd name="T22" fmla="*/ 148 w 829"/>
                <a:gd name="T23" fmla="*/ 1411 h 1846"/>
                <a:gd name="T24" fmla="*/ 166 w 829"/>
                <a:gd name="T25" fmla="*/ 1491 h 1846"/>
                <a:gd name="T26" fmla="*/ 183 w 829"/>
                <a:gd name="T27" fmla="*/ 1348 h 1846"/>
                <a:gd name="T28" fmla="*/ 171 w 829"/>
                <a:gd name="T29" fmla="*/ 1348 h 1846"/>
                <a:gd name="T30" fmla="*/ 160 w 829"/>
                <a:gd name="T31" fmla="*/ 1268 h 1846"/>
                <a:gd name="T32" fmla="*/ 229 w 829"/>
                <a:gd name="T33" fmla="*/ 1291 h 1846"/>
                <a:gd name="T34" fmla="*/ 183 w 829"/>
                <a:gd name="T35" fmla="*/ 1348 h 1846"/>
                <a:gd name="T36" fmla="*/ 240 w 829"/>
                <a:gd name="T37" fmla="*/ 1188 h 1846"/>
                <a:gd name="T38" fmla="*/ 206 w 829"/>
                <a:gd name="T39" fmla="*/ 1137 h 1846"/>
                <a:gd name="T40" fmla="*/ 263 w 829"/>
                <a:gd name="T41" fmla="*/ 1085 h 1846"/>
                <a:gd name="T42" fmla="*/ 274 w 829"/>
                <a:gd name="T43" fmla="*/ 1165 h 1846"/>
                <a:gd name="T44" fmla="*/ 297 w 829"/>
                <a:gd name="T45" fmla="*/ 1023 h 1846"/>
                <a:gd name="T46" fmla="*/ 286 w 829"/>
                <a:gd name="T47" fmla="*/ 1023 h 1846"/>
                <a:gd name="T48" fmla="*/ 280 w 829"/>
                <a:gd name="T49" fmla="*/ 943 h 1846"/>
                <a:gd name="T50" fmla="*/ 343 w 829"/>
                <a:gd name="T51" fmla="*/ 971 h 1846"/>
                <a:gd name="T52" fmla="*/ 297 w 829"/>
                <a:gd name="T53" fmla="*/ 1023 h 1846"/>
                <a:gd name="T54" fmla="*/ 366 w 829"/>
                <a:gd name="T55" fmla="*/ 868 h 1846"/>
                <a:gd name="T56" fmla="*/ 331 w 829"/>
                <a:gd name="T57" fmla="*/ 817 h 1846"/>
                <a:gd name="T58" fmla="*/ 394 w 829"/>
                <a:gd name="T59" fmla="*/ 766 h 1846"/>
                <a:gd name="T60" fmla="*/ 400 w 829"/>
                <a:gd name="T61" fmla="*/ 846 h 1846"/>
                <a:gd name="T62" fmla="*/ 440 w 829"/>
                <a:gd name="T63" fmla="*/ 708 h 1846"/>
                <a:gd name="T64" fmla="*/ 423 w 829"/>
                <a:gd name="T65" fmla="*/ 708 h 1846"/>
                <a:gd name="T66" fmla="*/ 423 w 829"/>
                <a:gd name="T67" fmla="*/ 628 h 1846"/>
                <a:gd name="T68" fmla="*/ 486 w 829"/>
                <a:gd name="T69" fmla="*/ 657 h 1846"/>
                <a:gd name="T70" fmla="*/ 440 w 829"/>
                <a:gd name="T71" fmla="*/ 708 h 1846"/>
                <a:gd name="T72" fmla="*/ 514 w 829"/>
                <a:gd name="T73" fmla="*/ 554 h 1846"/>
                <a:gd name="T74" fmla="*/ 480 w 829"/>
                <a:gd name="T75" fmla="*/ 503 h 1846"/>
                <a:gd name="T76" fmla="*/ 543 w 829"/>
                <a:gd name="T77" fmla="*/ 457 h 1846"/>
                <a:gd name="T78" fmla="*/ 543 w 829"/>
                <a:gd name="T79" fmla="*/ 537 h 1846"/>
                <a:gd name="T80" fmla="*/ 594 w 829"/>
                <a:gd name="T81" fmla="*/ 400 h 1846"/>
                <a:gd name="T82" fmla="*/ 577 w 829"/>
                <a:gd name="T83" fmla="*/ 400 h 1846"/>
                <a:gd name="T84" fmla="*/ 577 w 829"/>
                <a:gd name="T85" fmla="*/ 320 h 1846"/>
                <a:gd name="T86" fmla="*/ 640 w 829"/>
                <a:gd name="T87" fmla="*/ 354 h 1846"/>
                <a:gd name="T88" fmla="*/ 594 w 829"/>
                <a:gd name="T89" fmla="*/ 400 h 1846"/>
                <a:gd name="T90" fmla="*/ 680 w 829"/>
                <a:gd name="T91" fmla="*/ 251 h 1846"/>
                <a:gd name="T92" fmla="*/ 646 w 829"/>
                <a:gd name="T93" fmla="*/ 200 h 1846"/>
                <a:gd name="T94" fmla="*/ 714 w 829"/>
                <a:gd name="T95" fmla="*/ 154 h 1846"/>
                <a:gd name="T96" fmla="*/ 708 w 829"/>
                <a:gd name="T97" fmla="*/ 234 h 1846"/>
                <a:gd name="T98" fmla="*/ 765 w 829"/>
                <a:gd name="T99" fmla="*/ 103 h 1846"/>
                <a:gd name="T100" fmla="*/ 748 w 829"/>
                <a:gd name="T101" fmla="*/ 97 h 1846"/>
                <a:gd name="T102" fmla="*/ 754 w 829"/>
                <a:gd name="T103" fmla="*/ 23 h 1846"/>
                <a:gd name="T104" fmla="*/ 817 w 829"/>
                <a:gd name="T105" fmla="*/ 57 h 1846"/>
                <a:gd name="T106" fmla="*/ 765 w 829"/>
                <a:gd name="T107" fmla="*/ 103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9" h="1846">
                  <a:moveTo>
                    <a:pt x="40" y="1845"/>
                  </a:moveTo>
                  <a:lnTo>
                    <a:pt x="40" y="1845"/>
                  </a:lnTo>
                  <a:lnTo>
                    <a:pt x="34" y="1845"/>
                  </a:lnTo>
                  <a:cubicBezTo>
                    <a:pt x="17" y="1840"/>
                    <a:pt x="0" y="1823"/>
                    <a:pt x="6" y="1805"/>
                  </a:cubicBezTo>
                  <a:cubicBezTo>
                    <a:pt x="17" y="1771"/>
                    <a:pt x="17" y="1771"/>
                    <a:pt x="17" y="1771"/>
                  </a:cubicBezTo>
                  <a:cubicBezTo>
                    <a:pt x="17" y="1748"/>
                    <a:pt x="40" y="1737"/>
                    <a:pt x="57" y="1742"/>
                  </a:cubicBezTo>
                  <a:cubicBezTo>
                    <a:pt x="74" y="1748"/>
                    <a:pt x="86" y="1765"/>
                    <a:pt x="86" y="1788"/>
                  </a:cubicBezTo>
                  <a:cubicBezTo>
                    <a:pt x="74" y="1823"/>
                    <a:pt x="74" y="1823"/>
                    <a:pt x="74" y="1823"/>
                  </a:cubicBezTo>
                  <a:cubicBezTo>
                    <a:pt x="74" y="1834"/>
                    <a:pt x="57" y="1845"/>
                    <a:pt x="40" y="1845"/>
                  </a:cubicBezTo>
                  <a:close/>
                  <a:moveTo>
                    <a:pt x="86" y="1680"/>
                  </a:moveTo>
                  <a:lnTo>
                    <a:pt x="86" y="1680"/>
                  </a:lnTo>
                  <a:cubicBezTo>
                    <a:pt x="80" y="1680"/>
                    <a:pt x="80" y="1680"/>
                    <a:pt x="74" y="1680"/>
                  </a:cubicBezTo>
                  <a:cubicBezTo>
                    <a:pt x="57" y="1674"/>
                    <a:pt x="46" y="1657"/>
                    <a:pt x="51" y="1634"/>
                  </a:cubicBezTo>
                  <a:cubicBezTo>
                    <a:pt x="57" y="1600"/>
                    <a:pt x="57" y="1600"/>
                    <a:pt x="57" y="1600"/>
                  </a:cubicBezTo>
                  <a:cubicBezTo>
                    <a:pt x="63" y="1582"/>
                    <a:pt x="80" y="1571"/>
                    <a:pt x="103" y="1577"/>
                  </a:cubicBezTo>
                  <a:cubicBezTo>
                    <a:pt x="120" y="1582"/>
                    <a:pt x="131" y="1600"/>
                    <a:pt x="126" y="1623"/>
                  </a:cubicBezTo>
                  <a:cubicBezTo>
                    <a:pt x="120" y="1651"/>
                    <a:pt x="120" y="1651"/>
                    <a:pt x="120" y="1651"/>
                  </a:cubicBezTo>
                  <a:cubicBezTo>
                    <a:pt x="114" y="1668"/>
                    <a:pt x="97" y="1680"/>
                    <a:pt x="86" y="1680"/>
                  </a:cubicBezTo>
                  <a:close/>
                  <a:moveTo>
                    <a:pt x="131" y="1514"/>
                  </a:moveTo>
                  <a:lnTo>
                    <a:pt x="131" y="1514"/>
                  </a:lnTo>
                  <a:cubicBezTo>
                    <a:pt x="126" y="1514"/>
                    <a:pt x="126" y="1514"/>
                    <a:pt x="120" y="1514"/>
                  </a:cubicBezTo>
                  <a:cubicBezTo>
                    <a:pt x="103" y="1508"/>
                    <a:pt x="91" y="1485"/>
                    <a:pt x="97" y="1468"/>
                  </a:cubicBezTo>
                  <a:cubicBezTo>
                    <a:pt x="108" y="1434"/>
                    <a:pt x="108" y="1434"/>
                    <a:pt x="108" y="1434"/>
                  </a:cubicBezTo>
                  <a:cubicBezTo>
                    <a:pt x="114" y="1417"/>
                    <a:pt x="131" y="1405"/>
                    <a:pt x="148" y="1411"/>
                  </a:cubicBezTo>
                  <a:cubicBezTo>
                    <a:pt x="171" y="1417"/>
                    <a:pt x="177" y="1440"/>
                    <a:pt x="171" y="1457"/>
                  </a:cubicBezTo>
                  <a:cubicBezTo>
                    <a:pt x="166" y="1491"/>
                    <a:pt x="166" y="1491"/>
                    <a:pt x="166" y="1491"/>
                  </a:cubicBezTo>
                  <a:cubicBezTo>
                    <a:pt x="160" y="1503"/>
                    <a:pt x="143" y="1514"/>
                    <a:pt x="131" y="1514"/>
                  </a:cubicBezTo>
                  <a:close/>
                  <a:moveTo>
                    <a:pt x="183" y="1348"/>
                  </a:moveTo>
                  <a:lnTo>
                    <a:pt x="183" y="1348"/>
                  </a:lnTo>
                  <a:cubicBezTo>
                    <a:pt x="177" y="1348"/>
                    <a:pt x="171" y="1348"/>
                    <a:pt x="171" y="1348"/>
                  </a:cubicBezTo>
                  <a:cubicBezTo>
                    <a:pt x="154" y="1343"/>
                    <a:pt x="143" y="1320"/>
                    <a:pt x="148" y="1303"/>
                  </a:cubicBezTo>
                  <a:cubicBezTo>
                    <a:pt x="160" y="1268"/>
                    <a:pt x="160" y="1268"/>
                    <a:pt x="160" y="1268"/>
                  </a:cubicBezTo>
                  <a:cubicBezTo>
                    <a:pt x="166" y="1251"/>
                    <a:pt x="183" y="1240"/>
                    <a:pt x="206" y="1245"/>
                  </a:cubicBezTo>
                  <a:cubicBezTo>
                    <a:pt x="223" y="1251"/>
                    <a:pt x="234" y="1274"/>
                    <a:pt x="229" y="1291"/>
                  </a:cubicBezTo>
                  <a:cubicBezTo>
                    <a:pt x="217" y="1325"/>
                    <a:pt x="217" y="1325"/>
                    <a:pt x="217" y="1325"/>
                  </a:cubicBezTo>
                  <a:cubicBezTo>
                    <a:pt x="211" y="1343"/>
                    <a:pt x="194" y="1348"/>
                    <a:pt x="183" y="1348"/>
                  </a:cubicBezTo>
                  <a:close/>
                  <a:moveTo>
                    <a:pt x="240" y="1188"/>
                  </a:moveTo>
                  <a:lnTo>
                    <a:pt x="240" y="1188"/>
                  </a:lnTo>
                  <a:cubicBezTo>
                    <a:pt x="234" y="1188"/>
                    <a:pt x="229" y="1188"/>
                    <a:pt x="229" y="1183"/>
                  </a:cubicBezTo>
                  <a:cubicBezTo>
                    <a:pt x="206" y="1177"/>
                    <a:pt x="200" y="1160"/>
                    <a:pt x="206" y="1137"/>
                  </a:cubicBezTo>
                  <a:cubicBezTo>
                    <a:pt x="217" y="1108"/>
                    <a:pt x="217" y="1108"/>
                    <a:pt x="217" y="1108"/>
                  </a:cubicBezTo>
                  <a:cubicBezTo>
                    <a:pt x="223" y="1085"/>
                    <a:pt x="246" y="1080"/>
                    <a:pt x="263" y="1085"/>
                  </a:cubicBezTo>
                  <a:cubicBezTo>
                    <a:pt x="280" y="1091"/>
                    <a:pt x="291" y="1114"/>
                    <a:pt x="286" y="1131"/>
                  </a:cubicBezTo>
                  <a:cubicBezTo>
                    <a:pt x="274" y="1165"/>
                    <a:pt x="274" y="1165"/>
                    <a:pt x="274" y="1165"/>
                  </a:cubicBezTo>
                  <a:cubicBezTo>
                    <a:pt x="268" y="1177"/>
                    <a:pt x="251" y="1188"/>
                    <a:pt x="240" y="1188"/>
                  </a:cubicBezTo>
                  <a:close/>
                  <a:moveTo>
                    <a:pt x="297" y="1023"/>
                  </a:moveTo>
                  <a:lnTo>
                    <a:pt x="297" y="1023"/>
                  </a:lnTo>
                  <a:cubicBezTo>
                    <a:pt x="297" y="1023"/>
                    <a:pt x="291" y="1023"/>
                    <a:pt x="286" y="1023"/>
                  </a:cubicBezTo>
                  <a:cubicBezTo>
                    <a:pt x="268" y="1017"/>
                    <a:pt x="257" y="994"/>
                    <a:pt x="268" y="977"/>
                  </a:cubicBezTo>
                  <a:cubicBezTo>
                    <a:pt x="280" y="943"/>
                    <a:pt x="280" y="943"/>
                    <a:pt x="280" y="943"/>
                  </a:cubicBezTo>
                  <a:cubicBezTo>
                    <a:pt x="286" y="925"/>
                    <a:pt x="308" y="920"/>
                    <a:pt x="326" y="925"/>
                  </a:cubicBezTo>
                  <a:cubicBezTo>
                    <a:pt x="343" y="931"/>
                    <a:pt x="354" y="954"/>
                    <a:pt x="343" y="971"/>
                  </a:cubicBezTo>
                  <a:cubicBezTo>
                    <a:pt x="331" y="1006"/>
                    <a:pt x="331" y="1006"/>
                    <a:pt x="331" y="1006"/>
                  </a:cubicBezTo>
                  <a:cubicBezTo>
                    <a:pt x="326" y="1017"/>
                    <a:pt x="314" y="1023"/>
                    <a:pt x="297" y="1023"/>
                  </a:cubicBezTo>
                  <a:close/>
                  <a:moveTo>
                    <a:pt x="366" y="868"/>
                  </a:moveTo>
                  <a:lnTo>
                    <a:pt x="366" y="868"/>
                  </a:lnTo>
                  <a:cubicBezTo>
                    <a:pt x="360" y="868"/>
                    <a:pt x="354" y="863"/>
                    <a:pt x="354" y="863"/>
                  </a:cubicBezTo>
                  <a:cubicBezTo>
                    <a:pt x="331" y="857"/>
                    <a:pt x="326" y="834"/>
                    <a:pt x="331" y="817"/>
                  </a:cubicBezTo>
                  <a:cubicBezTo>
                    <a:pt x="348" y="783"/>
                    <a:pt x="348" y="783"/>
                    <a:pt x="348" y="783"/>
                  </a:cubicBezTo>
                  <a:cubicBezTo>
                    <a:pt x="354" y="766"/>
                    <a:pt x="377" y="760"/>
                    <a:pt x="394" y="766"/>
                  </a:cubicBezTo>
                  <a:cubicBezTo>
                    <a:pt x="411" y="777"/>
                    <a:pt x="423" y="794"/>
                    <a:pt x="411" y="811"/>
                  </a:cubicBezTo>
                  <a:cubicBezTo>
                    <a:pt x="400" y="846"/>
                    <a:pt x="400" y="846"/>
                    <a:pt x="400" y="846"/>
                  </a:cubicBezTo>
                  <a:cubicBezTo>
                    <a:pt x="394" y="857"/>
                    <a:pt x="377" y="868"/>
                    <a:pt x="366" y="868"/>
                  </a:cubicBezTo>
                  <a:close/>
                  <a:moveTo>
                    <a:pt x="440" y="708"/>
                  </a:moveTo>
                  <a:lnTo>
                    <a:pt x="440" y="708"/>
                  </a:lnTo>
                  <a:cubicBezTo>
                    <a:pt x="434" y="708"/>
                    <a:pt x="428" y="708"/>
                    <a:pt x="423" y="708"/>
                  </a:cubicBezTo>
                  <a:cubicBezTo>
                    <a:pt x="406" y="697"/>
                    <a:pt x="394" y="674"/>
                    <a:pt x="406" y="657"/>
                  </a:cubicBezTo>
                  <a:cubicBezTo>
                    <a:pt x="423" y="628"/>
                    <a:pt x="423" y="628"/>
                    <a:pt x="423" y="628"/>
                  </a:cubicBezTo>
                  <a:cubicBezTo>
                    <a:pt x="428" y="611"/>
                    <a:pt x="451" y="600"/>
                    <a:pt x="468" y="611"/>
                  </a:cubicBezTo>
                  <a:cubicBezTo>
                    <a:pt x="486" y="617"/>
                    <a:pt x="491" y="640"/>
                    <a:pt x="486" y="657"/>
                  </a:cubicBezTo>
                  <a:cubicBezTo>
                    <a:pt x="468" y="691"/>
                    <a:pt x="468" y="691"/>
                    <a:pt x="468" y="691"/>
                  </a:cubicBezTo>
                  <a:cubicBezTo>
                    <a:pt x="463" y="703"/>
                    <a:pt x="451" y="708"/>
                    <a:pt x="440" y="708"/>
                  </a:cubicBezTo>
                  <a:close/>
                  <a:moveTo>
                    <a:pt x="514" y="554"/>
                  </a:moveTo>
                  <a:lnTo>
                    <a:pt x="514" y="554"/>
                  </a:lnTo>
                  <a:cubicBezTo>
                    <a:pt x="508" y="554"/>
                    <a:pt x="503" y="554"/>
                    <a:pt x="497" y="549"/>
                  </a:cubicBezTo>
                  <a:cubicBezTo>
                    <a:pt x="480" y="543"/>
                    <a:pt x="474" y="520"/>
                    <a:pt x="480" y="503"/>
                  </a:cubicBezTo>
                  <a:cubicBezTo>
                    <a:pt x="497" y="474"/>
                    <a:pt x="497" y="474"/>
                    <a:pt x="497" y="474"/>
                  </a:cubicBezTo>
                  <a:cubicBezTo>
                    <a:pt x="508" y="457"/>
                    <a:pt x="526" y="446"/>
                    <a:pt x="543" y="457"/>
                  </a:cubicBezTo>
                  <a:cubicBezTo>
                    <a:pt x="560" y="463"/>
                    <a:pt x="571" y="486"/>
                    <a:pt x="560" y="503"/>
                  </a:cubicBezTo>
                  <a:cubicBezTo>
                    <a:pt x="543" y="537"/>
                    <a:pt x="543" y="537"/>
                    <a:pt x="543" y="537"/>
                  </a:cubicBezTo>
                  <a:cubicBezTo>
                    <a:pt x="537" y="549"/>
                    <a:pt x="526" y="554"/>
                    <a:pt x="514" y="554"/>
                  </a:cubicBezTo>
                  <a:close/>
                  <a:moveTo>
                    <a:pt x="594" y="400"/>
                  </a:moveTo>
                  <a:lnTo>
                    <a:pt x="594" y="400"/>
                  </a:lnTo>
                  <a:cubicBezTo>
                    <a:pt x="588" y="400"/>
                    <a:pt x="583" y="400"/>
                    <a:pt x="577" y="400"/>
                  </a:cubicBezTo>
                  <a:cubicBezTo>
                    <a:pt x="560" y="389"/>
                    <a:pt x="554" y="366"/>
                    <a:pt x="560" y="349"/>
                  </a:cubicBezTo>
                  <a:cubicBezTo>
                    <a:pt x="577" y="320"/>
                    <a:pt x="577" y="320"/>
                    <a:pt x="577" y="320"/>
                  </a:cubicBezTo>
                  <a:cubicBezTo>
                    <a:pt x="588" y="303"/>
                    <a:pt x="611" y="297"/>
                    <a:pt x="628" y="303"/>
                  </a:cubicBezTo>
                  <a:cubicBezTo>
                    <a:pt x="646" y="314"/>
                    <a:pt x="651" y="337"/>
                    <a:pt x="640" y="354"/>
                  </a:cubicBezTo>
                  <a:cubicBezTo>
                    <a:pt x="623" y="383"/>
                    <a:pt x="623" y="383"/>
                    <a:pt x="623" y="383"/>
                  </a:cubicBezTo>
                  <a:cubicBezTo>
                    <a:pt x="617" y="394"/>
                    <a:pt x="606" y="400"/>
                    <a:pt x="594" y="400"/>
                  </a:cubicBezTo>
                  <a:close/>
                  <a:moveTo>
                    <a:pt x="680" y="251"/>
                  </a:moveTo>
                  <a:lnTo>
                    <a:pt x="680" y="251"/>
                  </a:lnTo>
                  <a:cubicBezTo>
                    <a:pt x="674" y="251"/>
                    <a:pt x="668" y="251"/>
                    <a:pt x="663" y="246"/>
                  </a:cubicBezTo>
                  <a:cubicBezTo>
                    <a:pt x="646" y="234"/>
                    <a:pt x="640" y="217"/>
                    <a:pt x="646" y="200"/>
                  </a:cubicBezTo>
                  <a:cubicBezTo>
                    <a:pt x="663" y="166"/>
                    <a:pt x="663" y="166"/>
                    <a:pt x="663" y="166"/>
                  </a:cubicBezTo>
                  <a:cubicBezTo>
                    <a:pt x="674" y="154"/>
                    <a:pt x="697" y="149"/>
                    <a:pt x="714" y="154"/>
                  </a:cubicBezTo>
                  <a:cubicBezTo>
                    <a:pt x="731" y="166"/>
                    <a:pt x="737" y="189"/>
                    <a:pt x="725" y="206"/>
                  </a:cubicBezTo>
                  <a:cubicBezTo>
                    <a:pt x="708" y="234"/>
                    <a:pt x="708" y="234"/>
                    <a:pt x="708" y="234"/>
                  </a:cubicBezTo>
                  <a:cubicBezTo>
                    <a:pt x="703" y="246"/>
                    <a:pt x="691" y="251"/>
                    <a:pt x="680" y="251"/>
                  </a:cubicBezTo>
                  <a:close/>
                  <a:moveTo>
                    <a:pt x="765" y="103"/>
                  </a:moveTo>
                  <a:lnTo>
                    <a:pt x="765" y="103"/>
                  </a:lnTo>
                  <a:cubicBezTo>
                    <a:pt x="760" y="103"/>
                    <a:pt x="754" y="103"/>
                    <a:pt x="748" y="97"/>
                  </a:cubicBezTo>
                  <a:cubicBezTo>
                    <a:pt x="731" y="86"/>
                    <a:pt x="725" y="69"/>
                    <a:pt x="737" y="51"/>
                  </a:cubicBezTo>
                  <a:cubicBezTo>
                    <a:pt x="754" y="23"/>
                    <a:pt x="754" y="23"/>
                    <a:pt x="754" y="23"/>
                  </a:cubicBezTo>
                  <a:cubicBezTo>
                    <a:pt x="765" y="6"/>
                    <a:pt x="788" y="0"/>
                    <a:pt x="805" y="11"/>
                  </a:cubicBezTo>
                  <a:cubicBezTo>
                    <a:pt x="823" y="23"/>
                    <a:pt x="828" y="40"/>
                    <a:pt x="817" y="57"/>
                  </a:cubicBezTo>
                  <a:cubicBezTo>
                    <a:pt x="800" y="86"/>
                    <a:pt x="800" y="86"/>
                    <a:pt x="800" y="86"/>
                  </a:cubicBezTo>
                  <a:cubicBezTo>
                    <a:pt x="788" y="97"/>
                    <a:pt x="777" y="103"/>
                    <a:pt x="765" y="10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49" name="Freeform: Shape 126"/>
            <p:cNvSpPr/>
            <p:nvPr/>
          </p:nvSpPr>
          <p:spPr bwMode="auto">
            <a:xfrm>
              <a:off x="10245961" y="7107697"/>
              <a:ext cx="1207840" cy="526145"/>
            </a:xfrm>
            <a:custGeom>
              <a:avLst/>
              <a:gdLst>
                <a:gd name="T0" fmla="*/ 40 w 1897"/>
                <a:gd name="T1" fmla="*/ 828 h 829"/>
                <a:gd name="T2" fmla="*/ 23 w 1897"/>
                <a:gd name="T3" fmla="*/ 759 h 829"/>
                <a:gd name="T4" fmla="*/ 97 w 1897"/>
                <a:gd name="T5" fmla="*/ 754 h 829"/>
                <a:gd name="T6" fmla="*/ 57 w 1897"/>
                <a:gd name="T7" fmla="*/ 822 h 829"/>
                <a:gd name="T8" fmla="*/ 188 w 1897"/>
                <a:gd name="T9" fmla="*/ 736 h 829"/>
                <a:gd name="T10" fmla="*/ 160 w 1897"/>
                <a:gd name="T11" fmla="*/ 719 h 829"/>
                <a:gd name="T12" fmla="*/ 200 w 1897"/>
                <a:gd name="T13" fmla="*/ 651 h 829"/>
                <a:gd name="T14" fmla="*/ 240 w 1897"/>
                <a:gd name="T15" fmla="*/ 714 h 829"/>
                <a:gd name="T16" fmla="*/ 188 w 1897"/>
                <a:gd name="T17" fmla="*/ 736 h 829"/>
                <a:gd name="T18" fmla="*/ 342 w 1897"/>
                <a:gd name="T19" fmla="*/ 645 h 829"/>
                <a:gd name="T20" fmla="*/ 325 w 1897"/>
                <a:gd name="T21" fmla="*/ 582 h 829"/>
                <a:gd name="T22" fmla="*/ 405 w 1897"/>
                <a:gd name="T23" fmla="*/ 576 h 829"/>
                <a:gd name="T24" fmla="*/ 360 w 1897"/>
                <a:gd name="T25" fmla="*/ 645 h 829"/>
                <a:gd name="T26" fmla="*/ 497 w 1897"/>
                <a:gd name="T27" fmla="*/ 565 h 829"/>
                <a:gd name="T28" fmla="*/ 468 w 1897"/>
                <a:gd name="T29" fmla="*/ 548 h 829"/>
                <a:gd name="T30" fmla="*/ 514 w 1897"/>
                <a:gd name="T31" fmla="*/ 479 h 829"/>
                <a:gd name="T32" fmla="*/ 548 w 1897"/>
                <a:gd name="T33" fmla="*/ 542 h 829"/>
                <a:gd name="T34" fmla="*/ 497 w 1897"/>
                <a:gd name="T35" fmla="*/ 565 h 829"/>
                <a:gd name="T36" fmla="*/ 657 w 1897"/>
                <a:gd name="T37" fmla="*/ 485 h 829"/>
                <a:gd name="T38" fmla="*/ 640 w 1897"/>
                <a:gd name="T39" fmla="*/ 417 h 829"/>
                <a:gd name="T40" fmla="*/ 720 w 1897"/>
                <a:gd name="T41" fmla="*/ 422 h 829"/>
                <a:gd name="T42" fmla="*/ 674 w 1897"/>
                <a:gd name="T43" fmla="*/ 485 h 829"/>
                <a:gd name="T44" fmla="*/ 817 w 1897"/>
                <a:gd name="T45" fmla="*/ 411 h 829"/>
                <a:gd name="T46" fmla="*/ 783 w 1897"/>
                <a:gd name="T47" fmla="*/ 394 h 829"/>
                <a:gd name="T48" fmla="*/ 834 w 1897"/>
                <a:gd name="T49" fmla="*/ 331 h 829"/>
                <a:gd name="T50" fmla="*/ 862 w 1897"/>
                <a:gd name="T51" fmla="*/ 394 h 829"/>
                <a:gd name="T52" fmla="*/ 817 w 1897"/>
                <a:gd name="T53" fmla="*/ 411 h 829"/>
                <a:gd name="T54" fmla="*/ 982 w 1897"/>
                <a:gd name="T55" fmla="*/ 348 h 829"/>
                <a:gd name="T56" fmla="*/ 965 w 1897"/>
                <a:gd name="T57" fmla="*/ 279 h 829"/>
                <a:gd name="T58" fmla="*/ 1045 w 1897"/>
                <a:gd name="T59" fmla="*/ 285 h 829"/>
                <a:gd name="T60" fmla="*/ 994 w 1897"/>
                <a:gd name="T61" fmla="*/ 342 h 829"/>
                <a:gd name="T62" fmla="*/ 1142 w 1897"/>
                <a:gd name="T63" fmla="*/ 279 h 829"/>
                <a:gd name="T64" fmla="*/ 1114 w 1897"/>
                <a:gd name="T65" fmla="*/ 257 h 829"/>
                <a:gd name="T66" fmla="*/ 1165 w 1897"/>
                <a:gd name="T67" fmla="*/ 200 h 829"/>
                <a:gd name="T68" fmla="*/ 1188 w 1897"/>
                <a:gd name="T69" fmla="*/ 268 h 829"/>
                <a:gd name="T70" fmla="*/ 1142 w 1897"/>
                <a:gd name="T71" fmla="*/ 279 h 829"/>
                <a:gd name="T72" fmla="*/ 1314 w 1897"/>
                <a:gd name="T73" fmla="*/ 222 h 829"/>
                <a:gd name="T74" fmla="*/ 1302 w 1897"/>
                <a:gd name="T75" fmla="*/ 154 h 829"/>
                <a:gd name="T76" fmla="*/ 1377 w 1897"/>
                <a:gd name="T77" fmla="*/ 165 h 829"/>
                <a:gd name="T78" fmla="*/ 1319 w 1897"/>
                <a:gd name="T79" fmla="*/ 222 h 829"/>
                <a:gd name="T80" fmla="*/ 1479 w 1897"/>
                <a:gd name="T81" fmla="*/ 171 h 829"/>
                <a:gd name="T82" fmla="*/ 1445 w 1897"/>
                <a:gd name="T83" fmla="*/ 148 h 829"/>
                <a:gd name="T84" fmla="*/ 1502 w 1897"/>
                <a:gd name="T85" fmla="*/ 91 h 829"/>
                <a:gd name="T86" fmla="*/ 1525 w 1897"/>
                <a:gd name="T87" fmla="*/ 159 h 829"/>
                <a:gd name="T88" fmla="*/ 1479 w 1897"/>
                <a:gd name="T89" fmla="*/ 171 h 829"/>
                <a:gd name="T90" fmla="*/ 1651 w 1897"/>
                <a:gd name="T91" fmla="*/ 125 h 829"/>
                <a:gd name="T92" fmla="*/ 1639 w 1897"/>
                <a:gd name="T93" fmla="*/ 51 h 829"/>
                <a:gd name="T94" fmla="*/ 1719 w 1897"/>
                <a:gd name="T95" fmla="*/ 68 h 829"/>
                <a:gd name="T96" fmla="*/ 1657 w 1897"/>
                <a:gd name="T97" fmla="*/ 125 h 829"/>
                <a:gd name="T98" fmla="*/ 1822 w 1897"/>
                <a:gd name="T99" fmla="*/ 79 h 829"/>
                <a:gd name="T100" fmla="*/ 1788 w 1897"/>
                <a:gd name="T101" fmla="*/ 51 h 829"/>
                <a:gd name="T102" fmla="*/ 1845 w 1897"/>
                <a:gd name="T103" fmla="*/ 5 h 829"/>
                <a:gd name="T104" fmla="*/ 1862 w 1897"/>
                <a:gd name="T105" fmla="*/ 74 h 829"/>
                <a:gd name="T106" fmla="*/ 1822 w 1897"/>
                <a:gd name="T107" fmla="*/ 7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97" h="829">
                  <a:moveTo>
                    <a:pt x="40" y="828"/>
                  </a:moveTo>
                  <a:lnTo>
                    <a:pt x="40" y="828"/>
                  </a:lnTo>
                  <a:cubicBezTo>
                    <a:pt x="28" y="828"/>
                    <a:pt x="17" y="822"/>
                    <a:pt x="11" y="811"/>
                  </a:cubicBezTo>
                  <a:cubicBezTo>
                    <a:pt x="0" y="794"/>
                    <a:pt x="6" y="771"/>
                    <a:pt x="23" y="759"/>
                  </a:cubicBezTo>
                  <a:cubicBezTo>
                    <a:pt x="51" y="742"/>
                    <a:pt x="51" y="742"/>
                    <a:pt x="51" y="742"/>
                  </a:cubicBezTo>
                  <a:cubicBezTo>
                    <a:pt x="68" y="731"/>
                    <a:pt x="91" y="736"/>
                    <a:pt x="97" y="754"/>
                  </a:cubicBezTo>
                  <a:cubicBezTo>
                    <a:pt x="108" y="771"/>
                    <a:pt x="103" y="794"/>
                    <a:pt x="85" y="805"/>
                  </a:cubicBezTo>
                  <a:cubicBezTo>
                    <a:pt x="57" y="822"/>
                    <a:pt x="57" y="822"/>
                    <a:pt x="57" y="822"/>
                  </a:cubicBezTo>
                  <a:cubicBezTo>
                    <a:pt x="51" y="828"/>
                    <a:pt x="45" y="828"/>
                    <a:pt x="40" y="828"/>
                  </a:cubicBezTo>
                  <a:close/>
                  <a:moveTo>
                    <a:pt x="188" y="736"/>
                  </a:moveTo>
                  <a:lnTo>
                    <a:pt x="188" y="736"/>
                  </a:lnTo>
                  <a:cubicBezTo>
                    <a:pt x="177" y="736"/>
                    <a:pt x="166" y="731"/>
                    <a:pt x="160" y="719"/>
                  </a:cubicBezTo>
                  <a:cubicBezTo>
                    <a:pt x="148" y="702"/>
                    <a:pt x="154" y="679"/>
                    <a:pt x="171" y="668"/>
                  </a:cubicBezTo>
                  <a:cubicBezTo>
                    <a:pt x="200" y="651"/>
                    <a:pt x="200" y="651"/>
                    <a:pt x="200" y="651"/>
                  </a:cubicBezTo>
                  <a:cubicBezTo>
                    <a:pt x="217" y="639"/>
                    <a:pt x="240" y="645"/>
                    <a:pt x="251" y="662"/>
                  </a:cubicBezTo>
                  <a:cubicBezTo>
                    <a:pt x="263" y="679"/>
                    <a:pt x="257" y="702"/>
                    <a:pt x="240" y="714"/>
                  </a:cubicBezTo>
                  <a:cubicBezTo>
                    <a:pt x="205" y="731"/>
                    <a:pt x="205" y="731"/>
                    <a:pt x="205" y="731"/>
                  </a:cubicBezTo>
                  <a:cubicBezTo>
                    <a:pt x="200" y="736"/>
                    <a:pt x="194" y="736"/>
                    <a:pt x="188" y="736"/>
                  </a:cubicBezTo>
                  <a:close/>
                  <a:moveTo>
                    <a:pt x="342" y="645"/>
                  </a:moveTo>
                  <a:lnTo>
                    <a:pt x="342" y="645"/>
                  </a:lnTo>
                  <a:cubicBezTo>
                    <a:pt x="331" y="645"/>
                    <a:pt x="320" y="639"/>
                    <a:pt x="314" y="628"/>
                  </a:cubicBezTo>
                  <a:cubicBezTo>
                    <a:pt x="303" y="611"/>
                    <a:pt x="308" y="588"/>
                    <a:pt x="325" y="582"/>
                  </a:cubicBezTo>
                  <a:cubicBezTo>
                    <a:pt x="354" y="565"/>
                    <a:pt x="354" y="565"/>
                    <a:pt x="354" y="565"/>
                  </a:cubicBezTo>
                  <a:cubicBezTo>
                    <a:pt x="371" y="554"/>
                    <a:pt x="394" y="559"/>
                    <a:pt x="405" y="576"/>
                  </a:cubicBezTo>
                  <a:cubicBezTo>
                    <a:pt x="417" y="594"/>
                    <a:pt x="405" y="617"/>
                    <a:pt x="388" y="628"/>
                  </a:cubicBezTo>
                  <a:cubicBezTo>
                    <a:pt x="360" y="645"/>
                    <a:pt x="360" y="645"/>
                    <a:pt x="360" y="645"/>
                  </a:cubicBezTo>
                  <a:cubicBezTo>
                    <a:pt x="354" y="645"/>
                    <a:pt x="348" y="645"/>
                    <a:pt x="342" y="645"/>
                  </a:cubicBezTo>
                  <a:close/>
                  <a:moveTo>
                    <a:pt x="497" y="565"/>
                  </a:moveTo>
                  <a:lnTo>
                    <a:pt x="497" y="565"/>
                  </a:lnTo>
                  <a:cubicBezTo>
                    <a:pt x="485" y="565"/>
                    <a:pt x="474" y="559"/>
                    <a:pt x="468" y="548"/>
                  </a:cubicBezTo>
                  <a:cubicBezTo>
                    <a:pt x="457" y="531"/>
                    <a:pt x="463" y="508"/>
                    <a:pt x="480" y="497"/>
                  </a:cubicBezTo>
                  <a:cubicBezTo>
                    <a:pt x="514" y="479"/>
                    <a:pt x="514" y="479"/>
                    <a:pt x="514" y="479"/>
                  </a:cubicBezTo>
                  <a:cubicBezTo>
                    <a:pt x="531" y="474"/>
                    <a:pt x="554" y="479"/>
                    <a:pt x="560" y="497"/>
                  </a:cubicBezTo>
                  <a:cubicBezTo>
                    <a:pt x="571" y="514"/>
                    <a:pt x="565" y="536"/>
                    <a:pt x="548" y="542"/>
                  </a:cubicBezTo>
                  <a:cubicBezTo>
                    <a:pt x="514" y="559"/>
                    <a:pt x="514" y="559"/>
                    <a:pt x="514" y="559"/>
                  </a:cubicBezTo>
                  <a:cubicBezTo>
                    <a:pt x="508" y="565"/>
                    <a:pt x="502" y="565"/>
                    <a:pt x="497" y="565"/>
                  </a:cubicBezTo>
                  <a:close/>
                  <a:moveTo>
                    <a:pt x="657" y="485"/>
                  </a:moveTo>
                  <a:lnTo>
                    <a:pt x="657" y="485"/>
                  </a:lnTo>
                  <a:cubicBezTo>
                    <a:pt x="645" y="485"/>
                    <a:pt x="628" y="479"/>
                    <a:pt x="623" y="468"/>
                  </a:cubicBezTo>
                  <a:cubicBezTo>
                    <a:pt x="617" y="451"/>
                    <a:pt x="623" y="428"/>
                    <a:pt x="640" y="417"/>
                  </a:cubicBezTo>
                  <a:cubicBezTo>
                    <a:pt x="674" y="405"/>
                    <a:pt x="674" y="405"/>
                    <a:pt x="674" y="405"/>
                  </a:cubicBezTo>
                  <a:cubicBezTo>
                    <a:pt x="691" y="394"/>
                    <a:pt x="714" y="405"/>
                    <a:pt x="720" y="422"/>
                  </a:cubicBezTo>
                  <a:cubicBezTo>
                    <a:pt x="731" y="439"/>
                    <a:pt x="720" y="462"/>
                    <a:pt x="702" y="468"/>
                  </a:cubicBezTo>
                  <a:cubicBezTo>
                    <a:pt x="674" y="485"/>
                    <a:pt x="674" y="485"/>
                    <a:pt x="674" y="485"/>
                  </a:cubicBezTo>
                  <a:cubicBezTo>
                    <a:pt x="668" y="485"/>
                    <a:pt x="662" y="485"/>
                    <a:pt x="657" y="485"/>
                  </a:cubicBezTo>
                  <a:close/>
                  <a:moveTo>
                    <a:pt x="817" y="411"/>
                  </a:moveTo>
                  <a:lnTo>
                    <a:pt x="817" y="411"/>
                  </a:lnTo>
                  <a:cubicBezTo>
                    <a:pt x="805" y="411"/>
                    <a:pt x="788" y="405"/>
                    <a:pt x="783" y="394"/>
                  </a:cubicBezTo>
                  <a:cubicBezTo>
                    <a:pt x="777" y="376"/>
                    <a:pt x="783" y="354"/>
                    <a:pt x="805" y="348"/>
                  </a:cubicBezTo>
                  <a:cubicBezTo>
                    <a:pt x="834" y="331"/>
                    <a:pt x="834" y="331"/>
                    <a:pt x="834" y="331"/>
                  </a:cubicBezTo>
                  <a:cubicBezTo>
                    <a:pt x="851" y="325"/>
                    <a:pt x="874" y="331"/>
                    <a:pt x="880" y="348"/>
                  </a:cubicBezTo>
                  <a:cubicBezTo>
                    <a:pt x="891" y="365"/>
                    <a:pt x="880" y="388"/>
                    <a:pt x="862" y="394"/>
                  </a:cubicBezTo>
                  <a:cubicBezTo>
                    <a:pt x="834" y="411"/>
                    <a:pt x="834" y="411"/>
                    <a:pt x="834" y="411"/>
                  </a:cubicBezTo>
                  <a:cubicBezTo>
                    <a:pt x="828" y="411"/>
                    <a:pt x="822" y="411"/>
                    <a:pt x="817" y="411"/>
                  </a:cubicBezTo>
                  <a:close/>
                  <a:moveTo>
                    <a:pt x="982" y="348"/>
                  </a:moveTo>
                  <a:lnTo>
                    <a:pt x="982" y="348"/>
                  </a:lnTo>
                  <a:cubicBezTo>
                    <a:pt x="965" y="348"/>
                    <a:pt x="954" y="337"/>
                    <a:pt x="948" y="325"/>
                  </a:cubicBezTo>
                  <a:cubicBezTo>
                    <a:pt x="937" y="302"/>
                    <a:pt x="948" y="285"/>
                    <a:pt x="965" y="279"/>
                  </a:cubicBezTo>
                  <a:cubicBezTo>
                    <a:pt x="1000" y="262"/>
                    <a:pt x="1000" y="262"/>
                    <a:pt x="1000" y="262"/>
                  </a:cubicBezTo>
                  <a:cubicBezTo>
                    <a:pt x="1017" y="257"/>
                    <a:pt x="1040" y="268"/>
                    <a:pt x="1045" y="285"/>
                  </a:cubicBezTo>
                  <a:cubicBezTo>
                    <a:pt x="1051" y="302"/>
                    <a:pt x="1045" y="325"/>
                    <a:pt x="1028" y="331"/>
                  </a:cubicBezTo>
                  <a:cubicBezTo>
                    <a:pt x="994" y="342"/>
                    <a:pt x="994" y="342"/>
                    <a:pt x="994" y="342"/>
                  </a:cubicBezTo>
                  <a:cubicBezTo>
                    <a:pt x="988" y="342"/>
                    <a:pt x="982" y="348"/>
                    <a:pt x="982" y="348"/>
                  </a:cubicBezTo>
                  <a:close/>
                  <a:moveTo>
                    <a:pt x="1142" y="279"/>
                  </a:moveTo>
                  <a:lnTo>
                    <a:pt x="1142" y="279"/>
                  </a:lnTo>
                  <a:cubicBezTo>
                    <a:pt x="1131" y="279"/>
                    <a:pt x="1114" y="274"/>
                    <a:pt x="1114" y="257"/>
                  </a:cubicBezTo>
                  <a:cubicBezTo>
                    <a:pt x="1102" y="239"/>
                    <a:pt x="1114" y="222"/>
                    <a:pt x="1131" y="211"/>
                  </a:cubicBezTo>
                  <a:cubicBezTo>
                    <a:pt x="1165" y="200"/>
                    <a:pt x="1165" y="200"/>
                    <a:pt x="1165" y="200"/>
                  </a:cubicBezTo>
                  <a:cubicBezTo>
                    <a:pt x="1182" y="194"/>
                    <a:pt x="1205" y="205"/>
                    <a:pt x="1211" y="222"/>
                  </a:cubicBezTo>
                  <a:cubicBezTo>
                    <a:pt x="1217" y="239"/>
                    <a:pt x="1211" y="262"/>
                    <a:pt x="1188" y="268"/>
                  </a:cubicBezTo>
                  <a:cubicBezTo>
                    <a:pt x="1159" y="279"/>
                    <a:pt x="1159" y="279"/>
                    <a:pt x="1159" y="279"/>
                  </a:cubicBezTo>
                  <a:cubicBezTo>
                    <a:pt x="1154" y="279"/>
                    <a:pt x="1148" y="279"/>
                    <a:pt x="1142" y="279"/>
                  </a:cubicBezTo>
                  <a:close/>
                  <a:moveTo>
                    <a:pt x="1314" y="222"/>
                  </a:moveTo>
                  <a:lnTo>
                    <a:pt x="1314" y="222"/>
                  </a:lnTo>
                  <a:cubicBezTo>
                    <a:pt x="1297" y="222"/>
                    <a:pt x="1285" y="217"/>
                    <a:pt x="1279" y="200"/>
                  </a:cubicBezTo>
                  <a:cubicBezTo>
                    <a:pt x="1274" y="182"/>
                    <a:pt x="1279" y="159"/>
                    <a:pt x="1302" y="154"/>
                  </a:cubicBezTo>
                  <a:cubicBezTo>
                    <a:pt x="1337" y="142"/>
                    <a:pt x="1337" y="142"/>
                    <a:pt x="1337" y="142"/>
                  </a:cubicBezTo>
                  <a:cubicBezTo>
                    <a:pt x="1354" y="137"/>
                    <a:pt x="1371" y="148"/>
                    <a:pt x="1377" y="165"/>
                  </a:cubicBezTo>
                  <a:cubicBezTo>
                    <a:pt x="1382" y="188"/>
                    <a:pt x="1377" y="205"/>
                    <a:pt x="1354" y="211"/>
                  </a:cubicBezTo>
                  <a:cubicBezTo>
                    <a:pt x="1319" y="222"/>
                    <a:pt x="1319" y="222"/>
                    <a:pt x="1319" y="222"/>
                  </a:cubicBezTo>
                  <a:lnTo>
                    <a:pt x="1314" y="222"/>
                  </a:lnTo>
                  <a:close/>
                  <a:moveTo>
                    <a:pt x="1479" y="171"/>
                  </a:moveTo>
                  <a:lnTo>
                    <a:pt x="1479" y="171"/>
                  </a:lnTo>
                  <a:cubicBezTo>
                    <a:pt x="1462" y="171"/>
                    <a:pt x="1451" y="159"/>
                    <a:pt x="1445" y="148"/>
                  </a:cubicBezTo>
                  <a:cubicBezTo>
                    <a:pt x="1439" y="125"/>
                    <a:pt x="1451" y="108"/>
                    <a:pt x="1468" y="102"/>
                  </a:cubicBezTo>
                  <a:cubicBezTo>
                    <a:pt x="1502" y="91"/>
                    <a:pt x="1502" y="91"/>
                    <a:pt x="1502" y="91"/>
                  </a:cubicBezTo>
                  <a:cubicBezTo>
                    <a:pt x="1525" y="85"/>
                    <a:pt x="1542" y="97"/>
                    <a:pt x="1548" y="114"/>
                  </a:cubicBezTo>
                  <a:cubicBezTo>
                    <a:pt x="1554" y="137"/>
                    <a:pt x="1542" y="154"/>
                    <a:pt x="1525" y="159"/>
                  </a:cubicBezTo>
                  <a:cubicBezTo>
                    <a:pt x="1491" y="171"/>
                    <a:pt x="1491" y="171"/>
                    <a:pt x="1491" y="171"/>
                  </a:cubicBezTo>
                  <a:cubicBezTo>
                    <a:pt x="1485" y="171"/>
                    <a:pt x="1485" y="171"/>
                    <a:pt x="1479" y="171"/>
                  </a:cubicBezTo>
                  <a:close/>
                  <a:moveTo>
                    <a:pt x="1651" y="125"/>
                  </a:moveTo>
                  <a:lnTo>
                    <a:pt x="1651" y="125"/>
                  </a:lnTo>
                  <a:cubicBezTo>
                    <a:pt x="1634" y="125"/>
                    <a:pt x="1617" y="114"/>
                    <a:pt x="1617" y="97"/>
                  </a:cubicBezTo>
                  <a:cubicBezTo>
                    <a:pt x="1611" y="79"/>
                    <a:pt x="1622" y="57"/>
                    <a:pt x="1639" y="51"/>
                  </a:cubicBezTo>
                  <a:cubicBezTo>
                    <a:pt x="1674" y="45"/>
                    <a:pt x="1674" y="45"/>
                    <a:pt x="1674" y="45"/>
                  </a:cubicBezTo>
                  <a:cubicBezTo>
                    <a:pt x="1691" y="40"/>
                    <a:pt x="1714" y="51"/>
                    <a:pt x="1719" y="68"/>
                  </a:cubicBezTo>
                  <a:cubicBezTo>
                    <a:pt x="1725" y="91"/>
                    <a:pt x="1714" y="108"/>
                    <a:pt x="1691" y="114"/>
                  </a:cubicBezTo>
                  <a:cubicBezTo>
                    <a:pt x="1657" y="125"/>
                    <a:pt x="1657" y="125"/>
                    <a:pt x="1657" y="125"/>
                  </a:cubicBezTo>
                  <a:lnTo>
                    <a:pt x="1651" y="125"/>
                  </a:lnTo>
                  <a:close/>
                  <a:moveTo>
                    <a:pt x="1822" y="79"/>
                  </a:moveTo>
                  <a:lnTo>
                    <a:pt x="1822" y="79"/>
                  </a:lnTo>
                  <a:cubicBezTo>
                    <a:pt x="1805" y="79"/>
                    <a:pt x="1788" y="68"/>
                    <a:pt x="1788" y="51"/>
                  </a:cubicBezTo>
                  <a:cubicBezTo>
                    <a:pt x="1782" y="34"/>
                    <a:pt x="1794" y="17"/>
                    <a:pt x="1811" y="11"/>
                  </a:cubicBezTo>
                  <a:cubicBezTo>
                    <a:pt x="1845" y="5"/>
                    <a:pt x="1845" y="5"/>
                    <a:pt x="1845" y="5"/>
                  </a:cubicBezTo>
                  <a:cubicBezTo>
                    <a:pt x="1868" y="0"/>
                    <a:pt x="1885" y="11"/>
                    <a:pt x="1891" y="28"/>
                  </a:cubicBezTo>
                  <a:cubicBezTo>
                    <a:pt x="1896" y="51"/>
                    <a:pt x="1879" y="68"/>
                    <a:pt x="1862" y="74"/>
                  </a:cubicBezTo>
                  <a:cubicBezTo>
                    <a:pt x="1828" y="79"/>
                    <a:pt x="1828" y="79"/>
                    <a:pt x="1828" y="79"/>
                  </a:cubicBezTo>
                  <a:lnTo>
                    <a:pt x="1822" y="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0" name="Freeform: Shape 127"/>
            <p:cNvSpPr/>
            <p:nvPr/>
          </p:nvSpPr>
          <p:spPr bwMode="auto">
            <a:xfrm>
              <a:off x="12999499" y="7102069"/>
              <a:ext cx="1227548" cy="528958"/>
            </a:xfrm>
            <a:custGeom>
              <a:avLst/>
              <a:gdLst>
                <a:gd name="T0" fmla="*/ 1885 w 1926"/>
                <a:gd name="T1" fmla="*/ 834 h 835"/>
                <a:gd name="T2" fmla="*/ 1840 w 1926"/>
                <a:gd name="T3" fmla="*/ 811 h 835"/>
                <a:gd name="T4" fmla="*/ 1874 w 1926"/>
                <a:gd name="T5" fmla="*/ 748 h 835"/>
                <a:gd name="T6" fmla="*/ 1920 w 1926"/>
                <a:gd name="T7" fmla="*/ 817 h 835"/>
                <a:gd name="T8" fmla="*/ 1737 w 1926"/>
                <a:gd name="T9" fmla="*/ 737 h 835"/>
                <a:gd name="T10" fmla="*/ 1714 w 1926"/>
                <a:gd name="T11" fmla="*/ 737 h 835"/>
                <a:gd name="T12" fmla="*/ 1674 w 1926"/>
                <a:gd name="T13" fmla="*/ 669 h 835"/>
                <a:gd name="T14" fmla="*/ 1754 w 1926"/>
                <a:gd name="T15" fmla="*/ 674 h 835"/>
                <a:gd name="T16" fmla="*/ 1737 w 1926"/>
                <a:gd name="T17" fmla="*/ 737 h 835"/>
                <a:gd name="T18" fmla="*/ 1577 w 1926"/>
                <a:gd name="T19" fmla="*/ 651 h 835"/>
                <a:gd name="T20" fmla="*/ 1531 w 1926"/>
                <a:gd name="T21" fmla="*/ 629 h 835"/>
                <a:gd name="T22" fmla="*/ 1565 w 1926"/>
                <a:gd name="T23" fmla="*/ 566 h 835"/>
                <a:gd name="T24" fmla="*/ 1611 w 1926"/>
                <a:gd name="T25" fmla="*/ 634 h 835"/>
                <a:gd name="T26" fmla="*/ 1423 w 1926"/>
                <a:gd name="T27" fmla="*/ 566 h 835"/>
                <a:gd name="T28" fmla="*/ 1406 w 1926"/>
                <a:gd name="T29" fmla="*/ 566 h 835"/>
                <a:gd name="T30" fmla="*/ 1354 w 1926"/>
                <a:gd name="T31" fmla="*/ 503 h 835"/>
                <a:gd name="T32" fmla="*/ 1434 w 1926"/>
                <a:gd name="T33" fmla="*/ 503 h 835"/>
                <a:gd name="T34" fmla="*/ 1423 w 1926"/>
                <a:gd name="T35" fmla="*/ 566 h 835"/>
                <a:gd name="T36" fmla="*/ 1257 w 1926"/>
                <a:gd name="T37" fmla="*/ 491 h 835"/>
                <a:gd name="T38" fmla="*/ 1211 w 1926"/>
                <a:gd name="T39" fmla="*/ 469 h 835"/>
                <a:gd name="T40" fmla="*/ 1240 w 1926"/>
                <a:gd name="T41" fmla="*/ 406 h 835"/>
                <a:gd name="T42" fmla="*/ 1291 w 1926"/>
                <a:gd name="T43" fmla="*/ 469 h 835"/>
                <a:gd name="T44" fmla="*/ 1097 w 1926"/>
                <a:gd name="T45" fmla="*/ 417 h 835"/>
                <a:gd name="T46" fmla="*/ 1080 w 1926"/>
                <a:gd name="T47" fmla="*/ 411 h 835"/>
                <a:gd name="T48" fmla="*/ 1028 w 1926"/>
                <a:gd name="T49" fmla="*/ 354 h 835"/>
                <a:gd name="T50" fmla="*/ 1108 w 1926"/>
                <a:gd name="T51" fmla="*/ 349 h 835"/>
                <a:gd name="T52" fmla="*/ 1097 w 1926"/>
                <a:gd name="T53" fmla="*/ 417 h 835"/>
                <a:gd name="T54" fmla="*/ 931 w 1926"/>
                <a:gd name="T55" fmla="*/ 349 h 835"/>
                <a:gd name="T56" fmla="*/ 886 w 1926"/>
                <a:gd name="T57" fmla="*/ 331 h 835"/>
                <a:gd name="T58" fmla="*/ 908 w 1926"/>
                <a:gd name="T59" fmla="*/ 263 h 835"/>
                <a:gd name="T60" fmla="*/ 965 w 1926"/>
                <a:gd name="T61" fmla="*/ 326 h 835"/>
                <a:gd name="T62" fmla="*/ 766 w 1926"/>
                <a:gd name="T63" fmla="*/ 286 h 835"/>
                <a:gd name="T64" fmla="*/ 748 w 1926"/>
                <a:gd name="T65" fmla="*/ 280 h 835"/>
                <a:gd name="T66" fmla="*/ 697 w 1926"/>
                <a:gd name="T67" fmla="*/ 223 h 835"/>
                <a:gd name="T68" fmla="*/ 777 w 1926"/>
                <a:gd name="T69" fmla="*/ 217 h 835"/>
                <a:gd name="T70" fmla="*/ 766 w 1926"/>
                <a:gd name="T71" fmla="*/ 286 h 835"/>
                <a:gd name="T72" fmla="*/ 594 w 1926"/>
                <a:gd name="T73" fmla="*/ 229 h 835"/>
                <a:gd name="T74" fmla="*/ 548 w 1926"/>
                <a:gd name="T75" fmla="*/ 212 h 835"/>
                <a:gd name="T76" fmla="*/ 571 w 1926"/>
                <a:gd name="T77" fmla="*/ 143 h 835"/>
                <a:gd name="T78" fmla="*/ 629 w 1926"/>
                <a:gd name="T79" fmla="*/ 200 h 835"/>
                <a:gd name="T80" fmla="*/ 423 w 1926"/>
                <a:gd name="T81" fmla="*/ 171 h 835"/>
                <a:gd name="T82" fmla="*/ 411 w 1926"/>
                <a:gd name="T83" fmla="*/ 171 h 835"/>
                <a:gd name="T84" fmla="*/ 354 w 1926"/>
                <a:gd name="T85" fmla="*/ 120 h 835"/>
                <a:gd name="T86" fmla="*/ 434 w 1926"/>
                <a:gd name="T87" fmla="*/ 103 h 835"/>
                <a:gd name="T88" fmla="*/ 423 w 1926"/>
                <a:gd name="T89" fmla="*/ 171 h 835"/>
                <a:gd name="T90" fmla="*/ 251 w 1926"/>
                <a:gd name="T91" fmla="*/ 126 h 835"/>
                <a:gd name="T92" fmla="*/ 206 w 1926"/>
                <a:gd name="T93" fmla="*/ 114 h 835"/>
                <a:gd name="T94" fmla="*/ 223 w 1926"/>
                <a:gd name="T95" fmla="*/ 46 h 835"/>
                <a:gd name="T96" fmla="*/ 286 w 1926"/>
                <a:gd name="T97" fmla="*/ 97 h 835"/>
                <a:gd name="T98" fmla="*/ 74 w 1926"/>
                <a:gd name="T99" fmla="*/ 86 h 835"/>
                <a:gd name="T100" fmla="*/ 69 w 1926"/>
                <a:gd name="T101" fmla="*/ 86 h 835"/>
                <a:gd name="T102" fmla="*/ 6 w 1926"/>
                <a:gd name="T103" fmla="*/ 34 h 835"/>
                <a:gd name="T104" fmla="*/ 86 w 1926"/>
                <a:gd name="T105" fmla="*/ 12 h 835"/>
                <a:gd name="T106" fmla="*/ 74 w 1926"/>
                <a:gd name="T107" fmla="*/ 86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6" h="835">
                  <a:moveTo>
                    <a:pt x="1885" y="834"/>
                  </a:moveTo>
                  <a:lnTo>
                    <a:pt x="1885" y="834"/>
                  </a:lnTo>
                  <a:cubicBezTo>
                    <a:pt x="1880" y="834"/>
                    <a:pt x="1874" y="834"/>
                    <a:pt x="1868" y="829"/>
                  </a:cubicBezTo>
                  <a:cubicBezTo>
                    <a:pt x="1840" y="811"/>
                    <a:pt x="1840" y="811"/>
                    <a:pt x="1840" y="811"/>
                  </a:cubicBezTo>
                  <a:cubicBezTo>
                    <a:pt x="1823" y="800"/>
                    <a:pt x="1817" y="777"/>
                    <a:pt x="1828" y="760"/>
                  </a:cubicBezTo>
                  <a:cubicBezTo>
                    <a:pt x="1840" y="743"/>
                    <a:pt x="1857" y="737"/>
                    <a:pt x="1874" y="748"/>
                  </a:cubicBezTo>
                  <a:cubicBezTo>
                    <a:pt x="1908" y="766"/>
                    <a:pt x="1908" y="766"/>
                    <a:pt x="1908" y="766"/>
                  </a:cubicBezTo>
                  <a:cubicBezTo>
                    <a:pt x="1925" y="777"/>
                    <a:pt x="1925" y="800"/>
                    <a:pt x="1920" y="817"/>
                  </a:cubicBezTo>
                  <a:cubicBezTo>
                    <a:pt x="1908" y="829"/>
                    <a:pt x="1897" y="834"/>
                    <a:pt x="1885" y="834"/>
                  </a:cubicBezTo>
                  <a:close/>
                  <a:moveTo>
                    <a:pt x="1737" y="737"/>
                  </a:moveTo>
                  <a:lnTo>
                    <a:pt x="1737" y="737"/>
                  </a:lnTo>
                  <a:cubicBezTo>
                    <a:pt x="1731" y="737"/>
                    <a:pt x="1720" y="737"/>
                    <a:pt x="1714" y="737"/>
                  </a:cubicBezTo>
                  <a:cubicBezTo>
                    <a:pt x="1685" y="714"/>
                    <a:pt x="1685" y="714"/>
                    <a:pt x="1685" y="714"/>
                  </a:cubicBezTo>
                  <a:cubicBezTo>
                    <a:pt x="1668" y="708"/>
                    <a:pt x="1663" y="686"/>
                    <a:pt x="1674" y="669"/>
                  </a:cubicBezTo>
                  <a:cubicBezTo>
                    <a:pt x="1685" y="651"/>
                    <a:pt x="1703" y="646"/>
                    <a:pt x="1720" y="657"/>
                  </a:cubicBezTo>
                  <a:cubicBezTo>
                    <a:pt x="1754" y="674"/>
                    <a:pt x="1754" y="674"/>
                    <a:pt x="1754" y="674"/>
                  </a:cubicBezTo>
                  <a:cubicBezTo>
                    <a:pt x="1771" y="686"/>
                    <a:pt x="1777" y="703"/>
                    <a:pt x="1765" y="720"/>
                  </a:cubicBezTo>
                  <a:cubicBezTo>
                    <a:pt x="1760" y="731"/>
                    <a:pt x="1748" y="737"/>
                    <a:pt x="1737" y="737"/>
                  </a:cubicBezTo>
                  <a:close/>
                  <a:moveTo>
                    <a:pt x="1577" y="651"/>
                  </a:moveTo>
                  <a:lnTo>
                    <a:pt x="1577" y="651"/>
                  </a:lnTo>
                  <a:cubicBezTo>
                    <a:pt x="1571" y="651"/>
                    <a:pt x="1565" y="651"/>
                    <a:pt x="1560" y="646"/>
                  </a:cubicBezTo>
                  <a:cubicBezTo>
                    <a:pt x="1531" y="629"/>
                    <a:pt x="1531" y="629"/>
                    <a:pt x="1531" y="629"/>
                  </a:cubicBezTo>
                  <a:cubicBezTo>
                    <a:pt x="1514" y="623"/>
                    <a:pt x="1508" y="600"/>
                    <a:pt x="1514" y="583"/>
                  </a:cubicBezTo>
                  <a:cubicBezTo>
                    <a:pt x="1525" y="566"/>
                    <a:pt x="1548" y="560"/>
                    <a:pt x="1565" y="566"/>
                  </a:cubicBezTo>
                  <a:cubicBezTo>
                    <a:pt x="1594" y="583"/>
                    <a:pt x="1594" y="583"/>
                    <a:pt x="1594" y="583"/>
                  </a:cubicBezTo>
                  <a:cubicBezTo>
                    <a:pt x="1611" y="594"/>
                    <a:pt x="1617" y="617"/>
                    <a:pt x="1611" y="634"/>
                  </a:cubicBezTo>
                  <a:cubicBezTo>
                    <a:pt x="1605" y="646"/>
                    <a:pt x="1594" y="651"/>
                    <a:pt x="1577" y="651"/>
                  </a:cubicBezTo>
                  <a:close/>
                  <a:moveTo>
                    <a:pt x="1423" y="566"/>
                  </a:moveTo>
                  <a:lnTo>
                    <a:pt x="1423" y="566"/>
                  </a:lnTo>
                  <a:cubicBezTo>
                    <a:pt x="1417" y="566"/>
                    <a:pt x="1411" y="566"/>
                    <a:pt x="1406" y="566"/>
                  </a:cubicBezTo>
                  <a:cubicBezTo>
                    <a:pt x="1371" y="548"/>
                    <a:pt x="1371" y="548"/>
                    <a:pt x="1371" y="548"/>
                  </a:cubicBezTo>
                  <a:cubicBezTo>
                    <a:pt x="1354" y="537"/>
                    <a:pt x="1348" y="520"/>
                    <a:pt x="1354" y="503"/>
                  </a:cubicBezTo>
                  <a:cubicBezTo>
                    <a:pt x="1365" y="480"/>
                    <a:pt x="1388" y="474"/>
                    <a:pt x="1406" y="486"/>
                  </a:cubicBezTo>
                  <a:cubicBezTo>
                    <a:pt x="1434" y="503"/>
                    <a:pt x="1434" y="503"/>
                    <a:pt x="1434" y="503"/>
                  </a:cubicBezTo>
                  <a:cubicBezTo>
                    <a:pt x="1451" y="509"/>
                    <a:pt x="1463" y="531"/>
                    <a:pt x="1451" y="548"/>
                  </a:cubicBezTo>
                  <a:cubicBezTo>
                    <a:pt x="1445" y="560"/>
                    <a:pt x="1434" y="566"/>
                    <a:pt x="1423" y="566"/>
                  </a:cubicBezTo>
                  <a:close/>
                  <a:moveTo>
                    <a:pt x="1257" y="491"/>
                  </a:moveTo>
                  <a:lnTo>
                    <a:pt x="1257" y="491"/>
                  </a:lnTo>
                  <a:cubicBezTo>
                    <a:pt x="1257" y="491"/>
                    <a:pt x="1251" y="486"/>
                    <a:pt x="1246" y="486"/>
                  </a:cubicBezTo>
                  <a:cubicBezTo>
                    <a:pt x="1211" y="469"/>
                    <a:pt x="1211" y="469"/>
                    <a:pt x="1211" y="469"/>
                  </a:cubicBezTo>
                  <a:cubicBezTo>
                    <a:pt x="1194" y="463"/>
                    <a:pt x="1188" y="440"/>
                    <a:pt x="1194" y="423"/>
                  </a:cubicBezTo>
                  <a:cubicBezTo>
                    <a:pt x="1206" y="406"/>
                    <a:pt x="1223" y="400"/>
                    <a:pt x="1240" y="406"/>
                  </a:cubicBezTo>
                  <a:cubicBezTo>
                    <a:pt x="1274" y="423"/>
                    <a:pt x="1274" y="423"/>
                    <a:pt x="1274" y="423"/>
                  </a:cubicBezTo>
                  <a:cubicBezTo>
                    <a:pt x="1291" y="429"/>
                    <a:pt x="1303" y="451"/>
                    <a:pt x="1291" y="469"/>
                  </a:cubicBezTo>
                  <a:cubicBezTo>
                    <a:pt x="1285" y="480"/>
                    <a:pt x="1274" y="491"/>
                    <a:pt x="1257" y="491"/>
                  </a:cubicBezTo>
                  <a:close/>
                  <a:moveTo>
                    <a:pt x="1097" y="417"/>
                  </a:moveTo>
                  <a:lnTo>
                    <a:pt x="1097" y="417"/>
                  </a:lnTo>
                  <a:cubicBezTo>
                    <a:pt x="1091" y="417"/>
                    <a:pt x="1086" y="417"/>
                    <a:pt x="1080" y="411"/>
                  </a:cubicBezTo>
                  <a:cubicBezTo>
                    <a:pt x="1051" y="400"/>
                    <a:pt x="1051" y="400"/>
                    <a:pt x="1051" y="400"/>
                  </a:cubicBezTo>
                  <a:cubicBezTo>
                    <a:pt x="1034" y="388"/>
                    <a:pt x="1023" y="371"/>
                    <a:pt x="1028" y="354"/>
                  </a:cubicBezTo>
                  <a:cubicBezTo>
                    <a:pt x="1040" y="331"/>
                    <a:pt x="1057" y="326"/>
                    <a:pt x="1080" y="331"/>
                  </a:cubicBezTo>
                  <a:cubicBezTo>
                    <a:pt x="1108" y="349"/>
                    <a:pt x="1108" y="349"/>
                    <a:pt x="1108" y="349"/>
                  </a:cubicBezTo>
                  <a:cubicBezTo>
                    <a:pt x="1125" y="354"/>
                    <a:pt x="1137" y="377"/>
                    <a:pt x="1131" y="394"/>
                  </a:cubicBezTo>
                  <a:cubicBezTo>
                    <a:pt x="1125" y="406"/>
                    <a:pt x="1108" y="417"/>
                    <a:pt x="1097" y="417"/>
                  </a:cubicBezTo>
                  <a:close/>
                  <a:moveTo>
                    <a:pt x="931" y="349"/>
                  </a:moveTo>
                  <a:lnTo>
                    <a:pt x="931" y="349"/>
                  </a:lnTo>
                  <a:cubicBezTo>
                    <a:pt x="926" y="349"/>
                    <a:pt x="920" y="349"/>
                    <a:pt x="920" y="343"/>
                  </a:cubicBezTo>
                  <a:cubicBezTo>
                    <a:pt x="886" y="331"/>
                    <a:pt x="886" y="331"/>
                    <a:pt x="886" y="331"/>
                  </a:cubicBezTo>
                  <a:cubicBezTo>
                    <a:pt x="868" y="326"/>
                    <a:pt x="857" y="303"/>
                    <a:pt x="863" y="286"/>
                  </a:cubicBezTo>
                  <a:cubicBezTo>
                    <a:pt x="874" y="269"/>
                    <a:pt x="891" y="257"/>
                    <a:pt x="908" y="263"/>
                  </a:cubicBezTo>
                  <a:cubicBezTo>
                    <a:pt x="943" y="280"/>
                    <a:pt x="943" y="280"/>
                    <a:pt x="943" y="280"/>
                  </a:cubicBezTo>
                  <a:cubicBezTo>
                    <a:pt x="960" y="286"/>
                    <a:pt x="971" y="309"/>
                    <a:pt x="965" y="326"/>
                  </a:cubicBezTo>
                  <a:cubicBezTo>
                    <a:pt x="960" y="337"/>
                    <a:pt x="943" y="349"/>
                    <a:pt x="931" y="349"/>
                  </a:cubicBezTo>
                  <a:close/>
                  <a:moveTo>
                    <a:pt x="766" y="286"/>
                  </a:moveTo>
                  <a:lnTo>
                    <a:pt x="766" y="286"/>
                  </a:lnTo>
                  <a:cubicBezTo>
                    <a:pt x="760" y="286"/>
                    <a:pt x="754" y="286"/>
                    <a:pt x="748" y="280"/>
                  </a:cubicBezTo>
                  <a:cubicBezTo>
                    <a:pt x="720" y="269"/>
                    <a:pt x="720" y="269"/>
                    <a:pt x="720" y="269"/>
                  </a:cubicBezTo>
                  <a:cubicBezTo>
                    <a:pt x="697" y="263"/>
                    <a:pt x="691" y="246"/>
                    <a:pt x="697" y="223"/>
                  </a:cubicBezTo>
                  <a:cubicBezTo>
                    <a:pt x="703" y="206"/>
                    <a:pt x="720" y="194"/>
                    <a:pt x="743" y="200"/>
                  </a:cubicBezTo>
                  <a:cubicBezTo>
                    <a:pt x="777" y="217"/>
                    <a:pt x="777" y="217"/>
                    <a:pt x="777" y="217"/>
                  </a:cubicBezTo>
                  <a:cubicBezTo>
                    <a:pt x="794" y="223"/>
                    <a:pt x="806" y="240"/>
                    <a:pt x="794" y="263"/>
                  </a:cubicBezTo>
                  <a:cubicBezTo>
                    <a:pt x="794" y="274"/>
                    <a:pt x="777" y="286"/>
                    <a:pt x="766" y="286"/>
                  </a:cubicBezTo>
                  <a:close/>
                  <a:moveTo>
                    <a:pt x="594" y="229"/>
                  </a:moveTo>
                  <a:lnTo>
                    <a:pt x="594" y="229"/>
                  </a:lnTo>
                  <a:cubicBezTo>
                    <a:pt x="589" y="229"/>
                    <a:pt x="589" y="223"/>
                    <a:pt x="583" y="223"/>
                  </a:cubicBezTo>
                  <a:cubicBezTo>
                    <a:pt x="548" y="212"/>
                    <a:pt x="548" y="212"/>
                    <a:pt x="548" y="212"/>
                  </a:cubicBezTo>
                  <a:cubicBezTo>
                    <a:pt x="531" y="206"/>
                    <a:pt x="520" y="189"/>
                    <a:pt x="526" y="166"/>
                  </a:cubicBezTo>
                  <a:cubicBezTo>
                    <a:pt x="531" y="149"/>
                    <a:pt x="554" y="137"/>
                    <a:pt x="571" y="143"/>
                  </a:cubicBezTo>
                  <a:cubicBezTo>
                    <a:pt x="606" y="154"/>
                    <a:pt x="606" y="154"/>
                    <a:pt x="606" y="154"/>
                  </a:cubicBezTo>
                  <a:cubicBezTo>
                    <a:pt x="623" y="160"/>
                    <a:pt x="634" y="183"/>
                    <a:pt x="629" y="200"/>
                  </a:cubicBezTo>
                  <a:cubicBezTo>
                    <a:pt x="623" y="217"/>
                    <a:pt x="611" y="229"/>
                    <a:pt x="594" y="229"/>
                  </a:cubicBezTo>
                  <a:close/>
                  <a:moveTo>
                    <a:pt x="423" y="171"/>
                  </a:moveTo>
                  <a:lnTo>
                    <a:pt x="423" y="171"/>
                  </a:lnTo>
                  <a:cubicBezTo>
                    <a:pt x="417" y="171"/>
                    <a:pt x="417" y="171"/>
                    <a:pt x="411" y="171"/>
                  </a:cubicBezTo>
                  <a:cubicBezTo>
                    <a:pt x="377" y="160"/>
                    <a:pt x="377" y="160"/>
                    <a:pt x="377" y="160"/>
                  </a:cubicBezTo>
                  <a:cubicBezTo>
                    <a:pt x="360" y="154"/>
                    <a:pt x="348" y="137"/>
                    <a:pt x="354" y="120"/>
                  </a:cubicBezTo>
                  <a:cubicBezTo>
                    <a:pt x="360" y="97"/>
                    <a:pt x="377" y="86"/>
                    <a:pt x="400" y="91"/>
                  </a:cubicBezTo>
                  <a:cubicBezTo>
                    <a:pt x="434" y="103"/>
                    <a:pt x="434" y="103"/>
                    <a:pt x="434" y="103"/>
                  </a:cubicBezTo>
                  <a:cubicBezTo>
                    <a:pt x="451" y="109"/>
                    <a:pt x="463" y="131"/>
                    <a:pt x="457" y="149"/>
                  </a:cubicBezTo>
                  <a:cubicBezTo>
                    <a:pt x="451" y="166"/>
                    <a:pt x="440" y="171"/>
                    <a:pt x="423" y="171"/>
                  </a:cubicBezTo>
                  <a:close/>
                  <a:moveTo>
                    <a:pt x="251" y="126"/>
                  </a:moveTo>
                  <a:lnTo>
                    <a:pt x="251" y="126"/>
                  </a:lnTo>
                  <a:cubicBezTo>
                    <a:pt x="246" y="126"/>
                    <a:pt x="246" y="126"/>
                    <a:pt x="240" y="126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189" y="109"/>
                    <a:pt x="177" y="91"/>
                    <a:pt x="183" y="74"/>
                  </a:cubicBezTo>
                  <a:cubicBezTo>
                    <a:pt x="183" y="52"/>
                    <a:pt x="206" y="40"/>
                    <a:pt x="223" y="4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80" y="63"/>
                    <a:pt x="291" y="80"/>
                    <a:pt x="286" y="97"/>
                  </a:cubicBezTo>
                  <a:cubicBezTo>
                    <a:pt x="280" y="114"/>
                    <a:pt x="263" y="126"/>
                    <a:pt x="251" y="126"/>
                  </a:cubicBezTo>
                  <a:close/>
                  <a:moveTo>
                    <a:pt x="74" y="86"/>
                  </a:moveTo>
                  <a:lnTo>
                    <a:pt x="74" y="86"/>
                  </a:lnTo>
                  <a:lnTo>
                    <a:pt x="69" y="86"/>
                  </a:lnTo>
                  <a:cubicBezTo>
                    <a:pt x="34" y="74"/>
                    <a:pt x="34" y="74"/>
                    <a:pt x="34" y="74"/>
                  </a:cubicBezTo>
                  <a:cubicBezTo>
                    <a:pt x="12" y="69"/>
                    <a:pt x="0" y="52"/>
                    <a:pt x="6" y="34"/>
                  </a:cubicBezTo>
                  <a:cubicBezTo>
                    <a:pt x="12" y="12"/>
                    <a:pt x="29" y="0"/>
                    <a:pt x="46" y="6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103" y="17"/>
                    <a:pt x="114" y="34"/>
                    <a:pt x="109" y="57"/>
                  </a:cubicBezTo>
                  <a:cubicBezTo>
                    <a:pt x="109" y="74"/>
                    <a:pt x="91" y="86"/>
                    <a:pt x="74" y="8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51" name="Freeform: Shape 128"/>
            <p:cNvSpPr/>
            <p:nvPr/>
          </p:nvSpPr>
          <p:spPr bwMode="auto">
            <a:xfrm>
              <a:off x="15305375" y="8697384"/>
              <a:ext cx="551833" cy="1240800"/>
            </a:xfrm>
            <a:custGeom>
              <a:avLst/>
              <a:gdLst>
                <a:gd name="T0" fmla="*/ 828 w 869"/>
                <a:gd name="T1" fmla="*/ 1948 h 1949"/>
                <a:gd name="T2" fmla="*/ 782 w 869"/>
                <a:gd name="T3" fmla="*/ 1886 h 1949"/>
                <a:gd name="T4" fmla="*/ 857 w 869"/>
                <a:gd name="T5" fmla="*/ 1869 h 1949"/>
                <a:gd name="T6" fmla="*/ 834 w 869"/>
                <a:gd name="T7" fmla="*/ 1948 h 1949"/>
                <a:gd name="T8" fmla="*/ 782 w 869"/>
                <a:gd name="T9" fmla="*/ 1771 h 1949"/>
                <a:gd name="T10" fmla="*/ 748 w 869"/>
                <a:gd name="T11" fmla="*/ 1743 h 1949"/>
                <a:gd name="T12" fmla="*/ 765 w 869"/>
                <a:gd name="T13" fmla="*/ 1669 h 1949"/>
                <a:gd name="T14" fmla="*/ 817 w 869"/>
                <a:gd name="T15" fmla="*/ 1726 h 1949"/>
                <a:gd name="T16" fmla="*/ 782 w 869"/>
                <a:gd name="T17" fmla="*/ 1771 h 1949"/>
                <a:gd name="T18" fmla="*/ 737 w 869"/>
                <a:gd name="T19" fmla="*/ 1594 h 1949"/>
                <a:gd name="T20" fmla="*/ 691 w 869"/>
                <a:gd name="T21" fmla="*/ 1537 h 1949"/>
                <a:gd name="T22" fmla="*/ 759 w 869"/>
                <a:gd name="T23" fmla="*/ 1514 h 1949"/>
                <a:gd name="T24" fmla="*/ 748 w 869"/>
                <a:gd name="T25" fmla="*/ 1594 h 1949"/>
                <a:gd name="T26" fmla="*/ 685 w 869"/>
                <a:gd name="T27" fmla="*/ 1423 h 1949"/>
                <a:gd name="T28" fmla="*/ 651 w 869"/>
                <a:gd name="T29" fmla="*/ 1394 h 1949"/>
                <a:gd name="T30" fmla="*/ 662 w 869"/>
                <a:gd name="T31" fmla="*/ 1320 h 1949"/>
                <a:gd name="T32" fmla="*/ 720 w 869"/>
                <a:gd name="T33" fmla="*/ 1377 h 1949"/>
                <a:gd name="T34" fmla="*/ 685 w 869"/>
                <a:gd name="T35" fmla="*/ 1423 h 1949"/>
                <a:gd name="T36" fmla="*/ 622 w 869"/>
                <a:gd name="T37" fmla="*/ 1252 h 1949"/>
                <a:gd name="T38" fmla="*/ 577 w 869"/>
                <a:gd name="T39" fmla="*/ 1194 h 1949"/>
                <a:gd name="T40" fmla="*/ 645 w 869"/>
                <a:gd name="T41" fmla="*/ 1166 h 1949"/>
                <a:gd name="T42" fmla="*/ 634 w 869"/>
                <a:gd name="T43" fmla="*/ 1246 h 1949"/>
                <a:gd name="T44" fmla="*/ 560 w 869"/>
                <a:gd name="T45" fmla="*/ 1080 h 1949"/>
                <a:gd name="T46" fmla="*/ 525 w 869"/>
                <a:gd name="T47" fmla="*/ 1057 h 1949"/>
                <a:gd name="T48" fmla="*/ 531 w 869"/>
                <a:gd name="T49" fmla="*/ 977 h 1949"/>
                <a:gd name="T50" fmla="*/ 594 w 869"/>
                <a:gd name="T51" fmla="*/ 1029 h 1949"/>
                <a:gd name="T52" fmla="*/ 560 w 869"/>
                <a:gd name="T53" fmla="*/ 1080 h 1949"/>
                <a:gd name="T54" fmla="*/ 491 w 869"/>
                <a:gd name="T55" fmla="*/ 909 h 1949"/>
                <a:gd name="T56" fmla="*/ 445 w 869"/>
                <a:gd name="T57" fmla="*/ 857 h 1949"/>
                <a:gd name="T58" fmla="*/ 508 w 869"/>
                <a:gd name="T59" fmla="*/ 829 h 1949"/>
                <a:gd name="T60" fmla="*/ 502 w 869"/>
                <a:gd name="T61" fmla="*/ 909 h 1949"/>
                <a:gd name="T62" fmla="*/ 417 w 869"/>
                <a:gd name="T63" fmla="*/ 743 h 1949"/>
                <a:gd name="T64" fmla="*/ 382 w 869"/>
                <a:gd name="T65" fmla="*/ 726 h 1949"/>
                <a:gd name="T66" fmla="*/ 382 w 869"/>
                <a:gd name="T67" fmla="*/ 646 h 1949"/>
                <a:gd name="T68" fmla="*/ 445 w 869"/>
                <a:gd name="T69" fmla="*/ 692 h 1949"/>
                <a:gd name="T70" fmla="*/ 417 w 869"/>
                <a:gd name="T71" fmla="*/ 743 h 1949"/>
                <a:gd name="T72" fmla="*/ 337 w 869"/>
                <a:gd name="T73" fmla="*/ 583 h 1949"/>
                <a:gd name="T74" fmla="*/ 285 w 869"/>
                <a:gd name="T75" fmla="*/ 532 h 1949"/>
                <a:gd name="T76" fmla="*/ 348 w 869"/>
                <a:gd name="T77" fmla="*/ 497 h 1949"/>
                <a:gd name="T78" fmla="*/ 348 w 869"/>
                <a:gd name="T79" fmla="*/ 577 h 1949"/>
                <a:gd name="T80" fmla="*/ 251 w 869"/>
                <a:gd name="T81" fmla="*/ 423 h 1949"/>
                <a:gd name="T82" fmla="*/ 217 w 869"/>
                <a:gd name="T83" fmla="*/ 400 h 1949"/>
                <a:gd name="T84" fmla="*/ 211 w 869"/>
                <a:gd name="T85" fmla="*/ 320 h 1949"/>
                <a:gd name="T86" fmla="*/ 280 w 869"/>
                <a:gd name="T87" fmla="*/ 366 h 1949"/>
                <a:gd name="T88" fmla="*/ 251 w 869"/>
                <a:gd name="T89" fmla="*/ 423 h 1949"/>
                <a:gd name="T90" fmla="*/ 160 w 869"/>
                <a:gd name="T91" fmla="*/ 263 h 1949"/>
                <a:gd name="T92" fmla="*/ 108 w 869"/>
                <a:gd name="T93" fmla="*/ 217 h 1949"/>
                <a:gd name="T94" fmla="*/ 171 w 869"/>
                <a:gd name="T95" fmla="*/ 178 h 1949"/>
                <a:gd name="T96" fmla="*/ 177 w 869"/>
                <a:gd name="T97" fmla="*/ 257 h 1949"/>
                <a:gd name="T98" fmla="*/ 63 w 869"/>
                <a:gd name="T99" fmla="*/ 109 h 1949"/>
                <a:gd name="T100" fmla="*/ 34 w 869"/>
                <a:gd name="T101" fmla="*/ 92 h 1949"/>
                <a:gd name="T102" fmla="*/ 22 w 869"/>
                <a:gd name="T103" fmla="*/ 12 h 1949"/>
                <a:gd name="T104" fmla="*/ 91 w 869"/>
                <a:gd name="T105" fmla="*/ 52 h 1949"/>
                <a:gd name="T106" fmla="*/ 63 w 869"/>
                <a:gd name="T107" fmla="*/ 109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9" h="1949">
                  <a:moveTo>
                    <a:pt x="828" y="1948"/>
                  </a:moveTo>
                  <a:lnTo>
                    <a:pt x="828" y="1948"/>
                  </a:lnTo>
                  <a:cubicBezTo>
                    <a:pt x="811" y="1948"/>
                    <a:pt x="794" y="1937"/>
                    <a:pt x="794" y="1920"/>
                  </a:cubicBezTo>
                  <a:cubicBezTo>
                    <a:pt x="782" y="1886"/>
                    <a:pt x="782" y="1886"/>
                    <a:pt x="782" y="1886"/>
                  </a:cubicBezTo>
                  <a:cubicBezTo>
                    <a:pt x="782" y="1869"/>
                    <a:pt x="794" y="1846"/>
                    <a:pt x="811" y="1840"/>
                  </a:cubicBezTo>
                  <a:cubicBezTo>
                    <a:pt x="828" y="1840"/>
                    <a:pt x="851" y="1851"/>
                    <a:pt x="857" y="1869"/>
                  </a:cubicBezTo>
                  <a:cubicBezTo>
                    <a:pt x="862" y="1903"/>
                    <a:pt x="862" y="1903"/>
                    <a:pt x="862" y="1903"/>
                  </a:cubicBezTo>
                  <a:cubicBezTo>
                    <a:pt x="868" y="1926"/>
                    <a:pt x="857" y="1943"/>
                    <a:pt x="834" y="1948"/>
                  </a:cubicBezTo>
                  <a:lnTo>
                    <a:pt x="828" y="1948"/>
                  </a:lnTo>
                  <a:close/>
                  <a:moveTo>
                    <a:pt x="782" y="1771"/>
                  </a:moveTo>
                  <a:lnTo>
                    <a:pt x="782" y="1771"/>
                  </a:lnTo>
                  <a:cubicBezTo>
                    <a:pt x="771" y="1771"/>
                    <a:pt x="754" y="1760"/>
                    <a:pt x="748" y="1743"/>
                  </a:cubicBezTo>
                  <a:cubicBezTo>
                    <a:pt x="742" y="1709"/>
                    <a:pt x="742" y="1709"/>
                    <a:pt x="742" y="1709"/>
                  </a:cubicBezTo>
                  <a:cubicBezTo>
                    <a:pt x="737" y="1691"/>
                    <a:pt x="748" y="1669"/>
                    <a:pt x="765" y="1669"/>
                  </a:cubicBezTo>
                  <a:cubicBezTo>
                    <a:pt x="788" y="1663"/>
                    <a:pt x="805" y="1674"/>
                    <a:pt x="811" y="1691"/>
                  </a:cubicBezTo>
                  <a:cubicBezTo>
                    <a:pt x="817" y="1726"/>
                    <a:pt x="817" y="1726"/>
                    <a:pt x="817" y="1726"/>
                  </a:cubicBezTo>
                  <a:cubicBezTo>
                    <a:pt x="822" y="1743"/>
                    <a:pt x="811" y="1766"/>
                    <a:pt x="794" y="1771"/>
                  </a:cubicBezTo>
                  <a:cubicBezTo>
                    <a:pt x="788" y="1771"/>
                    <a:pt x="788" y="1771"/>
                    <a:pt x="782" y="1771"/>
                  </a:cubicBezTo>
                  <a:close/>
                  <a:moveTo>
                    <a:pt x="737" y="1594"/>
                  </a:moveTo>
                  <a:lnTo>
                    <a:pt x="737" y="1594"/>
                  </a:lnTo>
                  <a:cubicBezTo>
                    <a:pt x="720" y="1594"/>
                    <a:pt x="708" y="1583"/>
                    <a:pt x="702" y="1571"/>
                  </a:cubicBezTo>
                  <a:cubicBezTo>
                    <a:pt x="691" y="1537"/>
                    <a:pt x="691" y="1537"/>
                    <a:pt x="691" y="1537"/>
                  </a:cubicBezTo>
                  <a:cubicBezTo>
                    <a:pt x="685" y="1514"/>
                    <a:pt x="697" y="1497"/>
                    <a:pt x="714" y="1491"/>
                  </a:cubicBezTo>
                  <a:cubicBezTo>
                    <a:pt x="737" y="1486"/>
                    <a:pt x="754" y="1497"/>
                    <a:pt x="759" y="1514"/>
                  </a:cubicBezTo>
                  <a:cubicBezTo>
                    <a:pt x="771" y="1549"/>
                    <a:pt x="771" y="1549"/>
                    <a:pt x="771" y="1549"/>
                  </a:cubicBezTo>
                  <a:cubicBezTo>
                    <a:pt x="777" y="1571"/>
                    <a:pt x="765" y="1588"/>
                    <a:pt x="748" y="1594"/>
                  </a:cubicBezTo>
                  <a:cubicBezTo>
                    <a:pt x="742" y="1594"/>
                    <a:pt x="742" y="1594"/>
                    <a:pt x="737" y="1594"/>
                  </a:cubicBezTo>
                  <a:close/>
                  <a:moveTo>
                    <a:pt x="685" y="1423"/>
                  </a:moveTo>
                  <a:lnTo>
                    <a:pt x="685" y="1423"/>
                  </a:lnTo>
                  <a:cubicBezTo>
                    <a:pt x="668" y="1423"/>
                    <a:pt x="657" y="1411"/>
                    <a:pt x="651" y="1394"/>
                  </a:cubicBezTo>
                  <a:cubicBezTo>
                    <a:pt x="639" y="1360"/>
                    <a:pt x="639" y="1360"/>
                    <a:pt x="639" y="1360"/>
                  </a:cubicBezTo>
                  <a:cubicBezTo>
                    <a:pt x="634" y="1343"/>
                    <a:pt x="639" y="1326"/>
                    <a:pt x="662" y="1320"/>
                  </a:cubicBezTo>
                  <a:cubicBezTo>
                    <a:pt x="679" y="1309"/>
                    <a:pt x="697" y="1320"/>
                    <a:pt x="708" y="1337"/>
                  </a:cubicBezTo>
                  <a:cubicBezTo>
                    <a:pt x="720" y="1377"/>
                    <a:pt x="720" y="1377"/>
                    <a:pt x="720" y="1377"/>
                  </a:cubicBezTo>
                  <a:cubicBezTo>
                    <a:pt x="725" y="1394"/>
                    <a:pt x="714" y="1411"/>
                    <a:pt x="697" y="1417"/>
                  </a:cubicBezTo>
                  <a:cubicBezTo>
                    <a:pt x="691" y="1423"/>
                    <a:pt x="685" y="1423"/>
                    <a:pt x="685" y="1423"/>
                  </a:cubicBezTo>
                  <a:close/>
                  <a:moveTo>
                    <a:pt x="622" y="1252"/>
                  </a:moveTo>
                  <a:lnTo>
                    <a:pt x="622" y="1252"/>
                  </a:lnTo>
                  <a:cubicBezTo>
                    <a:pt x="611" y="1252"/>
                    <a:pt x="594" y="1240"/>
                    <a:pt x="588" y="1223"/>
                  </a:cubicBezTo>
                  <a:cubicBezTo>
                    <a:pt x="577" y="1194"/>
                    <a:pt x="577" y="1194"/>
                    <a:pt x="577" y="1194"/>
                  </a:cubicBezTo>
                  <a:cubicBezTo>
                    <a:pt x="571" y="1171"/>
                    <a:pt x="582" y="1154"/>
                    <a:pt x="599" y="1149"/>
                  </a:cubicBezTo>
                  <a:cubicBezTo>
                    <a:pt x="617" y="1137"/>
                    <a:pt x="639" y="1149"/>
                    <a:pt x="645" y="1166"/>
                  </a:cubicBezTo>
                  <a:cubicBezTo>
                    <a:pt x="657" y="1200"/>
                    <a:pt x="657" y="1200"/>
                    <a:pt x="657" y="1200"/>
                  </a:cubicBezTo>
                  <a:cubicBezTo>
                    <a:pt x="662" y="1217"/>
                    <a:pt x="657" y="1240"/>
                    <a:pt x="634" y="1246"/>
                  </a:cubicBezTo>
                  <a:cubicBezTo>
                    <a:pt x="634" y="1246"/>
                    <a:pt x="628" y="1252"/>
                    <a:pt x="622" y="1252"/>
                  </a:cubicBezTo>
                  <a:close/>
                  <a:moveTo>
                    <a:pt x="560" y="1080"/>
                  </a:moveTo>
                  <a:lnTo>
                    <a:pt x="560" y="1080"/>
                  </a:lnTo>
                  <a:cubicBezTo>
                    <a:pt x="548" y="1080"/>
                    <a:pt x="531" y="1069"/>
                    <a:pt x="525" y="1057"/>
                  </a:cubicBezTo>
                  <a:cubicBezTo>
                    <a:pt x="514" y="1023"/>
                    <a:pt x="514" y="1023"/>
                    <a:pt x="514" y="1023"/>
                  </a:cubicBezTo>
                  <a:cubicBezTo>
                    <a:pt x="508" y="1006"/>
                    <a:pt x="514" y="983"/>
                    <a:pt x="531" y="977"/>
                  </a:cubicBezTo>
                  <a:cubicBezTo>
                    <a:pt x="554" y="971"/>
                    <a:pt x="571" y="977"/>
                    <a:pt x="577" y="994"/>
                  </a:cubicBezTo>
                  <a:cubicBezTo>
                    <a:pt x="594" y="1029"/>
                    <a:pt x="594" y="1029"/>
                    <a:pt x="594" y="1029"/>
                  </a:cubicBezTo>
                  <a:cubicBezTo>
                    <a:pt x="599" y="1046"/>
                    <a:pt x="594" y="1069"/>
                    <a:pt x="571" y="1074"/>
                  </a:cubicBezTo>
                  <a:cubicBezTo>
                    <a:pt x="571" y="1080"/>
                    <a:pt x="565" y="1080"/>
                    <a:pt x="560" y="1080"/>
                  </a:cubicBezTo>
                  <a:close/>
                  <a:moveTo>
                    <a:pt x="491" y="909"/>
                  </a:moveTo>
                  <a:lnTo>
                    <a:pt x="491" y="909"/>
                  </a:lnTo>
                  <a:cubicBezTo>
                    <a:pt x="474" y="909"/>
                    <a:pt x="462" y="903"/>
                    <a:pt x="457" y="892"/>
                  </a:cubicBezTo>
                  <a:cubicBezTo>
                    <a:pt x="445" y="857"/>
                    <a:pt x="445" y="857"/>
                    <a:pt x="445" y="857"/>
                  </a:cubicBezTo>
                  <a:cubicBezTo>
                    <a:pt x="434" y="840"/>
                    <a:pt x="445" y="817"/>
                    <a:pt x="462" y="812"/>
                  </a:cubicBezTo>
                  <a:cubicBezTo>
                    <a:pt x="480" y="800"/>
                    <a:pt x="502" y="812"/>
                    <a:pt x="508" y="829"/>
                  </a:cubicBezTo>
                  <a:cubicBezTo>
                    <a:pt x="520" y="863"/>
                    <a:pt x="520" y="863"/>
                    <a:pt x="520" y="863"/>
                  </a:cubicBezTo>
                  <a:cubicBezTo>
                    <a:pt x="531" y="880"/>
                    <a:pt x="520" y="897"/>
                    <a:pt x="502" y="909"/>
                  </a:cubicBezTo>
                  <a:cubicBezTo>
                    <a:pt x="497" y="909"/>
                    <a:pt x="497" y="909"/>
                    <a:pt x="491" y="909"/>
                  </a:cubicBezTo>
                  <a:close/>
                  <a:moveTo>
                    <a:pt x="417" y="743"/>
                  </a:moveTo>
                  <a:lnTo>
                    <a:pt x="417" y="743"/>
                  </a:lnTo>
                  <a:cubicBezTo>
                    <a:pt x="400" y="743"/>
                    <a:pt x="388" y="737"/>
                    <a:pt x="382" y="726"/>
                  </a:cubicBezTo>
                  <a:cubicBezTo>
                    <a:pt x="365" y="692"/>
                    <a:pt x="365" y="692"/>
                    <a:pt x="365" y="692"/>
                  </a:cubicBezTo>
                  <a:cubicBezTo>
                    <a:pt x="360" y="674"/>
                    <a:pt x="365" y="652"/>
                    <a:pt x="382" y="646"/>
                  </a:cubicBezTo>
                  <a:cubicBezTo>
                    <a:pt x="400" y="635"/>
                    <a:pt x="422" y="646"/>
                    <a:pt x="428" y="663"/>
                  </a:cubicBezTo>
                  <a:cubicBezTo>
                    <a:pt x="445" y="692"/>
                    <a:pt x="445" y="692"/>
                    <a:pt x="445" y="692"/>
                  </a:cubicBezTo>
                  <a:cubicBezTo>
                    <a:pt x="457" y="714"/>
                    <a:pt x="445" y="732"/>
                    <a:pt x="428" y="743"/>
                  </a:cubicBezTo>
                  <a:cubicBezTo>
                    <a:pt x="422" y="743"/>
                    <a:pt x="422" y="743"/>
                    <a:pt x="417" y="743"/>
                  </a:cubicBezTo>
                  <a:close/>
                  <a:moveTo>
                    <a:pt x="337" y="583"/>
                  </a:moveTo>
                  <a:lnTo>
                    <a:pt x="337" y="583"/>
                  </a:lnTo>
                  <a:cubicBezTo>
                    <a:pt x="320" y="583"/>
                    <a:pt x="308" y="577"/>
                    <a:pt x="302" y="560"/>
                  </a:cubicBezTo>
                  <a:cubicBezTo>
                    <a:pt x="285" y="532"/>
                    <a:pt x="285" y="532"/>
                    <a:pt x="285" y="532"/>
                  </a:cubicBezTo>
                  <a:cubicBezTo>
                    <a:pt x="280" y="514"/>
                    <a:pt x="285" y="492"/>
                    <a:pt x="302" y="480"/>
                  </a:cubicBezTo>
                  <a:cubicBezTo>
                    <a:pt x="320" y="475"/>
                    <a:pt x="342" y="480"/>
                    <a:pt x="348" y="497"/>
                  </a:cubicBezTo>
                  <a:cubicBezTo>
                    <a:pt x="365" y="532"/>
                    <a:pt x="365" y="532"/>
                    <a:pt x="365" y="532"/>
                  </a:cubicBezTo>
                  <a:cubicBezTo>
                    <a:pt x="377" y="549"/>
                    <a:pt x="365" y="572"/>
                    <a:pt x="348" y="577"/>
                  </a:cubicBezTo>
                  <a:cubicBezTo>
                    <a:pt x="342" y="583"/>
                    <a:pt x="337" y="583"/>
                    <a:pt x="337" y="583"/>
                  </a:cubicBezTo>
                  <a:close/>
                  <a:moveTo>
                    <a:pt x="251" y="423"/>
                  </a:moveTo>
                  <a:lnTo>
                    <a:pt x="251" y="423"/>
                  </a:lnTo>
                  <a:cubicBezTo>
                    <a:pt x="234" y="423"/>
                    <a:pt x="222" y="412"/>
                    <a:pt x="217" y="400"/>
                  </a:cubicBezTo>
                  <a:cubicBezTo>
                    <a:pt x="200" y="372"/>
                    <a:pt x="200" y="372"/>
                    <a:pt x="200" y="372"/>
                  </a:cubicBezTo>
                  <a:cubicBezTo>
                    <a:pt x="188" y="354"/>
                    <a:pt x="194" y="332"/>
                    <a:pt x="211" y="320"/>
                  </a:cubicBezTo>
                  <a:cubicBezTo>
                    <a:pt x="228" y="315"/>
                    <a:pt x="251" y="320"/>
                    <a:pt x="263" y="337"/>
                  </a:cubicBezTo>
                  <a:cubicBezTo>
                    <a:pt x="280" y="366"/>
                    <a:pt x="280" y="366"/>
                    <a:pt x="280" y="366"/>
                  </a:cubicBezTo>
                  <a:cubicBezTo>
                    <a:pt x="291" y="383"/>
                    <a:pt x="285" y="406"/>
                    <a:pt x="268" y="417"/>
                  </a:cubicBezTo>
                  <a:cubicBezTo>
                    <a:pt x="263" y="417"/>
                    <a:pt x="257" y="423"/>
                    <a:pt x="251" y="423"/>
                  </a:cubicBezTo>
                  <a:close/>
                  <a:moveTo>
                    <a:pt x="160" y="263"/>
                  </a:moveTo>
                  <a:lnTo>
                    <a:pt x="160" y="263"/>
                  </a:lnTo>
                  <a:cubicBezTo>
                    <a:pt x="148" y="263"/>
                    <a:pt x="137" y="257"/>
                    <a:pt x="125" y="246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97" y="200"/>
                    <a:pt x="103" y="178"/>
                    <a:pt x="120" y="166"/>
                  </a:cubicBezTo>
                  <a:cubicBezTo>
                    <a:pt x="137" y="155"/>
                    <a:pt x="160" y="160"/>
                    <a:pt x="171" y="178"/>
                  </a:cubicBezTo>
                  <a:cubicBezTo>
                    <a:pt x="188" y="212"/>
                    <a:pt x="188" y="212"/>
                    <a:pt x="188" y="212"/>
                  </a:cubicBezTo>
                  <a:cubicBezTo>
                    <a:pt x="200" y="229"/>
                    <a:pt x="194" y="246"/>
                    <a:pt x="177" y="257"/>
                  </a:cubicBezTo>
                  <a:cubicBezTo>
                    <a:pt x="171" y="263"/>
                    <a:pt x="165" y="263"/>
                    <a:pt x="160" y="263"/>
                  </a:cubicBezTo>
                  <a:close/>
                  <a:moveTo>
                    <a:pt x="63" y="109"/>
                  </a:moveTo>
                  <a:lnTo>
                    <a:pt x="63" y="109"/>
                  </a:lnTo>
                  <a:cubicBezTo>
                    <a:pt x="51" y="109"/>
                    <a:pt x="40" y="103"/>
                    <a:pt x="34" y="9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0" y="46"/>
                    <a:pt x="5" y="23"/>
                    <a:pt x="22" y="12"/>
                  </a:cubicBezTo>
                  <a:cubicBezTo>
                    <a:pt x="40" y="0"/>
                    <a:pt x="63" y="6"/>
                    <a:pt x="74" y="23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103" y="69"/>
                    <a:pt x="97" y="92"/>
                    <a:pt x="80" y="103"/>
                  </a:cubicBezTo>
                  <a:cubicBezTo>
                    <a:pt x="74" y="109"/>
                    <a:pt x="68" y="109"/>
                    <a:pt x="63" y="10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Group 129"/>
          <p:cNvGrpSpPr/>
          <p:nvPr/>
        </p:nvGrpSpPr>
        <p:grpSpPr>
          <a:xfrm>
            <a:off x="4294773" y="2925612"/>
            <a:ext cx="702645" cy="647045"/>
            <a:chOff x="13296064" y="10607541"/>
            <a:chExt cx="1265763" cy="1166060"/>
          </a:xfrm>
          <a:solidFill>
            <a:schemeClr val="bg1">
              <a:lumMod val="75000"/>
            </a:schemeClr>
          </a:solidFill>
        </p:grpSpPr>
        <p:sp>
          <p:nvSpPr>
            <p:cNvPr id="46" name="Freeform: Shape 130"/>
            <p:cNvSpPr/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47" name="Freeform: Shape 131"/>
            <p:cNvSpPr/>
            <p:nvPr/>
          </p:nvSpPr>
          <p:spPr bwMode="auto">
            <a:xfrm>
              <a:off x="13296064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0" name="Group 132"/>
          <p:cNvGrpSpPr/>
          <p:nvPr/>
        </p:nvGrpSpPr>
        <p:grpSpPr>
          <a:xfrm>
            <a:off x="3578473" y="4386933"/>
            <a:ext cx="702645" cy="647045"/>
            <a:chOff x="13296064" y="10607541"/>
            <a:chExt cx="1265763" cy="1166060"/>
          </a:xfrm>
        </p:grpSpPr>
        <p:sp>
          <p:nvSpPr>
            <p:cNvPr id="44" name="Freeform: Shape 133"/>
            <p:cNvSpPr/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45" name="Freeform: Shape 134"/>
            <p:cNvSpPr/>
            <p:nvPr/>
          </p:nvSpPr>
          <p:spPr bwMode="auto">
            <a:xfrm>
              <a:off x="13296064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11" name="Freeform: Shape 135"/>
          <p:cNvSpPr/>
          <p:nvPr/>
        </p:nvSpPr>
        <p:spPr bwMode="auto">
          <a:xfrm>
            <a:off x="3770145" y="4557133"/>
            <a:ext cx="288661" cy="291171"/>
          </a:xfrm>
          <a:custGeom>
            <a:avLst/>
            <a:gdLst>
              <a:gd name="T0" fmla="*/ 23 w 909"/>
              <a:gd name="T1" fmla="*/ 292 h 916"/>
              <a:gd name="T2" fmla="*/ 23 w 909"/>
              <a:gd name="T3" fmla="*/ 292 h 916"/>
              <a:gd name="T4" fmla="*/ 0 w 909"/>
              <a:gd name="T5" fmla="*/ 332 h 916"/>
              <a:gd name="T6" fmla="*/ 0 w 909"/>
              <a:gd name="T7" fmla="*/ 863 h 916"/>
              <a:gd name="T8" fmla="*/ 51 w 909"/>
              <a:gd name="T9" fmla="*/ 915 h 916"/>
              <a:gd name="T10" fmla="*/ 862 w 909"/>
              <a:gd name="T11" fmla="*/ 915 h 916"/>
              <a:gd name="T12" fmla="*/ 908 w 909"/>
              <a:gd name="T13" fmla="*/ 863 h 916"/>
              <a:gd name="T14" fmla="*/ 908 w 909"/>
              <a:gd name="T15" fmla="*/ 332 h 916"/>
              <a:gd name="T16" fmla="*/ 885 w 909"/>
              <a:gd name="T17" fmla="*/ 292 h 916"/>
              <a:gd name="T18" fmla="*/ 480 w 909"/>
              <a:gd name="T19" fmla="*/ 12 h 916"/>
              <a:gd name="T20" fmla="*/ 434 w 909"/>
              <a:gd name="T21" fmla="*/ 12 h 916"/>
              <a:gd name="T22" fmla="*/ 23 w 909"/>
              <a:gd name="T23" fmla="*/ 292 h 916"/>
              <a:gd name="T24" fmla="*/ 74 w 909"/>
              <a:gd name="T25" fmla="*/ 429 h 916"/>
              <a:gd name="T26" fmla="*/ 74 w 909"/>
              <a:gd name="T27" fmla="*/ 429 h 916"/>
              <a:gd name="T28" fmla="*/ 314 w 909"/>
              <a:gd name="T29" fmla="*/ 595 h 916"/>
              <a:gd name="T30" fmla="*/ 74 w 909"/>
              <a:gd name="T31" fmla="*/ 755 h 916"/>
              <a:gd name="T32" fmla="*/ 74 w 909"/>
              <a:gd name="T33" fmla="*/ 429 h 916"/>
              <a:gd name="T34" fmla="*/ 377 w 909"/>
              <a:gd name="T35" fmla="*/ 549 h 916"/>
              <a:gd name="T36" fmla="*/ 377 w 909"/>
              <a:gd name="T37" fmla="*/ 549 h 916"/>
              <a:gd name="T38" fmla="*/ 74 w 909"/>
              <a:gd name="T39" fmla="*/ 343 h 916"/>
              <a:gd name="T40" fmla="*/ 457 w 909"/>
              <a:gd name="T41" fmla="*/ 81 h 916"/>
              <a:gd name="T42" fmla="*/ 840 w 909"/>
              <a:gd name="T43" fmla="*/ 338 h 916"/>
              <a:gd name="T44" fmla="*/ 537 w 909"/>
              <a:gd name="T45" fmla="*/ 549 h 916"/>
              <a:gd name="T46" fmla="*/ 480 w 909"/>
              <a:gd name="T47" fmla="*/ 509 h 916"/>
              <a:gd name="T48" fmla="*/ 434 w 909"/>
              <a:gd name="T49" fmla="*/ 509 h 916"/>
              <a:gd name="T50" fmla="*/ 377 w 909"/>
              <a:gd name="T51" fmla="*/ 549 h 916"/>
              <a:gd name="T52" fmla="*/ 600 w 909"/>
              <a:gd name="T53" fmla="*/ 595 h 916"/>
              <a:gd name="T54" fmla="*/ 600 w 909"/>
              <a:gd name="T55" fmla="*/ 595 h 916"/>
              <a:gd name="T56" fmla="*/ 840 w 909"/>
              <a:gd name="T57" fmla="*/ 423 h 916"/>
              <a:gd name="T58" fmla="*/ 840 w 909"/>
              <a:gd name="T59" fmla="*/ 760 h 916"/>
              <a:gd name="T60" fmla="*/ 600 w 909"/>
              <a:gd name="T61" fmla="*/ 595 h 916"/>
              <a:gd name="T62" fmla="*/ 840 w 909"/>
              <a:gd name="T63" fmla="*/ 840 h 916"/>
              <a:gd name="T64" fmla="*/ 840 w 909"/>
              <a:gd name="T65" fmla="*/ 840 h 916"/>
              <a:gd name="T66" fmla="*/ 457 w 909"/>
              <a:gd name="T67" fmla="*/ 583 h 916"/>
              <a:gd name="T68" fmla="*/ 74 w 909"/>
              <a:gd name="T69" fmla="*/ 840 h 916"/>
              <a:gd name="T70" fmla="*/ 840 w 909"/>
              <a:gd name="T71" fmla="*/ 84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9" h="916">
                <a:moveTo>
                  <a:pt x="23" y="292"/>
                </a:moveTo>
                <a:lnTo>
                  <a:pt x="23" y="292"/>
                </a:lnTo>
                <a:cubicBezTo>
                  <a:pt x="11" y="303"/>
                  <a:pt x="0" y="315"/>
                  <a:pt x="0" y="332"/>
                </a:cubicBezTo>
                <a:cubicBezTo>
                  <a:pt x="0" y="509"/>
                  <a:pt x="0" y="686"/>
                  <a:pt x="0" y="863"/>
                </a:cubicBezTo>
                <a:cubicBezTo>
                  <a:pt x="0" y="892"/>
                  <a:pt x="23" y="915"/>
                  <a:pt x="51" y="915"/>
                </a:cubicBezTo>
                <a:cubicBezTo>
                  <a:pt x="862" y="915"/>
                  <a:pt x="862" y="915"/>
                  <a:pt x="862" y="915"/>
                </a:cubicBezTo>
                <a:cubicBezTo>
                  <a:pt x="891" y="915"/>
                  <a:pt x="908" y="892"/>
                  <a:pt x="908" y="863"/>
                </a:cubicBezTo>
                <a:cubicBezTo>
                  <a:pt x="908" y="686"/>
                  <a:pt x="908" y="509"/>
                  <a:pt x="908" y="332"/>
                </a:cubicBezTo>
                <a:cubicBezTo>
                  <a:pt x="908" y="315"/>
                  <a:pt x="902" y="298"/>
                  <a:pt x="885" y="292"/>
                </a:cubicBezTo>
                <a:cubicBezTo>
                  <a:pt x="480" y="12"/>
                  <a:pt x="480" y="12"/>
                  <a:pt x="480" y="12"/>
                </a:cubicBezTo>
                <a:cubicBezTo>
                  <a:pt x="463" y="0"/>
                  <a:pt x="445" y="0"/>
                  <a:pt x="434" y="12"/>
                </a:cubicBezTo>
                <a:lnTo>
                  <a:pt x="23" y="292"/>
                </a:lnTo>
                <a:close/>
                <a:moveTo>
                  <a:pt x="74" y="429"/>
                </a:moveTo>
                <a:lnTo>
                  <a:pt x="74" y="429"/>
                </a:lnTo>
                <a:cubicBezTo>
                  <a:pt x="314" y="595"/>
                  <a:pt x="314" y="595"/>
                  <a:pt x="314" y="595"/>
                </a:cubicBezTo>
                <a:cubicBezTo>
                  <a:pt x="74" y="755"/>
                  <a:pt x="74" y="755"/>
                  <a:pt x="74" y="755"/>
                </a:cubicBezTo>
                <a:lnTo>
                  <a:pt x="74" y="429"/>
                </a:lnTo>
                <a:close/>
                <a:moveTo>
                  <a:pt x="377" y="549"/>
                </a:moveTo>
                <a:lnTo>
                  <a:pt x="377" y="549"/>
                </a:lnTo>
                <a:cubicBezTo>
                  <a:pt x="74" y="343"/>
                  <a:pt x="74" y="343"/>
                  <a:pt x="74" y="343"/>
                </a:cubicBezTo>
                <a:cubicBezTo>
                  <a:pt x="457" y="81"/>
                  <a:pt x="457" y="81"/>
                  <a:pt x="457" y="81"/>
                </a:cubicBezTo>
                <a:cubicBezTo>
                  <a:pt x="840" y="338"/>
                  <a:pt x="840" y="338"/>
                  <a:pt x="840" y="338"/>
                </a:cubicBezTo>
                <a:cubicBezTo>
                  <a:pt x="537" y="549"/>
                  <a:pt x="537" y="549"/>
                  <a:pt x="537" y="549"/>
                </a:cubicBezTo>
                <a:cubicBezTo>
                  <a:pt x="480" y="509"/>
                  <a:pt x="480" y="509"/>
                  <a:pt x="480" y="509"/>
                </a:cubicBezTo>
                <a:cubicBezTo>
                  <a:pt x="463" y="503"/>
                  <a:pt x="445" y="503"/>
                  <a:pt x="434" y="509"/>
                </a:cubicBezTo>
                <a:lnTo>
                  <a:pt x="377" y="549"/>
                </a:lnTo>
                <a:close/>
                <a:moveTo>
                  <a:pt x="600" y="595"/>
                </a:moveTo>
                <a:lnTo>
                  <a:pt x="600" y="595"/>
                </a:lnTo>
                <a:cubicBezTo>
                  <a:pt x="840" y="423"/>
                  <a:pt x="840" y="423"/>
                  <a:pt x="840" y="423"/>
                </a:cubicBezTo>
                <a:cubicBezTo>
                  <a:pt x="840" y="760"/>
                  <a:pt x="840" y="760"/>
                  <a:pt x="840" y="760"/>
                </a:cubicBezTo>
                <a:lnTo>
                  <a:pt x="600" y="595"/>
                </a:lnTo>
                <a:close/>
                <a:moveTo>
                  <a:pt x="840" y="840"/>
                </a:moveTo>
                <a:lnTo>
                  <a:pt x="840" y="840"/>
                </a:lnTo>
                <a:cubicBezTo>
                  <a:pt x="457" y="583"/>
                  <a:pt x="457" y="583"/>
                  <a:pt x="457" y="583"/>
                </a:cubicBezTo>
                <a:cubicBezTo>
                  <a:pt x="74" y="840"/>
                  <a:pt x="74" y="840"/>
                  <a:pt x="74" y="840"/>
                </a:cubicBezTo>
                <a:lnTo>
                  <a:pt x="840" y="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grpSp>
        <p:nvGrpSpPr>
          <p:cNvPr id="12" name="Group 137"/>
          <p:cNvGrpSpPr/>
          <p:nvPr/>
        </p:nvGrpSpPr>
        <p:grpSpPr>
          <a:xfrm>
            <a:off x="3371772" y="4623798"/>
            <a:ext cx="152076" cy="151915"/>
            <a:chOff x="8571240" y="5550087"/>
            <a:chExt cx="304072" cy="303870"/>
          </a:xfrm>
        </p:grpSpPr>
        <p:sp>
          <p:nvSpPr>
            <p:cNvPr id="40" name="Freeform: Shape 138"/>
            <p:cNvSpPr/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grpSp>
          <p:nvGrpSpPr>
            <p:cNvPr id="41" name="Group 139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42" name="Freeform: Shape 140"/>
              <p:cNvSpPr/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43" name="Freeform: Shape 141"/>
              <p:cNvSpPr/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3" name="Group 142"/>
          <p:cNvGrpSpPr/>
          <p:nvPr/>
        </p:nvGrpSpPr>
        <p:grpSpPr>
          <a:xfrm>
            <a:off x="8014900" y="4397557"/>
            <a:ext cx="702645" cy="647045"/>
            <a:chOff x="13296064" y="10607541"/>
            <a:chExt cx="1265763" cy="1166060"/>
          </a:xfrm>
        </p:grpSpPr>
        <p:sp>
          <p:nvSpPr>
            <p:cNvPr id="38" name="Freeform: Shape 143"/>
            <p:cNvSpPr/>
            <p:nvPr/>
          </p:nvSpPr>
          <p:spPr bwMode="auto">
            <a:xfrm>
              <a:off x="13349333" y="10670914"/>
              <a:ext cx="1141470" cy="1039314"/>
            </a:xfrm>
            <a:custGeom>
              <a:avLst/>
              <a:gdLst>
                <a:gd name="T0" fmla="*/ 994 w 1989"/>
                <a:gd name="T1" fmla="*/ 0 h 1812"/>
                <a:gd name="T2" fmla="*/ 994 w 1989"/>
                <a:gd name="T3" fmla="*/ 0 h 1812"/>
                <a:gd name="T4" fmla="*/ 354 w 1989"/>
                <a:gd name="T5" fmla="*/ 268 h 1812"/>
                <a:gd name="T6" fmla="*/ 354 w 1989"/>
                <a:gd name="T7" fmla="*/ 1548 h 1812"/>
                <a:gd name="T8" fmla="*/ 994 w 1989"/>
                <a:gd name="T9" fmla="*/ 1811 h 1812"/>
                <a:gd name="T10" fmla="*/ 1634 w 1989"/>
                <a:gd name="T11" fmla="*/ 1548 h 1812"/>
                <a:gd name="T12" fmla="*/ 1634 w 1989"/>
                <a:gd name="T13" fmla="*/ 268 h 1812"/>
                <a:gd name="T14" fmla="*/ 994 w 1989"/>
                <a:gd name="T15" fmla="*/ 0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9" h="1812">
                  <a:moveTo>
                    <a:pt x="994" y="0"/>
                  </a:moveTo>
                  <a:lnTo>
                    <a:pt x="994" y="0"/>
                  </a:lnTo>
                  <a:cubicBezTo>
                    <a:pt x="766" y="0"/>
                    <a:pt x="532" y="91"/>
                    <a:pt x="354" y="268"/>
                  </a:cubicBezTo>
                  <a:cubicBezTo>
                    <a:pt x="0" y="622"/>
                    <a:pt x="0" y="1194"/>
                    <a:pt x="354" y="1548"/>
                  </a:cubicBezTo>
                  <a:cubicBezTo>
                    <a:pt x="532" y="1725"/>
                    <a:pt x="766" y="1811"/>
                    <a:pt x="994" y="1811"/>
                  </a:cubicBezTo>
                  <a:cubicBezTo>
                    <a:pt x="1229" y="1811"/>
                    <a:pt x="1457" y="1725"/>
                    <a:pt x="1634" y="1548"/>
                  </a:cubicBezTo>
                  <a:cubicBezTo>
                    <a:pt x="1988" y="1194"/>
                    <a:pt x="1988" y="622"/>
                    <a:pt x="1634" y="268"/>
                  </a:cubicBezTo>
                  <a:cubicBezTo>
                    <a:pt x="1457" y="91"/>
                    <a:pt x="1229" y="0"/>
                    <a:pt x="994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9" name="Freeform: Shape 144"/>
            <p:cNvSpPr/>
            <p:nvPr/>
          </p:nvSpPr>
          <p:spPr bwMode="auto">
            <a:xfrm>
              <a:off x="13296064" y="10607541"/>
              <a:ext cx="1265763" cy="1166060"/>
            </a:xfrm>
            <a:custGeom>
              <a:avLst/>
              <a:gdLst>
                <a:gd name="T0" fmla="*/ 1085 w 2206"/>
                <a:gd name="T1" fmla="*/ 2005 h 2035"/>
                <a:gd name="T2" fmla="*/ 1085 w 2206"/>
                <a:gd name="T3" fmla="*/ 2005 h 2035"/>
                <a:gd name="T4" fmla="*/ 383 w 2206"/>
                <a:gd name="T5" fmla="*/ 1714 h 2035"/>
                <a:gd name="T6" fmla="*/ 383 w 2206"/>
                <a:gd name="T7" fmla="*/ 314 h 2035"/>
                <a:gd name="T8" fmla="*/ 1085 w 2206"/>
                <a:gd name="T9" fmla="*/ 23 h 2035"/>
                <a:gd name="T10" fmla="*/ 1788 w 2206"/>
                <a:gd name="T11" fmla="*/ 314 h 2035"/>
                <a:gd name="T12" fmla="*/ 1788 w 2206"/>
                <a:gd name="T13" fmla="*/ 1714 h 2035"/>
                <a:gd name="T14" fmla="*/ 1085 w 2206"/>
                <a:gd name="T15" fmla="*/ 2005 h 2035"/>
                <a:gd name="T16" fmla="*/ 1085 w 2206"/>
                <a:gd name="T17" fmla="*/ 0 h 2035"/>
                <a:gd name="T18" fmla="*/ 1085 w 2206"/>
                <a:gd name="T19" fmla="*/ 0 h 2035"/>
                <a:gd name="T20" fmla="*/ 366 w 2206"/>
                <a:gd name="T21" fmla="*/ 297 h 2035"/>
                <a:gd name="T22" fmla="*/ 68 w 2206"/>
                <a:gd name="T23" fmla="*/ 1017 h 2035"/>
                <a:gd name="T24" fmla="*/ 366 w 2206"/>
                <a:gd name="T25" fmla="*/ 1737 h 2035"/>
                <a:gd name="T26" fmla="*/ 1085 w 2206"/>
                <a:gd name="T27" fmla="*/ 2034 h 2035"/>
                <a:gd name="T28" fmla="*/ 1085 w 2206"/>
                <a:gd name="T29" fmla="*/ 2034 h 2035"/>
                <a:gd name="T30" fmla="*/ 1805 w 2206"/>
                <a:gd name="T31" fmla="*/ 1737 h 2035"/>
                <a:gd name="T32" fmla="*/ 1805 w 2206"/>
                <a:gd name="T33" fmla="*/ 297 h 2035"/>
                <a:gd name="T34" fmla="*/ 1085 w 2206"/>
                <a:gd name="T35" fmla="*/ 0 h 2035"/>
                <a:gd name="T36" fmla="*/ 1085 w 2206"/>
                <a:gd name="T37" fmla="*/ 2005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06" h="2035">
                  <a:moveTo>
                    <a:pt x="1085" y="2005"/>
                  </a:moveTo>
                  <a:lnTo>
                    <a:pt x="1085" y="2005"/>
                  </a:lnTo>
                  <a:cubicBezTo>
                    <a:pt x="823" y="2005"/>
                    <a:pt x="571" y="1902"/>
                    <a:pt x="383" y="1714"/>
                  </a:cubicBezTo>
                  <a:cubicBezTo>
                    <a:pt x="0" y="1331"/>
                    <a:pt x="0" y="703"/>
                    <a:pt x="383" y="314"/>
                  </a:cubicBezTo>
                  <a:cubicBezTo>
                    <a:pt x="571" y="126"/>
                    <a:pt x="823" y="23"/>
                    <a:pt x="1085" y="23"/>
                  </a:cubicBezTo>
                  <a:cubicBezTo>
                    <a:pt x="1354" y="23"/>
                    <a:pt x="1600" y="126"/>
                    <a:pt x="1788" y="314"/>
                  </a:cubicBezTo>
                  <a:cubicBezTo>
                    <a:pt x="2177" y="703"/>
                    <a:pt x="2177" y="1331"/>
                    <a:pt x="1788" y="1714"/>
                  </a:cubicBezTo>
                  <a:cubicBezTo>
                    <a:pt x="1600" y="1902"/>
                    <a:pt x="1354" y="2005"/>
                    <a:pt x="1085" y="2005"/>
                  </a:cubicBezTo>
                  <a:lnTo>
                    <a:pt x="1085" y="0"/>
                  </a:lnTo>
                  <a:lnTo>
                    <a:pt x="1085" y="0"/>
                  </a:lnTo>
                  <a:cubicBezTo>
                    <a:pt x="817" y="0"/>
                    <a:pt x="560" y="103"/>
                    <a:pt x="366" y="297"/>
                  </a:cubicBezTo>
                  <a:cubicBezTo>
                    <a:pt x="177" y="486"/>
                    <a:pt x="68" y="743"/>
                    <a:pt x="68" y="1017"/>
                  </a:cubicBezTo>
                  <a:cubicBezTo>
                    <a:pt x="68" y="1285"/>
                    <a:pt x="177" y="1542"/>
                    <a:pt x="366" y="1737"/>
                  </a:cubicBezTo>
                  <a:cubicBezTo>
                    <a:pt x="560" y="1925"/>
                    <a:pt x="817" y="2034"/>
                    <a:pt x="1085" y="2034"/>
                  </a:cubicBezTo>
                  <a:lnTo>
                    <a:pt x="1085" y="2034"/>
                  </a:lnTo>
                  <a:cubicBezTo>
                    <a:pt x="1360" y="2034"/>
                    <a:pt x="1611" y="1925"/>
                    <a:pt x="1805" y="1737"/>
                  </a:cubicBezTo>
                  <a:cubicBezTo>
                    <a:pt x="2205" y="1337"/>
                    <a:pt x="2205" y="691"/>
                    <a:pt x="1805" y="297"/>
                  </a:cubicBezTo>
                  <a:cubicBezTo>
                    <a:pt x="1611" y="103"/>
                    <a:pt x="1360" y="0"/>
                    <a:pt x="1085" y="0"/>
                  </a:cubicBezTo>
                  <a:lnTo>
                    <a:pt x="1085" y="200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4" name="Group 146"/>
          <p:cNvGrpSpPr/>
          <p:nvPr/>
        </p:nvGrpSpPr>
        <p:grpSpPr>
          <a:xfrm>
            <a:off x="8745185" y="4634947"/>
            <a:ext cx="152076" cy="151915"/>
            <a:chOff x="8571240" y="5550087"/>
            <a:chExt cx="304072" cy="303870"/>
          </a:xfrm>
        </p:grpSpPr>
        <p:sp>
          <p:nvSpPr>
            <p:cNvPr id="34" name="Freeform: Shape 147"/>
            <p:cNvSpPr/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grpSp>
          <p:nvGrpSpPr>
            <p:cNvPr id="35" name="Group 148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solidFill>
              <a:schemeClr val="bg1"/>
            </a:solidFill>
          </p:grpSpPr>
          <p:sp>
            <p:nvSpPr>
              <p:cNvPr id="36" name="Freeform: Shape 149"/>
              <p:cNvSpPr/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37" name="Freeform: Shape 150"/>
              <p:cNvSpPr/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5" name="Group 151"/>
          <p:cNvGrpSpPr/>
          <p:nvPr/>
        </p:nvGrpSpPr>
        <p:grpSpPr>
          <a:xfrm>
            <a:off x="7380260" y="2925686"/>
            <a:ext cx="702645" cy="647045"/>
            <a:chOff x="14726874" y="6750120"/>
            <a:chExt cx="1404923" cy="1294259"/>
          </a:xfrm>
        </p:grpSpPr>
        <p:grpSp>
          <p:nvGrpSpPr>
            <p:cNvPr id="30" name="Group 152"/>
            <p:cNvGrpSpPr/>
            <p:nvPr/>
          </p:nvGrpSpPr>
          <p:grpSpPr>
            <a:xfrm>
              <a:off x="14726874" y="6750120"/>
              <a:ext cx="1404923" cy="1294259"/>
              <a:chOff x="13296063" y="10607541"/>
              <a:chExt cx="1265763" cy="1166060"/>
            </a:xfrm>
            <a:solidFill>
              <a:schemeClr val="accent2"/>
            </a:solidFill>
          </p:grpSpPr>
          <p:sp>
            <p:nvSpPr>
              <p:cNvPr id="32" name="Freeform: Shape 154"/>
              <p:cNvSpPr/>
              <p:nvPr/>
            </p:nvSpPr>
            <p:spPr bwMode="auto">
              <a:xfrm>
                <a:off x="13349333" y="10670914"/>
                <a:ext cx="1141470" cy="1039314"/>
              </a:xfrm>
              <a:custGeom>
                <a:avLst/>
                <a:gdLst>
                  <a:gd name="T0" fmla="*/ 994 w 1989"/>
                  <a:gd name="T1" fmla="*/ 0 h 1812"/>
                  <a:gd name="T2" fmla="*/ 994 w 1989"/>
                  <a:gd name="T3" fmla="*/ 0 h 1812"/>
                  <a:gd name="T4" fmla="*/ 354 w 1989"/>
                  <a:gd name="T5" fmla="*/ 268 h 1812"/>
                  <a:gd name="T6" fmla="*/ 354 w 1989"/>
                  <a:gd name="T7" fmla="*/ 1548 h 1812"/>
                  <a:gd name="T8" fmla="*/ 994 w 1989"/>
                  <a:gd name="T9" fmla="*/ 1811 h 1812"/>
                  <a:gd name="T10" fmla="*/ 1634 w 1989"/>
                  <a:gd name="T11" fmla="*/ 1548 h 1812"/>
                  <a:gd name="T12" fmla="*/ 1634 w 1989"/>
                  <a:gd name="T13" fmla="*/ 268 h 1812"/>
                  <a:gd name="T14" fmla="*/ 994 w 1989"/>
                  <a:gd name="T15" fmla="*/ 0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9" h="1812">
                    <a:moveTo>
                      <a:pt x="994" y="0"/>
                    </a:moveTo>
                    <a:lnTo>
                      <a:pt x="994" y="0"/>
                    </a:lnTo>
                    <a:cubicBezTo>
                      <a:pt x="766" y="0"/>
                      <a:pt x="532" y="91"/>
                      <a:pt x="354" y="268"/>
                    </a:cubicBezTo>
                    <a:cubicBezTo>
                      <a:pt x="0" y="622"/>
                      <a:pt x="0" y="1194"/>
                      <a:pt x="354" y="1548"/>
                    </a:cubicBezTo>
                    <a:cubicBezTo>
                      <a:pt x="532" y="1725"/>
                      <a:pt x="766" y="1811"/>
                      <a:pt x="994" y="1811"/>
                    </a:cubicBezTo>
                    <a:cubicBezTo>
                      <a:pt x="1229" y="1811"/>
                      <a:pt x="1457" y="1725"/>
                      <a:pt x="1634" y="1548"/>
                    </a:cubicBezTo>
                    <a:cubicBezTo>
                      <a:pt x="1988" y="1194"/>
                      <a:pt x="1988" y="622"/>
                      <a:pt x="1634" y="268"/>
                    </a:cubicBezTo>
                    <a:cubicBezTo>
                      <a:pt x="1457" y="91"/>
                      <a:pt x="1229" y="0"/>
                      <a:pt x="994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bevel/>
              </a:ln>
              <a:effectLst/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33" name="Freeform: Shape 155"/>
              <p:cNvSpPr/>
              <p:nvPr/>
            </p:nvSpPr>
            <p:spPr bwMode="auto">
              <a:xfrm>
                <a:off x="13296063" y="10607541"/>
                <a:ext cx="1265763" cy="1166060"/>
              </a:xfrm>
              <a:custGeom>
                <a:avLst/>
                <a:gdLst>
                  <a:gd name="T0" fmla="*/ 1085 w 2206"/>
                  <a:gd name="T1" fmla="*/ 2005 h 2035"/>
                  <a:gd name="T2" fmla="*/ 1085 w 2206"/>
                  <a:gd name="T3" fmla="*/ 2005 h 2035"/>
                  <a:gd name="T4" fmla="*/ 383 w 2206"/>
                  <a:gd name="T5" fmla="*/ 1714 h 2035"/>
                  <a:gd name="T6" fmla="*/ 383 w 2206"/>
                  <a:gd name="T7" fmla="*/ 314 h 2035"/>
                  <a:gd name="T8" fmla="*/ 1085 w 2206"/>
                  <a:gd name="T9" fmla="*/ 23 h 2035"/>
                  <a:gd name="T10" fmla="*/ 1788 w 2206"/>
                  <a:gd name="T11" fmla="*/ 314 h 2035"/>
                  <a:gd name="T12" fmla="*/ 1788 w 2206"/>
                  <a:gd name="T13" fmla="*/ 1714 h 2035"/>
                  <a:gd name="T14" fmla="*/ 1085 w 2206"/>
                  <a:gd name="T15" fmla="*/ 2005 h 2035"/>
                  <a:gd name="T16" fmla="*/ 1085 w 2206"/>
                  <a:gd name="T17" fmla="*/ 0 h 2035"/>
                  <a:gd name="T18" fmla="*/ 1085 w 2206"/>
                  <a:gd name="T19" fmla="*/ 0 h 2035"/>
                  <a:gd name="T20" fmla="*/ 366 w 2206"/>
                  <a:gd name="T21" fmla="*/ 297 h 2035"/>
                  <a:gd name="T22" fmla="*/ 68 w 2206"/>
                  <a:gd name="T23" fmla="*/ 1017 h 2035"/>
                  <a:gd name="T24" fmla="*/ 366 w 2206"/>
                  <a:gd name="T25" fmla="*/ 1737 h 2035"/>
                  <a:gd name="T26" fmla="*/ 1085 w 2206"/>
                  <a:gd name="T27" fmla="*/ 2034 h 2035"/>
                  <a:gd name="T28" fmla="*/ 1085 w 2206"/>
                  <a:gd name="T29" fmla="*/ 2034 h 2035"/>
                  <a:gd name="T30" fmla="*/ 1805 w 2206"/>
                  <a:gd name="T31" fmla="*/ 1737 h 2035"/>
                  <a:gd name="T32" fmla="*/ 1805 w 2206"/>
                  <a:gd name="T33" fmla="*/ 297 h 2035"/>
                  <a:gd name="T34" fmla="*/ 1085 w 2206"/>
                  <a:gd name="T35" fmla="*/ 0 h 2035"/>
                  <a:gd name="T36" fmla="*/ 1085 w 2206"/>
                  <a:gd name="T37" fmla="*/ 2005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06" h="2035">
                    <a:moveTo>
                      <a:pt x="1085" y="2005"/>
                    </a:moveTo>
                    <a:lnTo>
                      <a:pt x="1085" y="2005"/>
                    </a:lnTo>
                    <a:cubicBezTo>
                      <a:pt x="823" y="2005"/>
                      <a:pt x="571" y="1902"/>
                      <a:pt x="383" y="1714"/>
                    </a:cubicBezTo>
                    <a:cubicBezTo>
                      <a:pt x="0" y="1331"/>
                      <a:pt x="0" y="703"/>
                      <a:pt x="383" y="314"/>
                    </a:cubicBezTo>
                    <a:cubicBezTo>
                      <a:pt x="571" y="126"/>
                      <a:pt x="823" y="23"/>
                      <a:pt x="1085" y="23"/>
                    </a:cubicBezTo>
                    <a:cubicBezTo>
                      <a:pt x="1354" y="23"/>
                      <a:pt x="1600" y="126"/>
                      <a:pt x="1788" y="314"/>
                    </a:cubicBezTo>
                    <a:cubicBezTo>
                      <a:pt x="2177" y="703"/>
                      <a:pt x="2177" y="1331"/>
                      <a:pt x="1788" y="1714"/>
                    </a:cubicBezTo>
                    <a:cubicBezTo>
                      <a:pt x="1600" y="1902"/>
                      <a:pt x="1354" y="2005"/>
                      <a:pt x="1085" y="2005"/>
                    </a:cubicBezTo>
                    <a:lnTo>
                      <a:pt x="1085" y="0"/>
                    </a:lnTo>
                    <a:lnTo>
                      <a:pt x="1085" y="0"/>
                    </a:lnTo>
                    <a:cubicBezTo>
                      <a:pt x="817" y="0"/>
                      <a:pt x="560" y="103"/>
                      <a:pt x="366" y="297"/>
                    </a:cubicBezTo>
                    <a:cubicBezTo>
                      <a:pt x="177" y="486"/>
                      <a:pt x="68" y="743"/>
                      <a:pt x="68" y="1017"/>
                    </a:cubicBezTo>
                    <a:cubicBezTo>
                      <a:pt x="68" y="1285"/>
                      <a:pt x="177" y="1542"/>
                      <a:pt x="366" y="1737"/>
                    </a:cubicBezTo>
                    <a:cubicBezTo>
                      <a:pt x="560" y="1925"/>
                      <a:pt x="817" y="2034"/>
                      <a:pt x="1085" y="2034"/>
                    </a:cubicBezTo>
                    <a:lnTo>
                      <a:pt x="1085" y="2034"/>
                    </a:lnTo>
                    <a:cubicBezTo>
                      <a:pt x="1360" y="2034"/>
                      <a:pt x="1611" y="1925"/>
                      <a:pt x="1805" y="1737"/>
                    </a:cubicBezTo>
                    <a:cubicBezTo>
                      <a:pt x="2205" y="1337"/>
                      <a:pt x="2205" y="691"/>
                      <a:pt x="1805" y="297"/>
                    </a:cubicBezTo>
                    <a:cubicBezTo>
                      <a:pt x="1611" y="103"/>
                      <a:pt x="1360" y="0"/>
                      <a:pt x="1085" y="0"/>
                    </a:cubicBezTo>
                    <a:lnTo>
                      <a:pt x="1085" y="2005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solidFill>
                  <a:schemeClr val="bg1">
                    <a:lumMod val="75000"/>
                  </a:schemeClr>
                </a:solidFill>
                <a:bevel/>
              </a:ln>
              <a:effectLst/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  <p:sp>
          <p:nvSpPr>
            <p:cNvPr id="31" name="Freeform: Shape 153"/>
            <p:cNvSpPr/>
            <p:nvPr/>
          </p:nvSpPr>
          <p:spPr bwMode="auto">
            <a:xfrm>
              <a:off x="15167722" y="7085367"/>
              <a:ext cx="532736" cy="553830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16" name="Freeform: Shape 156"/>
          <p:cNvSpPr/>
          <p:nvPr/>
        </p:nvSpPr>
        <p:spPr bwMode="auto">
          <a:xfrm>
            <a:off x="4505904" y="3115212"/>
            <a:ext cx="266435" cy="266333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17" name="Freeform: Shape 157"/>
          <p:cNvSpPr/>
          <p:nvPr/>
        </p:nvSpPr>
        <p:spPr bwMode="auto">
          <a:xfrm>
            <a:off x="8438488" y="4578233"/>
            <a:ext cx="67173" cy="67103"/>
          </a:xfrm>
          <a:custGeom>
            <a:avLst/>
            <a:gdLst>
              <a:gd name="T0" fmla="*/ 14 w 306"/>
              <a:gd name="T1" fmla="*/ 291 h 305"/>
              <a:gd name="T2" fmla="*/ 14 w 306"/>
              <a:gd name="T3" fmla="*/ 291 h 305"/>
              <a:gd name="T4" fmla="*/ 53 w 306"/>
              <a:gd name="T5" fmla="*/ 291 h 305"/>
              <a:gd name="T6" fmla="*/ 292 w 306"/>
              <a:gd name="T7" fmla="*/ 53 h 305"/>
              <a:gd name="T8" fmla="*/ 292 w 306"/>
              <a:gd name="T9" fmla="*/ 13 h 305"/>
              <a:gd name="T10" fmla="*/ 245 w 306"/>
              <a:gd name="T11" fmla="*/ 13 h 305"/>
              <a:gd name="T12" fmla="*/ 14 w 306"/>
              <a:gd name="T13" fmla="*/ 245 h 305"/>
              <a:gd name="T14" fmla="*/ 14 w 306"/>
              <a:gd name="T15" fmla="*/ 291 h 305"/>
              <a:gd name="T16" fmla="*/ 14 w 306"/>
              <a:gd name="T17" fmla="*/ 291 h 305"/>
              <a:gd name="T18" fmla="*/ 14 w 306"/>
              <a:gd name="T19" fmla="*/ 291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6" h="305">
                <a:moveTo>
                  <a:pt x="14" y="291"/>
                </a:moveTo>
                <a:lnTo>
                  <a:pt x="14" y="291"/>
                </a:lnTo>
                <a:cubicBezTo>
                  <a:pt x="27" y="304"/>
                  <a:pt x="40" y="304"/>
                  <a:pt x="53" y="291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305" y="39"/>
                  <a:pt x="305" y="19"/>
                  <a:pt x="292" y="13"/>
                </a:cubicBezTo>
                <a:cubicBezTo>
                  <a:pt x="279" y="0"/>
                  <a:pt x="259" y="0"/>
                  <a:pt x="245" y="13"/>
                </a:cubicBezTo>
                <a:cubicBezTo>
                  <a:pt x="14" y="245"/>
                  <a:pt x="14" y="245"/>
                  <a:pt x="14" y="245"/>
                </a:cubicBezTo>
                <a:cubicBezTo>
                  <a:pt x="0" y="258"/>
                  <a:pt x="0" y="278"/>
                  <a:pt x="14" y="291"/>
                </a:cubicBezTo>
                <a:close/>
                <a:moveTo>
                  <a:pt x="14" y="291"/>
                </a:moveTo>
                <a:lnTo>
                  <a:pt x="14" y="2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18" name="Freeform: Shape 158"/>
          <p:cNvSpPr/>
          <p:nvPr/>
        </p:nvSpPr>
        <p:spPr bwMode="auto">
          <a:xfrm>
            <a:off x="8370326" y="4668033"/>
            <a:ext cx="39513" cy="39472"/>
          </a:xfrm>
          <a:custGeom>
            <a:avLst/>
            <a:gdLst>
              <a:gd name="T0" fmla="*/ 145 w 180"/>
              <a:gd name="T1" fmla="*/ 33 h 179"/>
              <a:gd name="T2" fmla="*/ 145 w 180"/>
              <a:gd name="T3" fmla="*/ 33 h 179"/>
              <a:gd name="T4" fmla="*/ 99 w 180"/>
              <a:gd name="T5" fmla="*/ 6 h 179"/>
              <a:gd name="T6" fmla="*/ 53 w 180"/>
              <a:gd name="T7" fmla="*/ 0 h 179"/>
              <a:gd name="T8" fmla="*/ 20 w 180"/>
              <a:gd name="T9" fmla="*/ 19 h 179"/>
              <a:gd name="T10" fmla="*/ 0 w 180"/>
              <a:gd name="T11" fmla="*/ 46 h 179"/>
              <a:gd name="T12" fmla="*/ 0 w 180"/>
              <a:gd name="T13" fmla="*/ 79 h 179"/>
              <a:gd name="T14" fmla="*/ 6 w 180"/>
              <a:gd name="T15" fmla="*/ 112 h 179"/>
              <a:gd name="T16" fmla="*/ 33 w 180"/>
              <a:gd name="T17" fmla="*/ 145 h 179"/>
              <a:gd name="T18" fmla="*/ 66 w 180"/>
              <a:gd name="T19" fmla="*/ 172 h 179"/>
              <a:gd name="T20" fmla="*/ 99 w 180"/>
              <a:gd name="T21" fmla="*/ 178 h 179"/>
              <a:gd name="T22" fmla="*/ 132 w 180"/>
              <a:gd name="T23" fmla="*/ 178 h 179"/>
              <a:gd name="T24" fmla="*/ 159 w 180"/>
              <a:gd name="T25" fmla="*/ 158 h 179"/>
              <a:gd name="T26" fmla="*/ 179 w 180"/>
              <a:gd name="T27" fmla="*/ 125 h 179"/>
              <a:gd name="T28" fmla="*/ 172 w 180"/>
              <a:gd name="T29" fmla="*/ 79 h 179"/>
              <a:gd name="T30" fmla="*/ 145 w 180"/>
              <a:gd name="T31" fmla="*/ 33 h 179"/>
              <a:gd name="T32" fmla="*/ 145 w 180"/>
              <a:gd name="T33" fmla="*/ 33 h 179"/>
              <a:gd name="T34" fmla="*/ 145 w 180"/>
              <a:gd name="T35" fmla="*/ 3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0" h="179">
                <a:moveTo>
                  <a:pt x="145" y="33"/>
                </a:moveTo>
                <a:lnTo>
                  <a:pt x="145" y="33"/>
                </a:lnTo>
                <a:cubicBezTo>
                  <a:pt x="126" y="19"/>
                  <a:pt x="112" y="13"/>
                  <a:pt x="99" y="6"/>
                </a:cubicBezTo>
                <a:cubicBezTo>
                  <a:pt x="86" y="0"/>
                  <a:pt x="73" y="0"/>
                  <a:pt x="53" y="0"/>
                </a:cubicBezTo>
                <a:cubicBezTo>
                  <a:pt x="39" y="6"/>
                  <a:pt x="33" y="13"/>
                  <a:pt x="20" y="19"/>
                </a:cubicBezTo>
                <a:cubicBezTo>
                  <a:pt x="13" y="33"/>
                  <a:pt x="6" y="39"/>
                  <a:pt x="0" y="46"/>
                </a:cubicBezTo>
                <a:cubicBezTo>
                  <a:pt x="0" y="59"/>
                  <a:pt x="0" y="66"/>
                  <a:pt x="0" y="79"/>
                </a:cubicBezTo>
                <a:cubicBezTo>
                  <a:pt x="0" y="86"/>
                  <a:pt x="0" y="99"/>
                  <a:pt x="6" y="112"/>
                </a:cubicBezTo>
                <a:cubicBezTo>
                  <a:pt x="13" y="119"/>
                  <a:pt x="20" y="132"/>
                  <a:pt x="33" y="145"/>
                </a:cubicBezTo>
                <a:cubicBezTo>
                  <a:pt x="46" y="152"/>
                  <a:pt x="53" y="165"/>
                  <a:pt x="66" y="172"/>
                </a:cubicBezTo>
                <a:cubicBezTo>
                  <a:pt x="79" y="178"/>
                  <a:pt x="92" y="178"/>
                  <a:pt x="99" y="178"/>
                </a:cubicBezTo>
                <a:cubicBezTo>
                  <a:pt x="112" y="178"/>
                  <a:pt x="119" y="178"/>
                  <a:pt x="132" y="178"/>
                </a:cubicBezTo>
                <a:cubicBezTo>
                  <a:pt x="139" y="172"/>
                  <a:pt x="145" y="165"/>
                  <a:pt x="159" y="158"/>
                </a:cubicBezTo>
                <a:cubicBezTo>
                  <a:pt x="165" y="145"/>
                  <a:pt x="172" y="139"/>
                  <a:pt x="179" y="125"/>
                </a:cubicBezTo>
                <a:cubicBezTo>
                  <a:pt x="179" y="112"/>
                  <a:pt x="179" y="92"/>
                  <a:pt x="172" y="79"/>
                </a:cubicBezTo>
                <a:cubicBezTo>
                  <a:pt x="165" y="66"/>
                  <a:pt x="159" y="53"/>
                  <a:pt x="145" y="33"/>
                </a:cubicBezTo>
                <a:close/>
                <a:moveTo>
                  <a:pt x="145" y="33"/>
                </a:moveTo>
                <a:lnTo>
                  <a:pt x="145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19" name="Freeform: Shape 159"/>
          <p:cNvSpPr/>
          <p:nvPr/>
        </p:nvSpPr>
        <p:spPr bwMode="auto">
          <a:xfrm>
            <a:off x="8220174" y="4587114"/>
            <a:ext cx="276597" cy="275319"/>
          </a:xfrm>
          <a:custGeom>
            <a:avLst/>
            <a:gdLst>
              <a:gd name="T0" fmla="*/ 1205 w 1239"/>
              <a:gd name="T1" fmla="*/ 206 h 1233"/>
              <a:gd name="T2" fmla="*/ 1106 w 1239"/>
              <a:gd name="T3" fmla="*/ 212 h 1233"/>
              <a:gd name="T4" fmla="*/ 914 w 1239"/>
              <a:gd name="T5" fmla="*/ 318 h 1233"/>
              <a:gd name="T6" fmla="*/ 1020 w 1239"/>
              <a:gd name="T7" fmla="*/ 126 h 1233"/>
              <a:gd name="T8" fmla="*/ 1033 w 1239"/>
              <a:gd name="T9" fmla="*/ 27 h 1233"/>
              <a:gd name="T10" fmla="*/ 26 w 1239"/>
              <a:gd name="T11" fmla="*/ 656 h 1233"/>
              <a:gd name="T12" fmla="*/ 470 w 1239"/>
              <a:gd name="T13" fmla="*/ 1206 h 1233"/>
              <a:gd name="T14" fmla="*/ 1205 w 1239"/>
              <a:gd name="T15" fmla="*/ 576 h 1233"/>
              <a:gd name="T16" fmla="*/ 516 w 1239"/>
              <a:gd name="T17" fmla="*/ 881 h 1233"/>
              <a:gd name="T18" fmla="*/ 483 w 1239"/>
              <a:gd name="T19" fmla="*/ 927 h 1233"/>
              <a:gd name="T20" fmla="*/ 384 w 1239"/>
              <a:gd name="T21" fmla="*/ 967 h 1233"/>
              <a:gd name="T22" fmla="*/ 344 w 1239"/>
              <a:gd name="T23" fmla="*/ 927 h 1233"/>
              <a:gd name="T24" fmla="*/ 364 w 1239"/>
              <a:gd name="T25" fmla="*/ 907 h 1233"/>
              <a:gd name="T26" fmla="*/ 404 w 1239"/>
              <a:gd name="T27" fmla="*/ 921 h 1233"/>
              <a:gd name="T28" fmla="*/ 450 w 1239"/>
              <a:gd name="T29" fmla="*/ 901 h 1233"/>
              <a:gd name="T30" fmla="*/ 463 w 1239"/>
              <a:gd name="T31" fmla="*/ 835 h 1233"/>
              <a:gd name="T32" fmla="*/ 417 w 1239"/>
              <a:gd name="T33" fmla="*/ 828 h 1233"/>
              <a:gd name="T34" fmla="*/ 338 w 1239"/>
              <a:gd name="T35" fmla="*/ 868 h 1233"/>
              <a:gd name="T36" fmla="*/ 265 w 1239"/>
              <a:gd name="T37" fmla="*/ 854 h 1233"/>
              <a:gd name="T38" fmla="*/ 251 w 1239"/>
              <a:gd name="T39" fmla="*/ 775 h 1233"/>
              <a:gd name="T40" fmla="*/ 318 w 1239"/>
              <a:gd name="T41" fmla="*/ 702 h 1233"/>
              <a:gd name="T42" fmla="*/ 377 w 1239"/>
              <a:gd name="T43" fmla="*/ 696 h 1233"/>
              <a:gd name="T44" fmla="*/ 404 w 1239"/>
              <a:gd name="T45" fmla="*/ 722 h 1233"/>
              <a:gd name="T46" fmla="*/ 384 w 1239"/>
              <a:gd name="T47" fmla="*/ 749 h 1233"/>
              <a:gd name="T48" fmla="*/ 338 w 1239"/>
              <a:gd name="T49" fmla="*/ 742 h 1233"/>
              <a:gd name="T50" fmla="*/ 291 w 1239"/>
              <a:gd name="T51" fmla="*/ 788 h 1233"/>
              <a:gd name="T52" fmla="*/ 311 w 1239"/>
              <a:gd name="T53" fmla="*/ 821 h 1233"/>
              <a:gd name="T54" fmla="*/ 344 w 1239"/>
              <a:gd name="T55" fmla="*/ 815 h 1233"/>
              <a:gd name="T56" fmla="*/ 404 w 1239"/>
              <a:gd name="T57" fmla="*/ 782 h 1233"/>
              <a:gd name="T58" fmla="*/ 470 w 1239"/>
              <a:gd name="T59" fmla="*/ 768 h 1233"/>
              <a:gd name="T60" fmla="*/ 523 w 1239"/>
              <a:gd name="T61" fmla="*/ 828 h 1233"/>
              <a:gd name="T62" fmla="*/ 722 w 1239"/>
              <a:gd name="T63" fmla="*/ 682 h 1233"/>
              <a:gd name="T64" fmla="*/ 616 w 1239"/>
              <a:gd name="T65" fmla="*/ 788 h 1233"/>
              <a:gd name="T66" fmla="*/ 563 w 1239"/>
              <a:gd name="T67" fmla="*/ 788 h 1233"/>
              <a:gd name="T68" fmla="*/ 410 w 1239"/>
              <a:gd name="T69" fmla="*/ 629 h 1233"/>
              <a:gd name="T70" fmla="*/ 424 w 1239"/>
              <a:gd name="T71" fmla="*/ 596 h 1233"/>
              <a:gd name="T72" fmla="*/ 543 w 1239"/>
              <a:gd name="T73" fmla="*/ 484 h 1233"/>
              <a:gd name="T74" fmla="*/ 563 w 1239"/>
              <a:gd name="T75" fmla="*/ 510 h 1233"/>
              <a:gd name="T76" fmla="*/ 463 w 1239"/>
              <a:gd name="T77" fmla="*/ 616 h 1233"/>
              <a:gd name="T78" fmla="*/ 596 w 1239"/>
              <a:gd name="T79" fmla="*/ 583 h 1233"/>
              <a:gd name="T80" fmla="*/ 629 w 1239"/>
              <a:gd name="T81" fmla="*/ 576 h 1233"/>
              <a:gd name="T82" fmla="*/ 622 w 1239"/>
              <a:gd name="T83" fmla="*/ 610 h 1233"/>
              <a:gd name="T84" fmla="*/ 596 w 1239"/>
              <a:gd name="T85" fmla="*/ 742 h 1233"/>
              <a:gd name="T86" fmla="*/ 708 w 1239"/>
              <a:gd name="T87" fmla="*/ 643 h 1233"/>
              <a:gd name="T88" fmla="*/ 728 w 1239"/>
              <a:gd name="T89" fmla="*/ 669 h 1233"/>
              <a:gd name="T90" fmla="*/ 887 w 1239"/>
              <a:gd name="T91" fmla="*/ 504 h 1233"/>
              <a:gd name="T92" fmla="*/ 854 w 1239"/>
              <a:gd name="T93" fmla="*/ 557 h 1233"/>
              <a:gd name="T94" fmla="*/ 761 w 1239"/>
              <a:gd name="T95" fmla="*/ 596 h 1233"/>
              <a:gd name="T96" fmla="*/ 662 w 1239"/>
              <a:gd name="T97" fmla="*/ 550 h 1233"/>
              <a:gd name="T98" fmla="*/ 616 w 1239"/>
              <a:gd name="T99" fmla="*/ 451 h 1233"/>
              <a:gd name="T100" fmla="*/ 655 w 1239"/>
              <a:gd name="T101" fmla="*/ 358 h 1233"/>
              <a:gd name="T102" fmla="*/ 788 w 1239"/>
              <a:gd name="T103" fmla="*/ 318 h 1233"/>
              <a:gd name="T104" fmla="*/ 887 w 1239"/>
              <a:gd name="T105" fmla="*/ 404 h 1233"/>
              <a:gd name="T106" fmla="*/ 887 w 1239"/>
              <a:gd name="T107" fmla="*/ 504 h 1233"/>
              <a:gd name="T108" fmla="*/ 887 w 1239"/>
              <a:gd name="T109" fmla="*/ 504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9" h="1233">
                <a:moveTo>
                  <a:pt x="1205" y="206"/>
                </a:moveTo>
                <a:lnTo>
                  <a:pt x="1205" y="206"/>
                </a:lnTo>
                <a:cubicBezTo>
                  <a:pt x="1166" y="159"/>
                  <a:pt x="1166" y="159"/>
                  <a:pt x="1166" y="159"/>
                </a:cubicBezTo>
                <a:cubicBezTo>
                  <a:pt x="1106" y="212"/>
                  <a:pt x="1106" y="212"/>
                  <a:pt x="1106" y="212"/>
                </a:cubicBezTo>
                <a:cubicBezTo>
                  <a:pt x="1113" y="252"/>
                  <a:pt x="1106" y="292"/>
                  <a:pt x="1079" y="318"/>
                </a:cubicBezTo>
                <a:cubicBezTo>
                  <a:pt x="1033" y="365"/>
                  <a:pt x="960" y="365"/>
                  <a:pt x="914" y="318"/>
                </a:cubicBezTo>
                <a:cubicBezTo>
                  <a:pt x="867" y="272"/>
                  <a:pt x="867" y="206"/>
                  <a:pt x="914" y="159"/>
                </a:cubicBezTo>
                <a:cubicBezTo>
                  <a:pt x="940" y="133"/>
                  <a:pt x="980" y="120"/>
                  <a:pt x="1020" y="126"/>
                </a:cubicBezTo>
                <a:cubicBezTo>
                  <a:pt x="1073" y="73"/>
                  <a:pt x="1073" y="73"/>
                  <a:pt x="1073" y="73"/>
                </a:cubicBezTo>
                <a:cubicBezTo>
                  <a:pt x="1033" y="27"/>
                  <a:pt x="1033" y="27"/>
                  <a:pt x="1033" y="27"/>
                </a:cubicBezTo>
                <a:cubicBezTo>
                  <a:pt x="1000" y="0"/>
                  <a:pt x="689" y="0"/>
                  <a:pt x="655" y="27"/>
                </a:cubicBezTo>
                <a:cubicBezTo>
                  <a:pt x="26" y="656"/>
                  <a:pt x="26" y="656"/>
                  <a:pt x="26" y="656"/>
                </a:cubicBezTo>
                <a:cubicBezTo>
                  <a:pt x="0" y="682"/>
                  <a:pt x="0" y="735"/>
                  <a:pt x="26" y="762"/>
                </a:cubicBezTo>
                <a:cubicBezTo>
                  <a:pt x="470" y="1206"/>
                  <a:pt x="470" y="1206"/>
                  <a:pt x="470" y="1206"/>
                </a:cubicBezTo>
                <a:cubicBezTo>
                  <a:pt x="503" y="1232"/>
                  <a:pt x="549" y="1232"/>
                  <a:pt x="583" y="1206"/>
                </a:cubicBezTo>
                <a:cubicBezTo>
                  <a:pt x="1205" y="576"/>
                  <a:pt x="1205" y="576"/>
                  <a:pt x="1205" y="576"/>
                </a:cubicBezTo>
                <a:cubicBezTo>
                  <a:pt x="1238" y="550"/>
                  <a:pt x="1238" y="232"/>
                  <a:pt x="1205" y="206"/>
                </a:cubicBezTo>
                <a:close/>
                <a:moveTo>
                  <a:pt x="516" y="881"/>
                </a:moveTo>
                <a:lnTo>
                  <a:pt x="516" y="881"/>
                </a:lnTo>
                <a:cubicBezTo>
                  <a:pt x="510" y="894"/>
                  <a:pt x="496" y="914"/>
                  <a:pt x="483" y="927"/>
                </a:cubicBezTo>
                <a:cubicBezTo>
                  <a:pt x="463" y="947"/>
                  <a:pt x="443" y="960"/>
                  <a:pt x="424" y="960"/>
                </a:cubicBezTo>
                <a:cubicBezTo>
                  <a:pt x="410" y="967"/>
                  <a:pt x="397" y="967"/>
                  <a:pt x="384" y="967"/>
                </a:cubicBezTo>
                <a:cubicBezTo>
                  <a:pt x="371" y="960"/>
                  <a:pt x="357" y="954"/>
                  <a:pt x="351" y="947"/>
                </a:cubicBezTo>
                <a:cubicBezTo>
                  <a:pt x="344" y="941"/>
                  <a:pt x="344" y="934"/>
                  <a:pt x="344" y="927"/>
                </a:cubicBezTo>
                <a:cubicBezTo>
                  <a:pt x="344" y="921"/>
                  <a:pt x="344" y="921"/>
                  <a:pt x="351" y="914"/>
                </a:cubicBezTo>
                <a:cubicBezTo>
                  <a:pt x="351" y="907"/>
                  <a:pt x="357" y="907"/>
                  <a:pt x="364" y="907"/>
                </a:cubicBezTo>
                <a:cubicBezTo>
                  <a:pt x="371" y="907"/>
                  <a:pt x="377" y="907"/>
                  <a:pt x="384" y="907"/>
                </a:cubicBezTo>
                <a:cubicBezTo>
                  <a:pt x="391" y="914"/>
                  <a:pt x="397" y="914"/>
                  <a:pt x="404" y="921"/>
                </a:cubicBezTo>
                <a:cubicBezTo>
                  <a:pt x="410" y="921"/>
                  <a:pt x="424" y="921"/>
                  <a:pt x="430" y="914"/>
                </a:cubicBezTo>
                <a:cubicBezTo>
                  <a:pt x="437" y="914"/>
                  <a:pt x="443" y="907"/>
                  <a:pt x="450" y="901"/>
                </a:cubicBezTo>
                <a:cubicBezTo>
                  <a:pt x="463" y="888"/>
                  <a:pt x="470" y="874"/>
                  <a:pt x="470" y="861"/>
                </a:cubicBezTo>
                <a:cubicBezTo>
                  <a:pt x="477" y="848"/>
                  <a:pt x="470" y="841"/>
                  <a:pt x="463" y="835"/>
                </a:cubicBezTo>
                <a:cubicBezTo>
                  <a:pt x="457" y="828"/>
                  <a:pt x="450" y="821"/>
                  <a:pt x="443" y="821"/>
                </a:cubicBezTo>
                <a:cubicBezTo>
                  <a:pt x="437" y="821"/>
                  <a:pt x="424" y="828"/>
                  <a:pt x="417" y="828"/>
                </a:cubicBezTo>
                <a:cubicBezTo>
                  <a:pt x="410" y="835"/>
                  <a:pt x="397" y="841"/>
                  <a:pt x="384" y="848"/>
                </a:cubicBezTo>
                <a:cubicBezTo>
                  <a:pt x="371" y="854"/>
                  <a:pt x="357" y="868"/>
                  <a:pt x="338" y="868"/>
                </a:cubicBezTo>
                <a:cubicBezTo>
                  <a:pt x="324" y="874"/>
                  <a:pt x="311" y="874"/>
                  <a:pt x="298" y="874"/>
                </a:cubicBezTo>
                <a:cubicBezTo>
                  <a:pt x="291" y="874"/>
                  <a:pt x="278" y="868"/>
                  <a:pt x="265" y="854"/>
                </a:cubicBezTo>
                <a:cubicBezTo>
                  <a:pt x="251" y="841"/>
                  <a:pt x="245" y="835"/>
                  <a:pt x="245" y="821"/>
                </a:cubicBezTo>
                <a:cubicBezTo>
                  <a:pt x="245" y="802"/>
                  <a:pt x="245" y="788"/>
                  <a:pt x="251" y="775"/>
                </a:cubicBezTo>
                <a:cubicBezTo>
                  <a:pt x="258" y="762"/>
                  <a:pt x="271" y="742"/>
                  <a:pt x="285" y="729"/>
                </a:cubicBezTo>
                <a:cubicBezTo>
                  <a:pt x="298" y="715"/>
                  <a:pt x="304" y="709"/>
                  <a:pt x="318" y="702"/>
                </a:cubicBezTo>
                <a:cubicBezTo>
                  <a:pt x="331" y="696"/>
                  <a:pt x="344" y="696"/>
                  <a:pt x="351" y="696"/>
                </a:cubicBezTo>
                <a:cubicBezTo>
                  <a:pt x="364" y="696"/>
                  <a:pt x="371" y="696"/>
                  <a:pt x="377" y="696"/>
                </a:cubicBezTo>
                <a:cubicBezTo>
                  <a:pt x="384" y="696"/>
                  <a:pt x="391" y="702"/>
                  <a:pt x="397" y="709"/>
                </a:cubicBezTo>
                <a:cubicBezTo>
                  <a:pt x="404" y="715"/>
                  <a:pt x="404" y="715"/>
                  <a:pt x="404" y="722"/>
                </a:cubicBezTo>
                <a:cubicBezTo>
                  <a:pt x="404" y="735"/>
                  <a:pt x="404" y="735"/>
                  <a:pt x="397" y="742"/>
                </a:cubicBezTo>
                <a:cubicBezTo>
                  <a:pt x="397" y="749"/>
                  <a:pt x="391" y="749"/>
                  <a:pt x="384" y="749"/>
                </a:cubicBezTo>
                <a:cubicBezTo>
                  <a:pt x="384" y="749"/>
                  <a:pt x="377" y="749"/>
                  <a:pt x="371" y="749"/>
                </a:cubicBezTo>
                <a:cubicBezTo>
                  <a:pt x="357" y="742"/>
                  <a:pt x="344" y="742"/>
                  <a:pt x="338" y="742"/>
                </a:cubicBezTo>
                <a:cubicBezTo>
                  <a:pt x="331" y="742"/>
                  <a:pt x="318" y="749"/>
                  <a:pt x="311" y="762"/>
                </a:cubicBezTo>
                <a:cubicBezTo>
                  <a:pt x="298" y="768"/>
                  <a:pt x="291" y="782"/>
                  <a:pt x="291" y="788"/>
                </a:cubicBezTo>
                <a:cubicBezTo>
                  <a:pt x="291" y="802"/>
                  <a:pt x="291" y="808"/>
                  <a:pt x="298" y="815"/>
                </a:cubicBezTo>
                <a:cubicBezTo>
                  <a:pt x="304" y="821"/>
                  <a:pt x="304" y="821"/>
                  <a:pt x="311" y="821"/>
                </a:cubicBezTo>
                <a:cubicBezTo>
                  <a:pt x="318" y="821"/>
                  <a:pt x="318" y="821"/>
                  <a:pt x="324" y="821"/>
                </a:cubicBezTo>
                <a:cubicBezTo>
                  <a:pt x="331" y="821"/>
                  <a:pt x="338" y="815"/>
                  <a:pt x="344" y="815"/>
                </a:cubicBezTo>
                <a:cubicBezTo>
                  <a:pt x="344" y="815"/>
                  <a:pt x="357" y="808"/>
                  <a:pt x="364" y="802"/>
                </a:cubicBezTo>
                <a:cubicBezTo>
                  <a:pt x="377" y="795"/>
                  <a:pt x="391" y="788"/>
                  <a:pt x="404" y="782"/>
                </a:cubicBezTo>
                <a:cubicBezTo>
                  <a:pt x="417" y="775"/>
                  <a:pt x="424" y="768"/>
                  <a:pt x="437" y="768"/>
                </a:cubicBezTo>
                <a:cubicBezTo>
                  <a:pt x="450" y="768"/>
                  <a:pt x="457" y="768"/>
                  <a:pt x="470" y="768"/>
                </a:cubicBezTo>
                <a:cubicBezTo>
                  <a:pt x="477" y="775"/>
                  <a:pt x="490" y="782"/>
                  <a:pt x="496" y="788"/>
                </a:cubicBezTo>
                <a:cubicBezTo>
                  <a:pt x="510" y="802"/>
                  <a:pt x="516" y="815"/>
                  <a:pt x="523" y="828"/>
                </a:cubicBezTo>
                <a:cubicBezTo>
                  <a:pt x="523" y="848"/>
                  <a:pt x="523" y="861"/>
                  <a:pt x="516" y="881"/>
                </a:cubicBezTo>
                <a:close/>
                <a:moveTo>
                  <a:pt x="722" y="682"/>
                </a:moveTo>
                <a:lnTo>
                  <a:pt x="722" y="682"/>
                </a:lnTo>
                <a:cubicBezTo>
                  <a:pt x="616" y="788"/>
                  <a:pt x="616" y="788"/>
                  <a:pt x="616" y="788"/>
                </a:cubicBezTo>
                <a:cubicBezTo>
                  <a:pt x="602" y="802"/>
                  <a:pt x="596" y="802"/>
                  <a:pt x="589" y="802"/>
                </a:cubicBezTo>
                <a:cubicBezTo>
                  <a:pt x="583" y="802"/>
                  <a:pt x="576" y="802"/>
                  <a:pt x="563" y="788"/>
                </a:cubicBezTo>
                <a:cubicBezTo>
                  <a:pt x="424" y="649"/>
                  <a:pt x="424" y="649"/>
                  <a:pt x="424" y="649"/>
                </a:cubicBezTo>
                <a:cubicBezTo>
                  <a:pt x="417" y="643"/>
                  <a:pt x="410" y="636"/>
                  <a:pt x="410" y="629"/>
                </a:cubicBezTo>
                <a:cubicBezTo>
                  <a:pt x="410" y="623"/>
                  <a:pt x="410" y="623"/>
                  <a:pt x="410" y="616"/>
                </a:cubicBezTo>
                <a:cubicBezTo>
                  <a:pt x="410" y="610"/>
                  <a:pt x="417" y="603"/>
                  <a:pt x="424" y="596"/>
                </a:cubicBezTo>
                <a:cubicBezTo>
                  <a:pt x="523" y="497"/>
                  <a:pt x="523" y="497"/>
                  <a:pt x="523" y="497"/>
                </a:cubicBezTo>
                <a:cubicBezTo>
                  <a:pt x="530" y="490"/>
                  <a:pt x="536" y="484"/>
                  <a:pt x="543" y="484"/>
                </a:cubicBezTo>
                <a:cubicBezTo>
                  <a:pt x="549" y="484"/>
                  <a:pt x="549" y="490"/>
                  <a:pt x="556" y="490"/>
                </a:cubicBezTo>
                <a:cubicBezTo>
                  <a:pt x="563" y="497"/>
                  <a:pt x="563" y="504"/>
                  <a:pt x="563" y="510"/>
                </a:cubicBezTo>
                <a:cubicBezTo>
                  <a:pt x="563" y="517"/>
                  <a:pt x="563" y="517"/>
                  <a:pt x="556" y="523"/>
                </a:cubicBezTo>
                <a:cubicBezTo>
                  <a:pt x="463" y="616"/>
                  <a:pt x="463" y="616"/>
                  <a:pt x="463" y="616"/>
                </a:cubicBezTo>
                <a:cubicBezTo>
                  <a:pt x="510" y="662"/>
                  <a:pt x="510" y="662"/>
                  <a:pt x="510" y="662"/>
                </a:cubicBezTo>
                <a:cubicBezTo>
                  <a:pt x="596" y="583"/>
                  <a:pt x="596" y="583"/>
                  <a:pt x="596" y="583"/>
                </a:cubicBezTo>
                <a:cubicBezTo>
                  <a:pt x="602" y="576"/>
                  <a:pt x="602" y="570"/>
                  <a:pt x="609" y="570"/>
                </a:cubicBezTo>
                <a:cubicBezTo>
                  <a:pt x="616" y="570"/>
                  <a:pt x="622" y="570"/>
                  <a:pt x="629" y="576"/>
                </a:cubicBezTo>
                <a:cubicBezTo>
                  <a:pt x="629" y="583"/>
                  <a:pt x="636" y="590"/>
                  <a:pt x="629" y="590"/>
                </a:cubicBezTo>
                <a:cubicBezTo>
                  <a:pt x="629" y="596"/>
                  <a:pt x="629" y="603"/>
                  <a:pt x="622" y="610"/>
                </a:cubicBezTo>
                <a:cubicBezTo>
                  <a:pt x="543" y="689"/>
                  <a:pt x="543" y="689"/>
                  <a:pt x="543" y="689"/>
                </a:cubicBezTo>
                <a:cubicBezTo>
                  <a:pt x="596" y="742"/>
                  <a:pt x="596" y="742"/>
                  <a:pt x="596" y="742"/>
                </a:cubicBezTo>
                <a:cubicBezTo>
                  <a:pt x="689" y="656"/>
                  <a:pt x="689" y="656"/>
                  <a:pt x="689" y="656"/>
                </a:cubicBezTo>
                <a:cubicBezTo>
                  <a:pt x="695" y="649"/>
                  <a:pt x="702" y="643"/>
                  <a:pt x="708" y="643"/>
                </a:cubicBezTo>
                <a:cubicBezTo>
                  <a:pt x="708" y="643"/>
                  <a:pt x="715" y="649"/>
                  <a:pt x="722" y="649"/>
                </a:cubicBezTo>
                <a:cubicBezTo>
                  <a:pt x="728" y="656"/>
                  <a:pt x="728" y="662"/>
                  <a:pt x="728" y="669"/>
                </a:cubicBezTo>
                <a:cubicBezTo>
                  <a:pt x="728" y="676"/>
                  <a:pt x="722" y="676"/>
                  <a:pt x="722" y="682"/>
                </a:cubicBezTo>
                <a:close/>
                <a:moveTo>
                  <a:pt x="887" y="504"/>
                </a:moveTo>
                <a:lnTo>
                  <a:pt x="887" y="504"/>
                </a:lnTo>
                <a:cubicBezTo>
                  <a:pt x="881" y="523"/>
                  <a:pt x="874" y="537"/>
                  <a:pt x="854" y="557"/>
                </a:cubicBezTo>
                <a:cubicBezTo>
                  <a:pt x="841" y="570"/>
                  <a:pt x="828" y="576"/>
                  <a:pt x="808" y="590"/>
                </a:cubicBezTo>
                <a:cubicBezTo>
                  <a:pt x="795" y="596"/>
                  <a:pt x="775" y="596"/>
                  <a:pt x="761" y="596"/>
                </a:cubicBezTo>
                <a:cubicBezTo>
                  <a:pt x="742" y="596"/>
                  <a:pt x="728" y="590"/>
                  <a:pt x="708" y="583"/>
                </a:cubicBezTo>
                <a:cubicBezTo>
                  <a:pt x="695" y="576"/>
                  <a:pt x="675" y="563"/>
                  <a:pt x="662" y="550"/>
                </a:cubicBezTo>
                <a:cubicBezTo>
                  <a:pt x="649" y="530"/>
                  <a:pt x="636" y="517"/>
                  <a:pt x="629" y="504"/>
                </a:cubicBezTo>
                <a:cubicBezTo>
                  <a:pt x="622" y="484"/>
                  <a:pt x="616" y="470"/>
                  <a:pt x="616" y="451"/>
                </a:cubicBezTo>
                <a:cubicBezTo>
                  <a:pt x="616" y="437"/>
                  <a:pt x="616" y="418"/>
                  <a:pt x="622" y="404"/>
                </a:cubicBezTo>
                <a:cubicBezTo>
                  <a:pt x="629" y="384"/>
                  <a:pt x="642" y="371"/>
                  <a:pt x="655" y="358"/>
                </a:cubicBezTo>
                <a:cubicBezTo>
                  <a:pt x="675" y="338"/>
                  <a:pt x="695" y="325"/>
                  <a:pt x="722" y="318"/>
                </a:cubicBezTo>
                <a:cubicBezTo>
                  <a:pt x="742" y="312"/>
                  <a:pt x="768" y="312"/>
                  <a:pt x="788" y="318"/>
                </a:cubicBezTo>
                <a:cubicBezTo>
                  <a:pt x="808" y="325"/>
                  <a:pt x="828" y="338"/>
                  <a:pt x="854" y="358"/>
                </a:cubicBezTo>
                <a:cubicBezTo>
                  <a:pt x="867" y="378"/>
                  <a:pt x="881" y="391"/>
                  <a:pt x="887" y="404"/>
                </a:cubicBezTo>
                <a:cubicBezTo>
                  <a:pt x="894" y="424"/>
                  <a:pt x="901" y="437"/>
                  <a:pt x="901" y="457"/>
                </a:cubicBezTo>
                <a:cubicBezTo>
                  <a:pt x="901" y="470"/>
                  <a:pt x="894" y="490"/>
                  <a:pt x="887" y="504"/>
                </a:cubicBezTo>
                <a:close/>
                <a:moveTo>
                  <a:pt x="887" y="504"/>
                </a:moveTo>
                <a:lnTo>
                  <a:pt x="887" y="5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 defTabSz="1219200"/>
            <a:endParaRPr sz="2400">
              <a:solidFill>
                <a:srgbClr val="000000"/>
              </a:solidFill>
              <a:latin typeface="Century Gothic" panose="020B0502020202020204" pitchFamily="34" charset="0"/>
              <a:ea typeface="inpin culangti" panose="02000000000000000000" pitchFamily="2" charset="-122"/>
              <a:cs typeface="+mn-ea"/>
              <a:sym typeface="Century Gothic" panose="020B0502020202020204" pitchFamily="34" charset="0"/>
            </a:endParaRPr>
          </a:p>
        </p:txBody>
      </p:sp>
      <p:grpSp>
        <p:nvGrpSpPr>
          <p:cNvPr id="20" name="Group 167"/>
          <p:cNvGrpSpPr/>
          <p:nvPr/>
        </p:nvGrpSpPr>
        <p:grpSpPr>
          <a:xfrm>
            <a:off x="4080401" y="3180216"/>
            <a:ext cx="152076" cy="151915"/>
            <a:chOff x="8571240" y="5550087"/>
            <a:chExt cx="304072" cy="303870"/>
          </a:xfrm>
          <a:solidFill>
            <a:schemeClr val="bg1">
              <a:lumMod val="75000"/>
            </a:schemeClr>
          </a:solidFill>
        </p:grpSpPr>
        <p:sp>
          <p:nvSpPr>
            <p:cNvPr id="26" name="Freeform: Shape 168"/>
            <p:cNvSpPr/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grpSp>
          <p:nvGrpSpPr>
            <p:cNvPr id="27" name="Group 169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grpFill/>
          </p:grpSpPr>
          <p:sp>
            <p:nvSpPr>
              <p:cNvPr id="28" name="Freeform: Shape 170"/>
              <p:cNvSpPr/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29" name="Freeform: Shape 171"/>
              <p:cNvSpPr/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21" name="Group 174"/>
          <p:cNvGrpSpPr/>
          <p:nvPr/>
        </p:nvGrpSpPr>
        <p:grpSpPr>
          <a:xfrm>
            <a:off x="8138756" y="3169760"/>
            <a:ext cx="152076" cy="151915"/>
            <a:chOff x="8571240" y="5550087"/>
            <a:chExt cx="304072" cy="303870"/>
          </a:xfrm>
          <a:solidFill>
            <a:schemeClr val="bg1">
              <a:lumMod val="75000"/>
            </a:schemeClr>
          </a:solidFill>
        </p:grpSpPr>
        <p:sp>
          <p:nvSpPr>
            <p:cNvPr id="22" name="Freeform: Shape 175"/>
            <p:cNvSpPr/>
            <p:nvPr/>
          </p:nvSpPr>
          <p:spPr bwMode="auto">
            <a:xfrm>
              <a:off x="8571240" y="5550087"/>
              <a:ext cx="304072" cy="303870"/>
            </a:xfrm>
            <a:custGeom>
              <a:avLst/>
              <a:gdLst>
                <a:gd name="T0" fmla="*/ 480 w 481"/>
                <a:gd name="T1" fmla="*/ 240 h 481"/>
                <a:gd name="T2" fmla="*/ 480 w 481"/>
                <a:gd name="T3" fmla="*/ 240 h 481"/>
                <a:gd name="T4" fmla="*/ 240 w 481"/>
                <a:gd name="T5" fmla="*/ 0 h 481"/>
                <a:gd name="T6" fmla="*/ 0 w 481"/>
                <a:gd name="T7" fmla="*/ 240 h 481"/>
                <a:gd name="T8" fmla="*/ 240 w 481"/>
                <a:gd name="T9" fmla="*/ 480 h 481"/>
                <a:gd name="T10" fmla="*/ 480 w 481"/>
                <a:gd name="T11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481">
                  <a:moveTo>
                    <a:pt x="480" y="240"/>
                  </a:moveTo>
                  <a:lnTo>
                    <a:pt x="480" y="240"/>
                  </a:lnTo>
                  <a:cubicBezTo>
                    <a:pt x="480" y="109"/>
                    <a:pt x="371" y="0"/>
                    <a:pt x="240" y="0"/>
                  </a:cubicBezTo>
                  <a:cubicBezTo>
                    <a:pt x="103" y="0"/>
                    <a:pt x="0" y="109"/>
                    <a:pt x="0" y="240"/>
                  </a:cubicBezTo>
                  <a:cubicBezTo>
                    <a:pt x="0" y="372"/>
                    <a:pt x="103" y="480"/>
                    <a:pt x="240" y="480"/>
                  </a:cubicBezTo>
                  <a:cubicBezTo>
                    <a:pt x="371" y="480"/>
                    <a:pt x="480" y="372"/>
                    <a:pt x="480" y="2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grpSp>
          <p:nvGrpSpPr>
            <p:cNvPr id="23" name="Group 176"/>
            <p:cNvGrpSpPr/>
            <p:nvPr/>
          </p:nvGrpSpPr>
          <p:grpSpPr>
            <a:xfrm>
              <a:off x="8633181" y="5620427"/>
              <a:ext cx="183006" cy="180070"/>
              <a:chOff x="8633181" y="5620427"/>
              <a:chExt cx="183006" cy="180070"/>
            </a:xfrm>
            <a:grpFill/>
          </p:grpSpPr>
          <p:sp>
            <p:nvSpPr>
              <p:cNvPr id="24" name="Freeform: Shape 177"/>
              <p:cNvSpPr/>
              <p:nvPr/>
            </p:nvSpPr>
            <p:spPr bwMode="auto">
              <a:xfrm>
                <a:off x="8717645" y="5620427"/>
                <a:ext cx="16893" cy="180070"/>
              </a:xfrm>
              <a:custGeom>
                <a:avLst/>
                <a:gdLst>
                  <a:gd name="T0" fmla="*/ 28 w 29"/>
                  <a:gd name="T1" fmla="*/ 285 h 286"/>
                  <a:gd name="T2" fmla="*/ 0 w 29"/>
                  <a:gd name="T3" fmla="*/ 285 h 286"/>
                  <a:gd name="T4" fmla="*/ 0 w 29"/>
                  <a:gd name="T5" fmla="*/ 0 h 286"/>
                  <a:gd name="T6" fmla="*/ 28 w 29"/>
                  <a:gd name="T7" fmla="*/ 0 h 286"/>
                  <a:gd name="T8" fmla="*/ 28 w 29"/>
                  <a:gd name="T9" fmla="*/ 28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6">
                    <a:moveTo>
                      <a:pt x="28" y="285"/>
                    </a:moveTo>
                    <a:lnTo>
                      <a:pt x="0" y="28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25" name="Freeform: Shape 178"/>
              <p:cNvSpPr/>
              <p:nvPr/>
            </p:nvSpPr>
            <p:spPr bwMode="auto">
              <a:xfrm>
                <a:off x="8633181" y="5699209"/>
                <a:ext cx="183006" cy="19695"/>
              </a:xfrm>
              <a:custGeom>
                <a:avLst/>
                <a:gdLst>
                  <a:gd name="T0" fmla="*/ 0 w 293"/>
                  <a:gd name="T1" fmla="*/ 35 h 36"/>
                  <a:gd name="T2" fmla="*/ 0 w 293"/>
                  <a:gd name="T3" fmla="*/ 0 h 36"/>
                  <a:gd name="T4" fmla="*/ 292 w 293"/>
                  <a:gd name="T5" fmla="*/ 0 h 36"/>
                  <a:gd name="T6" fmla="*/ 292 w 293"/>
                  <a:gd name="T7" fmla="*/ 35 h 36"/>
                  <a:gd name="T8" fmla="*/ 0 w 293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6">
                    <a:moveTo>
                      <a:pt x="0" y="35"/>
                    </a:moveTo>
                    <a:lnTo>
                      <a:pt x="0" y="0"/>
                    </a:lnTo>
                    <a:lnTo>
                      <a:pt x="292" y="0"/>
                    </a:lnTo>
                    <a:lnTo>
                      <a:pt x="292" y="35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 defTabSz="1219200"/>
                <a:endParaRPr sz="2400">
                  <a:solidFill>
                    <a:srgbClr val="000000"/>
                  </a:solidFill>
                  <a:latin typeface="Century Gothic" panose="020B0502020202020204" pitchFamily="34" charset="0"/>
                  <a:ea typeface="inpin culangti" panose="02000000000000000000" pitchFamily="2" charset="-122"/>
                  <a:cs typeface="+mn-ea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椭圆 1"/>
          <p:cNvSpPr/>
          <p:nvPr/>
        </p:nvSpPr>
        <p:spPr>
          <a:xfrm>
            <a:off x="5402580" y="1717040"/>
            <a:ext cx="1386840" cy="13868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思源黑体 CN Regular" panose="020B0500000000000000" charset="-122"/>
                <a:ea typeface="思源黑体 CN Regular" panose="020B0500000000000000" charset="-122"/>
              </a:rPr>
              <a:t>88%</a:t>
            </a:r>
            <a:endParaRPr lang="zh-CN" altLang="en-US" sz="2800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65" name="文本框 22"/>
          <p:cNvSpPr txBox="1"/>
          <p:nvPr/>
        </p:nvSpPr>
        <p:spPr>
          <a:xfrm>
            <a:off x="9163075" y="4461312"/>
            <a:ext cx="2494564" cy="312327"/>
          </a:xfrm>
          <a:prstGeom prst="rect">
            <a:avLst/>
          </a:prstGeom>
        </p:spPr>
        <p:txBody>
          <a:bodyPr vert="horz" wrap="none" lIns="121920" tIns="60960" rIns="121920" bIns="60960">
            <a:noAutofit/>
          </a:bodyPr>
          <a:lstStyle/>
          <a:p>
            <a:pPr defTabSz="121920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标题文本预设</a:t>
            </a:r>
          </a:p>
        </p:txBody>
      </p:sp>
      <p:sp>
        <p:nvSpPr>
          <p:cNvPr id="66" name="TextBox 7"/>
          <p:cNvSpPr txBox="1"/>
          <p:nvPr/>
        </p:nvSpPr>
        <p:spPr>
          <a:xfrm>
            <a:off x="9224035" y="4829263"/>
            <a:ext cx="2853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67" name="文本框 22"/>
          <p:cNvSpPr txBox="1"/>
          <p:nvPr/>
        </p:nvSpPr>
        <p:spPr>
          <a:xfrm>
            <a:off x="8612785" y="2786428"/>
            <a:ext cx="2494564" cy="312327"/>
          </a:xfrm>
          <a:prstGeom prst="rect">
            <a:avLst/>
          </a:prstGeom>
        </p:spPr>
        <p:txBody>
          <a:bodyPr vert="horz" wrap="none" lIns="121920" tIns="60960" rIns="121920" bIns="60960">
            <a:noAutofit/>
          </a:bodyPr>
          <a:lstStyle/>
          <a:p>
            <a:pPr defTabSz="1219200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标题文本预设</a:t>
            </a:r>
          </a:p>
        </p:txBody>
      </p:sp>
      <p:sp>
        <p:nvSpPr>
          <p:cNvPr id="68" name="TextBox 7"/>
          <p:cNvSpPr txBox="1"/>
          <p:nvPr/>
        </p:nvSpPr>
        <p:spPr>
          <a:xfrm>
            <a:off x="8673745" y="3128979"/>
            <a:ext cx="2853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69" name="文本框 34"/>
          <p:cNvSpPr txBox="1"/>
          <p:nvPr/>
        </p:nvSpPr>
        <p:spPr>
          <a:xfrm flipH="1">
            <a:off x="691597" y="4578233"/>
            <a:ext cx="2494564" cy="312327"/>
          </a:xfrm>
          <a:prstGeom prst="rect">
            <a:avLst/>
          </a:prstGeom>
        </p:spPr>
        <p:txBody>
          <a:bodyPr vert="horz" wrap="none" lIns="121920" tIns="60960" rIns="121920" bIns="60960">
            <a:noAutofit/>
          </a:bodyPr>
          <a:lstStyle/>
          <a:p>
            <a:pPr algn="r" defTabSz="121920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标题文本预设</a:t>
            </a:r>
          </a:p>
        </p:txBody>
      </p:sp>
      <p:sp>
        <p:nvSpPr>
          <p:cNvPr id="70" name="TextBox 7"/>
          <p:cNvSpPr txBox="1"/>
          <p:nvPr/>
        </p:nvSpPr>
        <p:spPr>
          <a:xfrm>
            <a:off x="1440711" y="4862515"/>
            <a:ext cx="2853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l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71" name="文本框 34"/>
          <p:cNvSpPr txBox="1"/>
          <p:nvPr/>
        </p:nvSpPr>
        <p:spPr>
          <a:xfrm flipH="1">
            <a:off x="1237068" y="2900212"/>
            <a:ext cx="2494564" cy="312327"/>
          </a:xfrm>
          <a:prstGeom prst="rect">
            <a:avLst/>
          </a:prstGeom>
        </p:spPr>
        <p:txBody>
          <a:bodyPr vert="horz" wrap="none" lIns="121920" tIns="60960" rIns="121920" bIns="60960">
            <a:noAutofit/>
          </a:bodyPr>
          <a:lstStyle/>
          <a:p>
            <a:pPr algn="r" defTabSz="1219200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标题文本预设</a:t>
            </a:r>
          </a:p>
        </p:txBody>
      </p:sp>
      <p:sp>
        <p:nvSpPr>
          <p:cNvPr id="72" name="TextBox 7"/>
          <p:cNvSpPr txBox="1"/>
          <p:nvPr/>
        </p:nvSpPr>
        <p:spPr>
          <a:xfrm>
            <a:off x="1205132" y="3180049"/>
            <a:ext cx="28535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495300" y="207645"/>
            <a:ext cx="472440" cy="47244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" grpId="0" bldLvl="0" animBg="1"/>
      <p:bldP spid="65" grpId="0"/>
      <p:bldP spid="66" grpId="0"/>
      <p:bldP spid="67" grpId="0"/>
      <p:bldP spid="68" grpId="0"/>
      <p:bldP spid="69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mark-solarski-209233-unsplash"/>
          <p:cNvPicPr>
            <a:picLocks noChangeAspect="1"/>
          </p:cNvPicPr>
          <p:nvPr/>
        </p:nvPicPr>
        <p:blipFill>
          <a:blip r:embed="rId3"/>
          <a:srcRect l="39411" t="-46" r="13919" b="-55"/>
          <a:stretch>
            <a:fillRect/>
          </a:stretch>
        </p:blipFill>
        <p:spPr>
          <a:xfrm>
            <a:off x="4190365" y="917575"/>
            <a:ext cx="3872865" cy="5531485"/>
          </a:xfrm>
          <a:prstGeom prst="rect">
            <a:avLst/>
          </a:prstGeom>
        </p:spPr>
      </p:pic>
      <p:sp>
        <p:nvSpPr>
          <p:cNvPr id="56" name="Title 1"/>
          <p:cNvSpPr txBox="1"/>
          <p:nvPr/>
        </p:nvSpPr>
        <p:spPr>
          <a:xfrm>
            <a:off x="1350716" y="207653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defTabSz="1219200"/>
            <a:r>
              <a:rPr lang="zh-CN" alt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黑体 CN Regular" panose="020B0500000000000000" charset="-122"/>
                <a:ea typeface="思源黑体 CN Regular" panose="020B0500000000000000" charset="-122"/>
                <a:cs typeface="+mn-ea"/>
                <a:sym typeface="Century Gothic" panose="020B0502020202020204" pitchFamily="34" charset="0"/>
              </a:rPr>
              <a:t>点击输入标题内容</a:t>
            </a:r>
          </a:p>
        </p:txBody>
      </p:sp>
      <p:sp>
        <p:nvSpPr>
          <p:cNvPr id="2" name="矩形 1"/>
          <p:cNvSpPr/>
          <p:nvPr/>
        </p:nvSpPr>
        <p:spPr>
          <a:xfrm>
            <a:off x="1365597" y="1827012"/>
            <a:ext cx="3546149" cy="379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834342" y="3313428"/>
            <a:ext cx="2707177" cy="1775340"/>
            <a:chOff x="683568" y="3651870"/>
            <a:chExt cx="1486166" cy="1331506"/>
          </a:xfrm>
        </p:grpSpPr>
        <p:sp>
          <p:nvSpPr>
            <p:cNvPr id="9" name="TextBox 25"/>
            <p:cNvSpPr txBox="1"/>
            <p:nvPr/>
          </p:nvSpPr>
          <p:spPr>
            <a:xfrm>
              <a:off x="683568" y="3651870"/>
              <a:ext cx="11521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1600" b="1" spc="3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Your Title</a:t>
              </a:r>
            </a:p>
          </p:txBody>
        </p:sp>
        <p:sp>
          <p:nvSpPr>
            <p:cNvPr id="10" name="TextBox 26"/>
            <p:cNvSpPr txBox="1"/>
            <p:nvPr/>
          </p:nvSpPr>
          <p:spPr>
            <a:xfrm>
              <a:off x="683568" y="3991823"/>
              <a:ext cx="1486166" cy="99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9200">
                <a:lnSpc>
                  <a:spcPct val="200000"/>
                </a:lnSpc>
              </a:pPr>
              <a:r>
                <a:rPr lang="zh-CN" altLang="en-US" sz="1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Leelawadee UI Semilight" panose="020B0402040204020203" pitchFamily="34" charset="-34"/>
                  <a:sym typeface="+mn-ea"/>
                </a:rPr>
                <a:t>输入内容输入内容</a:t>
              </a:r>
              <a:endPara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endParaRPr>
            </a:p>
            <a:p>
              <a:pPr algn="l" defTabSz="1219200">
                <a:lnSpc>
                  <a:spcPct val="200000"/>
                </a:lnSpc>
              </a:pPr>
              <a:r>
                <a:rPr lang="zh-CN" altLang="en-US" sz="1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Leelawadee UI Semilight" panose="020B0402040204020203" pitchFamily="34" charset="-34"/>
                  <a:sym typeface="+mn-ea"/>
                </a:rPr>
                <a:t>输入内容</a:t>
              </a:r>
              <a:endPara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endParaRPr>
            </a:p>
            <a:p>
              <a:pPr algn="l" defTabSz="1219200">
                <a:lnSpc>
                  <a:spcPct val="200000"/>
                </a:lnSpc>
              </a:pPr>
              <a:r>
                <a:rPr lang="zh-CN" altLang="en-US" sz="1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Leelawadee UI Semilight" panose="020B0402040204020203" pitchFamily="34" charset="-34"/>
                  <a:sym typeface="+mn-ea"/>
                </a:rPr>
                <a:t>输入内容</a:t>
              </a:r>
              <a:endPara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</a:endParaRPr>
            </a:p>
            <a:p>
              <a:pPr algn="ctr" defTabSz="1219200">
                <a:lnSpc>
                  <a:spcPct val="200000"/>
                </a:lnSpc>
              </a:pPr>
              <a:endParaRPr lang="en-US" altLang="zh-CN" sz="1000" spc="3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Ebrima" panose="02000000000000000000" pitchFamily="2" charset="0"/>
              </a:endParaRPr>
            </a:p>
          </p:txBody>
        </p:sp>
      </p:grpSp>
      <p:sp>
        <p:nvSpPr>
          <p:cNvPr id="11" name="TextBox 26"/>
          <p:cNvSpPr txBox="1"/>
          <p:nvPr/>
        </p:nvSpPr>
        <p:spPr>
          <a:xfrm>
            <a:off x="1834342" y="2072532"/>
            <a:ext cx="327921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4800" spc="3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Ebrima" panose="02000000000000000000" pitchFamily="2" charset="0"/>
              </a:rPr>
              <a:t>88%</a:t>
            </a:r>
            <a:endParaRPr lang="en-US" altLang="zh-CN" sz="4800" spc="3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Ebrima" panose="02000000000000000000" pitchFamily="2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08840" y="1640508"/>
            <a:ext cx="478899" cy="478898"/>
            <a:chOff x="9131732" y="2431942"/>
            <a:chExt cx="792085" cy="7920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椭圆 11"/>
            <p:cNvSpPr/>
            <p:nvPr/>
          </p:nvSpPr>
          <p:spPr>
            <a:xfrm flipH="1">
              <a:off x="9131732" y="2431942"/>
              <a:ext cx="792085" cy="792084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9379535" y="2679743"/>
              <a:ext cx="296480" cy="296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15" y="0"/>
                    <a:pt x="5204" y="1124"/>
                    <a:pt x="3164" y="3164"/>
                  </a:cubicBezTo>
                  <a:cubicBezTo>
                    <a:pt x="1124" y="5203"/>
                    <a:pt x="0" y="7915"/>
                    <a:pt x="0" y="10800"/>
                  </a:cubicBezTo>
                  <a:cubicBezTo>
                    <a:pt x="0" y="13685"/>
                    <a:pt x="1124" y="16396"/>
                    <a:pt x="3164" y="18436"/>
                  </a:cubicBezTo>
                  <a:cubicBezTo>
                    <a:pt x="5204" y="20476"/>
                    <a:pt x="7915" y="21600"/>
                    <a:pt x="10800" y="21600"/>
                  </a:cubicBezTo>
                  <a:cubicBezTo>
                    <a:pt x="13685" y="21600"/>
                    <a:pt x="16396" y="20476"/>
                    <a:pt x="18436" y="18436"/>
                  </a:cubicBezTo>
                  <a:cubicBezTo>
                    <a:pt x="20476" y="16397"/>
                    <a:pt x="21600" y="13685"/>
                    <a:pt x="21600" y="10800"/>
                  </a:cubicBezTo>
                  <a:cubicBezTo>
                    <a:pt x="21600" y="7915"/>
                    <a:pt x="20476" y="5204"/>
                    <a:pt x="18436" y="3164"/>
                  </a:cubicBezTo>
                  <a:cubicBezTo>
                    <a:pt x="16396" y="1124"/>
                    <a:pt x="13685" y="0"/>
                    <a:pt x="10800" y="0"/>
                  </a:cubicBezTo>
                  <a:close/>
                  <a:moveTo>
                    <a:pt x="10800" y="675"/>
                  </a:moveTo>
                  <a:cubicBezTo>
                    <a:pt x="13505" y="675"/>
                    <a:pt x="16049" y="1726"/>
                    <a:pt x="17961" y="3639"/>
                  </a:cubicBezTo>
                  <a:cubicBezTo>
                    <a:pt x="19874" y="5551"/>
                    <a:pt x="20925" y="8096"/>
                    <a:pt x="20925" y="10800"/>
                  </a:cubicBezTo>
                  <a:cubicBezTo>
                    <a:pt x="20925" y="13505"/>
                    <a:pt x="19874" y="16049"/>
                    <a:pt x="17961" y="17961"/>
                  </a:cubicBezTo>
                  <a:cubicBezTo>
                    <a:pt x="16049" y="19874"/>
                    <a:pt x="13505" y="20925"/>
                    <a:pt x="10800" y="20925"/>
                  </a:cubicBezTo>
                  <a:cubicBezTo>
                    <a:pt x="8096" y="20925"/>
                    <a:pt x="5551" y="19874"/>
                    <a:pt x="3639" y="17961"/>
                  </a:cubicBezTo>
                  <a:cubicBezTo>
                    <a:pt x="1726" y="16049"/>
                    <a:pt x="675" y="13505"/>
                    <a:pt x="675" y="10800"/>
                  </a:cubicBezTo>
                  <a:cubicBezTo>
                    <a:pt x="675" y="8096"/>
                    <a:pt x="1726" y="5551"/>
                    <a:pt x="3639" y="3639"/>
                  </a:cubicBezTo>
                  <a:cubicBezTo>
                    <a:pt x="5551" y="1726"/>
                    <a:pt x="8095" y="675"/>
                    <a:pt x="10800" y="675"/>
                  </a:cubicBezTo>
                  <a:close/>
                  <a:moveTo>
                    <a:pt x="10462" y="1350"/>
                  </a:moveTo>
                  <a:cubicBezTo>
                    <a:pt x="10462" y="1350"/>
                    <a:pt x="10462" y="2700"/>
                    <a:pt x="10462" y="2700"/>
                  </a:cubicBezTo>
                  <a:lnTo>
                    <a:pt x="11138" y="2700"/>
                  </a:lnTo>
                  <a:lnTo>
                    <a:pt x="11138" y="1350"/>
                  </a:lnTo>
                  <a:lnTo>
                    <a:pt x="10462" y="1350"/>
                  </a:lnTo>
                  <a:close/>
                  <a:moveTo>
                    <a:pt x="10462" y="4050"/>
                  </a:moveTo>
                  <a:lnTo>
                    <a:pt x="10462" y="10937"/>
                  </a:lnTo>
                  <a:lnTo>
                    <a:pt x="13595" y="14080"/>
                  </a:lnTo>
                  <a:lnTo>
                    <a:pt x="14080" y="13595"/>
                  </a:lnTo>
                  <a:lnTo>
                    <a:pt x="11138" y="10663"/>
                  </a:lnTo>
                  <a:cubicBezTo>
                    <a:pt x="11138" y="10663"/>
                    <a:pt x="11138" y="4050"/>
                    <a:pt x="11138" y="4050"/>
                  </a:cubicBezTo>
                  <a:lnTo>
                    <a:pt x="10462" y="4050"/>
                  </a:lnTo>
                  <a:close/>
                  <a:moveTo>
                    <a:pt x="1350" y="10462"/>
                  </a:moveTo>
                  <a:cubicBezTo>
                    <a:pt x="1350" y="10462"/>
                    <a:pt x="1350" y="11138"/>
                    <a:pt x="1350" y="11138"/>
                  </a:cubicBezTo>
                  <a:lnTo>
                    <a:pt x="2700" y="11138"/>
                  </a:lnTo>
                  <a:lnTo>
                    <a:pt x="2700" y="10462"/>
                  </a:lnTo>
                  <a:lnTo>
                    <a:pt x="1350" y="10462"/>
                  </a:lnTo>
                  <a:close/>
                  <a:moveTo>
                    <a:pt x="18900" y="10462"/>
                  </a:moveTo>
                  <a:cubicBezTo>
                    <a:pt x="18900" y="10462"/>
                    <a:pt x="18900" y="11138"/>
                    <a:pt x="18900" y="11138"/>
                  </a:cubicBezTo>
                  <a:lnTo>
                    <a:pt x="20250" y="11138"/>
                  </a:lnTo>
                  <a:lnTo>
                    <a:pt x="20250" y="10462"/>
                  </a:lnTo>
                  <a:lnTo>
                    <a:pt x="18900" y="10462"/>
                  </a:lnTo>
                  <a:close/>
                  <a:moveTo>
                    <a:pt x="10462" y="18900"/>
                  </a:moveTo>
                  <a:cubicBezTo>
                    <a:pt x="10462" y="18900"/>
                    <a:pt x="10462" y="20250"/>
                    <a:pt x="10462" y="20250"/>
                  </a:cubicBezTo>
                  <a:lnTo>
                    <a:pt x="11138" y="20250"/>
                  </a:lnTo>
                  <a:lnTo>
                    <a:pt x="11138" y="18900"/>
                  </a:lnTo>
                  <a:lnTo>
                    <a:pt x="10462" y="189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15" name="TextBox 7"/>
          <p:cNvSpPr txBox="1"/>
          <p:nvPr/>
        </p:nvSpPr>
        <p:spPr>
          <a:xfrm>
            <a:off x="8578668" y="2715005"/>
            <a:ext cx="231849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24456" y="2376155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554628" y="4123945"/>
            <a:ext cx="478899" cy="478898"/>
            <a:chOff x="9131732" y="2431942"/>
            <a:chExt cx="792085" cy="7920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椭圆 17"/>
            <p:cNvSpPr/>
            <p:nvPr/>
          </p:nvSpPr>
          <p:spPr>
            <a:xfrm flipH="1">
              <a:off x="9131732" y="2431942"/>
              <a:ext cx="792085" cy="792084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9379535" y="2679743"/>
              <a:ext cx="296480" cy="296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15" y="0"/>
                    <a:pt x="5204" y="1124"/>
                    <a:pt x="3164" y="3164"/>
                  </a:cubicBezTo>
                  <a:cubicBezTo>
                    <a:pt x="1124" y="5203"/>
                    <a:pt x="0" y="7915"/>
                    <a:pt x="0" y="10800"/>
                  </a:cubicBezTo>
                  <a:cubicBezTo>
                    <a:pt x="0" y="13685"/>
                    <a:pt x="1124" y="16396"/>
                    <a:pt x="3164" y="18436"/>
                  </a:cubicBezTo>
                  <a:cubicBezTo>
                    <a:pt x="5204" y="20476"/>
                    <a:pt x="7915" y="21600"/>
                    <a:pt x="10800" y="21600"/>
                  </a:cubicBezTo>
                  <a:cubicBezTo>
                    <a:pt x="13685" y="21600"/>
                    <a:pt x="16396" y="20476"/>
                    <a:pt x="18436" y="18436"/>
                  </a:cubicBezTo>
                  <a:cubicBezTo>
                    <a:pt x="20476" y="16397"/>
                    <a:pt x="21600" y="13685"/>
                    <a:pt x="21600" y="10800"/>
                  </a:cubicBezTo>
                  <a:cubicBezTo>
                    <a:pt x="21600" y="7915"/>
                    <a:pt x="20476" y="5204"/>
                    <a:pt x="18436" y="3164"/>
                  </a:cubicBezTo>
                  <a:cubicBezTo>
                    <a:pt x="16396" y="1124"/>
                    <a:pt x="13685" y="0"/>
                    <a:pt x="10800" y="0"/>
                  </a:cubicBezTo>
                  <a:close/>
                  <a:moveTo>
                    <a:pt x="10800" y="675"/>
                  </a:moveTo>
                  <a:cubicBezTo>
                    <a:pt x="13505" y="675"/>
                    <a:pt x="16049" y="1726"/>
                    <a:pt x="17961" y="3639"/>
                  </a:cubicBezTo>
                  <a:cubicBezTo>
                    <a:pt x="19874" y="5551"/>
                    <a:pt x="20925" y="8096"/>
                    <a:pt x="20925" y="10800"/>
                  </a:cubicBezTo>
                  <a:cubicBezTo>
                    <a:pt x="20925" y="13505"/>
                    <a:pt x="19874" y="16049"/>
                    <a:pt x="17961" y="17961"/>
                  </a:cubicBezTo>
                  <a:cubicBezTo>
                    <a:pt x="16049" y="19874"/>
                    <a:pt x="13505" y="20925"/>
                    <a:pt x="10800" y="20925"/>
                  </a:cubicBezTo>
                  <a:cubicBezTo>
                    <a:pt x="8096" y="20925"/>
                    <a:pt x="5551" y="19874"/>
                    <a:pt x="3639" y="17961"/>
                  </a:cubicBezTo>
                  <a:cubicBezTo>
                    <a:pt x="1726" y="16049"/>
                    <a:pt x="675" y="13505"/>
                    <a:pt x="675" y="10800"/>
                  </a:cubicBezTo>
                  <a:cubicBezTo>
                    <a:pt x="675" y="8096"/>
                    <a:pt x="1726" y="5551"/>
                    <a:pt x="3639" y="3639"/>
                  </a:cubicBezTo>
                  <a:cubicBezTo>
                    <a:pt x="5551" y="1726"/>
                    <a:pt x="8095" y="675"/>
                    <a:pt x="10800" y="675"/>
                  </a:cubicBezTo>
                  <a:close/>
                  <a:moveTo>
                    <a:pt x="10462" y="1350"/>
                  </a:moveTo>
                  <a:cubicBezTo>
                    <a:pt x="10462" y="1350"/>
                    <a:pt x="10462" y="2700"/>
                    <a:pt x="10462" y="2700"/>
                  </a:cubicBezTo>
                  <a:lnTo>
                    <a:pt x="11138" y="2700"/>
                  </a:lnTo>
                  <a:lnTo>
                    <a:pt x="11138" y="1350"/>
                  </a:lnTo>
                  <a:lnTo>
                    <a:pt x="10462" y="1350"/>
                  </a:lnTo>
                  <a:close/>
                  <a:moveTo>
                    <a:pt x="10462" y="4050"/>
                  </a:moveTo>
                  <a:lnTo>
                    <a:pt x="10462" y="10937"/>
                  </a:lnTo>
                  <a:lnTo>
                    <a:pt x="13595" y="14080"/>
                  </a:lnTo>
                  <a:lnTo>
                    <a:pt x="14080" y="13595"/>
                  </a:lnTo>
                  <a:lnTo>
                    <a:pt x="11138" y="10663"/>
                  </a:lnTo>
                  <a:cubicBezTo>
                    <a:pt x="11138" y="10663"/>
                    <a:pt x="11138" y="4050"/>
                    <a:pt x="11138" y="4050"/>
                  </a:cubicBezTo>
                  <a:lnTo>
                    <a:pt x="10462" y="4050"/>
                  </a:lnTo>
                  <a:close/>
                  <a:moveTo>
                    <a:pt x="1350" y="10462"/>
                  </a:moveTo>
                  <a:cubicBezTo>
                    <a:pt x="1350" y="10462"/>
                    <a:pt x="1350" y="11138"/>
                    <a:pt x="1350" y="11138"/>
                  </a:cubicBezTo>
                  <a:lnTo>
                    <a:pt x="2700" y="11138"/>
                  </a:lnTo>
                  <a:lnTo>
                    <a:pt x="2700" y="10462"/>
                  </a:lnTo>
                  <a:lnTo>
                    <a:pt x="1350" y="10462"/>
                  </a:lnTo>
                  <a:close/>
                  <a:moveTo>
                    <a:pt x="18900" y="10462"/>
                  </a:moveTo>
                  <a:cubicBezTo>
                    <a:pt x="18900" y="10462"/>
                    <a:pt x="18900" y="11138"/>
                    <a:pt x="18900" y="11138"/>
                  </a:cubicBezTo>
                  <a:lnTo>
                    <a:pt x="20250" y="11138"/>
                  </a:lnTo>
                  <a:lnTo>
                    <a:pt x="20250" y="10462"/>
                  </a:lnTo>
                  <a:lnTo>
                    <a:pt x="18900" y="10462"/>
                  </a:lnTo>
                  <a:close/>
                  <a:moveTo>
                    <a:pt x="10462" y="18900"/>
                  </a:moveTo>
                  <a:cubicBezTo>
                    <a:pt x="10462" y="18900"/>
                    <a:pt x="10462" y="20250"/>
                    <a:pt x="10462" y="20250"/>
                  </a:cubicBezTo>
                  <a:lnTo>
                    <a:pt x="11138" y="20250"/>
                  </a:lnTo>
                  <a:lnTo>
                    <a:pt x="11138" y="18900"/>
                  </a:lnTo>
                  <a:lnTo>
                    <a:pt x="10462" y="189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 defTabSz="1219200"/>
              <a:endParaRPr sz="2400">
                <a:solidFill>
                  <a:srgbClr val="000000"/>
                </a:solidFill>
                <a:latin typeface="Century Gothic" panose="020B0502020202020204" pitchFamily="34" charset="0"/>
                <a:ea typeface="inpin culangti" panose="02000000000000000000" pitchFamily="2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20" name="TextBox 7"/>
          <p:cNvSpPr txBox="1"/>
          <p:nvPr/>
        </p:nvSpPr>
        <p:spPr>
          <a:xfrm>
            <a:off x="8724456" y="5198442"/>
            <a:ext cx="231849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r>
              <a:rPr lang="zh-CN" altLang="en-US" sz="9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Leelawadee UI Semilight" panose="020B0402040204020203" pitchFamily="34" charset="-34"/>
                <a:sym typeface="+mn-ea"/>
              </a:rPr>
              <a:t>输入内容</a:t>
            </a: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  <a:p>
            <a:pPr algn="ctr" defTabSz="1219200">
              <a:lnSpc>
                <a:spcPct val="200000"/>
              </a:lnSpc>
            </a:pPr>
            <a:endParaRPr lang="zh-CN" altLang="en-US" sz="9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Leelawadee UI Semilight" panose="020B0402040204020203" pitchFamily="34" charset="-3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70244" y="4859592"/>
            <a:ext cx="20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标题文本预设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495300" y="207645"/>
            <a:ext cx="472440" cy="47244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办公资源：www.bangongziyuan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宽屏</PresentationFormat>
  <Paragraphs>177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庞门正道标题体</vt:lpstr>
      <vt:lpstr>锐字真言体免费商用</vt:lpstr>
      <vt:lpstr>思源黑体 CN Regular</vt:lpstr>
      <vt:lpstr>微软雅黑</vt:lpstr>
      <vt:lpstr>Arial</vt:lpstr>
      <vt:lpstr>Calibri</vt:lpstr>
      <vt:lpstr>Century Gothic</vt:lpstr>
      <vt:lpstr>办公资源：www.bangongziyuan.com​​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办公资源网</Manager>
  <Company>办公资源网:www.bangongziyuan.com;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企业商务工作汇报PPT模板</dc:title>
  <dc:subject>工作汇报PPT模板</dc:subject>
  <dc:creator>办公资源网</dc:creator>
  <cp:keywords>办公资源网:www.bangongziyuan.com</cp:keywords>
  <dc:description>办公资源网:www.bangongziyuan.com;</dc:description>
  <cp:lastModifiedBy>天 下</cp:lastModifiedBy>
  <cp:revision>19</cp:revision>
  <dcterms:created xsi:type="dcterms:W3CDTF">2019-06-13T08:06:00Z</dcterms:created>
  <dcterms:modified xsi:type="dcterms:W3CDTF">2021-01-05T01:58:26Z</dcterms:modified>
  <cp:category>PPT模板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