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2"/>
  </p:notesMasterIdLst>
  <p:handoutMasterIdLst>
    <p:handoutMasterId r:id="rId23"/>
  </p:handoutMasterIdLst>
  <p:sldIdLst>
    <p:sldId id="314" r:id="rId3"/>
    <p:sldId id="273" r:id="rId4"/>
    <p:sldId id="278" r:id="rId5"/>
    <p:sldId id="264" r:id="rId6"/>
    <p:sldId id="282" r:id="rId7"/>
    <p:sldId id="283" r:id="rId8"/>
    <p:sldId id="341" r:id="rId9"/>
    <p:sldId id="285" r:id="rId10"/>
    <p:sldId id="286" r:id="rId11"/>
    <p:sldId id="287" r:id="rId12"/>
    <p:sldId id="342" r:id="rId13"/>
    <p:sldId id="288" r:id="rId14"/>
    <p:sldId id="289" r:id="rId15"/>
    <p:sldId id="291" r:id="rId16"/>
    <p:sldId id="343" r:id="rId17"/>
    <p:sldId id="292" r:id="rId18"/>
    <p:sldId id="297" r:id="rId19"/>
    <p:sldId id="294" r:id="rId20"/>
    <p:sldId id="345" r:id="rId21"/>
  </p:sldIdLst>
  <p:sldSz cx="9144000" cy="5143500" type="screen16x9"/>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532">
          <p15:clr>
            <a:srgbClr val="A4A3A4"/>
          </p15:clr>
        </p15:guide>
        <p15:guide id="2" pos="293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FAADC"/>
    <a:srgbClr val="4363FD"/>
    <a:srgbClr val="2176F3"/>
    <a:srgbClr val="127FEF"/>
    <a:srgbClr val="437BFD"/>
    <a:srgbClr val="5B6FFD"/>
    <a:srgbClr val="4387FE"/>
    <a:srgbClr val="4363F8"/>
    <a:srgbClr val="3969FA"/>
    <a:srgbClr val="4561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3437" autoAdjust="0"/>
  </p:normalViewPr>
  <p:slideViewPr>
    <p:cSldViewPr>
      <p:cViewPr varScale="1">
        <p:scale>
          <a:sx n="151" d="100"/>
          <a:sy n="151" d="100"/>
        </p:scale>
        <p:origin x="456" y="132"/>
      </p:cViewPr>
      <p:guideLst>
        <p:guide orient="horz" pos="1532"/>
        <p:guide pos="2930"/>
      </p:guideLst>
    </p:cSldViewPr>
  </p:slideViewPr>
  <p:notesTextViewPr>
    <p:cViewPr>
      <p:scale>
        <a:sx n="1" d="1"/>
        <a:sy n="1" d="1"/>
      </p:scale>
      <p:origin x="0" y="0"/>
    </p:cViewPr>
  </p:notesTextViewPr>
  <p:sorterViewPr>
    <p:cViewPr>
      <p:scale>
        <a:sx n="182" d="100"/>
        <a:sy n="182" d="100"/>
      </p:scale>
      <p:origin x="0" y="0"/>
    </p:cViewPr>
  </p:sorter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rgbClr val="4363FD"/>
            </a:solidFill>
            <a:ln>
              <a:noFill/>
            </a:ln>
            <a:effectLst/>
          </c:spPr>
          <c:invertIfNegative val="0"/>
          <c:cat>
            <c:strRef>
              <c:f>Sheet1!$A$2:$A$4</c:f>
              <c:strCache>
                <c:ptCount val="3"/>
                <c:pt idx="0">
                  <c:v>标题</c:v>
                </c:pt>
                <c:pt idx="1">
                  <c:v>标题</c:v>
                </c:pt>
                <c:pt idx="2">
                  <c:v>标题</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7F7F-47D9-B00B-DF935DF2AB4F}"/>
            </c:ext>
          </c:extLst>
        </c:ser>
        <c:ser>
          <c:idx val="1"/>
          <c:order val="1"/>
          <c:tx>
            <c:strRef>
              <c:f>Sheet1!$C$1</c:f>
              <c:strCache>
                <c:ptCount val="1"/>
                <c:pt idx="0">
                  <c:v>系列 2</c:v>
                </c:pt>
              </c:strCache>
            </c:strRef>
          </c:tx>
          <c:spPr>
            <a:solidFill>
              <a:schemeClr val="accent5">
                <a:lumMod val="60000"/>
                <a:lumOff val="40000"/>
              </a:schemeClr>
            </a:solidFill>
            <a:ln>
              <a:noFill/>
            </a:ln>
            <a:effectLst/>
          </c:spPr>
          <c:invertIfNegative val="0"/>
          <c:cat>
            <c:strRef>
              <c:f>Sheet1!$A$2:$A$4</c:f>
              <c:strCache>
                <c:ptCount val="3"/>
                <c:pt idx="0">
                  <c:v>标题</c:v>
                </c:pt>
                <c:pt idx="1">
                  <c:v>标题</c:v>
                </c:pt>
                <c:pt idx="2">
                  <c:v>标题</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7F7F-47D9-B00B-DF935DF2AB4F}"/>
            </c:ext>
          </c:extLst>
        </c:ser>
        <c:ser>
          <c:idx val="2"/>
          <c:order val="2"/>
          <c:tx>
            <c:strRef>
              <c:f>Sheet1!$D$1</c:f>
              <c:strCache>
                <c:ptCount val="1"/>
                <c:pt idx="0">
                  <c:v>系列 3</c:v>
                </c:pt>
              </c:strCache>
            </c:strRef>
          </c:tx>
          <c:spPr>
            <a:solidFill>
              <a:schemeClr val="bg1">
                <a:lumMod val="85000"/>
              </a:schemeClr>
            </a:solidFill>
            <a:ln>
              <a:noFill/>
            </a:ln>
            <a:effectLst/>
          </c:spPr>
          <c:invertIfNegative val="0"/>
          <c:cat>
            <c:strRef>
              <c:f>Sheet1!$A$2:$A$4</c:f>
              <c:strCache>
                <c:ptCount val="3"/>
                <c:pt idx="0">
                  <c:v>标题</c:v>
                </c:pt>
                <c:pt idx="1">
                  <c:v>标题</c:v>
                </c:pt>
                <c:pt idx="2">
                  <c:v>标题</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7F7F-47D9-B00B-DF935DF2AB4F}"/>
            </c:ext>
          </c:extLst>
        </c:ser>
        <c:dLbls>
          <c:showLegendKey val="0"/>
          <c:showVal val="0"/>
          <c:showCatName val="0"/>
          <c:showSerName val="0"/>
          <c:showPercent val="0"/>
          <c:showBubbleSize val="0"/>
        </c:dLbls>
        <c:gapWidth val="219"/>
        <c:overlap val="-27"/>
        <c:axId val="488887784"/>
        <c:axId val="491350024"/>
      </c:barChart>
      <c:catAx>
        <c:axId val="48888778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defRPr>
            </a:pPr>
            <a:endParaRPr lang="zh-CN"/>
          </a:p>
        </c:txPr>
        <c:crossAx val="491350024"/>
        <c:crosses val="autoZero"/>
        <c:auto val="1"/>
        <c:lblAlgn val="ctr"/>
        <c:lblOffset val="100"/>
        <c:noMultiLvlLbl val="0"/>
      </c:catAx>
      <c:valAx>
        <c:axId val="491350024"/>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defRPr>
            </a:pPr>
            <a:endParaRPr lang="zh-CN"/>
          </a:p>
        </c:txPr>
        <c:crossAx val="488887784"/>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方正黑体简体" panose="03000509000000000000" pitchFamily="65" charset="-122"/>
          <a:ea typeface="方正黑体简体" panose="03000509000000000000" pitchFamily="65"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A021F4-FBEC-4D1B-A244-40C17C661FC2}" type="datetime1">
              <a:rPr lang="zh-CN" altLang="en-US" smtClean="0"/>
              <a:t>2021/1/5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58B9A5-25FB-423C-ADD4-9B377F221A8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1" hangingPunct="1">
              <a:buFont typeface="Arial" panose="020B0604020202020204" pitchFamily="34" charset="0"/>
              <a:buNone/>
              <a:defRPr sz="1200">
                <a:latin typeface="阿里巴巴普惠体 R" panose="00020600040101010101" charset="-122"/>
                <a:ea typeface="阿里巴巴普惠体 R" panose="00020600040101010101" charset="-122"/>
                <a:cs typeface="阿里巴巴普惠体 R" panose="00020600040101010101" charset="-122"/>
              </a:defRPr>
            </a:lvl1pPr>
          </a:lstStyle>
          <a:p>
            <a:pPr>
              <a:defRPr/>
            </a:pPr>
            <a:endParaRPr lang="zh-CN" altLang="zh-CN"/>
          </a:p>
        </p:txBody>
      </p:sp>
      <p:sp>
        <p:nvSpPr>
          <p:cNvPr id="2051" name="日期占位符 2"/>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eaLnBrk="1" hangingPunct="1">
              <a:buFont typeface="Arial" panose="020B0604020202020204" pitchFamily="34" charset="0"/>
              <a:buNone/>
              <a:defRPr>
                <a:latin typeface="阿里巴巴普惠体 R" panose="00020600040101010101" charset="-122"/>
                <a:ea typeface="阿里巴巴普惠体 R" panose="00020600040101010101" charset="-122"/>
                <a:cs typeface="阿里巴巴普惠体 R" panose="00020600040101010101" charset="-122"/>
              </a:defRPr>
            </a:lvl1pPr>
          </a:lstStyle>
          <a:p>
            <a:pPr>
              <a:defRPr/>
            </a:pPr>
            <a:fld id="{AB87DC56-0F99-4D77-B479-24EA34EBADBB}" type="datetime1">
              <a:rPr lang="zh-CN" altLang="en-US" smtClean="0"/>
              <a:t>2021/1/5</a:t>
            </a:fld>
            <a:endParaRPr lang="zh-CN" altLang="en-US" sz="1200"/>
          </a:p>
        </p:txBody>
      </p:sp>
      <p:sp>
        <p:nvSpPr>
          <p:cNvPr id="2052" name="幻灯片图像占位符 3"/>
          <p:cNvSpPr>
            <a:spLocks noGrp="1" noRot="1" noChangeAspect="1" noChangeArrowheads="1"/>
          </p:cNvSpPr>
          <p:nvPr>
            <p:ph type="sldImg" idx="2"/>
          </p:nvPr>
        </p:nvSpPr>
        <p:spPr bwMode="auto">
          <a:xfrm>
            <a:off x="381000" y="685800"/>
            <a:ext cx="609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14341" name="备注占位符 4"/>
          <p:cNvSpPr>
            <a:spLocks noGrp="1" noRot="1" noChangeAspect="1" noChangeArrowheads="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0" eaLnBrk="0" hangingPunct="0">
              <a:defRPr>
                <a:solidFill>
                  <a:schemeClr val="tx1"/>
                </a:solidFill>
                <a:latin typeface="Arial" panose="020B0604020202020204" pitchFamily="34" charset="0"/>
                <a:ea typeface="宋体" panose="02010600030101010101" pitchFamily="2" charset="-122"/>
              </a:defRPr>
            </a:lvl1pPr>
            <a:lvl2pPr marL="742950" indent="-285750" defTabSz="0" eaLnBrk="0" hangingPunct="0">
              <a:defRPr>
                <a:solidFill>
                  <a:schemeClr val="tx1"/>
                </a:solidFill>
                <a:latin typeface="Arial" panose="020B0604020202020204" pitchFamily="34" charset="0"/>
                <a:ea typeface="宋体" panose="02010600030101010101" pitchFamily="2" charset="-122"/>
              </a:defRPr>
            </a:lvl2pPr>
            <a:lvl3pPr marL="1143000" indent="-228600" defTabSz="0" eaLnBrk="0" hangingPunct="0">
              <a:defRPr>
                <a:solidFill>
                  <a:schemeClr val="tx1"/>
                </a:solidFill>
                <a:latin typeface="Arial" panose="020B0604020202020204" pitchFamily="34" charset="0"/>
                <a:ea typeface="宋体" panose="02010600030101010101" pitchFamily="2" charset="-122"/>
              </a:defRPr>
            </a:lvl3pPr>
            <a:lvl4pPr marL="1600200" indent="-228600" defTabSz="0" eaLnBrk="0" hangingPunct="0">
              <a:defRPr>
                <a:solidFill>
                  <a:schemeClr val="tx1"/>
                </a:solidFill>
                <a:latin typeface="Arial" panose="020B0604020202020204" pitchFamily="34" charset="0"/>
                <a:ea typeface="宋体" panose="02010600030101010101" pitchFamily="2" charset="-122"/>
              </a:defRPr>
            </a:lvl4pPr>
            <a:lvl5pPr marL="2057400" indent="-228600" defTabSz="0" eaLnBrk="0" hangingPunct="0">
              <a:defRPr>
                <a:solidFill>
                  <a:schemeClr val="tx1"/>
                </a:solidFill>
                <a:latin typeface="Arial" panose="020B0604020202020204" pitchFamily="34" charset="0"/>
                <a:ea typeface="宋体" panose="02010600030101010101" pitchFamily="2" charset="-122"/>
              </a:defRPr>
            </a:lvl5pPr>
            <a:lvl6pPr marL="2514600" indent="-228600" defTabSz="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30000"/>
              </a:spcBef>
              <a:defRPr/>
            </a:pPr>
            <a:r>
              <a:rPr lang="zh-CN" altLang="zh-CN" sz="1200">
                <a:latin typeface="阿里巴巴普惠体 R" panose="00020600040101010101" charset="-122"/>
                <a:ea typeface="阿里巴巴普惠体 R" panose="00020600040101010101" charset="-122"/>
                <a:cs typeface="阿里巴巴普惠体 R" panose="00020600040101010101" charset="-122"/>
              </a:rPr>
              <a:t>单击此处编辑母版文本样式</a:t>
            </a:r>
          </a:p>
          <a:p>
            <a:pPr>
              <a:spcBef>
                <a:spcPct val="30000"/>
              </a:spcBef>
              <a:defRPr/>
            </a:pPr>
            <a:r>
              <a:rPr lang="zh-CN" altLang="zh-CN" sz="1200">
                <a:latin typeface="阿里巴巴普惠体 R" panose="00020600040101010101" charset="-122"/>
                <a:ea typeface="阿里巴巴普惠体 R" panose="00020600040101010101" charset="-122"/>
                <a:cs typeface="阿里巴巴普惠体 R" panose="00020600040101010101" charset="-122"/>
              </a:rPr>
              <a:t>第二级</a:t>
            </a:r>
          </a:p>
          <a:p>
            <a:pPr>
              <a:spcBef>
                <a:spcPct val="30000"/>
              </a:spcBef>
              <a:defRPr/>
            </a:pPr>
            <a:r>
              <a:rPr lang="zh-CN" altLang="zh-CN" sz="1200">
                <a:latin typeface="阿里巴巴普惠体 R" panose="00020600040101010101" charset="-122"/>
                <a:ea typeface="阿里巴巴普惠体 R" panose="00020600040101010101" charset="-122"/>
                <a:cs typeface="阿里巴巴普惠体 R" panose="00020600040101010101" charset="-122"/>
              </a:rPr>
              <a:t>第三级</a:t>
            </a:r>
          </a:p>
          <a:p>
            <a:pPr>
              <a:spcBef>
                <a:spcPct val="30000"/>
              </a:spcBef>
              <a:defRPr/>
            </a:pPr>
            <a:r>
              <a:rPr lang="zh-CN" altLang="zh-CN" sz="1200">
                <a:latin typeface="阿里巴巴普惠体 R" panose="00020600040101010101" charset="-122"/>
                <a:ea typeface="阿里巴巴普惠体 R" panose="00020600040101010101" charset="-122"/>
                <a:cs typeface="阿里巴巴普惠体 R" panose="00020600040101010101" charset="-122"/>
              </a:rPr>
              <a:t>第四级</a:t>
            </a:r>
          </a:p>
          <a:p>
            <a:pPr>
              <a:spcBef>
                <a:spcPct val="30000"/>
              </a:spcBef>
              <a:defRPr/>
            </a:pPr>
            <a:r>
              <a:rPr lang="zh-CN" altLang="zh-CN" sz="1200">
                <a:latin typeface="阿里巴巴普惠体 R" panose="00020600040101010101" charset="-122"/>
                <a:ea typeface="阿里巴巴普惠体 R" panose="00020600040101010101" charset="-122"/>
                <a:cs typeface="阿里巴巴普惠体 R" panose="00020600040101010101" charset="-122"/>
              </a:rPr>
              <a:t>第五级</a:t>
            </a:r>
          </a:p>
        </p:txBody>
      </p:sp>
      <p:sp>
        <p:nvSpPr>
          <p:cNvPr id="2054" name="页脚占位符 5"/>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eaLnBrk="1" hangingPunct="1">
              <a:buFont typeface="Arial" panose="020B0604020202020204" pitchFamily="34" charset="0"/>
              <a:buNone/>
              <a:defRPr sz="1200">
                <a:latin typeface="阿里巴巴普惠体 R" panose="00020600040101010101" charset="-122"/>
                <a:ea typeface="阿里巴巴普惠体 R" panose="00020600040101010101" charset="-122"/>
                <a:cs typeface="阿里巴巴普惠体 R" panose="00020600040101010101" charset="-122"/>
              </a:defRPr>
            </a:lvl1pPr>
          </a:lstStyle>
          <a:p>
            <a:pPr>
              <a:defRPr/>
            </a:pPr>
            <a:endParaRPr lang="zh-CN" altLang="zh-CN"/>
          </a:p>
        </p:txBody>
      </p:sp>
      <p:sp>
        <p:nvSpPr>
          <p:cNvPr id="2055" name="灯片编号占位符 6"/>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r" eaLnBrk="1" hangingPunct="1">
              <a:buFont typeface="Arial" panose="020B0604020202020204" pitchFamily="34" charset="0"/>
              <a:buNone/>
              <a:defRPr>
                <a:latin typeface="阿里巴巴普惠体 R" panose="00020600040101010101" charset="-122"/>
                <a:ea typeface="阿里巴巴普惠体 R" panose="00020600040101010101" charset="-122"/>
                <a:cs typeface="阿里巴巴普惠体 R" panose="00020600040101010101" charset="-122"/>
              </a:defRPr>
            </a:lvl1pPr>
          </a:lstStyle>
          <a:p>
            <a:pPr>
              <a:defRPr/>
            </a:pPr>
            <a:fld id="{7FD80318-7551-4EB4-B86B-46DD5DD1884A}" type="slidenum">
              <a:rPr lang="zh-CN" altLang="en-US"/>
              <a:t>‹#›</a:t>
            </a:fld>
            <a:endParaRPr lang="zh-CN" altLang="en-US" sz="1200"/>
          </a:p>
        </p:txBody>
      </p:sp>
    </p:spTree>
  </p:cSld>
  <p:clrMap bg1="lt1" tx1="dk1" bg2="lt2" tx2="dk2" accent1="accent1" accent2="accent2" accent3="accent3" accent4="accent4" accent5="accent5" accent6="accent6" hlink="hlink" folHlink="folHlink"/>
  <p:hf hdr="0" ftr="0" dt="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灯片编号占位符 2"/>
          <p:cNvSpPr>
            <a:spLocks noGrp="1"/>
          </p:cNvSpPr>
          <p:nvPr>
            <p:ph type="sldNum" sz="quarter" idx="5"/>
          </p:nvPr>
        </p:nvSpPr>
        <p:spPr/>
        <p:txBody>
          <a:bodyPr/>
          <a:lstStyle/>
          <a:p>
            <a:pPr>
              <a:defRPr/>
            </a:pPr>
            <a:fld id="{7FD80318-7551-4EB4-B86B-46DD5DD1884A}" type="slidenum">
              <a:rPr lang="zh-CN" altLang="en-US"/>
              <a:t>1</a:t>
            </a:fld>
            <a:endParaRPr lang="zh-CN" altLang="en-US" sz="1200"/>
          </a:p>
        </p:txBody>
      </p:sp>
      <p:sp>
        <p:nvSpPr>
          <p:cNvPr id="4" name="文本占位符 3"/>
          <p:cNvSpPr>
            <a:spLocks noGrp="1"/>
          </p:cNvSpPr>
          <p:nvPr>
            <p:ph type="body" sz="quarter"/>
          </p:nvPr>
        </p:nvSpPr>
        <p:spPr>
          <a:xfrm>
            <a:off x="662016" y="3931500"/>
            <a:ext cx="5296132" cy="3216682"/>
          </a:xfrm>
          <a:prstGeom prst="rect">
            <a:avLst/>
          </a:prstGeom>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FD80318-7551-4EB4-B86B-46DD5DD1884A}" type="slidenum">
              <a:rPr lang="zh-CN" altLang="en-US" smtClean="0"/>
              <a:t>10</a:t>
            </a:fld>
            <a:endParaRPr lang="zh-CN"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FD80318-7551-4EB4-B86B-46DD5DD1884A}" type="slidenum">
              <a:rPr lang="zh-CN" altLang="en-US" smtClean="0"/>
              <a:t>11</a:t>
            </a:fld>
            <a:endParaRPr lang="zh-CN"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FD80318-7551-4EB4-B86B-46DD5DD1884A}" type="slidenum">
              <a:rPr lang="zh-CN" altLang="en-US" smtClean="0"/>
              <a:t>12</a:t>
            </a:fld>
            <a:endParaRPr lang="zh-CN"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FD80318-7551-4EB4-B86B-46DD5DD1884A}" type="slidenum">
              <a:rPr lang="zh-CN" altLang="en-US" smtClean="0"/>
              <a:t>13</a:t>
            </a:fld>
            <a:endParaRPr lang="zh-CN"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FD80318-7551-4EB4-B86B-46DD5DD1884A}" type="slidenum">
              <a:rPr lang="zh-CN" altLang="en-US" smtClean="0"/>
              <a:t>14</a:t>
            </a:fld>
            <a:endParaRPr lang="zh-CN"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FD80318-7551-4EB4-B86B-46DD5DD1884A}" type="slidenum">
              <a:rPr lang="zh-CN" altLang="en-US" smtClean="0"/>
              <a:t>15</a:t>
            </a:fld>
            <a:endParaRPr lang="zh-CN"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FD80318-7551-4EB4-B86B-46DD5DD1884A}" type="slidenum">
              <a:rPr lang="zh-CN" altLang="en-US" smtClean="0"/>
              <a:t>16</a:t>
            </a:fld>
            <a:endParaRPr lang="zh-CN"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FD80318-7551-4EB4-B86B-46DD5DD1884A}" type="slidenum">
              <a:rPr lang="zh-CN" altLang="en-US" smtClean="0"/>
              <a:t>17</a:t>
            </a:fld>
            <a:endParaRPr lang="zh-CN"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FD80318-7551-4EB4-B86B-46DD5DD1884A}" type="slidenum">
              <a:rPr lang="zh-CN" altLang="en-US" smtClean="0"/>
              <a:t>18</a:t>
            </a:fld>
            <a:endParaRPr lang="zh-CN"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灯片编号占位符 2"/>
          <p:cNvSpPr>
            <a:spLocks noGrp="1"/>
          </p:cNvSpPr>
          <p:nvPr>
            <p:ph type="sldNum" sz="quarter" idx="5"/>
          </p:nvPr>
        </p:nvSpPr>
        <p:spPr/>
        <p:txBody>
          <a:bodyPr/>
          <a:lstStyle/>
          <a:p>
            <a:pPr>
              <a:defRPr/>
            </a:pPr>
            <a:fld id="{7FD80318-7551-4EB4-B86B-46DD5DD1884A}" type="slidenum">
              <a:rPr lang="zh-CN" altLang="en-US"/>
              <a:t>19</a:t>
            </a:fld>
            <a:endParaRPr lang="zh-CN" altLang="en-US" sz="1200"/>
          </a:p>
        </p:txBody>
      </p:sp>
      <p:sp>
        <p:nvSpPr>
          <p:cNvPr id="4" name="文本占位符 3"/>
          <p:cNvSpPr>
            <a:spLocks noGrp="1"/>
          </p:cNvSpPr>
          <p:nvPr>
            <p:ph type="body" sz="quarter"/>
          </p:nvPr>
        </p:nvSpPr>
        <p:spPr>
          <a:xfrm>
            <a:off x="662016" y="3931500"/>
            <a:ext cx="5296132" cy="3216682"/>
          </a:xfrm>
          <a:prstGeom prst="rect">
            <a:avLst/>
          </a:prstGeom>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FD80318-7551-4EB4-B86B-46DD5DD1884A}" type="slidenum">
              <a:rPr lang="zh-CN" altLang="en-US" smtClean="0"/>
              <a:t>2</a:t>
            </a:fld>
            <a:endParaRPr lang="zh-CN"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FD80318-7551-4EB4-B86B-46DD5DD1884A}" type="slidenum">
              <a:rPr lang="zh-CN" altLang="en-US" smtClean="0"/>
              <a:t>3</a:t>
            </a:fld>
            <a:endParaRPr lang="zh-CN"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FD80318-7551-4EB4-B86B-46DD5DD1884A}" type="slidenum">
              <a:rPr lang="zh-CN" altLang="en-US" smtClean="0"/>
              <a:t>4</a:t>
            </a:fld>
            <a:endParaRPr lang="zh-CN"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FD80318-7551-4EB4-B86B-46DD5DD1884A}" type="slidenum">
              <a:rPr lang="zh-CN" altLang="en-US" smtClean="0"/>
              <a:t>5</a:t>
            </a:fld>
            <a:endParaRPr lang="zh-CN"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FD80318-7551-4EB4-B86B-46DD5DD1884A}" type="slidenum">
              <a:rPr lang="zh-CN" altLang="en-US" smtClean="0"/>
              <a:t>6</a:t>
            </a:fld>
            <a:endParaRPr lang="zh-CN"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FD80318-7551-4EB4-B86B-46DD5DD1884A}" type="slidenum">
              <a:rPr lang="zh-CN" altLang="en-US" smtClean="0"/>
              <a:t>7</a:t>
            </a:fld>
            <a:endParaRPr lang="zh-CN"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FD80318-7551-4EB4-B86B-46DD5DD1884A}" type="slidenum">
              <a:rPr lang="zh-CN" altLang="en-US" smtClean="0"/>
              <a:t>8</a:t>
            </a:fld>
            <a:endParaRPr lang="zh-CN"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FD80318-7551-4EB4-B86B-46DD5DD1884A}" type="slidenum">
              <a:rPr lang="zh-CN" altLang="en-US" smtClean="0"/>
              <a:t>9</a:t>
            </a:fld>
            <a:endParaRPr lang="zh-CN"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4" name="灯片编号占位符 23"/>
          <p:cNvSpPr>
            <a:spLocks noGrp="1"/>
          </p:cNvSpPr>
          <p:nvPr>
            <p:ph type="sldNum" sz="quarter" idx="12"/>
          </p:nvPr>
        </p:nvSpPr>
        <p:spPr>
          <a:xfrm>
            <a:off x="8445137" y="4600776"/>
            <a:ext cx="437443" cy="274637"/>
          </a:xfrm>
        </p:spPr>
        <p:txBody>
          <a:bodyPr/>
          <a:lstStyle>
            <a:lvl1pPr algn="ctr">
              <a:defRPr/>
            </a:lvl1pPr>
          </a:lstStyle>
          <a:p>
            <a:pPr>
              <a:defRPr/>
            </a:pPr>
            <a:fld id="{C5E5E1A8-4F0F-4CBF-B96E-3F758873B4EE}" type="slidenum">
              <a:rPr lang="zh-CN" altLang="en-US" smtClean="0"/>
              <a:t>‹#›</a:t>
            </a:fld>
            <a:endParaRPr lang="zh-CN" altLang="en-US" sz="1800" dirty="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Calibri" panose="020F0502020204030204" pitchFamily="34" charset="0"/>
            </a:endParaRPr>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0AB05325-ED67-4146-ADF5-B279547A855F}" type="datetime1">
              <a:rPr lang="zh-CN" altLang="en-US" smtClean="0"/>
              <a:t>2021/1/5</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300B091C-B351-443D-94F1-E62D927AEAC2}" type="slidenum">
              <a:rPr lang="zh-CN" altLang="en-US"/>
              <a:t>‹#›</a:t>
            </a:fld>
            <a:endParaRPr lang="zh-CN" altLang="en-US" sz="180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DC6D108B-E612-41E4-B7F7-8CCCA9196A07}" type="datetime1">
              <a:rPr lang="zh-CN" altLang="en-US" smtClean="0"/>
              <a:t>2021/1/5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2675F3FD-660E-4067-A1D6-912D1251B00F}" type="slidenum">
              <a:rPr lang="zh-CN" altLang="en-US"/>
              <a:t>‹#›</a:t>
            </a:fld>
            <a:endParaRPr lang="zh-CN" altLang="en-US" sz="1800">
              <a:solidFill>
                <a:schemeClr val="tx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B239D56D-1D99-4BAD-8E5E-7D5490B4BDE0}" type="datetime1">
              <a:rPr lang="zh-CN" altLang="en-US" smtClean="0"/>
              <a:t>2021/1/5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E30D9FD7-22CD-4D69-9362-4D6E4A681522}" type="slidenum">
              <a:rPr lang="zh-CN" altLang="en-US"/>
              <a:t>‹#›</a:t>
            </a:fld>
            <a:endParaRPr lang="zh-CN" altLang="en-US" sz="1800">
              <a:solidFill>
                <a:schemeClr val="tx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143000" y="992222"/>
            <a:ext cx="6858000" cy="1640251"/>
          </a:xfrm>
        </p:spPr>
        <p:txBody>
          <a:bodyPr anchor="b">
            <a:normAutofit/>
          </a:bodyPr>
          <a:lstStyle>
            <a:lvl1pPr algn="ctr">
              <a:lnSpc>
                <a:spcPct val="130000"/>
              </a:lnSpc>
              <a:defRPr sz="4500">
                <a:effectLst>
                  <a:outerShdw blurRad="38100" dist="38100" dir="2700000" algn="tl">
                    <a:srgbClr val="000000">
                      <a:alpha val="43137"/>
                    </a:srgbClr>
                  </a:outerShdw>
                </a:effectLst>
              </a:defRPr>
            </a:lvl1pPr>
          </a:lstStyle>
          <a:p>
            <a:r>
              <a:rPr lang="zh-CN" altLang="en-US" dirty="0"/>
              <a:t>单击此处添加标题</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3" name="副标题 2"/>
          <p:cNvSpPr>
            <a:spLocks noGrp="1"/>
          </p:cNvSpPr>
          <p:nvPr>
            <p:ph type="subTitle" idx="1" hasCustomPrompt="1"/>
          </p:nvPr>
        </p:nvSpPr>
        <p:spPr>
          <a:xfrm>
            <a:off x="1143000" y="2701529"/>
            <a:ext cx="6858000" cy="1241822"/>
          </a:xfrm>
        </p:spPr>
        <p:txBody>
          <a:bodyPr>
            <a:normAutofit/>
          </a:bodyPr>
          <a:lstStyle>
            <a:lvl1pPr marL="0" indent="0" algn="ctr">
              <a:buNone/>
              <a:defRPr sz="1350">
                <a:solidFill>
                  <a:schemeClr val="tx1">
                    <a:lumMod val="75000"/>
                    <a:lumOff val="25000"/>
                  </a:schemeClr>
                </a:solidFill>
                <a:effectLst/>
                <a:latin typeface="阿里巴巴普惠体 R" panose="00020600040101010101" charset="-122"/>
                <a:ea typeface="阿里巴巴普惠体 R" panose="00020600040101010101" charset="-122"/>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单击此处添加副标题</a:t>
            </a:r>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85775" y="193834"/>
            <a:ext cx="7886700" cy="994172"/>
          </a:xfrm>
        </p:spPr>
        <p:txBody>
          <a:bodyPr anchor="ctr" anchorCtr="0">
            <a:normAutofit/>
          </a:bodyPr>
          <a:lstStyle>
            <a:lvl1pPr>
              <a:defRPr sz="1800" b="1">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内容占位符 2"/>
          <p:cNvSpPr>
            <a:spLocks noGrp="1"/>
          </p:cNvSpPr>
          <p:nvPr>
            <p:ph idx="1"/>
          </p:nvPr>
        </p:nvSpPr>
        <p:spPr>
          <a:xfrm>
            <a:off x="485775" y="1369219"/>
            <a:ext cx="7886700" cy="3263504"/>
          </a:xfrm>
        </p:spPr>
        <p:txBody>
          <a:bodyPr>
            <a:normAutofit/>
          </a:bodyPr>
          <a:lstStyle>
            <a:lvl1pPr>
              <a:defRPr sz="1500">
                <a:solidFill>
                  <a:schemeClr val="tx1">
                    <a:lumMod val="75000"/>
                    <a:lumOff val="25000"/>
                  </a:schemeClr>
                </a:solidFill>
              </a:defRPr>
            </a:lvl1pPr>
            <a:lvl2pPr>
              <a:defRPr sz="135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2813338"/>
            <a:ext cx="5491163" cy="608518"/>
          </a:xfrm>
        </p:spPr>
        <p:txBody>
          <a:bodyPr anchor="b">
            <a:normAutofit/>
          </a:bodyPr>
          <a:lstStyle>
            <a:lvl1pPr>
              <a:defRPr sz="300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文本占位符 2"/>
          <p:cNvSpPr>
            <a:spLocks noGrp="1"/>
          </p:cNvSpPr>
          <p:nvPr>
            <p:ph type="body" idx="1"/>
          </p:nvPr>
        </p:nvSpPr>
        <p:spPr>
          <a:xfrm>
            <a:off x="623888" y="3457521"/>
            <a:ext cx="5491163" cy="485666"/>
          </a:xfrm>
        </p:spPr>
        <p:txBody>
          <a:bodyPr>
            <a:normAutofit/>
          </a:bodyPr>
          <a:lstStyle>
            <a:lvl1pPr marL="0" indent="0">
              <a:buNone/>
              <a:defRPr sz="135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nvPr>
        </p:nvSpPr>
        <p:spPr/>
        <p:txBody>
          <a:bodyPr/>
          <a:lstStyle/>
          <a:p>
            <a:pPr>
              <a:defRPr/>
            </a:pPr>
            <a:fld id="{DC0B306A-7FEE-408E-A404-883F07D915CB}" type="datetime1">
              <a:rPr lang="zh-CN" altLang="en-US" smtClean="0"/>
              <a:t>2021/1/5</a:t>
            </a:fld>
            <a:endParaRPr lang="zh-CN" altLang="en-US" sz="1800">
              <a:solidFill>
                <a:schemeClr val="tx1"/>
              </a:solidFill>
            </a:endParaRPr>
          </a:p>
        </p:txBody>
      </p:sp>
      <p:sp>
        <p:nvSpPr>
          <p:cNvPr id="5" name="页脚占位符 4"/>
          <p:cNvSpPr>
            <a:spLocks noGrp="1"/>
          </p:cNvSpPr>
          <p:nvPr>
            <p:ph type="ftr" sz="quarter" idx="11"/>
          </p:nvPr>
        </p:nvSpPr>
        <p:spPr/>
        <p:txBody>
          <a:bodyPr/>
          <a:lstStyle/>
          <a:p>
            <a:pPr>
              <a:defRPr/>
            </a:pPr>
            <a:endParaRPr lang="zh-CN" altLang="zh-CN"/>
          </a:p>
        </p:txBody>
      </p:sp>
      <p:sp>
        <p:nvSpPr>
          <p:cNvPr id="6" name="灯片编号占位符 5"/>
          <p:cNvSpPr>
            <a:spLocks noGrp="1"/>
          </p:cNvSpPr>
          <p:nvPr>
            <p:ph type="sldNum" sz="quarter" idx="12"/>
          </p:nvPr>
        </p:nvSpPr>
        <p:spPr/>
        <p:txBody>
          <a:bodyPr/>
          <a:lstStyle/>
          <a:p>
            <a:pPr>
              <a:defRPr/>
            </a:pPr>
            <a:fld id="{1467C533-8BA8-4A6D-94D0-EB78642C8E53}" type="slidenum">
              <a:rPr lang="zh-CN" altLang="en-US"/>
              <a:t>‹#›</a:t>
            </a:fld>
            <a:endParaRPr lang="zh-CN" altLang="en-US" sz="1800">
              <a:solidFill>
                <a:schemeClr val="tx1"/>
              </a:solidFill>
            </a:endParaRP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85775" y="193834"/>
            <a:ext cx="7886700" cy="994172"/>
          </a:xfrm>
        </p:spPr>
        <p:txBody>
          <a:bodyPr>
            <a:normAutofit/>
          </a:bodyPr>
          <a:lstStyle>
            <a:lvl1pPr>
              <a:defRPr sz="1800" b="1" i="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内容占位符 2"/>
          <p:cNvSpPr>
            <a:spLocks noGrp="1"/>
          </p:cNvSpPr>
          <p:nvPr>
            <p:ph sz="half" idx="1"/>
          </p:nvPr>
        </p:nvSpPr>
        <p:spPr>
          <a:xfrm>
            <a:off x="485775" y="1369219"/>
            <a:ext cx="3886200" cy="3263504"/>
          </a:xfrm>
        </p:spPr>
        <p:txBody>
          <a:bodyPr>
            <a:normAutofit/>
          </a:bodyPr>
          <a:lstStyle>
            <a:lvl1pPr>
              <a:lnSpc>
                <a:spcPct val="150000"/>
              </a:lnSpc>
              <a:defRPr sz="1500">
                <a:solidFill>
                  <a:schemeClr val="tx1">
                    <a:lumMod val="75000"/>
                    <a:lumOff val="25000"/>
                  </a:schemeClr>
                </a:solidFill>
              </a:defRPr>
            </a:lvl1pPr>
            <a:lvl2pPr>
              <a:lnSpc>
                <a:spcPct val="150000"/>
              </a:lnSpc>
              <a:defRPr sz="1350">
                <a:solidFill>
                  <a:schemeClr val="tx1">
                    <a:lumMod val="75000"/>
                    <a:lumOff val="25000"/>
                  </a:schemeClr>
                </a:solidFill>
              </a:defRPr>
            </a:lvl2pPr>
            <a:lvl3pPr>
              <a:lnSpc>
                <a:spcPct val="150000"/>
              </a:lnSpc>
              <a:defRPr sz="1200">
                <a:solidFill>
                  <a:schemeClr val="tx1">
                    <a:lumMod val="75000"/>
                    <a:lumOff val="25000"/>
                  </a:schemeClr>
                </a:solidFill>
              </a:defRPr>
            </a:lvl3pPr>
            <a:lvl4pPr>
              <a:lnSpc>
                <a:spcPct val="150000"/>
              </a:lnSpc>
              <a:defRPr sz="1200">
                <a:solidFill>
                  <a:schemeClr val="tx1">
                    <a:lumMod val="75000"/>
                    <a:lumOff val="25000"/>
                  </a:schemeClr>
                </a:solidFill>
              </a:defRPr>
            </a:lvl4pPr>
            <a:lvl5pPr>
              <a:lnSpc>
                <a:spcPct val="150000"/>
              </a:lnSpc>
              <a:defRPr sz="12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4486275" y="1369219"/>
            <a:ext cx="3886200" cy="3263504"/>
          </a:xfrm>
        </p:spPr>
        <p:txBody>
          <a:bodyPr>
            <a:normAutofit/>
          </a:bodyPr>
          <a:lstStyle>
            <a:lvl1pPr>
              <a:lnSpc>
                <a:spcPct val="150000"/>
              </a:lnSpc>
              <a:defRPr sz="1500">
                <a:solidFill>
                  <a:schemeClr val="tx1">
                    <a:lumMod val="75000"/>
                    <a:lumOff val="25000"/>
                  </a:schemeClr>
                </a:solidFill>
              </a:defRPr>
            </a:lvl1pPr>
            <a:lvl2pPr>
              <a:lnSpc>
                <a:spcPct val="150000"/>
              </a:lnSpc>
              <a:defRPr sz="1350">
                <a:solidFill>
                  <a:schemeClr val="tx1">
                    <a:lumMod val="75000"/>
                    <a:lumOff val="25000"/>
                  </a:schemeClr>
                </a:solidFill>
              </a:defRPr>
            </a:lvl2pPr>
            <a:lvl3pPr>
              <a:lnSpc>
                <a:spcPct val="150000"/>
              </a:lnSpc>
              <a:defRPr sz="1200">
                <a:solidFill>
                  <a:schemeClr val="tx1">
                    <a:lumMod val="75000"/>
                    <a:lumOff val="25000"/>
                  </a:schemeClr>
                </a:solidFill>
              </a:defRPr>
            </a:lvl3pPr>
            <a:lvl4pPr>
              <a:lnSpc>
                <a:spcPct val="150000"/>
              </a:lnSpc>
              <a:defRPr sz="1200">
                <a:solidFill>
                  <a:schemeClr val="tx1">
                    <a:lumMod val="75000"/>
                    <a:lumOff val="25000"/>
                  </a:schemeClr>
                </a:solidFill>
              </a:defRPr>
            </a:lvl4pPr>
            <a:lvl5pPr>
              <a:lnSpc>
                <a:spcPct val="150000"/>
              </a:lnSpc>
              <a:defRPr sz="12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nvPr>
        </p:nvSpPr>
        <p:spPr/>
        <p:txBody>
          <a:bodyPr/>
          <a:lstStyle/>
          <a:p>
            <a:pPr>
              <a:defRPr/>
            </a:pPr>
            <a:fld id="{AF88D1C1-C99D-4644-A3D0-3B07AC02E901}" type="datetime1">
              <a:rPr lang="zh-CN" altLang="en-US" smtClean="0"/>
              <a:t>2021/1/5</a:t>
            </a:fld>
            <a:endParaRPr lang="zh-CN" altLang="en-US" sz="1800">
              <a:solidFill>
                <a:schemeClr val="tx1"/>
              </a:solidFill>
            </a:endParaRPr>
          </a:p>
        </p:txBody>
      </p:sp>
      <p:sp>
        <p:nvSpPr>
          <p:cNvPr id="6" name="页脚占位符 5"/>
          <p:cNvSpPr>
            <a:spLocks noGrp="1"/>
          </p:cNvSpPr>
          <p:nvPr>
            <p:ph type="ftr" sz="quarter" idx="11"/>
          </p:nvPr>
        </p:nvSpPr>
        <p:spPr/>
        <p:txBody>
          <a:bodyPr/>
          <a:lstStyle/>
          <a:p>
            <a:pPr>
              <a:defRPr/>
            </a:pPr>
            <a:endParaRPr lang="zh-CN" altLang="zh-CN"/>
          </a:p>
        </p:txBody>
      </p:sp>
      <p:sp>
        <p:nvSpPr>
          <p:cNvPr id="7" name="灯片编号占位符 6"/>
          <p:cNvSpPr>
            <a:spLocks noGrp="1"/>
          </p:cNvSpPr>
          <p:nvPr>
            <p:ph type="sldNum" sz="quarter" idx="12"/>
          </p:nvPr>
        </p:nvSpPr>
        <p:spPr/>
        <p:txBody>
          <a:bodyPr/>
          <a:lstStyle/>
          <a:p>
            <a:pPr>
              <a:defRPr/>
            </a:pPr>
            <a:fld id="{42C883F7-270E-4A20-B603-BA4A6851802E}" type="slidenum">
              <a:rPr lang="zh-CN" altLang="en-US"/>
              <a:t>‹#›</a:t>
            </a:fld>
            <a:endParaRPr lang="zh-CN" altLang="en-US" sz="1800">
              <a:solidFill>
                <a:schemeClr val="tx1"/>
              </a:solidFill>
            </a:endParaRP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p:nvPr>
        </p:nvSpPr>
        <p:spPr>
          <a:xfrm>
            <a:off x="629841" y="1308721"/>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单击此处编辑母版文本样式</a:t>
            </a:r>
          </a:p>
        </p:txBody>
      </p:sp>
      <p:sp>
        <p:nvSpPr>
          <p:cNvPr id="4" name="内容占位符 3"/>
          <p:cNvSpPr>
            <a:spLocks noGrp="1"/>
          </p:cNvSpPr>
          <p:nvPr>
            <p:ph sz="half" idx="2"/>
          </p:nvPr>
        </p:nvSpPr>
        <p:spPr>
          <a:xfrm>
            <a:off x="629841" y="1961707"/>
            <a:ext cx="3868340" cy="2680541"/>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4629150" y="1308721"/>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单击此处编辑母版文本样式</a:t>
            </a:r>
          </a:p>
        </p:txBody>
      </p:sp>
      <p:sp>
        <p:nvSpPr>
          <p:cNvPr id="6" name="内容占位符 5"/>
          <p:cNvSpPr>
            <a:spLocks noGrp="1"/>
          </p:cNvSpPr>
          <p:nvPr>
            <p:ph sz="quarter" idx="4"/>
          </p:nvPr>
        </p:nvSpPr>
        <p:spPr>
          <a:xfrm>
            <a:off x="4629150" y="1961707"/>
            <a:ext cx="3887391" cy="2680541"/>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p:txBody>
          <a:bodyPr/>
          <a:lstStyle/>
          <a:p>
            <a:pPr>
              <a:defRPr/>
            </a:pPr>
            <a:fld id="{9F13D9D8-F5EE-4B56-9B6B-5A6AE81EC2D5}" type="datetime1">
              <a:rPr lang="zh-CN" altLang="en-US" smtClean="0"/>
              <a:t>2021/1/5</a:t>
            </a:fld>
            <a:endParaRPr lang="zh-CN" altLang="en-US" sz="1800">
              <a:solidFill>
                <a:schemeClr val="tx1"/>
              </a:solidFill>
            </a:endParaRPr>
          </a:p>
        </p:txBody>
      </p:sp>
      <p:sp>
        <p:nvSpPr>
          <p:cNvPr id="8" name="页脚占位符 7"/>
          <p:cNvSpPr>
            <a:spLocks noGrp="1"/>
          </p:cNvSpPr>
          <p:nvPr>
            <p:ph type="ftr" sz="quarter" idx="11"/>
          </p:nvPr>
        </p:nvSpPr>
        <p:spPr/>
        <p:txBody>
          <a:bodyPr/>
          <a:lstStyle/>
          <a:p>
            <a:pPr>
              <a:defRPr/>
            </a:pPr>
            <a:endParaRPr lang="zh-CN" altLang="zh-CN"/>
          </a:p>
        </p:txBody>
      </p:sp>
      <p:sp>
        <p:nvSpPr>
          <p:cNvPr id="9" name="灯片编号占位符 8"/>
          <p:cNvSpPr>
            <a:spLocks noGrp="1"/>
          </p:cNvSpPr>
          <p:nvPr>
            <p:ph type="sldNum" sz="quarter" idx="12"/>
          </p:nvPr>
        </p:nvSpPr>
        <p:spPr/>
        <p:txBody>
          <a:bodyPr/>
          <a:lstStyle/>
          <a:p>
            <a:pPr>
              <a:defRPr/>
            </a:pPr>
            <a:fld id="{68115EE1-0868-4A77-B953-3817F3CCDB15}" type="slidenum">
              <a:rPr lang="zh-CN" altLang="en-US"/>
              <a:t>‹#›</a:t>
            </a:fld>
            <a:endParaRPr lang="zh-CN" altLang="en-US" sz="1800">
              <a:solidFill>
                <a:schemeClr val="tx1"/>
              </a:solidFill>
            </a:endParaRP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2074664"/>
            <a:ext cx="7886700" cy="994172"/>
          </a:xfrm>
        </p:spPr>
        <p:txBody>
          <a:bodyPr>
            <a:normAutofit/>
          </a:bodyPr>
          <a:lstStyle>
            <a:lvl1pPr algn="ctr">
              <a:defRPr sz="3600" b="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日期占位符 2"/>
          <p:cNvSpPr>
            <a:spLocks noGrp="1"/>
          </p:cNvSpPr>
          <p:nvPr>
            <p:ph type="dt" sz="half" idx="10"/>
          </p:nvPr>
        </p:nvSpPr>
        <p:spPr/>
        <p:txBody>
          <a:bodyPr/>
          <a:lstStyle/>
          <a:p>
            <a:pPr>
              <a:defRPr/>
            </a:pPr>
            <a:fld id="{1A29F602-D95D-4133-9C27-0328460FC4FB}" type="datetime1">
              <a:rPr lang="zh-CN" altLang="en-US" smtClean="0"/>
              <a:t>2021/1/5</a:t>
            </a:fld>
            <a:endParaRPr lang="zh-CN" altLang="en-US" sz="1800">
              <a:solidFill>
                <a:schemeClr val="tx1"/>
              </a:solidFill>
            </a:endParaRPr>
          </a:p>
        </p:txBody>
      </p:sp>
      <p:sp>
        <p:nvSpPr>
          <p:cNvPr id="4" name="页脚占位符 3"/>
          <p:cNvSpPr>
            <a:spLocks noGrp="1"/>
          </p:cNvSpPr>
          <p:nvPr>
            <p:ph type="ftr" sz="quarter" idx="11"/>
          </p:nvPr>
        </p:nvSpPr>
        <p:spPr/>
        <p:txBody>
          <a:bodyPr/>
          <a:lstStyle/>
          <a:p>
            <a:pPr>
              <a:defRPr/>
            </a:pPr>
            <a:endParaRPr lang="zh-CN" altLang="zh-CN"/>
          </a:p>
        </p:txBody>
      </p:sp>
      <p:sp>
        <p:nvSpPr>
          <p:cNvPr id="5" name="灯片编号占位符 4"/>
          <p:cNvSpPr>
            <a:spLocks noGrp="1"/>
          </p:cNvSpPr>
          <p:nvPr>
            <p:ph type="sldNum" sz="quarter" idx="12"/>
          </p:nvPr>
        </p:nvSpPr>
        <p:spPr/>
        <p:txBody>
          <a:bodyPr/>
          <a:lstStyle/>
          <a:p>
            <a:pPr>
              <a:defRPr/>
            </a:pPr>
            <a:fld id="{538C7537-D553-4BC9-95E9-68895A03FE4F}" type="slidenum">
              <a:rPr lang="zh-CN" altLang="en-US"/>
              <a:t>‹#›</a:t>
            </a:fld>
            <a:endParaRPr lang="zh-CN" altLang="en-US" sz="1800">
              <a:solidFill>
                <a:schemeClr val="tx1"/>
              </a:solidFill>
            </a:endParaRPr>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476356EC-F258-4DD5-AA97-309833536CDD}" type="datetime1">
              <a:rPr lang="zh-CN" altLang="en-US" smtClean="0"/>
              <a:t>2021/1/5</a:t>
            </a:fld>
            <a:endParaRPr lang="zh-CN" altLang="en-US" sz="1800">
              <a:solidFill>
                <a:schemeClr val="tx1"/>
              </a:solidFill>
            </a:endParaRPr>
          </a:p>
        </p:txBody>
      </p:sp>
      <p:sp>
        <p:nvSpPr>
          <p:cNvPr id="3" name="页脚占位符 2"/>
          <p:cNvSpPr>
            <a:spLocks noGrp="1"/>
          </p:cNvSpPr>
          <p:nvPr>
            <p:ph type="ftr" sz="quarter" idx="11"/>
          </p:nvPr>
        </p:nvSpPr>
        <p:spPr/>
        <p:txBody>
          <a:bodyPr/>
          <a:lstStyle/>
          <a:p>
            <a:pPr>
              <a:defRPr/>
            </a:pPr>
            <a:endParaRPr lang="zh-CN" altLang="zh-CN"/>
          </a:p>
        </p:txBody>
      </p:sp>
      <p:sp>
        <p:nvSpPr>
          <p:cNvPr id="4" name="灯片编号占位符 3"/>
          <p:cNvSpPr>
            <a:spLocks noGrp="1"/>
          </p:cNvSpPr>
          <p:nvPr>
            <p:ph type="sldNum" sz="quarter" idx="12"/>
          </p:nvPr>
        </p:nvSpPr>
        <p:spPr/>
        <p:txBody>
          <a:bodyPr/>
          <a:lstStyle/>
          <a:p>
            <a:pPr>
              <a:defRPr/>
            </a:pPr>
            <a:fld id="{F0284C39-275C-48E2-8F17-2B944D6A0BDD}" type="slidenum">
              <a:rPr lang="zh-CN" altLang="en-US"/>
              <a:t>‹#›</a:t>
            </a:fld>
            <a:endParaRPr lang="zh-CN" altLang="en-US" sz="1800">
              <a:solidFill>
                <a:schemeClr val="tx1"/>
              </a:solidFill>
            </a:endParaRP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485060" y="95250"/>
            <a:ext cx="3123900" cy="1200150"/>
          </a:xfrm>
        </p:spPr>
        <p:txBody>
          <a:bodyPr anchor="ctr" anchorCtr="0">
            <a:normAutofit/>
          </a:bodyPr>
          <a:lstStyle>
            <a:lvl1pPr>
              <a:defRPr sz="1800" b="1">
                <a:effectLst>
                  <a:outerShdw blurRad="38100" dist="38100" dir="2700000" algn="tl">
                    <a:srgbClr val="000000">
                      <a:alpha val="43137"/>
                    </a:srgbClr>
                  </a:outerShdw>
                </a:effectLst>
              </a:defRPr>
            </a:lvl1pPr>
          </a:lstStyle>
          <a:p>
            <a:r>
              <a:rPr lang="zh-CN" altLang="en-US" dirty="0"/>
              <a:t>单击此处编辑标题</a:t>
            </a:r>
          </a:p>
        </p:txBody>
      </p:sp>
      <p:sp>
        <p:nvSpPr>
          <p:cNvPr id="3" name="图片占位符 2"/>
          <p:cNvSpPr>
            <a:spLocks noGrp="1" noChangeAspect="1"/>
          </p:cNvSpPr>
          <p:nvPr>
            <p:ph type="pic" idx="1"/>
          </p:nvPr>
        </p:nvSpPr>
        <p:spPr>
          <a:xfrm>
            <a:off x="3888000" y="574766"/>
            <a:ext cx="4363031" cy="382083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dirty="0"/>
          </a:p>
        </p:txBody>
      </p:sp>
      <p:sp>
        <p:nvSpPr>
          <p:cNvPr id="4" name="文本占位符 3"/>
          <p:cNvSpPr>
            <a:spLocks noGrp="1"/>
          </p:cNvSpPr>
          <p:nvPr>
            <p:ph type="body" sz="half" idx="2"/>
          </p:nvPr>
        </p:nvSpPr>
        <p:spPr>
          <a:xfrm>
            <a:off x="488870" y="1543050"/>
            <a:ext cx="3123900" cy="2858691"/>
          </a:xfrm>
        </p:spPr>
        <p:txBody>
          <a:bodyPr>
            <a:normAutofit/>
          </a:bodyPr>
          <a:lstStyle>
            <a:lvl1pPr marL="0" indent="0">
              <a:lnSpc>
                <a:spcPct val="150000"/>
              </a:lnSpc>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dirty="0"/>
              <a:t>单击此处编辑母版文本样式</a:t>
            </a:r>
          </a:p>
        </p:txBody>
      </p:sp>
      <p:sp>
        <p:nvSpPr>
          <p:cNvPr id="5" name="日期占位符 4"/>
          <p:cNvSpPr>
            <a:spLocks noGrp="1"/>
          </p:cNvSpPr>
          <p:nvPr>
            <p:ph type="dt" sz="half" idx="10"/>
          </p:nvPr>
        </p:nvSpPr>
        <p:spPr/>
        <p:txBody>
          <a:bodyPr/>
          <a:lstStyle/>
          <a:p>
            <a:pPr>
              <a:defRPr/>
            </a:pPr>
            <a:fld id="{0AB05325-ED67-4146-ADF5-B279547A855F}" type="datetime1">
              <a:rPr lang="zh-CN" altLang="en-US" smtClean="0"/>
              <a:t>2021/1/5</a:t>
            </a:fld>
            <a:endParaRPr lang="zh-CN" altLang="en-US" sz="1800">
              <a:solidFill>
                <a:schemeClr val="tx1"/>
              </a:solidFill>
            </a:endParaRPr>
          </a:p>
        </p:txBody>
      </p:sp>
      <p:sp>
        <p:nvSpPr>
          <p:cNvPr id="6" name="页脚占位符 5"/>
          <p:cNvSpPr>
            <a:spLocks noGrp="1"/>
          </p:cNvSpPr>
          <p:nvPr>
            <p:ph type="ftr" sz="quarter" idx="11"/>
          </p:nvPr>
        </p:nvSpPr>
        <p:spPr/>
        <p:txBody>
          <a:bodyPr/>
          <a:lstStyle/>
          <a:p>
            <a:pPr>
              <a:defRPr/>
            </a:pPr>
            <a:endParaRPr lang="zh-CN" altLang="zh-CN"/>
          </a:p>
        </p:txBody>
      </p:sp>
      <p:sp>
        <p:nvSpPr>
          <p:cNvPr id="7" name="灯片编号占位符 6"/>
          <p:cNvSpPr>
            <a:spLocks noGrp="1"/>
          </p:cNvSpPr>
          <p:nvPr>
            <p:ph type="sldNum" sz="quarter" idx="12"/>
          </p:nvPr>
        </p:nvSpPr>
        <p:spPr/>
        <p:txBody>
          <a:bodyPr/>
          <a:lstStyle/>
          <a:p>
            <a:pPr>
              <a:defRPr/>
            </a:pPr>
            <a:fld id="{300B091C-B351-443D-94F1-E62D927AEAC2}" type="slidenum">
              <a:rPr lang="zh-CN" altLang="en-US"/>
              <a:t>‹#›</a:t>
            </a:fld>
            <a:endParaRPr lang="zh-CN" altLang="en-US" sz="1800">
              <a:solidFill>
                <a:schemeClr val="tx1"/>
              </a:solidFill>
            </a:endParaRPr>
          </a:p>
        </p:txBody>
      </p:sp>
      <p:cxnSp>
        <p:nvCxnSpPr>
          <p:cNvPr id="8" name="直接连接符 7" hidden="1"/>
          <p:cNvCxnSpPr/>
          <p:nvPr/>
        </p:nvCxnSpPr>
        <p:spPr>
          <a:xfrm>
            <a:off x="557213" y="325755"/>
            <a:ext cx="0" cy="104346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368363" y="273844"/>
            <a:ext cx="1146987" cy="4358879"/>
          </a:xfrm>
        </p:spPr>
        <p:txBody>
          <a:bodyPr vert="eaVert">
            <a:normAutofit/>
          </a:bodyPr>
          <a:lstStyle>
            <a:lvl1pPr>
              <a:defRPr sz="2700"/>
            </a:lvl1pPr>
          </a:lstStyle>
          <a:p>
            <a:r>
              <a:rPr lang="zh-CN" altLang="en-US"/>
              <a:t>单击此处编辑母版标题样式</a:t>
            </a:r>
          </a:p>
        </p:txBody>
      </p:sp>
      <p:sp>
        <p:nvSpPr>
          <p:cNvPr id="3" name="竖排文字占位符 2"/>
          <p:cNvSpPr>
            <a:spLocks noGrp="1"/>
          </p:cNvSpPr>
          <p:nvPr>
            <p:ph type="body" orient="vert" idx="1"/>
          </p:nvPr>
        </p:nvSpPr>
        <p:spPr>
          <a:xfrm>
            <a:off x="628650" y="273844"/>
            <a:ext cx="6659969" cy="4358879"/>
          </a:xfrm>
        </p:spPr>
        <p:txBody>
          <a:bodyPr vert="eaVert"/>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pPr>
              <a:defRPr/>
            </a:pPr>
            <a:fld id="{B239D56D-1D99-4BAD-8E5E-7D5490B4BDE0}" type="datetime1">
              <a:rPr lang="zh-CN" altLang="en-US" smtClean="0"/>
              <a:t>2021/1/5</a:t>
            </a:fld>
            <a:endParaRPr lang="zh-CN" altLang="en-US" sz="1800">
              <a:solidFill>
                <a:schemeClr val="tx1"/>
              </a:solidFill>
            </a:endParaRPr>
          </a:p>
        </p:txBody>
      </p:sp>
      <p:sp>
        <p:nvSpPr>
          <p:cNvPr id="5" name="页脚占位符 4"/>
          <p:cNvSpPr>
            <a:spLocks noGrp="1"/>
          </p:cNvSpPr>
          <p:nvPr>
            <p:ph type="ftr" sz="quarter" idx="11"/>
          </p:nvPr>
        </p:nvSpPr>
        <p:spPr/>
        <p:txBody>
          <a:bodyPr/>
          <a:lstStyle/>
          <a:p>
            <a:pPr>
              <a:defRPr/>
            </a:pPr>
            <a:endParaRPr lang="zh-CN" altLang="zh-CN"/>
          </a:p>
        </p:txBody>
      </p:sp>
      <p:sp>
        <p:nvSpPr>
          <p:cNvPr id="6" name="灯片编号占位符 5"/>
          <p:cNvSpPr>
            <a:spLocks noGrp="1"/>
          </p:cNvSpPr>
          <p:nvPr>
            <p:ph type="sldNum" sz="quarter" idx="12"/>
          </p:nvPr>
        </p:nvSpPr>
        <p:spPr/>
        <p:txBody>
          <a:bodyPr/>
          <a:lstStyle/>
          <a:p>
            <a:pPr>
              <a:defRPr/>
            </a:pPr>
            <a:fld id="{E30D9FD7-22CD-4D69-9362-4D6E4A681522}" type="slidenum">
              <a:rPr lang="zh-CN" altLang="en-US"/>
              <a:t>‹#›</a:t>
            </a:fld>
            <a:endParaRPr lang="zh-CN" altLang="en-US" sz="1800">
              <a:solidFill>
                <a:schemeClr val="tx1"/>
              </a:solidFill>
            </a:endParaRPr>
          </a:p>
        </p:txBody>
      </p:sp>
    </p:spTree>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628650" y="413657"/>
            <a:ext cx="7886700" cy="4169228"/>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a:defRPr/>
            </a:pPr>
            <a:fld id="{E2F2875D-9C0D-4818-BED7-32EA27D4638C}" type="datetime1">
              <a:rPr lang="zh-CN" altLang="en-US" smtClean="0"/>
              <a:t>2021/1/5</a:t>
            </a:fld>
            <a:endParaRPr lang="zh-CN" altLang="en-US" sz="1800">
              <a:solidFill>
                <a:schemeClr val="tx1"/>
              </a:solidFill>
            </a:endParaRPr>
          </a:p>
        </p:txBody>
      </p:sp>
      <p:sp>
        <p:nvSpPr>
          <p:cNvPr id="4" name="页脚占位符 3"/>
          <p:cNvSpPr>
            <a:spLocks noGrp="1"/>
          </p:cNvSpPr>
          <p:nvPr>
            <p:ph type="ftr" sz="quarter" idx="11"/>
          </p:nvPr>
        </p:nvSpPr>
        <p:spPr/>
        <p:txBody>
          <a:bodyPr/>
          <a:lstStyle/>
          <a:p>
            <a:pPr>
              <a:defRPr/>
            </a:pPr>
            <a:endParaRPr lang="zh-CN" altLang="zh-CN"/>
          </a:p>
        </p:txBody>
      </p:sp>
      <p:sp>
        <p:nvSpPr>
          <p:cNvPr id="5" name="灯片编号占位符 4"/>
          <p:cNvSpPr>
            <a:spLocks noGrp="1"/>
          </p:cNvSpPr>
          <p:nvPr>
            <p:ph type="sldNum" sz="quarter" idx="12"/>
          </p:nvPr>
        </p:nvSpPr>
        <p:spPr/>
        <p:txBody>
          <a:bodyPr/>
          <a:lstStyle/>
          <a:p>
            <a:pPr>
              <a:defRPr/>
            </a:pPr>
            <a:fld id="{C5E5E1A8-4F0F-4CBF-B96E-3F758873B4EE}" type="slidenum">
              <a:rPr lang="zh-CN" altLang="en-US"/>
              <a:t>‹#›</a:t>
            </a:fld>
            <a:endParaRPr lang="zh-CN" altLang="en-US" sz="180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chemeClr val="bg1">
            <a:lumMod val="85000"/>
          </a:schemeClr>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fld id="{DC0B306A-7FEE-408E-A404-883F07D915CB}" type="datetime1">
              <a:rPr lang="zh-CN" altLang="en-US" smtClean="0"/>
              <a:t>2021/1/5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1467C533-8BA8-4A6D-94D0-EB78642C8E53}" type="slidenum">
              <a:rPr lang="zh-CN" altLang="en-US"/>
              <a:t>‹#›</a:t>
            </a:fld>
            <a:endParaRPr lang="zh-CN" altLang="en-US" sz="180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p:txBody>
          <a:bodyPr/>
          <a:lstStyle>
            <a:lvl1pPr>
              <a:defRPr/>
            </a:lvl1pPr>
          </a:lstStyle>
          <a:p>
            <a:pPr>
              <a:defRPr/>
            </a:pPr>
            <a:fld id="{AF88D1C1-C99D-4644-A3D0-3B07AC02E901}" type="datetime1">
              <a:rPr lang="zh-CN" altLang="en-US" smtClean="0"/>
              <a:t>2021/1/5</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42C883F7-270E-4A20-B603-BA4A6851802E}" type="slidenum">
              <a:rPr lang="zh-CN" altLang="en-US"/>
              <a:t>‹#›</a:t>
            </a:fld>
            <a:endParaRPr lang="zh-CN" altLang="en-US" sz="180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p:txBody>
          <a:bodyPr/>
          <a:lstStyle>
            <a:lvl1pPr>
              <a:defRPr/>
            </a:lvl1pPr>
          </a:lstStyle>
          <a:p>
            <a:pPr>
              <a:defRPr/>
            </a:pPr>
            <a:fld id="{9F13D9D8-F5EE-4B56-9B6B-5A6AE81EC2D5}" type="datetime1">
              <a:rPr lang="zh-CN" altLang="en-US" smtClean="0"/>
              <a:t>2021/1/5</a:t>
            </a:fld>
            <a:endParaRPr lang="zh-CN" altLang="en-US" sz="1800">
              <a:solidFill>
                <a:schemeClr val="tx1"/>
              </a:solidFill>
            </a:endParaRPr>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p:txBody>
          <a:bodyPr/>
          <a:lstStyle>
            <a:lvl1pPr>
              <a:defRPr/>
            </a:lvl1pPr>
          </a:lstStyle>
          <a:p>
            <a:pPr>
              <a:defRPr/>
            </a:pPr>
            <a:fld id="{68115EE1-0868-4A77-B953-3817F3CCDB15}" type="slidenum">
              <a:rPr lang="zh-CN" altLang="en-US"/>
              <a:t>‹#›</a:t>
            </a:fld>
            <a:endParaRPr lang="zh-CN" altLang="en-US" sz="180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p:txBody>
          <a:bodyPr/>
          <a:lstStyle>
            <a:lvl1pPr>
              <a:defRPr/>
            </a:lvl1pPr>
          </a:lstStyle>
          <a:p>
            <a:pPr>
              <a:defRPr/>
            </a:pPr>
            <a:fld id="{1A29F602-D95D-4133-9C27-0328460FC4FB}" type="datetime1">
              <a:rPr lang="zh-CN" altLang="en-US" smtClean="0"/>
              <a:t>2021/1/5</a:t>
            </a:fld>
            <a:endParaRPr lang="zh-CN" altLang="en-US" sz="1800">
              <a:solidFill>
                <a:schemeClr val="tx1"/>
              </a:solidFill>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pPr>
              <a:defRPr/>
            </a:pPr>
            <a:fld id="{538C7537-D553-4BC9-95E9-68895A03FE4F}" type="slidenum">
              <a:rPr lang="zh-CN" altLang="en-US"/>
              <a:t>‹#›</a:t>
            </a:fld>
            <a:endParaRPr lang="zh-CN" altLang="en-US" sz="180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fld id="{476356EC-F258-4DD5-AA97-309833536CDD}" type="datetime1">
              <a:rPr lang="zh-CN" altLang="en-US" smtClean="0"/>
              <a:t>2021/1/5</a:t>
            </a:fld>
            <a:endParaRPr lang="zh-CN" altLang="en-US" sz="1800">
              <a:solidFill>
                <a:schemeClr val="tx1"/>
              </a:solidFill>
            </a:endParaRPr>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p:txBody>
          <a:bodyPr/>
          <a:lstStyle>
            <a:lvl1pPr>
              <a:defRPr/>
            </a:lvl1pPr>
          </a:lstStyle>
          <a:p>
            <a:pPr>
              <a:defRPr/>
            </a:pPr>
            <a:fld id="{F0284C39-275C-48E2-8F17-2B944D6A0BDD}" type="slidenum">
              <a:rPr lang="zh-CN" altLang="en-US"/>
              <a:t>‹#›</a:t>
            </a:fld>
            <a:endParaRPr lang="zh-CN" altLang="en-US" sz="180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17C967F8-798E-466E-AB73-3A6D1C7E940C}" type="datetime1">
              <a:rPr lang="zh-CN" altLang="en-US" smtClean="0"/>
              <a:t>2021/1/5</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638BDC30-7ADE-4612-BDEF-18BBFDC378BA}" type="slidenum">
              <a:rPr lang="zh-CN" altLang="en-US"/>
              <a:t>‹#›</a:t>
            </a:fld>
            <a:endParaRPr lang="zh-CN" altLang="en-US" sz="180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gradFill rotWithShape="1">
          <a:gsLst>
            <a:gs pos="0">
              <a:srgbClr val="FE4444"/>
            </a:gs>
            <a:gs pos="100000">
              <a:srgbClr val="832B2B"/>
            </a:gs>
          </a:gsLst>
          <a:lin scaled="0"/>
        </a:gra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sym typeface="Calibri" panose="020F0502020204030204" pitchFamily="34" charset="0"/>
              </a:rPr>
              <a:t>单击此处编辑母版标题样式</a:t>
            </a:r>
          </a:p>
        </p:txBody>
      </p:sp>
      <p:sp>
        <p:nvSpPr>
          <p:cNvPr id="1027" name="文本占位符 2"/>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sym typeface="Calibri" panose="020F0502020204030204" pitchFamily="34" charset="0"/>
              </a:rPr>
              <a:t>单击此处编辑母版文本样式</a:t>
            </a:r>
          </a:p>
          <a:p>
            <a:pPr lvl="1"/>
            <a:r>
              <a:rPr lang="zh-CN" altLang="zh-CN">
                <a:sym typeface="Calibri" panose="020F0502020204030204" pitchFamily="34" charset="0"/>
              </a:rPr>
              <a:t>第二级</a:t>
            </a:r>
          </a:p>
          <a:p>
            <a:pPr lvl="2"/>
            <a:r>
              <a:rPr lang="zh-CN" altLang="zh-CN">
                <a:sym typeface="Calibri" panose="020F0502020204030204" pitchFamily="34" charset="0"/>
              </a:rPr>
              <a:t>第三级</a:t>
            </a:r>
          </a:p>
          <a:p>
            <a:pPr lvl="3"/>
            <a:r>
              <a:rPr lang="zh-CN" altLang="zh-CN">
                <a:sym typeface="Calibri" panose="020F0502020204030204" pitchFamily="34" charset="0"/>
              </a:rPr>
              <a:t>第四级</a:t>
            </a:r>
          </a:p>
          <a:p>
            <a:pPr lvl="4"/>
            <a:r>
              <a:rPr lang="zh-CN" altLang="zh-CN">
                <a:sym typeface="Calibri" panose="020F0502020204030204" pitchFamily="34" charset="0"/>
              </a:rPr>
              <a:t>第五级</a:t>
            </a:r>
          </a:p>
        </p:txBody>
      </p:sp>
      <p:sp>
        <p:nvSpPr>
          <p:cNvPr id="1028" name="日期占位符 3"/>
          <p:cNvSpPr>
            <a:spLocks noGrp="1" noChangeArrowheads="1"/>
          </p:cNvSpPr>
          <p:nvPr>
            <p:ph type="dt" sz="half" idx="2"/>
          </p:nvPr>
        </p:nvSpPr>
        <p:spPr bwMode="auto">
          <a:xfrm>
            <a:off x="457200" y="476726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buFont typeface="Arial" panose="020B0604020202020204" pitchFamily="34" charset="0"/>
              <a:buNone/>
              <a:defRPr sz="1200">
                <a:solidFill>
                  <a:srgbClr val="898989"/>
                </a:solidFill>
                <a:latin typeface="阿里巴巴普惠体 R" panose="00020600040101010101" charset="-122"/>
                <a:ea typeface="阿里巴巴普惠体 R" panose="00020600040101010101" charset="-122"/>
                <a:cs typeface="阿里巴巴普惠体 R" panose="00020600040101010101" charset="-122"/>
              </a:defRPr>
            </a:lvl1pPr>
          </a:lstStyle>
          <a:p>
            <a:pPr>
              <a:defRPr/>
            </a:pPr>
            <a:fld id="{E2F2875D-9C0D-4818-BED7-32EA27D4638C}" type="datetime1">
              <a:rPr lang="zh-CN" altLang="en-US" smtClean="0"/>
              <a:t>2021/1/5</a:t>
            </a:fld>
            <a:endParaRPr lang="zh-CN" altLang="en-US" sz="1800">
              <a:solidFill>
                <a:schemeClr val="tx1"/>
              </a:solidFill>
            </a:endParaRPr>
          </a:p>
        </p:txBody>
      </p:sp>
      <p:sp>
        <p:nvSpPr>
          <p:cNvPr id="1029" name="页脚占位符 4"/>
          <p:cNvSpPr>
            <a:spLocks noGrp="1" noChangeArrowheads="1"/>
          </p:cNvSpPr>
          <p:nvPr>
            <p:ph type="ftr" sz="quarter" idx="3"/>
          </p:nvPr>
        </p:nvSpPr>
        <p:spPr bwMode="auto">
          <a:xfrm>
            <a:off x="3124200" y="4767263"/>
            <a:ext cx="2895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buFont typeface="Arial" panose="020B0604020202020204" pitchFamily="34" charset="0"/>
              <a:buNone/>
              <a:defRPr sz="1200">
                <a:solidFill>
                  <a:srgbClr val="898989"/>
                </a:solidFill>
                <a:latin typeface="阿里巴巴普惠体 R" panose="00020600040101010101" charset="-122"/>
                <a:ea typeface="阿里巴巴普惠体 R" panose="00020600040101010101" charset="-122"/>
                <a:cs typeface="阿里巴巴普惠体 R" panose="00020600040101010101" charset="-122"/>
              </a:defRPr>
            </a:lvl1pPr>
          </a:lstStyle>
          <a:p>
            <a:pPr>
              <a:defRPr/>
            </a:pPr>
            <a:endParaRPr lang="zh-CN" altLang="zh-CN"/>
          </a:p>
        </p:txBody>
      </p:sp>
      <p:sp>
        <p:nvSpPr>
          <p:cNvPr id="1030" name="灯片编号占位符 5"/>
          <p:cNvSpPr>
            <a:spLocks noGrp="1" noChangeArrowheads="1"/>
          </p:cNvSpPr>
          <p:nvPr>
            <p:ph type="sldNum" sz="quarter" idx="4"/>
          </p:nvPr>
        </p:nvSpPr>
        <p:spPr bwMode="auto">
          <a:xfrm>
            <a:off x="6553200" y="476726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buFont typeface="Arial" panose="020B0604020202020204" pitchFamily="34" charset="0"/>
              <a:buNone/>
              <a:defRPr sz="1200">
                <a:solidFill>
                  <a:srgbClr val="898989"/>
                </a:solidFill>
                <a:latin typeface="阿里巴巴普惠体 R" panose="00020600040101010101" charset="-122"/>
                <a:ea typeface="阿里巴巴普惠体 R" panose="00020600040101010101" charset="-122"/>
                <a:cs typeface="阿里巴巴普惠体 R" panose="00020600040101010101" charset="-122"/>
              </a:defRPr>
            </a:lvl1pPr>
          </a:lstStyle>
          <a:p>
            <a:pPr>
              <a:defRPr/>
            </a:pPr>
            <a:fld id="{C5E5E1A8-4F0F-4CBF-B96E-3F758873B4EE}" type="slidenum">
              <a:rPr lang="zh-CN" altLang="en-US"/>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914400" indent="-914400" algn="ctr" rtl="0" eaLnBrk="0" fontAlgn="base" hangingPunct="0">
        <a:spcBef>
          <a:spcPct val="0"/>
        </a:spcBef>
        <a:spcAft>
          <a:spcPct val="0"/>
        </a:spcAft>
        <a:defRPr sz="4400">
          <a:solidFill>
            <a:schemeClr val="tx1"/>
          </a:solidFill>
          <a:latin typeface="阿里巴巴普惠体 R" panose="00020600040101010101" charset="-122"/>
          <a:ea typeface="阿里巴巴普惠体 R" panose="00020600040101010101" charset="-122"/>
          <a:cs typeface="阿里巴巴普惠体 R" panose="00020600040101010101" charset="-122"/>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13716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18288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22860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27432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阿里巴巴普惠体 R" panose="00020600040101010101" charset="-122"/>
          <a:ea typeface="阿里巴巴普惠体 R" panose="00020600040101010101" charset="-122"/>
          <a:cs typeface="阿里巴巴普惠体 R" panose="00020600040101010101" charset="-122"/>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阿里巴巴普惠体 R" panose="00020600040101010101" charset="-122"/>
          <a:ea typeface="阿里巴巴普惠体 R" panose="00020600040101010101" charset="-122"/>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阿里巴巴普惠体 R" panose="00020600040101010101" charset="-122"/>
          <a:ea typeface="阿里巴巴普惠体 R" panose="00020600040101010101" charset="-122"/>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阿里巴巴普惠体 R" panose="00020600040101010101" charset="-122"/>
          <a:ea typeface="阿里巴巴普惠体 R" panose="00020600040101010101" charset="-122"/>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阿里巴巴普惠体 R" panose="00020600040101010101" charset="-122"/>
          <a:ea typeface="阿里巴巴普惠体 R" panose="00020600040101010101" charset="-122"/>
          <a:sym typeface="Calibri" panose="020F0502020204030204" pitchFamily="34" charset="0"/>
        </a:defRPr>
      </a:lvl5pPr>
      <a:lvl6pPr marL="25146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6pPr>
      <a:lvl7pPr marL="29718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7pPr>
      <a:lvl8pPr marL="34290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8pPr>
      <a:lvl9pPr marL="38862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normAutofit/>
          </a:bodyPr>
          <a:lstStyle>
            <a:lvl1pPr algn="l">
              <a:defRPr sz="900">
                <a:solidFill>
                  <a:schemeClr val="tx1">
                    <a:tint val="75000"/>
                  </a:schemeClr>
                </a:solidFill>
                <a:latin typeface="阿里巴巴普惠体 R" panose="00020600040101010101" charset="-122"/>
                <a:ea typeface="阿里巴巴普惠体 R" panose="00020600040101010101" charset="-122"/>
                <a:cs typeface="阿里巴巴普惠体 R" panose="00020600040101010101" charset="-122"/>
              </a:defRPr>
            </a:lvl1pPr>
          </a:lstStyle>
          <a:p>
            <a:pPr>
              <a:defRPr/>
            </a:pPr>
            <a:fld id="{E2F2875D-9C0D-4818-BED7-32EA27D4638C}" type="datetime1">
              <a:rPr lang="zh-CN" altLang="en-US" smtClean="0"/>
              <a:t>2021/1/5</a:t>
            </a:fld>
            <a:endParaRPr lang="zh-CN" altLang="en-US" sz="1800">
              <a:solidFill>
                <a:schemeClr val="tx1"/>
              </a:solidFill>
            </a:endParaRPr>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normAutofit/>
          </a:bodyPr>
          <a:lstStyle>
            <a:lvl1pPr algn="ctr">
              <a:defRPr sz="900">
                <a:solidFill>
                  <a:schemeClr val="tx1">
                    <a:tint val="75000"/>
                  </a:schemeClr>
                </a:solidFill>
                <a:latin typeface="阿里巴巴普惠体 R" panose="00020600040101010101" charset="-122"/>
                <a:ea typeface="阿里巴巴普惠体 R" panose="00020600040101010101" charset="-122"/>
                <a:cs typeface="阿里巴巴普惠体 R" panose="00020600040101010101" charset="-122"/>
              </a:defRPr>
            </a:lvl1pPr>
          </a:lstStyle>
          <a:p>
            <a:pPr>
              <a:defRPr/>
            </a:pPr>
            <a:endParaRPr lang="zh-CN" altLang="zh-CN"/>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normAutofit/>
          </a:bodyPr>
          <a:lstStyle>
            <a:lvl1pPr algn="r">
              <a:defRPr sz="900">
                <a:solidFill>
                  <a:schemeClr val="tx1">
                    <a:tint val="75000"/>
                  </a:schemeClr>
                </a:solidFill>
                <a:latin typeface="阿里巴巴普惠体 R" panose="00020600040101010101" charset="-122"/>
                <a:ea typeface="阿里巴巴普惠体 R" panose="00020600040101010101" charset="-122"/>
                <a:cs typeface="阿里巴巴普惠体 R" panose="00020600040101010101" charset="-122"/>
              </a:defRPr>
            </a:lvl1pPr>
          </a:lstStyle>
          <a:p>
            <a:pPr>
              <a:defRPr/>
            </a:pPr>
            <a:fld id="{C5E5E1A8-4F0F-4CBF-B96E-3F758873B4EE}" type="slidenum">
              <a:rPr lang="zh-CN" altLang="en-US"/>
              <a:t>‹#›</a:t>
            </a:fld>
            <a:endParaRPr lang="zh-CN" altLang="en-US" sz="1800">
              <a:solidFill>
                <a:schemeClr val="tx1"/>
              </a:solidFill>
            </a:endParaRPr>
          </a:p>
        </p:txBody>
      </p:sp>
      <p:sp>
        <p:nvSpPr>
          <p:cNvPr id="7" name="KSO_TEMPLATE" hidden="1"/>
          <p:cNvSpPr/>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阿里巴巴普惠体 R" panose="00020600040101010101" charset="-122"/>
              <a:ea typeface="阿里巴巴普惠体 R" panose="00020600040101010101" charset="-122"/>
              <a:cs typeface="阿里巴巴普惠体 R" panose="00020600040101010101" charset="-122"/>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685800" rtl="0" eaLnBrk="1" latinLnBrk="0" hangingPunct="1">
        <a:lnSpc>
          <a:spcPct val="90000"/>
        </a:lnSpc>
        <a:spcBef>
          <a:spcPct val="0"/>
        </a:spcBef>
        <a:buNone/>
        <a:defRPr sz="30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2pPr>
      <a:lvl3pPr marL="8572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9.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底"/>
          <p:cNvPicPr>
            <a:picLocks noChangeAspect="1"/>
          </p:cNvPicPr>
          <p:nvPr/>
        </p:nvPicPr>
        <p:blipFill>
          <a:blip r:embed="rId3"/>
          <a:stretch>
            <a:fillRect/>
          </a:stretch>
        </p:blipFill>
        <p:spPr>
          <a:xfrm>
            <a:off x="-32385" y="-3810"/>
            <a:ext cx="9178925" cy="5163185"/>
          </a:xfrm>
          <a:prstGeom prst="rect">
            <a:avLst/>
          </a:prstGeom>
        </p:spPr>
      </p:pic>
      <p:sp>
        <p:nvSpPr>
          <p:cNvPr id="9" name="任意多边形 8"/>
          <p:cNvSpPr/>
          <p:nvPr/>
        </p:nvSpPr>
        <p:spPr>
          <a:xfrm rot="10800000">
            <a:off x="2139766" y="2498102"/>
            <a:ext cx="6827704" cy="904501"/>
          </a:xfrm>
          <a:custGeom>
            <a:avLst/>
            <a:gdLst>
              <a:gd name="connsiteX0" fmla="*/ 0 w 12216983"/>
              <a:gd name="connsiteY0" fmla="*/ 411073 h 1206001"/>
              <a:gd name="connsiteX1" fmla="*/ 2188563 w 12216983"/>
              <a:gd name="connsiteY1" fmla="*/ 36319 h 1206001"/>
              <a:gd name="connsiteX2" fmla="*/ 5126636 w 12216983"/>
              <a:gd name="connsiteY2" fmla="*/ 1205551 h 1206001"/>
              <a:gd name="connsiteX3" fmla="*/ 8934137 w 12216983"/>
              <a:gd name="connsiteY3" fmla="*/ 186220 h 1206001"/>
              <a:gd name="connsiteX4" fmla="*/ 12216983 w 12216983"/>
              <a:gd name="connsiteY4" fmla="*/ 1070640 h 1206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6983" h="1206001">
                <a:moveTo>
                  <a:pt x="0" y="411073"/>
                </a:moveTo>
                <a:cubicBezTo>
                  <a:pt x="667062" y="157489"/>
                  <a:pt x="1334124" y="-96094"/>
                  <a:pt x="2188563" y="36319"/>
                </a:cubicBezTo>
                <a:cubicBezTo>
                  <a:pt x="3043002" y="168732"/>
                  <a:pt x="4002374" y="1180568"/>
                  <a:pt x="5126636" y="1205551"/>
                </a:cubicBezTo>
                <a:cubicBezTo>
                  <a:pt x="6250898" y="1230534"/>
                  <a:pt x="7752413" y="208705"/>
                  <a:pt x="8934137" y="186220"/>
                </a:cubicBezTo>
                <a:cubicBezTo>
                  <a:pt x="10115861" y="163735"/>
                  <a:pt x="11166422" y="617187"/>
                  <a:pt x="12216983" y="1070640"/>
                </a:cubicBezTo>
              </a:path>
            </a:pathLst>
          </a:custGeom>
          <a:noFill/>
          <a:ln w="127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阿里巴巴普惠体 R" panose="00020600040101010101" charset="-122"/>
              <a:ea typeface="阿里巴巴普惠体 R" panose="00020600040101010101" charset="-122"/>
              <a:cs typeface="阿里巴巴普惠体 R" panose="00020600040101010101" charset="-122"/>
            </a:endParaRPr>
          </a:p>
        </p:txBody>
      </p:sp>
      <p:sp>
        <p:nvSpPr>
          <p:cNvPr id="10" name="任意多边形 9"/>
          <p:cNvSpPr/>
          <p:nvPr/>
        </p:nvSpPr>
        <p:spPr>
          <a:xfrm>
            <a:off x="2211521" y="2593571"/>
            <a:ext cx="6765792" cy="904501"/>
          </a:xfrm>
          <a:custGeom>
            <a:avLst/>
            <a:gdLst>
              <a:gd name="connsiteX0" fmla="*/ 0 w 12216983"/>
              <a:gd name="connsiteY0" fmla="*/ 411073 h 1206001"/>
              <a:gd name="connsiteX1" fmla="*/ 2188563 w 12216983"/>
              <a:gd name="connsiteY1" fmla="*/ 36319 h 1206001"/>
              <a:gd name="connsiteX2" fmla="*/ 5126636 w 12216983"/>
              <a:gd name="connsiteY2" fmla="*/ 1205551 h 1206001"/>
              <a:gd name="connsiteX3" fmla="*/ 8934137 w 12216983"/>
              <a:gd name="connsiteY3" fmla="*/ 186220 h 1206001"/>
              <a:gd name="connsiteX4" fmla="*/ 12216983 w 12216983"/>
              <a:gd name="connsiteY4" fmla="*/ 1070640 h 1206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6983" h="1206001">
                <a:moveTo>
                  <a:pt x="0" y="411073"/>
                </a:moveTo>
                <a:cubicBezTo>
                  <a:pt x="667062" y="157489"/>
                  <a:pt x="1334124" y="-96094"/>
                  <a:pt x="2188563" y="36319"/>
                </a:cubicBezTo>
                <a:cubicBezTo>
                  <a:pt x="3043002" y="168732"/>
                  <a:pt x="4002374" y="1180568"/>
                  <a:pt x="5126636" y="1205551"/>
                </a:cubicBezTo>
                <a:cubicBezTo>
                  <a:pt x="6250898" y="1230534"/>
                  <a:pt x="7752413" y="208705"/>
                  <a:pt x="8934137" y="186220"/>
                </a:cubicBezTo>
                <a:cubicBezTo>
                  <a:pt x="10115861" y="163735"/>
                  <a:pt x="11166422" y="617187"/>
                  <a:pt x="12216983" y="1070640"/>
                </a:cubicBezTo>
              </a:path>
            </a:pathLst>
          </a:custGeom>
          <a:noFill/>
          <a:ln w="127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阿里巴巴普惠体 R" panose="00020600040101010101" charset="-122"/>
              <a:ea typeface="阿里巴巴普惠体 R" panose="00020600040101010101" charset="-122"/>
              <a:cs typeface="阿里巴巴普惠体 R" panose="00020600040101010101" charset="-122"/>
            </a:endParaRPr>
          </a:p>
        </p:txBody>
      </p:sp>
      <p:sp>
        <p:nvSpPr>
          <p:cNvPr id="11" name="矩形 10"/>
          <p:cNvSpPr/>
          <p:nvPr/>
        </p:nvSpPr>
        <p:spPr>
          <a:xfrm>
            <a:off x="2395328" y="2998615"/>
            <a:ext cx="406285" cy="406285"/>
          </a:xfrm>
          <a:prstGeom prst="rect">
            <a:avLst/>
          </a:prstGeom>
          <a:solidFill>
            <a:srgbClr val="2275F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0">
              <a:latin typeface="阿里巴巴普惠体 R" panose="00020600040101010101" charset="-122"/>
              <a:ea typeface="阿里巴巴普惠体 R" panose="00020600040101010101" charset="-122"/>
              <a:cs typeface="阿里巴巴普惠体 R" panose="00020600040101010101" charset="-122"/>
            </a:endParaRPr>
          </a:p>
        </p:txBody>
      </p:sp>
      <p:sp>
        <p:nvSpPr>
          <p:cNvPr id="12" name="矩形 11"/>
          <p:cNvSpPr/>
          <p:nvPr/>
        </p:nvSpPr>
        <p:spPr>
          <a:xfrm>
            <a:off x="4859923" y="2465464"/>
            <a:ext cx="106286" cy="106286"/>
          </a:xfrm>
          <a:prstGeom prst="rect">
            <a:avLst/>
          </a:prstGeom>
          <a:solidFill>
            <a:srgbClr val="0C82EE"/>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0">
              <a:latin typeface="阿里巴巴普惠体 R" panose="00020600040101010101" charset="-122"/>
              <a:ea typeface="阿里巴巴普惠体 R" panose="00020600040101010101" charset="-122"/>
              <a:cs typeface="阿里巴巴普惠体 R" panose="00020600040101010101" charset="-122"/>
            </a:endParaRPr>
          </a:p>
        </p:txBody>
      </p:sp>
      <p:sp>
        <p:nvSpPr>
          <p:cNvPr id="13" name="矩形 12"/>
          <p:cNvSpPr/>
          <p:nvPr/>
        </p:nvSpPr>
        <p:spPr>
          <a:xfrm>
            <a:off x="6793092" y="3272155"/>
            <a:ext cx="225917" cy="225917"/>
          </a:xfrm>
          <a:prstGeom prst="rect">
            <a:avLst/>
          </a:prstGeom>
          <a:solidFill>
            <a:srgbClr val="107FE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0">
              <a:latin typeface="阿里巴巴普惠体 R" panose="00020600040101010101" charset="-122"/>
              <a:ea typeface="阿里巴巴普惠体 R" panose="00020600040101010101" charset="-122"/>
              <a:cs typeface="阿里巴巴普惠体 R" panose="00020600040101010101" charset="-122"/>
            </a:endParaRPr>
          </a:p>
        </p:txBody>
      </p:sp>
      <p:sp>
        <p:nvSpPr>
          <p:cNvPr id="14" name="矩形 13"/>
          <p:cNvSpPr/>
          <p:nvPr/>
        </p:nvSpPr>
        <p:spPr>
          <a:xfrm>
            <a:off x="4236707" y="3102294"/>
            <a:ext cx="102507" cy="102507"/>
          </a:xfrm>
          <a:prstGeom prst="rect">
            <a:avLst/>
          </a:prstGeom>
          <a:solidFill>
            <a:srgbClr val="0885EC"/>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0">
              <a:latin typeface="阿里巴巴普惠体 R" panose="00020600040101010101" charset="-122"/>
              <a:ea typeface="阿里巴巴普惠体 R" panose="00020600040101010101" charset="-122"/>
              <a:cs typeface="阿里巴巴普惠体 R" panose="00020600040101010101" charset="-122"/>
            </a:endParaRPr>
          </a:p>
        </p:txBody>
      </p:sp>
      <p:sp>
        <p:nvSpPr>
          <p:cNvPr id="15" name="矩形 14"/>
          <p:cNvSpPr/>
          <p:nvPr/>
        </p:nvSpPr>
        <p:spPr>
          <a:xfrm>
            <a:off x="4746965" y="3082941"/>
            <a:ext cx="296523" cy="296523"/>
          </a:xfrm>
          <a:prstGeom prst="rect">
            <a:avLst/>
          </a:prstGeom>
          <a:solidFill>
            <a:srgbClr val="0B83ED"/>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0">
              <a:latin typeface="阿里巴巴普惠体 R" panose="00020600040101010101" charset="-122"/>
              <a:ea typeface="阿里巴巴普惠体 R" panose="00020600040101010101" charset="-122"/>
              <a:cs typeface="阿里巴巴普惠体 R" panose="00020600040101010101" charset="-122"/>
            </a:endParaRPr>
          </a:p>
        </p:txBody>
      </p:sp>
      <p:sp>
        <p:nvSpPr>
          <p:cNvPr id="224" name="通用PPT 12"/>
          <p:cNvSpPr>
            <a:spLocks noChangeArrowheads="1"/>
          </p:cNvSpPr>
          <p:nvPr/>
        </p:nvSpPr>
        <p:spPr bwMode="auto">
          <a:xfrm>
            <a:off x="4119235" y="1659936"/>
            <a:ext cx="4923540" cy="101473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6000" dirty="0">
                <a:solidFill>
                  <a:schemeClr val="tx1">
                    <a:lumMod val="75000"/>
                    <a:lumOff val="25000"/>
                  </a:schemeClr>
                </a:solidFill>
                <a:effectLst/>
                <a:latin typeface="阿里巴巴普惠体 B" panose="00020600040101010101" charset="-122"/>
                <a:ea typeface="阿里巴巴普惠体 B" panose="00020600040101010101" charset="-122"/>
                <a:cs typeface="阿里巴巴普惠体 B" panose="00020600040101010101" charset="-122"/>
                <a:sym typeface="时尚中黑简体" panose="01010104010101010101" pitchFamily="2" charset="-122"/>
              </a:rPr>
              <a:t>商务</a:t>
            </a:r>
            <a:r>
              <a:rPr lang="en-US" altLang="zh-CN" sz="6000" dirty="0">
                <a:solidFill>
                  <a:schemeClr val="tx1">
                    <a:lumMod val="75000"/>
                    <a:lumOff val="25000"/>
                  </a:schemeClr>
                </a:solidFill>
                <a:effectLst/>
                <a:latin typeface="阿里巴巴普惠体 B" panose="00020600040101010101" charset="-122"/>
                <a:ea typeface="阿里巴巴普惠体 B" panose="00020600040101010101" charset="-122"/>
                <a:cs typeface="阿里巴巴普惠体 B" panose="00020600040101010101" charset="-122"/>
                <a:sym typeface="时尚中黑简体" panose="01010104010101010101" pitchFamily="2" charset="-122"/>
              </a:rPr>
              <a:t>PPT</a:t>
            </a:r>
            <a:r>
              <a:rPr lang="zh-CN" altLang="en-US" sz="6000" dirty="0">
                <a:solidFill>
                  <a:schemeClr val="tx1">
                    <a:lumMod val="75000"/>
                    <a:lumOff val="25000"/>
                  </a:schemeClr>
                </a:solidFill>
                <a:effectLst/>
                <a:latin typeface="阿里巴巴普惠体 B" panose="00020600040101010101" charset="-122"/>
                <a:ea typeface="阿里巴巴普惠体 B" panose="00020600040101010101" charset="-122"/>
                <a:cs typeface="阿里巴巴普惠体 R" panose="00020600040101010101" charset="-122"/>
                <a:sym typeface="时尚中黑简体" panose="01010104010101010101" pitchFamily="2" charset="-122"/>
              </a:rPr>
              <a:t>模板</a:t>
            </a:r>
          </a:p>
        </p:txBody>
      </p:sp>
      <p:pic>
        <p:nvPicPr>
          <p:cNvPr id="6" name="图片 5" descr="装饰图"/>
          <p:cNvPicPr>
            <a:picLocks noChangeAspect="1"/>
          </p:cNvPicPr>
          <p:nvPr/>
        </p:nvPicPr>
        <p:blipFill>
          <a:blip r:embed="rId4"/>
          <a:stretch>
            <a:fillRect/>
          </a:stretch>
        </p:blipFill>
        <p:spPr>
          <a:xfrm>
            <a:off x="429895" y="495300"/>
            <a:ext cx="3651250" cy="39846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75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par>
                                <p:cTn id="8" presetID="22" presetClass="entr" presetSubtype="8" fill="hold" grpId="0" nodeType="withEffect">
                                  <p:stCondLst>
                                    <p:cond delay="100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750"/>
                                        <p:tgtEl>
                                          <p:spTgt spid="10"/>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50"/>
                                        <p:tgtEl>
                                          <p:spTgt spid="11"/>
                                        </p:tgtEl>
                                      </p:cBhvr>
                                    </p:animEffect>
                                  </p:childTnLst>
                                </p:cTn>
                              </p:par>
                              <p:par>
                                <p:cTn id="14" presetID="10" presetClass="entr" presetSubtype="0" fill="hold" grpId="0" nodeType="withEffect">
                                  <p:stCondLst>
                                    <p:cond delay="150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250"/>
                                        <p:tgtEl>
                                          <p:spTgt spid="14"/>
                                        </p:tgtEl>
                                      </p:cBhvr>
                                    </p:animEffect>
                                  </p:childTnLst>
                                </p:cTn>
                              </p:par>
                              <p:par>
                                <p:cTn id="17" presetID="10" presetClass="entr" presetSubtype="0" fill="hold" grpId="0" nodeType="withEffect">
                                  <p:stCondLst>
                                    <p:cond delay="175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50"/>
                                        <p:tgtEl>
                                          <p:spTgt spid="12"/>
                                        </p:tgtEl>
                                      </p:cBhvr>
                                    </p:animEffect>
                                  </p:childTnLst>
                                </p:cTn>
                              </p:par>
                              <p:par>
                                <p:cTn id="20" presetID="10" presetClass="entr" presetSubtype="0" fill="hold" grpId="0" nodeType="withEffect">
                                  <p:stCondLst>
                                    <p:cond delay="175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250"/>
                                        <p:tgtEl>
                                          <p:spTgt spid="13"/>
                                        </p:tgtEl>
                                      </p:cBhvr>
                                    </p:animEffect>
                                  </p:childTnLst>
                                </p:cTn>
                              </p:par>
                              <p:par>
                                <p:cTn id="23" presetID="10" presetClass="entr" presetSubtype="0" fill="hold" grpId="0" nodeType="withEffect">
                                  <p:stCondLst>
                                    <p:cond delay="200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11" grpId="0" bldLvl="0" animBg="1"/>
      <p:bldP spid="12" grpId="0" bldLvl="0" animBg="1"/>
      <p:bldP spid="13" grpId="0" bldLvl="0" animBg="1"/>
      <p:bldP spid="14" grpId="0" bldLvl="0" animBg="1"/>
      <p:bldP spid="15"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hape 251"/>
          <p:cNvSpPr>
            <a:spLocks noChangeArrowheads="1"/>
          </p:cNvSpPr>
          <p:nvPr/>
        </p:nvSpPr>
        <p:spPr bwMode="auto">
          <a:xfrm>
            <a:off x="2819038" y="1298355"/>
            <a:ext cx="1702223" cy="30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5000">
                <a:solidFill>
                  <a:schemeClr val="tx1"/>
                </a:solidFill>
                <a:latin typeface="Helvetica Light"/>
                <a:ea typeface="Helvetica Light"/>
                <a:cs typeface="Helvetica Light"/>
                <a:sym typeface="Helvetica Light"/>
              </a:defRPr>
            </a:lvl1pPr>
            <a:lvl2pPr marL="742950" indent="-285750">
              <a:defRPr sz="5000">
                <a:solidFill>
                  <a:schemeClr val="tx1"/>
                </a:solidFill>
                <a:latin typeface="Helvetica Light"/>
                <a:ea typeface="Helvetica Light"/>
                <a:cs typeface="Helvetica Light"/>
                <a:sym typeface="Helvetica Light"/>
              </a:defRPr>
            </a:lvl2pPr>
            <a:lvl3pPr marL="1143000" indent="-228600">
              <a:defRPr sz="5000">
                <a:solidFill>
                  <a:schemeClr val="tx1"/>
                </a:solidFill>
                <a:latin typeface="Helvetica Light"/>
                <a:ea typeface="Helvetica Light"/>
                <a:cs typeface="Helvetica Light"/>
                <a:sym typeface="Helvetica Light"/>
              </a:defRPr>
            </a:lvl3pPr>
            <a:lvl4pPr marL="1600200" indent="-228600">
              <a:defRPr sz="5000">
                <a:solidFill>
                  <a:schemeClr val="tx1"/>
                </a:solidFill>
                <a:latin typeface="Helvetica Light"/>
                <a:ea typeface="Helvetica Light"/>
                <a:cs typeface="Helvetica Light"/>
                <a:sym typeface="Helvetica Light"/>
              </a:defRPr>
            </a:lvl4pPr>
            <a:lvl5pPr marL="2057400" indent="-228600">
              <a:defRPr sz="5000">
                <a:solidFill>
                  <a:schemeClr val="tx1"/>
                </a:solidFill>
                <a:latin typeface="Helvetica Light"/>
                <a:ea typeface="Helvetica Light"/>
                <a:cs typeface="Helvetica Light"/>
                <a:sym typeface="Helvetica Light"/>
              </a:defRPr>
            </a:lvl5pPr>
            <a:lvl6pPr marL="2514600" indent="-228600" defTabSz="825500" eaLnBrk="0" fontAlgn="base" hangingPunct="0">
              <a:spcBef>
                <a:spcPct val="0"/>
              </a:spcBef>
              <a:spcAft>
                <a:spcPct val="0"/>
              </a:spcAft>
              <a:buFont typeface="Arial" panose="020B0604020202020204" pitchFamily="34" charset="0"/>
              <a:defRPr sz="5000">
                <a:solidFill>
                  <a:schemeClr val="tx1"/>
                </a:solidFill>
                <a:latin typeface="Helvetica Light"/>
                <a:ea typeface="Helvetica Light"/>
                <a:cs typeface="Helvetica Light"/>
                <a:sym typeface="Helvetica Light"/>
              </a:defRPr>
            </a:lvl6pPr>
            <a:lvl7pPr marL="2971800" indent="-228600" defTabSz="825500" eaLnBrk="0" fontAlgn="base" hangingPunct="0">
              <a:spcBef>
                <a:spcPct val="0"/>
              </a:spcBef>
              <a:spcAft>
                <a:spcPct val="0"/>
              </a:spcAft>
              <a:buFont typeface="Arial" panose="020B0604020202020204" pitchFamily="34" charset="0"/>
              <a:defRPr sz="5000">
                <a:solidFill>
                  <a:schemeClr val="tx1"/>
                </a:solidFill>
                <a:latin typeface="Helvetica Light"/>
                <a:ea typeface="Helvetica Light"/>
                <a:cs typeface="Helvetica Light"/>
                <a:sym typeface="Helvetica Light"/>
              </a:defRPr>
            </a:lvl7pPr>
            <a:lvl8pPr marL="3429000" indent="-228600" defTabSz="825500" eaLnBrk="0" fontAlgn="base" hangingPunct="0">
              <a:spcBef>
                <a:spcPct val="0"/>
              </a:spcBef>
              <a:spcAft>
                <a:spcPct val="0"/>
              </a:spcAft>
              <a:buFont typeface="Arial" panose="020B0604020202020204" pitchFamily="34" charset="0"/>
              <a:defRPr sz="5000">
                <a:solidFill>
                  <a:schemeClr val="tx1"/>
                </a:solidFill>
                <a:latin typeface="Helvetica Light"/>
                <a:ea typeface="Helvetica Light"/>
                <a:cs typeface="Helvetica Light"/>
                <a:sym typeface="Helvetica Light"/>
              </a:defRPr>
            </a:lvl8pPr>
            <a:lvl9pPr marL="3886200" indent="-228600" defTabSz="825500" eaLnBrk="0" fontAlgn="base" hangingPunct="0">
              <a:spcBef>
                <a:spcPct val="0"/>
              </a:spcBef>
              <a:spcAft>
                <a:spcPct val="0"/>
              </a:spcAft>
              <a:buFont typeface="Arial" panose="020B0604020202020204" pitchFamily="34" charset="0"/>
              <a:defRPr sz="5000">
                <a:solidFill>
                  <a:schemeClr val="tx1"/>
                </a:solidFill>
                <a:latin typeface="Helvetica Light"/>
                <a:ea typeface="Helvetica Light"/>
                <a:cs typeface="Helvetica Light"/>
                <a:sym typeface="Helvetica Light"/>
              </a:defRPr>
            </a:lvl9pPr>
          </a:lstStyle>
          <a:p>
            <a:pPr algn="ctr"/>
            <a:r>
              <a:rPr lang="zh-CN" altLang="en-US" sz="2000" dirty="0">
                <a:solidFill>
                  <a:srgbClr val="127FEF"/>
                </a:solidFill>
                <a:latin typeface="阿里巴巴普惠体 B" panose="00020600040101010101" charset="-122"/>
                <a:ea typeface="阿里巴巴普惠体 B" panose="00020600040101010101" charset="-122"/>
                <a:cs typeface="阿里巴巴普惠体 R" panose="00020600040101010101" charset="-122"/>
              </a:rPr>
              <a:t>添加标题</a:t>
            </a:r>
          </a:p>
        </p:txBody>
      </p:sp>
      <p:grpSp>
        <p:nvGrpSpPr>
          <p:cNvPr id="2" name="组合 1"/>
          <p:cNvGrpSpPr/>
          <p:nvPr/>
        </p:nvGrpSpPr>
        <p:grpSpPr>
          <a:xfrm>
            <a:off x="971750" y="2188716"/>
            <a:ext cx="7200500" cy="746181"/>
            <a:chOff x="971750" y="2188716"/>
            <a:chExt cx="7200500" cy="746181"/>
          </a:xfrm>
        </p:grpSpPr>
        <p:sp>
          <p:nvSpPr>
            <p:cNvPr id="4" name="Shape 237"/>
            <p:cNvSpPr/>
            <p:nvPr/>
          </p:nvSpPr>
          <p:spPr bwMode="auto">
            <a:xfrm>
              <a:off x="971750" y="2188716"/>
              <a:ext cx="1802601" cy="373654"/>
            </a:xfrm>
            <a:custGeom>
              <a:avLst/>
              <a:gdLst>
                <a:gd name="T0" fmla="*/ 0 w 21600"/>
                <a:gd name="T1" fmla="*/ 35137835 h 21278"/>
                <a:gd name="T2" fmla="*/ 413135568 w 21600"/>
                <a:gd name="T3" fmla="*/ 16499 h 21278"/>
                <a:gd name="T4" fmla="*/ 805826822 w 21600"/>
                <a:gd name="T5" fmla="*/ 35137835 h 21278"/>
                <a:gd name="T6" fmla="*/ 0 60000 65536"/>
                <a:gd name="T7" fmla="*/ 0 60000 65536"/>
                <a:gd name="T8" fmla="*/ 0 60000 65536"/>
              </a:gdLst>
              <a:ahLst/>
              <a:cxnLst>
                <a:cxn ang="T6">
                  <a:pos x="T0" y="T1"/>
                </a:cxn>
                <a:cxn ang="T7">
                  <a:pos x="T2" y="T3"/>
                </a:cxn>
                <a:cxn ang="T8">
                  <a:pos x="T4" y="T5"/>
                </a:cxn>
              </a:cxnLst>
              <a:rect l="0" t="0" r="r" b="b"/>
              <a:pathLst>
                <a:path w="21600" h="21278" extrusionOk="0">
                  <a:moveTo>
                    <a:pt x="0" y="21278"/>
                  </a:moveTo>
                  <a:cubicBezTo>
                    <a:pt x="2525" y="7652"/>
                    <a:pt x="6677" y="-322"/>
                    <a:pt x="11074" y="10"/>
                  </a:cubicBezTo>
                  <a:cubicBezTo>
                    <a:pt x="15279" y="328"/>
                    <a:pt x="19191" y="8232"/>
                    <a:pt x="21600" y="21278"/>
                  </a:cubicBezTo>
                </a:path>
              </a:pathLst>
            </a:custGeom>
            <a:noFill/>
            <a:ln w="142875" cap="flat" cmpd="sng">
              <a:solidFill>
                <a:schemeClr val="accent5">
                  <a:lumMod val="60000"/>
                  <a:lumOff val="40000"/>
                </a:schemeClr>
              </a:solidFill>
              <a:round/>
            </a:ln>
            <a:extLst>
              <a:ext uri="{909E8E84-426E-40DD-AFC4-6F175D3DCCD1}">
                <a14:hiddenFill xmlns:a14="http://schemas.microsoft.com/office/drawing/2010/main">
                  <a:solidFill>
                    <a:srgbClr val="FFFFFF"/>
                  </a:solidFill>
                </a14:hiddenFill>
              </a:ext>
            </a:extLst>
          </p:spPr>
          <p:txBody>
            <a:bodyPr lIns="0" tIns="0" rIns="0" bIns="0" anchor="ct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5" name="Shape 238"/>
            <p:cNvSpPr/>
            <p:nvPr/>
          </p:nvSpPr>
          <p:spPr bwMode="auto">
            <a:xfrm rot="10800000" flipH="1">
              <a:off x="2768849" y="2561243"/>
              <a:ext cx="1802602" cy="373654"/>
            </a:xfrm>
            <a:custGeom>
              <a:avLst/>
              <a:gdLst>
                <a:gd name="T0" fmla="*/ 0 w 21600"/>
                <a:gd name="T1" fmla="*/ 35137835 h 21278"/>
                <a:gd name="T2" fmla="*/ 413135667 w 21600"/>
                <a:gd name="T3" fmla="*/ 16499 h 21278"/>
                <a:gd name="T4" fmla="*/ 805827208 w 21600"/>
                <a:gd name="T5" fmla="*/ 35137835 h 21278"/>
                <a:gd name="T6" fmla="*/ 0 60000 65536"/>
                <a:gd name="T7" fmla="*/ 0 60000 65536"/>
                <a:gd name="T8" fmla="*/ 0 60000 65536"/>
              </a:gdLst>
              <a:ahLst/>
              <a:cxnLst>
                <a:cxn ang="T6">
                  <a:pos x="T0" y="T1"/>
                </a:cxn>
                <a:cxn ang="T7">
                  <a:pos x="T2" y="T3"/>
                </a:cxn>
                <a:cxn ang="T8">
                  <a:pos x="T4" y="T5"/>
                </a:cxn>
              </a:cxnLst>
              <a:rect l="0" t="0" r="r" b="b"/>
              <a:pathLst>
                <a:path w="21600" h="21278" extrusionOk="0">
                  <a:moveTo>
                    <a:pt x="0" y="21278"/>
                  </a:moveTo>
                  <a:cubicBezTo>
                    <a:pt x="2525" y="7652"/>
                    <a:pt x="6677" y="-322"/>
                    <a:pt x="11074" y="10"/>
                  </a:cubicBezTo>
                  <a:cubicBezTo>
                    <a:pt x="15279" y="328"/>
                    <a:pt x="19191" y="8232"/>
                    <a:pt x="21600" y="21278"/>
                  </a:cubicBezTo>
                </a:path>
              </a:pathLst>
            </a:custGeom>
            <a:noFill/>
            <a:ln w="142875" cap="flat" cmpd="sng">
              <a:solidFill>
                <a:srgbClr val="4363FD"/>
              </a:solidFill>
              <a:round/>
            </a:ln>
            <a:extLst>
              <a:ext uri="{909E8E84-426E-40DD-AFC4-6F175D3DCCD1}">
                <a14:hiddenFill xmlns:a14="http://schemas.microsoft.com/office/drawing/2010/main">
                  <a:solidFill>
                    <a:srgbClr val="FFFFFF"/>
                  </a:solidFill>
                </a14:hiddenFill>
              </a:ext>
            </a:extLst>
          </p:spPr>
          <p:txBody>
            <a:bodyPr lIns="0" tIns="0" rIns="0" bIns="0" anchor="ct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6" name="Shape 239"/>
            <p:cNvSpPr/>
            <p:nvPr/>
          </p:nvSpPr>
          <p:spPr bwMode="auto">
            <a:xfrm>
              <a:off x="4568891" y="2188716"/>
              <a:ext cx="1802601" cy="373654"/>
            </a:xfrm>
            <a:custGeom>
              <a:avLst/>
              <a:gdLst>
                <a:gd name="T0" fmla="*/ 0 w 21600"/>
                <a:gd name="T1" fmla="*/ 35137835 h 21278"/>
                <a:gd name="T2" fmla="*/ 413135568 w 21600"/>
                <a:gd name="T3" fmla="*/ 16499 h 21278"/>
                <a:gd name="T4" fmla="*/ 805826822 w 21600"/>
                <a:gd name="T5" fmla="*/ 35137835 h 21278"/>
                <a:gd name="T6" fmla="*/ 0 60000 65536"/>
                <a:gd name="T7" fmla="*/ 0 60000 65536"/>
                <a:gd name="T8" fmla="*/ 0 60000 65536"/>
              </a:gdLst>
              <a:ahLst/>
              <a:cxnLst>
                <a:cxn ang="T6">
                  <a:pos x="T0" y="T1"/>
                </a:cxn>
                <a:cxn ang="T7">
                  <a:pos x="T2" y="T3"/>
                </a:cxn>
                <a:cxn ang="T8">
                  <a:pos x="T4" y="T5"/>
                </a:cxn>
              </a:cxnLst>
              <a:rect l="0" t="0" r="r" b="b"/>
              <a:pathLst>
                <a:path w="21600" h="21278" extrusionOk="0">
                  <a:moveTo>
                    <a:pt x="0" y="21278"/>
                  </a:moveTo>
                  <a:cubicBezTo>
                    <a:pt x="2525" y="7652"/>
                    <a:pt x="6677" y="-322"/>
                    <a:pt x="11074" y="10"/>
                  </a:cubicBezTo>
                  <a:cubicBezTo>
                    <a:pt x="15279" y="328"/>
                    <a:pt x="19191" y="8232"/>
                    <a:pt x="21600" y="21278"/>
                  </a:cubicBezTo>
                </a:path>
              </a:pathLst>
            </a:custGeom>
            <a:noFill/>
            <a:ln w="142875" cap="flat" cmpd="sng">
              <a:solidFill>
                <a:schemeClr val="accent5">
                  <a:lumMod val="60000"/>
                  <a:lumOff val="40000"/>
                </a:schemeClr>
              </a:solidFill>
              <a:round/>
            </a:ln>
            <a:extLst>
              <a:ext uri="{909E8E84-426E-40DD-AFC4-6F175D3DCCD1}">
                <a14:hiddenFill xmlns:a14="http://schemas.microsoft.com/office/drawing/2010/main">
                  <a:solidFill>
                    <a:srgbClr val="FFFFFF"/>
                  </a:solidFill>
                </a14:hiddenFill>
              </a:ext>
            </a:extLst>
          </p:spPr>
          <p:txBody>
            <a:bodyPr lIns="0" tIns="0" rIns="0" bIns="0" anchor="ctr"/>
            <a:lstStyle/>
            <a:p>
              <a:endParaRPr lang="zh-CN" altLang="en-US" dirty="0">
                <a:latin typeface="阿里巴巴普惠体 R" panose="00020600040101010101" charset="-122"/>
                <a:ea typeface="阿里巴巴普惠体 R" panose="00020600040101010101" charset="-122"/>
                <a:cs typeface="阿里巴巴普惠体 R" panose="00020600040101010101" charset="-122"/>
              </a:endParaRPr>
            </a:p>
          </p:txBody>
        </p:sp>
        <p:sp>
          <p:nvSpPr>
            <p:cNvPr id="7" name="Shape 240"/>
            <p:cNvSpPr/>
            <p:nvPr/>
          </p:nvSpPr>
          <p:spPr bwMode="auto">
            <a:xfrm rot="10800000" flipH="1">
              <a:off x="6369648" y="2561243"/>
              <a:ext cx="1802602" cy="373654"/>
            </a:xfrm>
            <a:custGeom>
              <a:avLst/>
              <a:gdLst>
                <a:gd name="T0" fmla="*/ 0 w 21600"/>
                <a:gd name="T1" fmla="*/ 35137835 h 21278"/>
                <a:gd name="T2" fmla="*/ 413135667 w 21600"/>
                <a:gd name="T3" fmla="*/ 16499 h 21278"/>
                <a:gd name="T4" fmla="*/ 805827208 w 21600"/>
                <a:gd name="T5" fmla="*/ 35137835 h 21278"/>
                <a:gd name="T6" fmla="*/ 0 60000 65536"/>
                <a:gd name="T7" fmla="*/ 0 60000 65536"/>
                <a:gd name="T8" fmla="*/ 0 60000 65536"/>
              </a:gdLst>
              <a:ahLst/>
              <a:cxnLst>
                <a:cxn ang="T6">
                  <a:pos x="T0" y="T1"/>
                </a:cxn>
                <a:cxn ang="T7">
                  <a:pos x="T2" y="T3"/>
                </a:cxn>
                <a:cxn ang="T8">
                  <a:pos x="T4" y="T5"/>
                </a:cxn>
              </a:cxnLst>
              <a:rect l="0" t="0" r="r" b="b"/>
              <a:pathLst>
                <a:path w="21600" h="21278" extrusionOk="0">
                  <a:moveTo>
                    <a:pt x="0" y="21278"/>
                  </a:moveTo>
                  <a:cubicBezTo>
                    <a:pt x="2525" y="7652"/>
                    <a:pt x="6677" y="-322"/>
                    <a:pt x="11074" y="10"/>
                  </a:cubicBezTo>
                  <a:cubicBezTo>
                    <a:pt x="15279" y="328"/>
                    <a:pt x="19191" y="8232"/>
                    <a:pt x="21600" y="21278"/>
                  </a:cubicBezTo>
                </a:path>
              </a:pathLst>
            </a:custGeom>
            <a:noFill/>
            <a:ln w="142875" cap="flat" cmpd="sng">
              <a:solidFill>
                <a:srgbClr val="4363FD"/>
              </a:solidFill>
              <a:round/>
            </a:ln>
            <a:extLst>
              <a:ext uri="{909E8E84-426E-40DD-AFC4-6F175D3DCCD1}">
                <a14:hiddenFill xmlns:a14="http://schemas.microsoft.com/office/drawing/2010/main">
                  <a:solidFill>
                    <a:srgbClr val="FFFFFF"/>
                  </a:solidFill>
                </a14:hiddenFill>
              </a:ext>
            </a:extLst>
          </p:spPr>
          <p:txBody>
            <a:bodyPr lIns="0" tIns="0" rIns="0" bIns="0" anchor="ct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3" name="组合 2"/>
          <p:cNvGrpSpPr/>
          <p:nvPr/>
        </p:nvGrpSpPr>
        <p:grpSpPr>
          <a:xfrm>
            <a:off x="1457363" y="2394464"/>
            <a:ext cx="908035" cy="908035"/>
            <a:chOff x="1431254" y="2394464"/>
            <a:chExt cx="908035" cy="908035"/>
          </a:xfrm>
        </p:grpSpPr>
        <p:sp>
          <p:nvSpPr>
            <p:cNvPr id="8" name="Shape 242"/>
            <p:cNvSpPr/>
            <p:nvPr/>
          </p:nvSpPr>
          <p:spPr bwMode="auto">
            <a:xfrm>
              <a:off x="1431254" y="2394464"/>
              <a:ext cx="908035" cy="908035"/>
            </a:xfrm>
            <a:custGeom>
              <a:avLst/>
              <a:gdLst>
                <a:gd name="T0" fmla="*/ 191603403 w 19679"/>
                <a:gd name="T1" fmla="*/ 32876933 h 19679"/>
                <a:gd name="T2" fmla="*/ 191603403 w 19679"/>
                <a:gd name="T3" fmla="*/ 191603403 h 19679"/>
                <a:gd name="T4" fmla="*/ 32876933 w 19679"/>
                <a:gd name="T5" fmla="*/ 191603403 h 19679"/>
                <a:gd name="T6" fmla="*/ 32876933 w 19679"/>
                <a:gd name="T7" fmla="*/ 32876933 h 19679"/>
                <a:gd name="T8" fmla="*/ 191603403 w 19679"/>
                <a:gd name="T9" fmla="*/ 32876933 h 196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85000"/>
              </a:schemeClr>
            </a:solidFill>
            <a:ln>
              <a:noFill/>
            </a:ln>
          </p:spPr>
          <p:txBody>
            <a:bodyPr lIns="0" tIns="0" rIns="0" bIns="0" anchor="ct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16" name="Freeform 6"/>
            <p:cNvSpPr>
              <a:spLocks noEditPoints="1" noChangeArrowheads="1"/>
            </p:cNvSpPr>
            <p:nvPr/>
          </p:nvSpPr>
          <p:spPr bwMode="auto">
            <a:xfrm>
              <a:off x="1712443" y="2652335"/>
              <a:ext cx="351829" cy="349086"/>
            </a:xfrm>
            <a:custGeom>
              <a:avLst/>
              <a:gdLst>
                <a:gd name="T0" fmla="*/ 523016348 w 670"/>
                <a:gd name="T1" fmla="*/ 162409362 h 665"/>
                <a:gd name="T2" fmla="*/ 500855298 w 670"/>
                <a:gd name="T3" fmla="*/ 177173959 h 665"/>
                <a:gd name="T4" fmla="*/ 474260093 w 670"/>
                <a:gd name="T5" fmla="*/ 171268606 h 665"/>
                <a:gd name="T6" fmla="*/ 459485654 w 670"/>
                <a:gd name="T7" fmla="*/ 149121102 h 665"/>
                <a:gd name="T8" fmla="*/ 463918593 w 670"/>
                <a:gd name="T9" fmla="*/ 122545798 h 665"/>
                <a:gd name="T10" fmla="*/ 489034531 w 670"/>
                <a:gd name="T11" fmla="*/ 107781200 h 665"/>
                <a:gd name="T12" fmla="*/ 512674849 w 670"/>
                <a:gd name="T13" fmla="*/ 113686553 h 665"/>
                <a:gd name="T14" fmla="*/ 530404176 w 670"/>
                <a:gd name="T15" fmla="*/ 134356504 h 665"/>
                <a:gd name="T16" fmla="*/ 985456890 w 670"/>
                <a:gd name="T17" fmla="*/ 643733308 h 665"/>
                <a:gd name="T18" fmla="*/ 774183023 w 670"/>
                <a:gd name="T19" fmla="*/ 637826740 h 665"/>
                <a:gd name="T20" fmla="*/ 760885421 w 670"/>
                <a:gd name="T21" fmla="*/ 652591338 h 665"/>
                <a:gd name="T22" fmla="*/ 819983176 w 670"/>
                <a:gd name="T23" fmla="*/ 724937989 h 665"/>
                <a:gd name="T24" fmla="*/ 715084053 w 670"/>
                <a:gd name="T25" fmla="*/ 807619008 h 665"/>
                <a:gd name="T26" fmla="*/ 564384777 w 670"/>
                <a:gd name="T27" fmla="*/ 854865478 h 665"/>
                <a:gd name="T28" fmla="*/ 685535175 w 670"/>
                <a:gd name="T29" fmla="*/ 493134653 h 665"/>
                <a:gd name="T30" fmla="*/ 704742553 w 670"/>
                <a:gd name="T31" fmla="*/ 473941040 h 665"/>
                <a:gd name="T32" fmla="*/ 707697441 w 670"/>
                <a:gd name="T33" fmla="*/ 382400776 h 665"/>
                <a:gd name="T34" fmla="*/ 692923002 w 670"/>
                <a:gd name="T35" fmla="*/ 361730825 h 665"/>
                <a:gd name="T36" fmla="*/ 564384777 w 670"/>
                <a:gd name="T37" fmla="*/ 354347919 h 665"/>
                <a:gd name="T38" fmla="*/ 605753206 w 670"/>
                <a:gd name="T39" fmla="*/ 228849444 h 665"/>
                <a:gd name="T40" fmla="*/ 635302083 w 670"/>
                <a:gd name="T41" fmla="*/ 162409362 h 665"/>
                <a:gd name="T42" fmla="*/ 627915472 w 670"/>
                <a:gd name="T43" fmla="*/ 100398293 h 665"/>
                <a:gd name="T44" fmla="*/ 604276370 w 670"/>
                <a:gd name="T45" fmla="*/ 51675485 h 665"/>
                <a:gd name="T46" fmla="*/ 562907941 w 670"/>
                <a:gd name="T47" fmla="*/ 17717274 h 665"/>
                <a:gd name="T48" fmla="*/ 508241910 w 670"/>
                <a:gd name="T49" fmla="*/ 0 h 665"/>
                <a:gd name="T50" fmla="*/ 452099042 w 670"/>
                <a:gd name="T51" fmla="*/ 7381691 h 665"/>
                <a:gd name="T52" fmla="*/ 404820838 w 670"/>
                <a:gd name="T53" fmla="*/ 32481872 h 665"/>
                <a:gd name="T54" fmla="*/ 370839021 w 670"/>
                <a:gd name="T55" fmla="*/ 73822989 h 665"/>
                <a:gd name="T56" fmla="*/ 353109695 w 670"/>
                <a:gd name="T57" fmla="*/ 126974813 h 665"/>
                <a:gd name="T58" fmla="*/ 363452410 w 670"/>
                <a:gd name="T59" fmla="*/ 196367572 h 665"/>
                <a:gd name="T60" fmla="*/ 407775726 w 670"/>
                <a:gd name="T61" fmla="*/ 252473287 h 665"/>
                <a:gd name="T62" fmla="*/ 311741266 w 670"/>
                <a:gd name="T63" fmla="*/ 355824257 h 665"/>
                <a:gd name="T64" fmla="*/ 289580216 w 670"/>
                <a:gd name="T65" fmla="*/ 370588855 h 665"/>
                <a:gd name="T66" fmla="*/ 282192389 w 670"/>
                <a:gd name="T67" fmla="*/ 462129119 h 665"/>
                <a:gd name="T68" fmla="*/ 292535103 w 670"/>
                <a:gd name="T69" fmla="*/ 485752961 h 665"/>
                <a:gd name="T70" fmla="*/ 316174205 w 670"/>
                <a:gd name="T71" fmla="*/ 496087329 h 665"/>
                <a:gd name="T72" fmla="*/ 344245031 w 670"/>
                <a:gd name="T73" fmla="*/ 837148204 h 665"/>
                <a:gd name="T74" fmla="*/ 212751918 w 670"/>
                <a:gd name="T75" fmla="*/ 770708121 h 665"/>
                <a:gd name="T76" fmla="*/ 226049521 w 670"/>
                <a:gd name="T77" fmla="*/ 662926921 h 665"/>
                <a:gd name="T78" fmla="*/ 226049521 w 670"/>
                <a:gd name="T79" fmla="*/ 643733308 h 665"/>
                <a:gd name="T80" fmla="*/ 16252490 w 670"/>
                <a:gd name="T81" fmla="*/ 637826740 h 665"/>
                <a:gd name="T82" fmla="*/ 0 w 670"/>
                <a:gd name="T83" fmla="*/ 655544014 h 665"/>
                <a:gd name="T84" fmla="*/ 4432939 w 670"/>
                <a:gd name="T85" fmla="*/ 865201061 h 665"/>
                <a:gd name="T86" fmla="*/ 23639102 w 670"/>
                <a:gd name="T87" fmla="*/ 866677399 h 665"/>
                <a:gd name="T88" fmla="*/ 116718674 w 670"/>
                <a:gd name="T89" fmla="*/ 850436463 h 665"/>
                <a:gd name="T90" fmla="*/ 205365307 w 670"/>
                <a:gd name="T91" fmla="*/ 910971193 h 665"/>
                <a:gd name="T92" fmla="*/ 311741266 w 670"/>
                <a:gd name="T93" fmla="*/ 955263772 h 665"/>
                <a:gd name="T94" fmla="*/ 431414828 w 670"/>
                <a:gd name="T95" fmla="*/ 980363953 h 665"/>
                <a:gd name="T96" fmla="*/ 556998165 w 670"/>
                <a:gd name="T97" fmla="*/ 980363953 h 665"/>
                <a:gd name="T98" fmla="*/ 678148563 w 670"/>
                <a:gd name="T99" fmla="*/ 955263772 h 665"/>
                <a:gd name="T100" fmla="*/ 786002574 w 670"/>
                <a:gd name="T101" fmla="*/ 910971193 h 665"/>
                <a:gd name="T102" fmla="*/ 874649207 w 670"/>
                <a:gd name="T103" fmla="*/ 850436463 h 665"/>
                <a:gd name="T104" fmla="*/ 967727564 w 670"/>
                <a:gd name="T105" fmla="*/ 866677399 h 665"/>
                <a:gd name="T106" fmla="*/ 985456890 w 670"/>
                <a:gd name="T107" fmla="*/ 865201061 h 665"/>
                <a:gd name="T108" fmla="*/ 989889830 w 670"/>
                <a:gd name="T109" fmla="*/ 655544014 h 66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70"/>
                <a:gd name="T166" fmla="*/ 0 h 665"/>
                <a:gd name="T167" fmla="*/ 670 w 670"/>
                <a:gd name="T168" fmla="*/ 665 h 66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70" h="665">
                  <a:moveTo>
                    <a:pt x="359" y="96"/>
                  </a:moveTo>
                  <a:lnTo>
                    <a:pt x="359" y="101"/>
                  </a:lnTo>
                  <a:lnTo>
                    <a:pt x="357" y="105"/>
                  </a:lnTo>
                  <a:lnTo>
                    <a:pt x="354" y="110"/>
                  </a:lnTo>
                  <a:lnTo>
                    <a:pt x="352" y="113"/>
                  </a:lnTo>
                  <a:lnTo>
                    <a:pt x="347" y="116"/>
                  </a:lnTo>
                  <a:lnTo>
                    <a:pt x="344" y="118"/>
                  </a:lnTo>
                  <a:lnTo>
                    <a:pt x="339" y="120"/>
                  </a:lnTo>
                  <a:lnTo>
                    <a:pt x="334" y="120"/>
                  </a:lnTo>
                  <a:lnTo>
                    <a:pt x="331" y="120"/>
                  </a:lnTo>
                  <a:lnTo>
                    <a:pt x="326" y="118"/>
                  </a:lnTo>
                  <a:lnTo>
                    <a:pt x="321" y="116"/>
                  </a:lnTo>
                  <a:lnTo>
                    <a:pt x="317" y="113"/>
                  </a:lnTo>
                  <a:lnTo>
                    <a:pt x="314" y="110"/>
                  </a:lnTo>
                  <a:lnTo>
                    <a:pt x="312" y="105"/>
                  </a:lnTo>
                  <a:lnTo>
                    <a:pt x="311" y="101"/>
                  </a:lnTo>
                  <a:lnTo>
                    <a:pt x="311" y="96"/>
                  </a:lnTo>
                  <a:lnTo>
                    <a:pt x="311" y="91"/>
                  </a:lnTo>
                  <a:lnTo>
                    <a:pt x="312" y="86"/>
                  </a:lnTo>
                  <a:lnTo>
                    <a:pt x="314" y="83"/>
                  </a:lnTo>
                  <a:lnTo>
                    <a:pt x="317" y="80"/>
                  </a:lnTo>
                  <a:lnTo>
                    <a:pt x="321" y="77"/>
                  </a:lnTo>
                  <a:lnTo>
                    <a:pt x="326" y="73"/>
                  </a:lnTo>
                  <a:lnTo>
                    <a:pt x="331" y="73"/>
                  </a:lnTo>
                  <a:lnTo>
                    <a:pt x="334" y="72"/>
                  </a:lnTo>
                  <a:lnTo>
                    <a:pt x="339" y="73"/>
                  </a:lnTo>
                  <a:lnTo>
                    <a:pt x="344" y="73"/>
                  </a:lnTo>
                  <a:lnTo>
                    <a:pt x="347" y="77"/>
                  </a:lnTo>
                  <a:lnTo>
                    <a:pt x="352" y="80"/>
                  </a:lnTo>
                  <a:lnTo>
                    <a:pt x="354" y="83"/>
                  </a:lnTo>
                  <a:lnTo>
                    <a:pt x="357" y="86"/>
                  </a:lnTo>
                  <a:lnTo>
                    <a:pt x="359" y="91"/>
                  </a:lnTo>
                  <a:lnTo>
                    <a:pt x="359" y="96"/>
                  </a:lnTo>
                  <a:close/>
                  <a:moveTo>
                    <a:pt x="670" y="444"/>
                  </a:moveTo>
                  <a:lnTo>
                    <a:pt x="670" y="439"/>
                  </a:lnTo>
                  <a:lnTo>
                    <a:pt x="667" y="436"/>
                  </a:lnTo>
                  <a:lnTo>
                    <a:pt x="663" y="432"/>
                  </a:lnTo>
                  <a:lnTo>
                    <a:pt x="658" y="432"/>
                  </a:lnTo>
                  <a:lnTo>
                    <a:pt x="527" y="432"/>
                  </a:lnTo>
                  <a:lnTo>
                    <a:pt x="524" y="432"/>
                  </a:lnTo>
                  <a:lnTo>
                    <a:pt x="520" y="434"/>
                  </a:lnTo>
                  <a:lnTo>
                    <a:pt x="517" y="436"/>
                  </a:lnTo>
                  <a:lnTo>
                    <a:pt x="515" y="439"/>
                  </a:lnTo>
                  <a:lnTo>
                    <a:pt x="515" y="442"/>
                  </a:lnTo>
                  <a:lnTo>
                    <a:pt x="515" y="446"/>
                  </a:lnTo>
                  <a:lnTo>
                    <a:pt x="515" y="449"/>
                  </a:lnTo>
                  <a:lnTo>
                    <a:pt x="519" y="452"/>
                  </a:lnTo>
                  <a:lnTo>
                    <a:pt x="555" y="491"/>
                  </a:lnTo>
                  <a:lnTo>
                    <a:pt x="542" y="506"/>
                  </a:lnTo>
                  <a:lnTo>
                    <a:pt x="525" y="522"/>
                  </a:lnTo>
                  <a:lnTo>
                    <a:pt x="505" y="536"/>
                  </a:lnTo>
                  <a:lnTo>
                    <a:pt x="484" y="547"/>
                  </a:lnTo>
                  <a:lnTo>
                    <a:pt x="460" y="557"/>
                  </a:lnTo>
                  <a:lnTo>
                    <a:pt x="435" y="567"/>
                  </a:lnTo>
                  <a:lnTo>
                    <a:pt x="410" y="574"/>
                  </a:lnTo>
                  <a:lnTo>
                    <a:pt x="382" y="579"/>
                  </a:lnTo>
                  <a:lnTo>
                    <a:pt x="382" y="336"/>
                  </a:lnTo>
                  <a:lnTo>
                    <a:pt x="454" y="336"/>
                  </a:lnTo>
                  <a:lnTo>
                    <a:pt x="459" y="336"/>
                  </a:lnTo>
                  <a:lnTo>
                    <a:pt x="464" y="334"/>
                  </a:lnTo>
                  <a:lnTo>
                    <a:pt x="469" y="331"/>
                  </a:lnTo>
                  <a:lnTo>
                    <a:pt x="472" y="329"/>
                  </a:lnTo>
                  <a:lnTo>
                    <a:pt x="474" y="326"/>
                  </a:lnTo>
                  <a:lnTo>
                    <a:pt x="477" y="321"/>
                  </a:lnTo>
                  <a:lnTo>
                    <a:pt x="479" y="316"/>
                  </a:lnTo>
                  <a:lnTo>
                    <a:pt x="479" y="313"/>
                  </a:lnTo>
                  <a:lnTo>
                    <a:pt x="479" y="264"/>
                  </a:lnTo>
                  <a:lnTo>
                    <a:pt x="479" y="259"/>
                  </a:lnTo>
                  <a:lnTo>
                    <a:pt x="477" y="255"/>
                  </a:lnTo>
                  <a:lnTo>
                    <a:pt x="474" y="251"/>
                  </a:lnTo>
                  <a:lnTo>
                    <a:pt x="472" y="248"/>
                  </a:lnTo>
                  <a:lnTo>
                    <a:pt x="469" y="245"/>
                  </a:lnTo>
                  <a:lnTo>
                    <a:pt x="464" y="241"/>
                  </a:lnTo>
                  <a:lnTo>
                    <a:pt x="459" y="241"/>
                  </a:lnTo>
                  <a:lnTo>
                    <a:pt x="454" y="240"/>
                  </a:lnTo>
                  <a:lnTo>
                    <a:pt x="382" y="240"/>
                  </a:lnTo>
                  <a:lnTo>
                    <a:pt x="382" y="180"/>
                  </a:lnTo>
                  <a:lnTo>
                    <a:pt x="392" y="171"/>
                  </a:lnTo>
                  <a:lnTo>
                    <a:pt x="402" y="165"/>
                  </a:lnTo>
                  <a:lnTo>
                    <a:pt x="410" y="155"/>
                  </a:lnTo>
                  <a:lnTo>
                    <a:pt x="417" y="145"/>
                  </a:lnTo>
                  <a:lnTo>
                    <a:pt x="422" y="133"/>
                  </a:lnTo>
                  <a:lnTo>
                    <a:pt x="427" y="121"/>
                  </a:lnTo>
                  <a:lnTo>
                    <a:pt x="430" y="110"/>
                  </a:lnTo>
                  <a:lnTo>
                    <a:pt x="430" y="96"/>
                  </a:lnTo>
                  <a:lnTo>
                    <a:pt x="430" y="86"/>
                  </a:lnTo>
                  <a:lnTo>
                    <a:pt x="429" y="77"/>
                  </a:lnTo>
                  <a:lnTo>
                    <a:pt x="425" y="68"/>
                  </a:lnTo>
                  <a:lnTo>
                    <a:pt x="424" y="58"/>
                  </a:lnTo>
                  <a:lnTo>
                    <a:pt x="419" y="50"/>
                  </a:lnTo>
                  <a:lnTo>
                    <a:pt x="414" y="42"/>
                  </a:lnTo>
                  <a:lnTo>
                    <a:pt x="409" y="35"/>
                  </a:lnTo>
                  <a:lnTo>
                    <a:pt x="402" y="28"/>
                  </a:lnTo>
                  <a:lnTo>
                    <a:pt x="396" y="22"/>
                  </a:lnTo>
                  <a:lnTo>
                    <a:pt x="389" y="17"/>
                  </a:lnTo>
                  <a:lnTo>
                    <a:pt x="381" y="12"/>
                  </a:lnTo>
                  <a:lnTo>
                    <a:pt x="372" y="8"/>
                  </a:lnTo>
                  <a:lnTo>
                    <a:pt x="364" y="5"/>
                  </a:lnTo>
                  <a:lnTo>
                    <a:pt x="354" y="2"/>
                  </a:lnTo>
                  <a:lnTo>
                    <a:pt x="344" y="0"/>
                  </a:lnTo>
                  <a:lnTo>
                    <a:pt x="334" y="0"/>
                  </a:lnTo>
                  <a:lnTo>
                    <a:pt x="326" y="0"/>
                  </a:lnTo>
                  <a:lnTo>
                    <a:pt x="316" y="2"/>
                  </a:lnTo>
                  <a:lnTo>
                    <a:pt x="306" y="5"/>
                  </a:lnTo>
                  <a:lnTo>
                    <a:pt x="297" y="8"/>
                  </a:lnTo>
                  <a:lnTo>
                    <a:pt x="289" y="12"/>
                  </a:lnTo>
                  <a:lnTo>
                    <a:pt x="281" y="17"/>
                  </a:lnTo>
                  <a:lnTo>
                    <a:pt x="274" y="22"/>
                  </a:lnTo>
                  <a:lnTo>
                    <a:pt x="267" y="28"/>
                  </a:lnTo>
                  <a:lnTo>
                    <a:pt x="261" y="35"/>
                  </a:lnTo>
                  <a:lnTo>
                    <a:pt x="256" y="42"/>
                  </a:lnTo>
                  <a:lnTo>
                    <a:pt x="251" y="50"/>
                  </a:lnTo>
                  <a:lnTo>
                    <a:pt x="246" y="58"/>
                  </a:lnTo>
                  <a:lnTo>
                    <a:pt x="242" y="68"/>
                  </a:lnTo>
                  <a:lnTo>
                    <a:pt x="241" y="77"/>
                  </a:lnTo>
                  <a:lnTo>
                    <a:pt x="239" y="86"/>
                  </a:lnTo>
                  <a:lnTo>
                    <a:pt x="239" y="96"/>
                  </a:lnTo>
                  <a:lnTo>
                    <a:pt x="239" y="110"/>
                  </a:lnTo>
                  <a:lnTo>
                    <a:pt x="242" y="121"/>
                  </a:lnTo>
                  <a:lnTo>
                    <a:pt x="246" y="133"/>
                  </a:lnTo>
                  <a:lnTo>
                    <a:pt x="252" y="145"/>
                  </a:lnTo>
                  <a:lnTo>
                    <a:pt x="259" y="155"/>
                  </a:lnTo>
                  <a:lnTo>
                    <a:pt x="267" y="165"/>
                  </a:lnTo>
                  <a:lnTo>
                    <a:pt x="276" y="171"/>
                  </a:lnTo>
                  <a:lnTo>
                    <a:pt x="287" y="180"/>
                  </a:lnTo>
                  <a:lnTo>
                    <a:pt x="287" y="240"/>
                  </a:lnTo>
                  <a:lnTo>
                    <a:pt x="214" y="240"/>
                  </a:lnTo>
                  <a:lnTo>
                    <a:pt x="211" y="241"/>
                  </a:lnTo>
                  <a:lnTo>
                    <a:pt x="206" y="241"/>
                  </a:lnTo>
                  <a:lnTo>
                    <a:pt x="201" y="245"/>
                  </a:lnTo>
                  <a:lnTo>
                    <a:pt x="198" y="248"/>
                  </a:lnTo>
                  <a:lnTo>
                    <a:pt x="196" y="251"/>
                  </a:lnTo>
                  <a:lnTo>
                    <a:pt x="193" y="255"/>
                  </a:lnTo>
                  <a:lnTo>
                    <a:pt x="191" y="259"/>
                  </a:lnTo>
                  <a:lnTo>
                    <a:pt x="191" y="264"/>
                  </a:lnTo>
                  <a:lnTo>
                    <a:pt x="191" y="313"/>
                  </a:lnTo>
                  <a:lnTo>
                    <a:pt x="191" y="316"/>
                  </a:lnTo>
                  <a:lnTo>
                    <a:pt x="193" y="321"/>
                  </a:lnTo>
                  <a:lnTo>
                    <a:pt x="194" y="326"/>
                  </a:lnTo>
                  <a:lnTo>
                    <a:pt x="198" y="329"/>
                  </a:lnTo>
                  <a:lnTo>
                    <a:pt x="201" y="331"/>
                  </a:lnTo>
                  <a:lnTo>
                    <a:pt x="206" y="334"/>
                  </a:lnTo>
                  <a:lnTo>
                    <a:pt x="209" y="336"/>
                  </a:lnTo>
                  <a:lnTo>
                    <a:pt x="214" y="336"/>
                  </a:lnTo>
                  <a:lnTo>
                    <a:pt x="287" y="336"/>
                  </a:lnTo>
                  <a:lnTo>
                    <a:pt x="287" y="579"/>
                  </a:lnTo>
                  <a:lnTo>
                    <a:pt x="259" y="574"/>
                  </a:lnTo>
                  <a:lnTo>
                    <a:pt x="233" y="567"/>
                  </a:lnTo>
                  <a:lnTo>
                    <a:pt x="208" y="557"/>
                  </a:lnTo>
                  <a:lnTo>
                    <a:pt x="184" y="547"/>
                  </a:lnTo>
                  <a:lnTo>
                    <a:pt x="164" y="536"/>
                  </a:lnTo>
                  <a:lnTo>
                    <a:pt x="144" y="522"/>
                  </a:lnTo>
                  <a:lnTo>
                    <a:pt x="128" y="506"/>
                  </a:lnTo>
                  <a:lnTo>
                    <a:pt x="114" y="491"/>
                  </a:lnTo>
                  <a:lnTo>
                    <a:pt x="151" y="452"/>
                  </a:lnTo>
                  <a:lnTo>
                    <a:pt x="153" y="449"/>
                  </a:lnTo>
                  <a:lnTo>
                    <a:pt x="154" y="446"/>
                  </a:lnTo>
                  <a:lnTo>
                    <a:pt x="154" y="442"/>
                  </a:lnTo>
                  <a:lnTo>
                    <a:pt x="154" y="439"/>
                  </a:lnTo>
                  <a:lnTo>
                    <a:pt x="153" y="436"/>
                  </a:lnTo>
                  <a:lnTo>
                    <a:pt x="149" y="434"/>
                  </a:lnTo>
                  <a:lnTo>
                    <a:pt x="146" y="432"/>
                  </a:lnTo>
                  <a:lnTo>
                    <a:pt x="143" y="432"/>
                  </a:lnTo>
                  <a:lnTo>
                    <a:pt x="11" y="432"/>
                  </a:lnTo>
                  <a:lnTo>
                    <a:pt x="6" y="432"/>
                  </a:lnTo>
                  <a:lnTo>
                    <a:pt x="3" y="436"/>
                  </a:lnTo>
                  <a:lnTo>
                    <a:pt x="0" y="439"/>
                  </a:lnTo>
                  <a:lnTo>
                    <a:pt x="0" y="444"/>
                  </a:lnTo>
                  <a:lnTo>
                    <a:pt x="0" y="576"/>
                  </a:lnTo>
                  <a:lnTo>
                    <a:pt x="0" y="579"/>
                  </a:lnTo>
                  <a:lnTo>
                    <a:pt x="1" y="582"/>
                  </a:lnTo>
                  <a:lnTo>
                    <a:pt x="3" y="586"/>
                  </a:lnTo>
                  <a:lnTo>
                    <a:pt x="6" y="587"/>
                  </a:lnTo>
                  <a:lnTo>
                    <a:pt x="10" y="587"/>
                  </a:lnTo>
                  <a:lnTo>
                    <a:pt x="11" y="587"/>
                  </a:lnTo>
                  <a:lnTo>
                    <a:pt x="16" y="587"/>
                  </a:lnTo>
                  <a:lnTo>
                    <a:pt x="20" y="584"/>
                  </a:lnTo>
                  <a:lnTo>
                    <a:pt x="55" y="549"/>
                  </a:lnTo>
                  <a:lnTo>
                    <a:pt x="66" y="562"/>
                  </a:lnTo>
                  <a:lnTo>
                    <a:pt x="79" y="576"/>
                  </a:lnTo>
                  <a:lnTo>
                    <a:pt x="93" y="587"/>
                  </a:lnTo>
                  <a:lnTo>
                    <a:pt x="106" y="597"/>
                  </a:lnTo>
                  <a:lnTo>
                    <a:pt x="123" y="609"/>
                  </a:lnTo>
                  <a:lnTo>
                    <a:pt x="139" y="617"/>
                  </a:lnTo>
                  <a:lnTo>
                    <a:pt x="156" y="627"/>
                  </a:lnTo>
                  <a:lnTo>
                    <a:pt x="173" y="634"/>
                  </a:lnTo>
                  <a:lnTo>
                    <a:pt x="193" y="642"/>
                  </a:lnTo>
                  <a:lnTo>
                    <a:pt x="211" y="647"/>
                  </a:lnTo>
                  <a:lnTo>
                    <a:pt x="231" y="654"/>
                  </a:lnTo>
                  <a:lnTo>
                    <a:pt x="251" y="657"/>
                  </a:lnTo>
                  <a:lnTo>
                    <a:pt x="271" y="662"/>
                  </a:lnTo>
                  <a:lnTo>
                    <a:pt x="292" y="664"/>
                  </a:lnTo>
                  <a:lnTo>
                    <a:pt x="314" y="665"/>
                  </a:lnTo>
                  <a:lnTo>
                    <a:pt x="336" y="665"/>
                  </a:lnTo>
                  <a:lnTo>
                    <a:pt x="357" y="665"/>
                  </a:lnTo>
                  <a:lnTo>
                    <a:pt x="377" y="664"/>
                  </a:lnTo>
                  <a:lnTo>
                    <a:pt x="399" y="662"/>
                  </a:lnTo>
                  <a:lnTo>
                    <a:pt x="419" y="657"/>
                  </a:lnTo>
                  <a:lnTo>
                    <a:pt x="439" y="654"/>
                  </a:lnTo>
                  <a:lnTo>
                    <a:pt x="459" y="647"/>
                  </a:lnTo>
                  <a:lnTo>
                    <a:pt x="479" y="642"/>
                  </a:lnTo>
                  <a:lnTo>
                    <a:pt x="497" y="634"/>
                  </a:lnTo>
                  <a:lnTo>
                    <a:pt x="514" y="627"/>
                  </a:lnTo>
                  <a:lnTo>
                    <a:pt x="532" y="617"/>
                  </a:lnTo>
                  <a:lnTo>
                    <a:pt x="547" y="609"/>
                  </a:lnTo>
                  <a:lnTo>
                    <a:pt x="564" y="597"/>
                  </a:lnTo>
                  <a:lnTo>
                    <a:pt x="577" y="587"/>
                  </a:lnTo>
                  <a:lnTo>
                    <a:pt x="592" y="576"/>
                  </a:lnTo>
                  <a:lnTo>
                    <a:pt x="603" y="562"/>
                  </a:lnTo>
                  <a:lnTo>
                    <a:pt x="615" y="549"/>
                  </a:lnTo>
                  <a:lnTo>
                    <a:pt x="650" y="584"/>
                  </a:lnTo>
                  <a:lnTo>
                    <a:pt x="655" y="587"/>
                  </a:lnTo>
                  <a:lnTo>
                    <a:pt x="658" y="587"/>
                  </a:lnTo>
                  <a:lnTo>
                    <a:pt x="662" y="587"/>
                  </a:lnTo>
                  <a:lnTo>
                    <a:pt x="663" y="587"/>
                  </a:lnTo>
                  <a:lnTo>
                    <a:pt x="667" y="586"/>
                  </a:lnTo>
                  <a:lnTo>
                    <a:pt x="668" y="582"/>
                  </a:lnTo>
                  <a:lnTo>
                    <a:pt x="670" y="579"/>
                  </a:lnTo>
                  <a:lnTo>
                    <a:pt x="670" y="576"/>
                  </a:lnTo>
                  <a:lnTo>
                    <a:pt x="670" y="444"/>
                  </a:lnTo>
                  <a:close/>
                </a:path>
              </a:pathLst>
            </a:custGeom>
            <a:solidFill>
              <a:schemeClr val="tx1">
                <a:lumMod val="75000"/>
                <a:lumOff val="25000"/>
              </a:schemeClr>
            </a:solidFill>
            <a:ln>
              <a:noFill/>
            </a:ln>
            <a:effectLst/>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12" name="组合 11"/>
          <p:cNvGrpSpPr/>
          <p:nvPr/>
        </p:nvGrpSpPr>
        <p:grpSpPr>
          <a:xfrm>
            <a:off x="3216132" y="1841002"/>
            <a:ext cx="908035" cy="908035"/>
            <a:chOff x="3189029" y="1841002"/>
            <a:chExt cx="908035" cy="908035"/>
          </a:xfrm>
        </p:grpSpPr>
        <p:sp>
          <p:nvSpPr>
            <p:cNvPr id="9" name="Shape 244"/>
            <p:cNvSpPr/>
            <p:nvPr/>
          </p:nvSpPr>
          <p:spPr bwMode="auto">
            <a:xfrm>
              <a:off x="3189029" y="1841002"/>
              <a:ext cx="908035" cy="908035"/>
            </a:xfrm>
            <a:custGeom>
              <a:avLst/>
              <a:gdLst>
                <a:gd name="T0" fmla="*/ 191603403 w 19679"/>
                <a:gd name="T1" fmla="*/ 32876933 h 19679"/>
                <a:gd name="T2" fmla="*/ 191603403 w 19679"/>
                <a:gd name="T3" fmla="*/ 191603403 h 19679"/>
                <a:gd name="T4" fmla="*/ 32876933 w 19679"/>
                <a:gd name="T5" fmla="*/ 191603403 h 19679"/>
                <a:gd name="T6" fmla="*/ 32876933 w 19679"/>
                <a:gd name="T7" fmla="*/ 32876933 h 19679"/>
                <a:gd name="T8" fmla="*/ 191603403 w 19679"/>
                <a:gd name="T9" fmla="*/ 32876933 h 196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85000"/>
              </a:schemeClr>
            </a:solidFill>
            <a:ln>
              <a:noFill/>
            </a:ln>
          </p:spPr>
          <p:txBody>
            <a:bodyPr lIns="0" tIns="0" rIns="0" bIns="0" anchor="ct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17" name="Freeform 8"/>
            <p:cNvSpPr>
              <a:spLocks noEditPoints="1" noChangeArrowheads="1"/>
            </p:cNvSpPr>
            <p:nvPr/>
          </p:nvSpPr>
          <p:spPr bwMode="auto">
            <a:xfrm>
              <a:off x="3494908" y="2123563"/>
              <a:ext cx="321653" cy="320281"/>
            </a:xfrm>
            <a:custGeom>
              <a:avLst/>
              <a:gdLst>
                <a:gd name="T0" fmla="*/ 795527868 w 610"/>
                <a:gd name="T1" fmla="*/ 688227139 h 612"/>
                <a:gd name="T2" fmla="*/ 688265574 w 610"/>
                <a:gd name="T3" fmla="*/ 789480124 h 612"/>
                <a:gd name="T4" fmla="*/ 646551917 w 610"/>
                <a:gd name="T5" fmla="*/ 789480124 h 612"/>
                <a:gd name="T6" fmla="*/ 508005601 w 610"/>
                <a:gd name="T7" fmla="*/ 654475741 h 612"/>
                <a:gd name="T8" fmla="*/ 500556559 w 610"/>
                <a:gd name="T9" fmla="*/ 613388241 h 612"/>
                <a:gd name="T10" fmla="*/ 530351505 w 610"/>
                <a:gd name="T11" fmla="*/ 598713614 h 612"/>
                <a:gd name="T12" fmla="*/ 569085789 w 610"/>
                <a:gd name="T13" fmla="*/ 622192532 h 612"/>
                <a:gd name="T14" fmla="*/ 609309150 w 610"/>
                <a:gd name="T15" fmla="*/ 614855219 h 612"/>
                <a:gd name="T16" fmla="*/ 631655054 w 610"/>
                <a:gd name="T17" fmla="*/ 584038988 h 612"/>
                <a:gd name="T18" fmla="*/ 627185385 w 610"/>
                <a:gd name="T19" fmla="*/ 544418465 h 612"/>
                <a:gd name="T20" fmla="*/ 601860108 w 610"/>
                <a:gd name="T21" fmla="*/ 503329754 h 612"/>
                <a:gd name="T22" fmla="*/ 643572544 w 610"/>
                <a:gd name="T23" fmla="*/ 493058484 h 612"/>
                <a:gd name="T24" fmla="*/ 788078826 w 610"/>
                <a:gd name="T25" fmla="*/ 622192532 h 612"/>
                <a:gd name="T26" fmla="*/ 802976910 w 610"/>
                <a:gd name="T27" fmla="*/ 658877887 h 612"/>
                <a:gd name="T28" fmla="*/ 406702052 w 610"/>
                <a:gd name="T29" fmla="*/ 293486472 h 612"/>
                <a:gd name="T30" fmla="*/ 363499319 w 610"/>
                <a:gd name="T31" fmla="*/ 286150370 h 612"/>
                <a:gd name="T32" fmla="*/ 329234704 w 610"/>
                <a:gd name="T33" fmla="*/ 274410911 h 612"/>
                <a:gd name="T34" fmla="*/ 291991936 w 610"/>
                <a:gd name="T35" fmla="*/ 289084326 h 612"/>
                <a:gd name="T36" fmla="*/ 277093853 w 610"/>
                <a:gd name="T37" fmla="*/ 324302703 h 612"/>
                <a:gd name="T38" fmla="*/ 289011343 w 610"/>
                <a:gd name="T39" fmla="*/ 359521080 h 612"/>
                <a:gd name="T40" fmla="*/ 296460385 w 610"/>
                <a:gd name="T41" fmla="*/ 400609791 h 612"/>
                <a:gd name="T42" fmla="*/ 254747949 w 610"/>
                <a:gd name="T43" fmla="*/ 400609791 h 612"/>
                <a:gd name="T44" fmla="*/ 116200412 w 610"/>
                <a:gd name="T45" fmla="*/ 267073598 h 612"/>
                <a:gd name="T46" fmla="*/ 105771998 w 610"/>
                <a:gd name="T47" fmla="*/ 227453076 h 612"/>
                <a:gd name="T48" fmla="*/ 202605878 w 610"/>
                <a:gd name="T49" fmla="*/ 120329756 h 612"/>
                <a:gd name="T50" fmla="*/ 242829238 w 610"/>
                <a:gd name="T51" fmla="*/ 105655130 h 612"/>
                <a:gd name="T52" fmla="*/ 280073226 w 610"/>
                <a:gd name="T53" fmla="*/ 120329756 h 612"/>
                <a:gd name="T54" fmla="*/ 408192348 w 610"/>
                <a:gd name="T55" fmla="*/ 261203263 h 612"/>
                <a:gd name="T56" fmla="*/ 908748907 w 610"/>
                <a:gd name="T57" fmla="*/ 644204472 h 612"/>
                <a:gd name="T58" fmla="*/ 892361748 w 610"/>
                <a:gd name="T59" fmla="*/ 585507177 h 612"/>
                <a:gd name="T60" fmla="*/ 747855466 w 610"/>
                <a:gd name="T61" fmla="*/ 432893000 h 612"/>
                <a:gd name="T62" fmla="*/ 695714616 w 610"/>
                <a:gd name="T63" fmla="*/ 397674624 h 612"/>
                <a:gd name="T64" fmla="*/ 634634427 w 610"/>
                <a:gd name="T65" fmla="*/ 388870332 h 612"/>
                <a:gd name="T66" fmla="*/ 569085789 w 610"/>
                <a:gd name="T67" fmla="*/ 400609791 h 612"/>
                <a:gd name="T68" fmla="*/ 518434015 w 610"/>
                <a:gd name="T69" fmla="*/ 434361190 h 612"/>
                <a:gd name="T70" fmla="*/ 497577187 w 610"/>
                <a:gd name="T71" fmla="*/ 349249810 h 612"/>
                <a:gd name="T72" fmla="*/ 515454642 w 610"/>
                <a:gd name="T73" fmla="*/ 289084326 h 612"/>
                <a:gd name="T74" fmla="*/ 510984973 w 610"/>
                <a:gd name="T75" fmla="*/ 227453076 h 612"/>
                <a:gd name="T76" fmla="*/ 481190027 w 610"/>
                <a:gd name="T77" fmla="*/ 171689738 h 612"/>
                <a:gd name="T78" fmla="*/ 332215297 w 610"/>
                <a:gd name="T79" fmla="*/ 27881063 h 612"/>
                <a:gd name="T80" fmla="*/ 272624184 w 610"/>
                <a:gd name="T81" fmla="*/ 2935168 h 612"/>
                <a:gd name="T82" fmla="*/ 210054919 w 610"/>
                <a:gd name="T83" fmla="*/ 2935168 h 612"/>
                <a:gd name="T84" fmla="*/ 153444400 w 610"/>
                <a:gd name="T85" fmla="*/ 24945896 h 612"/>
                <a:gd name="T86" fmla="*/ 34264615 w 610"/>
                <a:gd name="T87" fmla="*/ 136471361 h 612"/>
                <a:gd name="T88" fmla="*/ 4469669 w 610"/>
                <a:gd name="T89" fmla="*/ 190766510 h 612"/>
                <a:gd name="T90" fmla="*/ 0 w 610"/>
                <a:gd name="T91" fmla="*/ 253865950 h 612"/>
                <a:gd name="T92" fmla="*/ 17877456 w 610"/>
                <a:gd name="T93" fmla="*/ 312563244 h 612"/>
                <a:gd name="T94" fmla="*/ 160893441 w 610"/>
                <a:gd name="T95" fmla="*/ 463709231 h 612"/>
                <a:gd name="T96" fmla="*/ 213034292 w 610"/>
                <a:gd name="T97" fmla="*/ 498927608 h 612"/>
                <a:gd name="T98" fmla="*/ 275604777 w 610"/>
                <a:gd name="T99" fmla="*/ 510667067 h 612"/>
                <a:gd name="T100" fmla="*/ 339663118 w 610"/>
                <a:gd name="T101" fmla="*/ 498927608 h 612"/>
                <a:gd name="T102" fmla="*/ 391805189 w 610"/>
                <a:gd name="T103" fmla="*/ 462242253 h 612"/>
                <a:gd name="T104" fmla="*/ 411171721 w 610"/>
                <a:gd name="T105" fmla="*/ 548820611 h 612"/>
                <a:gd name="T106" fmla="*/ 393294265 w 610"/>
                <a:gd name="T107" fmla="*/ 607517905 h 612"/>
                <a:gd name="T108" fmla="*/ 399253010 w 610"/>
                <a:gd name="T109" fmla="*/ 672085535 h 612"/>
                <a:gd name="T110" fmla="*/ 429049177 w 610"/>
                <a:gd name="T111" fmla="*/ 724912494 h 612"/>
                <a:gd name="T112" fmla="*/ 576533611 w 610"/>
                <a:gd name="T113" fmla="*/ 871656336 h 612"/>
                <a:gd name="T114" fmla="*/ 636124723 w 610"/>
                <a:gd name="T115" fmla="*/ 893668276 h 612"/>
                <a:gd name="T116" fmla="*/ 698693988 w 610"/>
                <a:gd name="T117" fmla="*/ 893668276 h 612"/>
                <a:gd name="T118" fmla="*/ 755304508 w 610"/>
                <a:gd name="T119" fmla="*/ 871656336 h 612"/>
                <a:gd name="T120" fmla="*/ 874484292 w 610"/>
                <a:gd name="T121" fmla="*/ 760132082 h 612"/>
                <a:gd name="T122" fmla="*/ 904279238 w 610"/>
                <a:gd name="T123" fmla="*/ 705836933 h 612"/>
                <a:gd name="T124" fmla="*/ 908748907 w 610"/>
                <a:gd name="T125" fmla="*/ 658877887 h 61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10"/>
                <a:gd name="T190" fmla="*/ 0 h 612"/>
                <a:gd name="T191" fmla="*/ 610 w 610"/>
                <a:gd name="T192" fmla="*/ 612 h 61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10" h="612">
                  <a:moveTo>
                    <a:pt x="539" y="449"/>
                  </a:moveTo>
                  <a:lnTo>
                    <a:pt x="539" y="456"/>
                  </a:lnTo>
                  <a:lnTo>
                    <a:pt x="537" y="463"/>
                  </a:lnTo>
                  <a:lnTo>
                    <a:pt x="534" y="469"/>
                  </a:lnTo>
                  <a:lnTo>
                    <a:pt x="529" y="474"/>
                  </a:lnTo>
                  <a:lnTo>
                    <a:pt x="474" y="529"/>
                  </a:lnTo>
                  <a:lnTo>
                    <a:pt x="467" y="534"/>
                  </a:lnTo>
                  <a:lnTo>
                    <a:pt x="462" y="538"/>
                  </a:lnTo>
                  <a:lnTo>
                    <a:pt x="456" y="539"/>
                  </a:lnTo>
                  <a:lnTo>
                    <a:pt x="447" y="539"/>
                  </a:lnTo>
                  <a:lnTo>
                    <a:pt x="441" y="539"/>
                  </a:lnTo>
                  <a:lnTo>
                    <a:pt x="434" y="538"/>
                  </a:lnTo>
                  <a:lnTo>
                    <a:pt x="427" y="534"/>
                  </a:lnTo>
                  <a:lnTo>
                    <a:pt x="422" y="529"/>
                  </a:lnTo>
                  <a:lnTo>
                    <a:pt x="346" y="451"/>
                  </a:lnTo>
                  <a:lnTo>
                    <a:pt x="341" y="446"/>
                  </a:lnTo>
                  <a:lnTo>
                    <a:pt x="338" y="439"/>
                  </a:lnTo>
                  <a:lnTo>
                    <a:pt x="336" y="433"/>
                  </a:lnTo>
                  <a:lnTo>
                    <a:pt x="334" y="426"/>
                  </a:lnTo>
                  <a:lnTo>
                    <a:pt x="336" y="418"/>
                  </a:lnTo>
                  <a:lnTo>
                    <a:pt x="338" y="411"/>
                  </a:lnTo>
                  <a:lnTo>
                    <a:pt x="343" y="404"/>
                  </a:lnTo>
                  <a:lnTo>
                    <a:pt x="348" y="399"/>
                  </a:lnTo>
                  <a:lnTo>
                    <a:pt x="356" y="408"/>
                  </a:lnTo>
                  <a:lnTo>
                    <a:pt x="366" y="418"/>
                  </a:lnTo>
                  <a:lnTo>
                    <a:pt x="371" y="421"/>
                  </a:lnTo>
                  <a:lnTo>
                    <a:pt x="376" y="423"/>
                  </a:lnTo>
                  <a:lnTo>
                    <a:pt x="382" y="424"/>
                  </a:lnTo>
                  <a:lnTo>
                    <a:pt x="389" y="426"/>
                  </a:lnTo>
                  <a:lnTo>
                    <a:pt x="396" y="424"/>
                  </a:lnTo>
                  <a:lnTo>
                    <a:pt x="402" y="423"/>
                  </a:lnTo>
                  <a:lnTo>
                    <a:pt x="409" y="419"/>
                  </a:lnTo>
                  <a:lnTo>
                    <a:pt x="414" y="414"/>
                  </a:lnTo>
                  <a:lnTo>
                    <a:pt x="419" y="409"/>
                  </a:lnTo>
                  <a:lnTo>
                    <a:pt x="422" y="404"/>
                  </a:lnTo>
                  <a:lnTo>
                    <a:pt x="424" y="398"/>
                  </a:lnTo>
                  <a:lnTo>
                    <a:pt x="426" y="389"/>
                  </a:lnTo>
                  <a:lnTo>
                    <a:pt x="424" y="383"/>
                  </a:lnTo>
                  <a:lnTo>
                    <a:pt x="422" y="376"/>
                  </a:lnTo>
                  <a:lnTo>
                    <a:pt x="421" y="371"/>
                  </a:lnTo>
                  <a:lnTo>
                    <a:pt x="416" y="366"/>
                  </a:lnTo>
                  <a:lnTo>
                    <a:pt x="407" y="356"/>
                  </a:lnTo>
                  <a:lnTo>
                    <a:pt x="399" y="348"/>
                  </a:lnTo>
                  <a:lnTo>
                    <a:pt x="404" y="343"/>
                  </a:lnTo>
                  <a:lnTo>
                    <a:pt x="411" y="340"/>
                  </a:lnTo>
                  <a:lnTo>
                    <a:pt x="417" y="336"/>
                  </a:lnTo>
                  <a:lnTo>
                    <a:pt x="426" y="336"/>
                  </a:lnTo>
                  <a:lnTo>
                    <a:pt x="432" y="336"/>
                  </a:lnTo>
                  <a:lnTo>
                    <a:pt x="439" y="338"/>
                  </a:lnTo>
                  <a:lnTo>
                    <a:pt x="446" y="341"/>
                  </a:lnTo>
                  <a:lnTo>
                    <a:pt x="451" y="346"/>
                  </a:lnTo>
                  <a:lnTo>
                    <a:pt x="529" y="424"/>
                  </a:lnTo>
                  <a:lnTo>
                    <a:pt x="534" y="429"/>
                  </a:lnTo>
                  <a:lnTo>
                    <a:pt x="537" y="436"/>
                  </a:lnTo>
                  <a:lnTo>
                    <a:pt x="539" y="443"/>
                  </a:lnTo>
                  <a:lnTo>
                    <a:pt x="539" y="449"/>
                  </a:lnTo>
                  <a:close/>
                  <a:moveTo>
                    <a:pt x="276" y="185"/>
                  </a:moveTo>
                  <a:lnTo>
                    <a:pt x="274" y="193"/>
                  </a:lnTo>
                  <a:lnTo>
                    <a:pt x="273" y="200"/>
                  </a:lnTo>
                  <a:lnTo>
                    <a:pt x="269" y="206"/>
                  </a:lnTo>
                  <a:lnTo>
                    <a:pt x="263" y="213"/>
                  </a:lnTo>
                  <a:lnTo>
                    <a:pt x="254" y="203"/>
                  </a:lnTo>
                  <a:lnTo>
                    <a:pt x="244" y="195"/>
                  </a:lnTo>
                  <a:lnTo>
                    <a:pt x="239" y="192"/>
                  </a:lnTo>
                  <a:lnTo>
                    <a:pt x="234" y="188"/>
                  </a:lnTo>
                  <a:lnTo>
                    <a:pt x="228" y="187"/>
                  </a:lnTo>
                  <a:lnTo>
                    <a:pt x="221" y="187"/>
                  </a:lnTo>
                  <a:lnTo>
                    <a:pt x="214" y="187"/>
                  </a:lnTo>
                  <a:lnTo>
                    <a:pt x="208" y="188"/>
                  </a:lnTo>
                  <a:lnTo>
                    <a:pt x="201" y="192"/>
                  </a:lnTo>
                  <a:lnTo>
                    <a:pt x="196" y="197"/>
                  </a:lnTo>
                  <a:lnTo>
                    <a:pt x="191" y="202"/>
                  </a:lnTo>
                  <a:lnTo>
                    <a:pt x="188" y="208"/>
                  </a:lnTo>
                  <a:lnTo>
                    <a:pt x="186" y="215"/>
                  </a:lnTo>
                  <a:lnTo>
                    <a:pt x="186" y="221"/>
                  </a:lnTo>
                  <a:lnTo>
                    <a:pt x="186" y="228"/>
                  </a:lnTo>
                  <a:lnTo>
                    <a:pt x="188" y="235"/>
                  </a:lnTo>
                  <a:lnTo>
                    <a:pt x="191" y="240"/>
                  </a:lnTo>
                  <a:lnTo>
                    <a:pt x="194" y="245"/>
                  </a:lnTo>
                  <a:lnTo>
                    <a:pt x="203" y="255"/>
                  </a:lnTo>
                  <a:lnTo>
                    <a:pt x="213" y="265"/>
                  </a:lnTo>
                  <a:lnTo>
                    <a:pt x="206" y="270"/>
                  </a:lnTo>
                  <a:lnTo>
                    <a:pt x="199" y="273"/>
                  </a:lnTo>
                  <a:lnTo>
                    <a:pt x="193" y="275"/>
                  </a:lnTo>
                  <a:lnTo>
                    <a:pt x="186" y="276"/>
                  </a:lnTo>
                  <a:lnTo>
                    <a:pt x="178" y="275"/>
                  </a:lnTo>
                  <a:lnTo>
                    <a:pt x="171" y="273"/>
                  </a:lnTo>
                  <a:lnTo>
                    <a:pt x="166" y="270"/>
                  </a:lnTo>
                  <a:lnTo>
                    <a:pt x="160" y="265"/>
                  </a:lnTo>
                  <a:lnTo>
                    <a:pt x="81" y="188"/>
                  </a:lnTo>
                  <a:lnTo>
                    <a:pt x="78" y="182"/>
                  </a:lnTo>
                  <a:lnTo>
                    <a:pt x="75" y="177"/>
                  </a:lnTo>
                  <a:lnTo>
                    <a:pt x="71" y="168"/>
                  </a:lnTo>
                  <a:lnTo>
                    <a:pt x="71" y="162"/>
                  </a:lnTo>
                  <a:lnTo>
                    <a:pt x="71" y="155"/>
                  </a:lnTo>
                  <a:lnTo>
                    <a:pt x="75" y="148"/>
                  </a:lnTo>
                  <a:lnTo>
                    <a:pt x="78" y="142"/>
                  </a:lnTo>
                  <a:lnTo>
                    <a:pt x="81" y="137"/>
                  </a:lnTo>
                  <a:lnTo>
                    <a:pt x="136" y="82"/>
                  </a:lnTo>
                  <a:lnTo>
                    <a:pt x="143" y="78"/>
                  </a:lnTo>
                  <a:lnTo>
                    <a:pt x="148" y="75"/>
                  </a:lnTo>
                  <a:lnTo>
                    <a:pt x="156" y="73"/>
                  </a:lnTo>
                  <a:lnTo>
                    <a:pt x="163" y="72"/>
                  </a:lnTo>
                  <a:lnTo>
                    <a:pt x="170" y="73"/>
                  </a:lnTo>
                  <a:lnTo>
                    <a:pt x="176" y="75"/>
                  </a:lnTo>
                  <a:lnTo>
                    <a:pt x="183" y="78"/>
                  </a:lnTo>
                  <a:lnTo>
                    <a:pt x="188" y="82"/>
                  </a:lnTo>
                  <a:lnTo>
                    <a:pt x="264" y="160"/>
                  </a:lnTo>
                  <a:lnTo>
                    <a:pt x="269" y="165"/>
                  </a:lnTo>
                  <a:lnTo>
                    <a:pt x="273" y="172"/>
                  </a:lnTo>
                  <a:lnTo>
                    <a:pt x="274" y="178"/>
                  </a:lnTo>
                  <a:lnTo>
                    <a:pt x="276" y="185"/>
                  </a:lnTo>
                  <a:close/>
                  <a:moveTo>
                    <a:pt x="610" y="449"/>
                  </a:moveTo>
                  <a:lnTo>
                    <a:pt x="610" y="439"/>
                  </a:lnTo>
                  <a:lnTo>
                    <a:pt x="609" y="429"/>
                  </a:lnTo>
                  <a:lnTo>
                    <a:pt x="607" y="418"/>
                  </a:lnTo>
                  <a:lnTo>
                    <a:pt x="604" y="408"/>
                  </a:lnTo>
                  <a:lnTo>
                    <a:pt x="599" y="399"/>
                  </a:lnTo>
                  <a:lnTo>
                    <a:pt x="594" y="389"/>
                  </a:lnTo>
                  <a:lnTo>
                    <a:pt x="587" y="381"/>
                  </a:lnTo>
                  <a:lnTo>
                    <a:pt x="580" y="373"/>
                  </a:lnTo>
                  <a:lnTo>
                    <a:pt x="502" y="295"/>
                  </a:lnTo>
                  <a:lnTo>
                    <a:pt x="494" y="288"/>
                  </a:lnTo>
                  <a:lnTo>
                    <a:pt x="486" y="281"/>
                  </a:lnTo>
                  <a:lnTo>
                    <a:pt x="476" y="276"/>
                  </a:lnTo>
                  <a:lnTo>
                    <a:pt x="467" y="271"/>
                  </a:lnTo>
                  <a:lnTo>
                    <a:pt x="457" y="268"/>
                  </a:lnTo>
                  <a:lnTo>
                    <a:pt x="446" y="266"/>
                  </a:lnTo>
                  <a:lnTo>
                    <a:pt x="436" y="265"/>
                  </a:lnTo>
                  <a:lnTo>
                    <a:pt x="426" y="265"/>
                  </a:lnTo>
                  <a:lnTo>
                    <a:pt x="414" y="265"/>
                  </a:lnTo>
                  <a:lnTo>
                    <a:pt x="404" y="266"/>
                  </a:lnTo>
                  <a:lnTo>
                    <a:pt x="392" y="268"/>
                  </a:lnTo>
                  <a:lnTo>
                    <a:pt x="382" y="273"/>
                  </a:lnTo>
                  <a:lnTo>
                    <a:pt x="372" y="278"/>
                  </a:lnTo>
                  <a:lnTo>
                    <a:pt x="364" y="283"/>
                  </a:lnTo>
                  <a:lnTo>
                    <a:pt x="356" y="290"/>
                  </a:lnTo>
                  <a:lnTo>
                    <a:pt x="348" y="296"/>
                  </a:lnTo>
                  <a:lnTo>
                    <a:pt x="314" y="265"/>
                  </a:lnTo>
                  <a:lnTo>
                    <a:pt x="321" y="256"/>
                  </a:lnTo>
                  <a:lnTo>
                    <a:pt x="328" y="246"/>
                  </a:lnTo>
                  <a:lnTo>
                    <a:pt x="334" y="238"/>
                  </a:lnTo>
                  <a:lnTo>
                    <a:pt x="339" y="228"/>
                  </a:lnTo>
                  <a:lnTo>
                    <a:pt x="343" y="218"/>
                  </a:lnTo>
                  <a:lnTo>
                    <a:pt x="344" y="208"/>
                  </a:lnTo>
                  <a:lnTo>
                    <a:pt x="346" y="197"/>
                  </a:lnTo>
                  <a:lnTo>
                    <a:pt x="348" y="185"/>
                  </a:lnTo>
                  <a:lnTo>
                    <a:pt x="348" y="175"/>
                  </a:lnTo>
                  <a:lnTo>
                    <a:pt x="346" y="165"/>
                  </a:lnTo>
                  <a:lnTo>
                    <a:pt x="343" y="155"/>
                  </a:lnTo>
                  <a:lnTo>
                    <a:pt x="339" y="145"/>
                  </a:lnTo>
                  <a:lnTo>
                    <a:pt x="334" y="135"/>
                  </a:lnTo>
                  <a:lnTo>
                    <a:pt x="329" y="125"/>
                  </a:lnTo>
                  <a:lnTo>
                    <a:pt x="323" y="117"/>
                  </a:lnTo>
                  <a:lnTo>
                    <a:pt x="316" y="110"/>
                  </a:lnTo>
                  <a:lnTo>
                    <a:pt x="239" y="32"/>
                  </a:lnTo>
                  <a:lnTo>
                    <a:pt x="231" y="25"/>
                  </a:lnTo>
                  <a:lnTo>
                    <a:pt x="223" y="19"/>
                  </a:lnTo>
                  <a:lnTo>
                    <a:pt x="213" y="12"/>
                  </a:lnTo>
                  <a:lnTo>
                    <a:pt x="204" y="9"/>
                  </a:lnTo>
                  <a:lnTo>
                    <a:pt x="194" y="5"/>
                  </a:lnTo>
                  <a:lnTo>
                    <a:pt x="183" y="2"/>
                  </a:lnTo>
                  <a:lnTo>
                    <a:pt x="173" y="0"/>
                  </a:lnTo>
                  <a:lnTo>
                    <a:pt x="163" y="0"/>
                  </a:lnTo>
                  <a:lnTo>
                    <a:pt x="151" y="0"/>
                  </a:lnTo>
                  <a:lnTo>
                    <a:pt x="141" y="2"/>
                  </a:lnTo>
                  <a:lnTo>
                    <a:pt x="131" y="5"/>
                  </a:lnTo>
                  <a:lnTo>
                    <a:pt x="121" y="9"/>
                  </a:lnTo>
                  <a:lnTo>
                    <a:pt x="111" y="12"/>
                  </a:lnTo>
                  <a:lnTo>
                    <a:pt x="103" y="17"/>
                  </a:lnTo>
                  <a:lnTo>
                    <a:pt x="95" y="24"/>
                  </a:lnTo>
                  <a:lnTo>
                    <a:pt x="86" y="32"/>
                  </a:lnTo>
                  <a:lnTo>
                    <a:pt x="31" y="85"/>
                  </a:lnTo>
                  <a:lnTo>
                    <a:pt x="23" y="93"/>
                  </a:lnTo>
                  <a:lnTo>
                    <a:pt x="18" y="102"/>
                  </a:lnTo>
                  <a:lnTo>
                    <a:pt x="12" y="112"/>
                  </a:lnTo>
                  <a:lnTo>
                    <a:pt x="8" y="120"/>
                  </a:lnTo>
                  <a:lnTo>
                    <a:pt x="3" y="130"/>
                  </a:lnTo>
                  <a:lnTo>
                    <a:pt x="2" y="140"/>
                  </a:lnTo>
                  <a:lnTo>
                    <a:pt x="0" y="152"/>
                  </a:lnTo>
                  <a:lnTo>
                    <a:pt x="0" y="162"/>
                  </a:lnTo>
                  <a:lnTo>
                    <a:pt x="0" y="173"/>
                  </a:lnTo>
                  <a:lnTo>
                    <a:pt x="2" y="183"/>
                  </a:lnTo>
                  <a:lnTo>
                    <a:pt x="3" y="193"/>
                  </a:lnTo>
                  <a:lnTo>
                    <a:pt x="7" y="203"/>
                  </a:lnTo>
                  <a:lnTo>
                    <a:pt x="12" y="213"/>
                  </a:lnTo>
                  <a:lnTo>
                    <a:pt x="17" y="221"/>
                  </a:lnTo>
                  <a:lnTo>
                    <a:pt x="23" y="230"/>
                  </a:lnTo>
                  <a:lnTo>
                    <a:pt x="31" y="238"/>
                  </a:lnTo>
                  <a:lnTo>
                    <a:pt x="108" y="316"/>
                  </a:lnTo>
                  <a:lnTo>
                    <a:pt x="116" y="323"/>
                  </a:lnTo>
                  <a:lnTo>
                    <a:pt x="125" y="330"/>
                  </a:lnTo>
                  <a:lnTo>
                    <a:pt x="135" y="335"/>
                  </a:lnTo>
                  <a:lnTo>
                    <a:pt x="143" y="340"/>
                  </a:lnTo>
                  <a:lnTo>
                    <a:pt x="153" y="343"/>
                  </a:lnTo>
                  <a:lnTo>
                    <a:pt x="165" y="346"/>
                  </a:lnTo>
                  <a:lnTo>
                    <a:pt x="175" y="348"/>
                  </a:lnTo>
                  <a:lnTo>
                    <a:pt x="185" y="348"/>
                  </a:lnTo>
                  <a:lnTo>
                    <a:pt x="196" y="348"/>
                  </a:lnTo>
                  <a:lnTo>
                    <a:pt x="206" y="346"/>
                  </a:lnTo>
                  <a:lnTo>
                    <a:pt x="218" y="343"/>
                  </a:lnTo>
                  <a:lnTo>
                    <a:pt x="228" y="340"/>
                  </a:lnTo>
                  <a:lnTo>
                    <a:pt x="238" y="335"/>
                  </a:lnTo>
                  <a:lnTo>
                    <a:pt x="246" y="330"/>
                  </a:lnTo>
                  <a:lnTo>
                    <a:pt x="254" y="323"/>
                  </a:lnTo>
                  <a:lnTo>
                    <a:pt x="263" y="315"/>
                  </a:lnTo>
                  <a:lnTo>
                    <a:pt x="296" y="348"/>
                  </a:lnTo>
                  <a:lnTo>
                    <a:pt x="289" y="356"/>
                  </a:lnTo>
                  <a:lnTo>
                    <a:pt x="283" y="365"/>
                  </a:lnTo>
                  <a:lnTo>
                    <a:pt x="276" y="374"/>
                  </a:lnTo>
                  <a:lnTo>
                    <a:pt x="271" y="384"/>
                  </a:lnTo>
                  <a:lnTo>
                    <a:pt x="268" y="394"/>
                  </a:lnTo>
                  <a:lnTo>
                    <a:pt x="266" y="404"/>
                  </a:lnTo>
                  <a:lnTo>
                    <a:pt x="264" y="414"/>
                  </a:lnTo>
                  <a:lnTo>
                    <a:pt x="263" y="426"/>
                  </a:lnTo>
                  <a:lnTo>
                    <a:pt x="264" y="436"/>
                  </a:lnTo>
                  <a:lnTo>
                    <a:pt x="266" y="448"/>
                  </a:lnTo>
                  <a:lnTo>
                    <a:pt x="268" y="458"/>
                  </a:lnTo>
                  <a:lnTo>
                    <a:pt x="271" y="468"/>
                  </a:lnTo>
                  <a:lnTo>
                    <a:pt x="276" y="478"/>
                  </a:lnTo>
                  <a:lnTo>
                    <a:pt x="281" y="486"/>
                  </a:lnTo>
                  <a:lnTo>
                    <a:pt x="288" y="494"/>
                  </a:lnTo>
                  <a:lnTo>
                    <a:pt x="294" y="503"/>
                  </a:lnTo>
                  <a:lnTo>
                    <a:pt x="372" y="579"/>
                  </a:lnTo>
                  <a:lnTo>
                    <a:pt x="379" y="587"/>
                  </a:lnTo>
                  <a:lnTo>
                    <a:pt x="387" y="594"/>
                  </a:lnTo>
                  <a:lnTo>
                    <a:pt x="397" y="599"/>
                  </a:lnTo>
                  <a:lnTo>
                    <a:pt x="407" y="604"/>
                  </a:lnTo>
                  <a:lnTo>
                    <a:pt x="417" y="607"/>
                  </a:lnTo>
                  <a:lnTo>
                    <a:pt x="427" y="609"/>
                  </a:lnTo>
                  <a:lnTo>
                    <a:pt x="437" y="611"/>
                  </a:lnTo>
                  <a:lnTo>
                    <a:pt x="449" y="612"/>
                  </a:lnTo>
                  <a:lnTo>
                    <a:pt x="459" y="611"/>
                  </a:lnTo>
                  <a:lnTo>
                    <a:pt x="469" y="609"/>
                  </a:lnTo>
                  <a:lnTo>
                    <a:pt x="479" y="607"/>
                  </a:lnTo>
                  <a:lnTo>
                    <a:pt x="489" y="604"/>
                  </a:lnTo>
                  <a:lnTo>
                    <a:pt x="499" y="599"/>
                  </a:lnTo>
                  <a:lnTo>
                    <a:pt x="507" y="594"/>
                  </a:lnTo>
                  <a:lnTo>
                    <a:pt x="516" y="587"/>
                  </a:lnTo>
                  <a:lnTo>
                    <a:pt x="524" y="581"/>
                  </a:lnTo>
                  <a:lnTo>
                    <a:pt x="579" y="526"/>
                  </a:lnTo>
                  <a:lnTo>
                    <a:pt x="587" y="518"/>
                  </a:lnTo>
                  <a:lnTo>
                    <a:pt x="592" y="509"/>
                  </a:lnTo>
                  <a:lnTo>
                    <a:pt x="599" y="501"/>
                  </a:lnTo>
                  <a:lnTo>
                    <a:pt x="602" y="491"/>
                  </a:lnTo>
                  <a:lnTo>
                    <a:pt x="607" y="481"/>
                  </a:lnTo>
                  <a:lnTo>
                    <a:pt x="609" y="471"/>
                  </a:lnTo>
                  <a:lnTo>
                    <a:pt x="610" y="461"/>
                  </a:lnTo>
                  <a:lnTo>
                    <a:pt x="610" y="449"/>
                  </a:lnTo>
                  <a:close/>
                </a:path>
              </a:pathLst>
            </a:custGeom>
            <a:solidFill>
              <a:schemeClr val="tx1">
                <a:lumMod val="75000"/>
                <a:lumOff val="25000"/>
              </a:schemeClr>
            </a:solidFill>
            <a:ln>
              <a:noFill/>
            </a:ln>
            <a:effectLst/>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14" name="组合 13"/>
          <p:cNvGrpSpPr/>
          <p:nvPr/>
        </p:nvGrpSpPr>
        <p:grpSpPr>
          <a:xfrm>
            <a:off x="4994991" y="2394464"/>
            <a:ext cx="908035" cy="908035"/>
            <a:chOff x="5092885" y="2394464"/>
            <a:chExt cx="908035" cy="908035"/>
          </a:xfrm>
        </p:grpSpPr>
        <p:sp>
          <p:nvSpPr>
            <p:cNvPr id="10" name="Shape 245"/>
            <p:cNvSpPr/>
            <p:nvPr/>
          </p:nvSpPr>
          <p:spPr bwMode="auto">
            <a:xfrm>
              <a:off x="5092885" y="2394464"/>
              <a:ext cx="908035" cy="908035"/>
            </a:xfrm>
            <a:custGeom>
              <a:avLst/>
              <a:gdLst>
                <a:gd name="T0" fmla="*/ 191603403 w 19679"/>
                <a:gd name="T1" fmla="*/ 32876933 h 19679"/>
                <a:gd name="T2" fmla="*/ 191603403 w 19679"/>
                <a:gd name="T3" fmla="*/ 191603403 h 19679"/>
                <a:gd name="T4" fmla="*/ 32876933 w 19679"/>
                <a:gd name="T5" fmla="*/ 191603403 h 19679"/>
                <a:gd name="T6" fmla="*/ 32876933 w 19679"/>
                <a:gd name="T7" fmla="*/ 32876933 h 19679"/>
                <a:gd name="T8" fmla="*/ 191603403 w 19679"/>
                <a:gd name="T9" fmla="*/ 32876933 h 196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85000"/>
              </a:schemeClr>
            </a:solidFill>
            <a:ln>
              <a:noFill/>
            </a:ln>
          </p:spPr>
          <p:txBody>
            <a:bodyPr lIns="0" tIns="0" rIns="0" bIns="0" anchor="ct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18" name="Freeform 11"/>
            <p:cNvSpPr>
              <a:spLocks noEditPoints="1" noChangeArrowheads="1"/>
            </p:cNvSpPr>
            <p:nvPr/>
          </p:nvSpPr>
          <p:spPr bwMode="auto">
            <a:xfrm>
              <a:off x="5345270" y="2748351"/>
              <a:ext cx="375833" cy="200261"/>
            </a:xfrm>
            <a:custGeom>
              <a:avLst/>
              <a:gdLst>
                <a:gd name="T0" fmla="*/ 443809826 w 720"/>
                <a:gd name="T1" fmla="*/ 332793709 h 382"/>
                <a:gd name="T2" fmla="*/ 332857369 w 720"/>
                <a:gd name="T3" fmla="*/ 447650963 h 382"/>
                <a:gd name="T4" fmla="*/ 245263070 w 720"/>
                <a:gd name="T5" fmla="*/ 457959490 h 382"/>
                <a:gd name="T6" fmla="*/ 227744452 w 720"/>
                <a:gd name="T7" fmla="*/ 440288770 h 382"/>
                <a:gd name="T8" fmla="*/ 112412039 w 720"/>
                <a:gd name="T9" fmla="*/ 329848589 h 382"/>
                <a:gd name="T10" fmla="*/ 106572500 w 720"/>
                <a:gd name="T11" fmla="*/ 240024248 h 382"/>
                <a:gd name="T12" fmla="*/ 227744452 w 720"/>
                <a:gd name="T13" fmla="*/ 226770602 h 382"/>
                <a:gd name="T14" fmla="*/ 237963948 w 720"/>
                <a:gd name="T15" fmla="*/ 104549941 h 382"/>
                <a:gd name="T16" fmla="*/ 328477413 w 720"/>
                <a:gd name="T17" fmla="*/ 108968227 h 382"/>
                <a:gd name="T18" fmla="*/ 436510703 w 720"/>
                <a:gd name="T19" fmla="*/ 226770602 h 382"/>
                <a:gd name="T20" fmla="*/ 456949695 w 720"/>
                <a:gd name="T21" fmla="*/ 247386442 h 382"/>
                <a:gd name="T22" fmla="*/ 764988116 w 720"/>
                <a:gd name="T23" fmla="*/ 378442463 h 382"/>
                <a:gd name="T24" fmla="*/ 728491297 w 720"/>
                <a:gd name="T25" fmla="*/ 415255856 h 382"/>
                <a:gd name="T26" fmla="*/ 673015069 w 720"/>
                <a:gd name="T27" fmla="*/ 415255856 h 382"/>
                <a:gd name="T28" fmla="*/ 636517041 w 720"/>
                <a:gd name="T29" fmla="*/ 378442463 h 382"/>
                <a:gd name="T30" fmla="*/ 636517041 w 720"/>
                <a:gd name="T31" fmla="*/ 325430302 h 382"/>
                <a:gd name="T32" fmla="*/ 673015069 w 720"/>
                <a:gd name="T33" fmla="*/ 285671789 h 382"/>
                <a:gd name="T34" fmla="*/ 728491297 w 720"/>
                <a:gd name="T35" fmla="*/ 285671789 h 382"/>
                <a:gd name="T36" fmla="*/ 764988116 w 720"/>
                <a:gd name="T37" fmla="*/ 325430302 h 382"/>
                <a:gd name="T38" fmla="*/ 908058643 w 720"/>
                <a:gd name="T39" fmla="*/ 225298648 h 382"/>
                <a:gd name="T40" fmla="*/ 878860946 w 720"/>
                <a:gd name="T41" fmla="*/ 269474235 h 382"/>
                <a:gd name="T42" fmla="*/ 826303884 w 720"/>
                <a:gd name="T43" fmla="*/ 278309595 h 382"/>
                <a:gd name="T44" fmla="*/ 782506734 w 720"/>
                <a:gd name="T45" fmla="*/ 248858395 h 382"/>
                <a:gd name="T46" fmla="*/ 772288446 w 720"/>
                <a:gd name="T47" fmla="*/ 195847448 h 382"/>
                <a:gd name="T48" fmla="*/ 801486143 w 720"/>
                <a:gd name="T49" fmla="*/ 151671861 h 382"/>
                <a:gd name="T50" fmla="*/ 855502789 w 720"/>
                <a:gd name="T51" fmla="*/ 141363334 h 382"/>
                <a:gd name="T52" fmla="*/ 897839147 w 720"/>
                <a:gd name="T53" fmla="*/ 170814535 h 382"/>
                <a:gd name="T54" fmla="*/ 1051129170 w 720"/>
                <a:gd name="T55" fmla="*/ 281254715 h 382"/>
                <a:gd name="T56" fmla="*/ 1029230595 w 720"/>
                <a:gd name="T57" fmla="*/ 170814535 h 382"/>
                <a:gd name="T58" fmla="*/ 969374411 w 720"/>
                <a:gd name="T59" fmla="*/ 79517027 h 382"/>
                <a:gd name="T60" fmla="*/ 878860946 w 720"/>
                <a:gd name="T61" fmla="*/ 22087793 h 382"/>
                <a:gd name="T62" fmla="*/ 769368073 w 720"/>
                <a:gd name="T63" fmla="*/ 0 h 382"/>
                <a:gd name="T64" fmla="*/ 197087173 w 720"/>
                <a:gd name="T65" fmla="*/ 11780480 h 382"/>
                <a:gd name="T66" fmla="*/ 102192543 w 720"/>
                <a:gd name="T67" fmla="*/ 63319474 h 382"/>
                <a:gd name="T68" fmla="*/ 33577653 w 720"/>
                <a:gd name="T69" fmla="*/ 145781621 h 382"/>
                <a:gd name="T70" fmla="*/ 2920374 w 720"/>
                <a:gd name="T71" fmla="*/ 251803515 h 382"/>
                <a:gd name="T72" fmla="*/ 11679079 w 720"/>
                <a:gd name="T73" fmla="*/ 363716863 h 382"/>
                <a:gd name="T74" fmla="*/ 65695724 w 720"/>
                <a:gd name="T75" fmla="*/ 459431443 h 382"/>
                <a:gd name="T76" fmla="*/ 148910066 w 720"/>
                <a:gd name="T77" fmla="*/ 528641157 h 382"/>
                <a:gd name="T78" fmla="*/ 252563401 w 720"/>
                <a:gd name="T79" fmla="*/ 562509431 h 382"/>
                <a:gd name="T80" fmla="*/ 357676318 w 720"/>
                <a:gd name="T81" fmla="*/ 552202117 h 382"/>
                <a:gd name="T82" fmla="*/ 446730199 w 720"/>
                <a:gd name="T83" fmla="*/ 509498484 h 382"/>
                <a:gd name="T84" fmla="*/ 626297545 w 720"/>
                <a:gd name="T85" fmla="*/ 522750917 h 382"/>
                <a:gd name="T86" fmla="*/ 718271801 w 720"/>
                <a:gd name="T87" fmla="*/ 558092357 h 382"/>
                <a:gd name="T88" fmla="*/ 827764675 w 720"/>
                <a:gd name="T89" fmla="*/ 558092357 h 382"/>
                <a:gd name="T90" fmla="*/ 927038052 w 720"/>
                <a:gd name="T91" fmla="*/ 516860677 h 382"/>
                <a:gd name="T92" fmla="*/ 1002952064 w 720"/>
                <a:gd name="T93" fmla="*/ 440288770 h 382"/>
                <a:gd name="T94" fmla="*/ 1043830048 w 720"/>
                <a:gd name="T95" fmla="*/ 337210782 h 38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20"/>
                <a:gd name="T145" fmla="*/ 0 h 382"/>
                <a:gd name="T146" fmla="*/ 720 w 720"/>
                <a:gd name="T147" fmla="*/ 382 h 38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20" h="382">
                  <a:moveTo>
                    <a:pt x="313" y="214"/>
                  </a:moveTo>
                  <a:lnTo>
                    <a:pt x="311" y="219"/>
                  </a:lnTo>
                  <a:lnTo>
                    <a:pt x="309" y="224"/>
                  </a:lnTo>
                  <a:lnTo>
                    <a:pt x="304" y="226"/>
                  </a:lnTo>
                  <a:lnTo>
                    <a:pt x="299" y="227"/>
                  </a:lnTo>
                  <a:lnTo>
                    <a:pt x="228" y="227"/>
                  </a:lnTo>
                  <a:lnTo>
                    <a:pt x="228" y="299"/>
                  </a:lnTo>
                  <a:lnTo>
                    <a:pt x="228" y="304"/>
                  </a:lnTo>
                  <a:lnTo>
                    <a:pt x="225" y="307"/>
                  </a:lnTo>
                  <a:lnTo>
                    <a:pt x="221" y="311"/>
                  </a:lnTo>
                  <a:lnTo>
                    <a:pt x="216" y="311"/>
                  </a:lnTo>
                  <a:lnTo>
                    <a:pt x="168" y="311"/>
                  </a:lnTo>
                  <a:lnTo>
                    <a:pt x="163" y="311"/>
                  </a:lnTo>
                  <a:lnTo>
                    <a:pt x="160" y="307"/>
                  </a:lnTo>
                  <a:lnTo>
                    <a:pt x="156" y="304"/>
                  </a:lnTo>
                  <a:lnTo>
                    <a:pt x="156" y="299"/>
                  </a:lnTo>
                  <a:lnTo>
                    <a:pt x="156" y="227"/>
                  </a:lnTo>
                  <a:lnTo>
                    <a:pt x="85" y="227"/>
                  </a:lnTo>
                  <a:lnTo>
                    <a:pt x="80" y="226"/>
                  </a:lnTo>
                  <a:lnTo>
                    <a:pt x="77" y="224"/>
                  </a:lnTo>
                  <a:lnTo>
                    <a:pt x="73" y="219"/>
                  </a:lnTo>
                  <a:lnTo>
                    <a:pt x="72" y="214"/>
                  </a:lnTo>
                  <a:lnTo>
                    <a:pt x="72" y="168"/>
                  </a:lnTo>
                  <a:lnTo>
                    <a:pt x="73" y="163"/>
                  </a:lnTo>
                  <a:lnTo>
                    <a:pt x="77" y="158"/>
                  </a:lnTo>
                  <a:lnTo>
                    <a:pt x="80" y="156"/>
                  </a:lnTo>
                  <a:lnTo>
                    <a:pt x="85" y="154"/>
                  </a:lnTo>
                  <a:lnTo>
                    <a:pt x="156" y="154"/>
                  </a:lnTo>
                  <a:lnTo>
                    <a:pt x="156" y="83"/>
                  </a:lnTo>
                  <a:lnTo>
                    <a:pt x="156" y="78"/>
                  </a:lnTo>
                  <a:lnTo>
                    <a:pt x="160" y="74"/>
                  </a:lnTo>
                  <a:lnTo>
                    <a:pt x="163" y="71"/>
                  </a:lnTo>
                  <a:lnTo>
                    <a:pt x="168" y="71"/>
                  </a:lnTo>
                  <a:lnTo>
                    <a:pt x="216" y="71"/>
                  </a:lnTo>
                  <a:lnTo>
                    <a:pt x="221" y="71"/>
                  </a:lnTo>
                  <a:lnTo>
                    <a:pt x="225" y="74"/>
                  </a:lnTo>
                  <a:lnTo>
                    <a:pt x="228" y="78"/>
                  </a:lnTo>
                  <a:lnTo>
                    <a:pt x="228" y="83"/>
                  </a:lnTo>
                  <a:lnTo>
                    <a:pt x="228" y="154"/>
                  </a:lnTo>
                  <a:lnTo>
                    <a:pt x="299" y="154"/>
                  </a:lnTo>
                  <a:lnTo>
                    <a:pt x="304" y="156"/>
                  </a:lnTo>
                  <a:lnTo>
                    <a:pt x="309" y="158"/>
                  </a:lnTo>
                  <a:lnTo>
                    <a:pt x="311" y="163"/>
                  </a:lnTo>
                  <a:lnTo>
                    <a:pt x="313" y="168"/>
                  </a:lnTo>
                  <a:lnTo>
                    <a:pt x="313" y="214"/>
                  </a:lnTo>
                  <a:close/>
                  <a:moveTo>
                    <a:pt x="527" y="239"/>
                  </a:moveTo>
                  <a:lnTo>
                    <a:pt x="527" y="249"/>
                  </a:lnTo>
                  <a:lnTo>
                    <a:pt x="524" y="257"/>
                  </a:lnTo>
                  <a:lnTo>
                    <a:pt x="519" y="266"/>
                  </a:lnTo>
                  <a:lnTo>
                    <a:pt x="514" y="272"/>
                  </a:lnTo>
                  <a:lnTo>
                    <a:pt x="507" y="279"/>
                  </a:lnTo>
                  <a:lnTo>
                    <a:pt x="499" y="282"/>
                  </a:lnTo>
                  <a:lnTo>
                    <a:pt x="489" y="286"/>
                  </a:lnTo>
                  <a:lnTo>
                    <a:pt x="481" y="287"/>
                  </a:lnTo>
                  <a:lnTo>
                    <a:pt x="471" y="286"/>
                  </a:lnTo>
                  <a:lnTo>
                    <a:pt x="461" y="282"/>
                  </a:lnTo>
                  <a:lnTo>
                    <a:pt x="452" y="279"/>
                  </a:lnTo>
                  <a:lnTo>
                    <a:pt x="446" y="272"/>
                  </a:lnTo>
                  <a:lnTo>
                    <a:pt x="441" y="266"/>
                  </a:lnTo>
                  <a:lnTo>
                    <a:pt x="436" y="257"/>
                  </a:lnTo>
                  <a:lnTo>
                    <a:pt x="433" y="249"/>
                  </a:lnTo>
                  <a:lnTo>
                    <a:pt x="433" y="239"/>
                  </a:lnTo>
                  <a:lnTo>
                    <a:pt x="433" y="229"/>
                  </a:lnTo>
                  <a:lnTo>
                    <a:pt x="436" y="221"/>
                  </a:lnTo>
                  <a:lnTo>
                    <a:pt x="441" y="212"/>
                  </a:lnTo>
                  <a:lnTo>
                    <a:pt x="446" y="204"/>
                  </a:lnTo>
                  <a:lnTo>
                    <a:pt x="452" y="199"/>
                  </a:lnTo>
                  <a:lnTo>
                    <a:pt x="461" y="194"/>
                  </a:lnTo>
                  <a:lnTo>
                    <a:pt x="471" y="192"/>
                  </a:lnTo>
                  <a:lnTo>
                    <a:pt x="481" y="191"/>
                  </a:lnTo>
                  <a:lnTo>
                    <a:pt x="489" y="192"/>
                  </a:lnTo>
                  <a:lnTo>
                    <a:pt x="499" y="194"/>
                  </a:lnTo>
                  <a:lnTo>
                    <a:pt x="507" y="199"/>
                  </a:lnTo>
                  <a:lnTo>
                    <a:pt x="514" y="204"/>
                  </a:lnTo>
                  <a:lnTo>
                    <a:pt x="519" y="212"/>
                  </a:lnTo>
                  <a:lnTo>
                    <a:pt x="524" y="221"/>
                  </a:lnTo>
                  <a:lnTo>
                    <a:pt x="527" y="229"/>
                  </a:lnTo>
                  <a:lnTo>
                    <a:pt x="527" y="239"/>
                  </a:lnTo>
                  <a:close/>
                  <a:moveTo>
                    <a:pt x="624" y="143"/>
                  </a:moveTo>
                  <a:lnTo>
                    <a:pt x="622" y="153"/>
                  </a:lnTo>
                  <a:lnTo>
                    <a:pt x="620" y="161"/>
                  </a:lnTo>
                  <a:lnTo>
                    <a:pt x="615" y="169"/>
                  </a:lnTo>
                  <a:lnTo>
                    <a:pt x="611" y="178"/>
                  </a:lnTo>
                  <a:lnTo>
                    <a:pt x="602" y="183"/>
                  </a:lnTo>
                  <a:lnTo>
                    <a:pt x="594" y="187"/>
                  </a:lnTo>
                  <a:lnTo>
                    <a:pt x="586" y="189"/>
                  </a:lnTo>
                  <a:lnTo>
                    <a:pt x="576" y="191"/>
                  </a:lnTo>
                  <a:lnTo>
                    <a:pt x="566" y="189"/>
                  </a:lnTo>
                  <a:lnTo>
                    <a:pt x="557" y="187"/>
                  </a:lnTo>
                  <a:lnTo>
                    <a:pt x="549" y="183"/>
                  </a:lnTo>
                  <a:lnTo>
                    <a:pt x="542" y="178"/>
                  </a:lnTo>
                  <a:lnTo>
                    <a:pt x="536" y="169"/>
                  </a:lnTo>
                  <a:lnTo>
                    <a:pt x="532" y="161"/>
                  </a:lnTo>
                  <a:lnTo>
                    <a:pt x="529" y="153"/>
                  </a:lnTo>
                  <a:lnTo>
                    <a:pt x="527" y="143"/>
                  </a:lnTo>
                  <a:lnTo>
                    <a:pt x="529" y="133"/>
                  </a:lnTo>
                  <a:lnTo>
                    <a:pt x="532" y="124"/>
                  </a:lnTo>
                  <a:lnTo>
                    <a:pt x="536" y="116"/>
                  </a:lnTo>
                  <a:lnTo>
                    <a:pt x="542" y="109"/>
                  </a:lnTo>
                  <a:lnTo>
                    <a:pt x="549" y="103"/>
                  </a:lnTo>
                  <a:lnTo>
                    <a:pt x="557" y="99"/>
                  </a:lnTo>
                  <a:lnTo>
                    <a:pt x="566" y="96"/>
                  </a:lnTo>
                  <a:lnTo>
                    <a:pt x="576" y="94"/>
                  </a:lnTo>
                  <a:lnTo>
                    <a:pt x="586" y="96"/>
                  </a:lnTo>
                  <a:lnTo>
                    <a:pt x="594" y="99"/>
                  </a:lnTo>
                  <a:lnTo>
                    <a:pt x="602" y="103"/>
                  </a:lnTo>
                  <a:lnTo>
                    <a:pt x="611" y="109"/>
                  </a:lnTo>
                  <a:lnTo>
                    <a:pt x="615" y="116"/>
                  </a:lnTo>
                  <a:lnTo>
                    <a:pt x="620" y="124"/>
                  </a:lnTo>
                  <a:lnTo>
                    <a:pt x="622" y="133"/>
                  </a:lnTo>
                  <a:lnTo>
                    <a:pt x="624" y="143"/>
                  </a:lnTo>
                  <a:close/>
                  <a:moveTo>
                    <a:pt x="720" y="191"/>
                  </a:moveTo>
                  <a:lnTo>
                    <a:pt x="719" y="171"/>
                  </a:lnTo>
                  <a:lnTo>
                    <a:pt x="715" y="153"/>
                  </a:lnTo>
                  <a:lnTo>
                    <a:pt x="712" y="134"/>
                  </a:lnTo>
                  <a:lnTo>
                    <a:pt x="705" y="116"/>
                  </a:lnTo>
                  <a:lnTo>
                    <a:pt x="697" y="99"/>
                  </a:lnTo>
                  <a:lnTo>
                    <a:pt x="687" y="83"/>
                  </a:lnTo>
                  <a:lnTo>
                    <a:pt x="675" y="69"/>
                  </a:lnTo>
                  <a:lnTo>
                    <a:pt x="664" y="54"/>
                  </a:lnTo>
                  <a:lnTo>
                    <a:pt x="650" y="43"/>
                  </a:lnTo>
                  <a:lnTo>
                    <a:pt x="635" y="31"/>
                  </a:lnTo>
                  <a:lnTo>
                    <a:pt x="619" y="23"/>
                  </a:lnTo>
                  <a:lnTo>
                    <a:pt x="602" y="15"/>
                  </a:lnTo>
                  <a:lnTo>
                    <a:pt x="586" y="8"/>
                  </a:lnTo>
                  <a:lnTo>
                    <a:pt x="567" y="3"/>
                  </a:lnTo>
                  <a:lnTo>
                    <a:pt x="547" y="0"/>
                  </a:lnTo>
                  <a:lnTo>
                    <a:pt x="527" y="0"/>
                  </a:lnTo>
                  <a:lnTo>
                    <a:pt x="193" y="0"/>
                  </a:lnTo>
                  <a:lnTo>
                    <a:pt x="173" y="0"/>
                  </a:lnTo>
                  <a:lnTo>
                    <a:pt x="153" y="3"/>
                  </a:lnTo>
                  <a:lnTo>
                    <a:pt x="135" y="8"/>
                  </a:lnTo>
                  <a:lnTo>
                    <a:pt x="118" y="15"/>
                  </a:lnTo>
                  <a:lnTo>
                    <a:pt x="102" y="23"/>
                  </a:lnTo>
                  <a:lnTo>
                    <a:pt x="85" y="31"/>
                  </a:lnTo>
                  <a:lnTo>
                    <a:pt x="70" y="43"/>
                  </a:lnTo>
                  <a:lnTo>
                    <a:pt x="57" y="54"/>
                  </a:lnTo>
                  <a:lnTo>
                    <a:pt x="45" y="69"/>
                  </a:lnTo>
                  <a:lnTo>
                    <a:pt x="33" y="83"/>
                  </a:lnTo>
                  <a:lnTo>
                    <a:pt x="23" y="99"/>
                  </a:lnTo>
                  <a:lnTo>
                    <a:pt x="15" y="116"/>
                  </a:lnTo>
                  <a:lnTo>
                    <a:pt x="8" y="134"/>
                  </a:lnTo>
                  <a:lnTo>
                    <a:pt x="5" y="153"/>
                  </a:lnTo>
                  <a:lnTo>
                    <a:pt x="2" y="171"/>
                  </a:lnTo>
                  <a:lnTo>
                    <a:pt x="0" y="191"/>
                  </a:lnTo>
                  <a:lnTo>
                    <a:pt x="2" y="211"/>
                  </a:lnTo>
                  <a:lnTo>
                    <a:pt x="5" y="229"/>
                  </a:lnTo>
                  <a:lnTo>
                    <a:pt x="8" y="247"/>
                  </a:lnTo>
                  <a:lnTo>
                    <a:pt x="15" y="266"/>
                  </a:lnTo>
                  <a:lnTo>
                    <a:pt x="23" y="282"/>
                  </a:lnTo>
                  <a:lnTo>
                    <a:pt x="33" y="299"/>
                  </a:lnTo>
                  <a:lnTo>
                    <a:pt x="45" y="312"/>
                  </a:lnTo>
                  <a:lnTo>
                    <a:pt x="57" y="327"/>
                  </a:lnTo>
                  <a:lnTo>
                    <a:pt x="70" y="339"/>
                  </a:lnTo>
                  <a:lnTo>
                    <a:pt x="85" y="351"/>
                  </a:lnTo>
                  <a:lnTo>
                    <a:pt x="102" y="359"/>
                  </a:lnTo>
                  <a:lnTo>
                    <a:pt x="118" y="367"/>
                  </a:lnTo>
                  <a:lnTo>
                    <a:pt x="135" y="374"/>
                  </a:lnTo>
                  <a:lnTo>
                    <a:pt x="153" y="379"/>
                  </a:lnTo>
                  <a:lnTo>
                    <a:pt x="173" y="382"/>
                  </a:lnTo>
                  <a:lnTo>
                    <a:pt x="193" y="382"/>
                  </a:lnTo>
                  <a:lnTo>
                    <a:pt x="210" y="382"/>
                  </a:lnTo>
                  <a:lnTo>
                    <a:pt x="228" y="379"/>
                  </a:lnTo>
                  <a:lnTo>
                    <a:pt x="245" y="375"/>
                  </a:lnTo>
                  <a:lnTo>
                    <a:pt x="261" y="370"/>
                  </a:lnTo>
                  <a:lnTo>
                    <a:pt x="276" y="364"/>
                  </a:lnTo>
                  <a:lnTo>
                    <a:pt x="291" y="355"/>
                  </a:lnTo>
                  <a:lnTo>
                    <a:pt x="306" y="346"/>
                  </a:lnTo>
                  <a:lnTo>
                    <a:pt x="319" y="336"/>
                  </a:lnTo>
                  <a:lnTo>
                    <a:pt x="401" y="336"/>
                  </a:lnTo>
                  <a:lnTo>
                    <a:pt x="414" y="346"/>
                  </a:lnTo>
                  <a:lnTo>
                    <a:pt x="429" y="355"/>
                  </a:lnTo>
                  <a:lnTo>
                    <a:pt x="444" y="364"/>
                  </a:lnTo>
                  <a:lnTo>
                    <a:pt x="459" y="370"/>
                  </a:lnTo>
                  <a:lnTo>
                    <a:pt x="476" y="375"/>
                  </a:lnTo>
                  <a:lnTo>
                    <a:pt x="492" y="379"/>
                  </a:lnTo>
                  <a:lnTo>
                    <a:pt x="511" y="382"/>
                  </a:lnTo>
                  <a:lnTo>
                    <a:pt x="527" y="382"/>
                  </a:lnTo>
                  <a:lnTo>
                    <a:pt x="547" y="382"/>
                  </a:lnTo>
                  <a:lnTo>
                    <a:pt x="567" y="379"/>
                  </a:lnTo>
                  <a:lnTo>
                    <a:pt x="586" y="374"/>
                  </a:lnTo>
                  <a:lnTo>
                    <a:pt x="602" y="367"/>
                  </a:lnTo>
                  <a:lnTo>
                    <a:pt x="619" y="359"/>
                  </a:lnTo>
                  <a:lnTo>
                    <a:pt x="635" y="351"/>
                  </a:lnTo>
                  <a:lnTo>
                    <a:pt x="650" y="339"/>
                  </a:lnTo>
                  <a:lnTo>
                    <a:pt x="664" y="327"/>
                  </a:lnTo>
                  <a:lnTo>
                    <a:pt x="675" y="312"/>
                  </a:lnTo>
                  <a:lnTo>
                    <a:pt x="687" y="299"/>
                  </a:lnTo>
                  <a:lnTo>
                    <a:pt x="697" y="282"/>
                  </a:lnTo>
                  <a:lnTo>
                    <a:pt x="705" y="266"/>
                  </a:lnTo>
                  <a:lnTo>
                    <a:pt x="712" y="247"/>
                  </a:lnTo>
                  <a:lnTo>
                    <a:pt x="715" y="229"/>
                  </a:lnTo>
                  <a:lnTo>
                    <a:pt x="719" y="211"/>
                  </a:lnTo>
                  <a:lnTo>
                    <a:pt x="720" y="191"/>
                  </a:lnTo>
                  <a:close/>
                </a:path>
              </a:pathLst>
            </a:custGeom>
            <a:solidFill>
              <a:schemeClr val="tx1">
                <a:lumMod val="75000"/>
                <a:lumOff val="25000"/>
              </a:schemeClr>
            </a:solidFill>
            <a:ln>
              <a:noFill/>
            </a:ln>
            <a:effectLst/>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15" name="组合 14"/>
          <p:cNvGrpSpPr/>
          <p:nvPr/>
        </p:nvGrpSpPr>
        <p:grpSpPr>
          <a:xfrm>
            <a:off x="6795001" y="1841002"/>
            <a:ext cx="908035" cy="908035"/>
            <a:chOff x="6801967" y="1841002"/>
            <a:chExt cx="908035" cy="908035"/>
          </a:xfrm>
        </p:grpSpPr>
        <p:sp>
          <p:nvSpPr>
            <p:cNvPr id="11" name="Shape 246"/>
            <p:cNvSpPr/>
            <p:nvPr/>
          </p:nvSpPr>
          <p:spPr bwMode="auto">
            <a:xfrm>
              <a:off x="6801967" y="1841002"/>
              <a:ext cx="908035" cy="908035"/>
            </a:xfrm>
            <a:custGeom>
              <a:avLst/>
              <a:gdLst>
                <a:gd name="T0" fmla="*/ 191603403 w 19679"/>
                <a:gd name="T1" fmla="*/ 32876933 h 19679"/>
                <a:gd name="T2" fmla="*/ 191603403 w 19679"/>
                <a:gd name="T3" fmla="*/ 191603403 h 19679"/>
                <a:gd name="T4" fmla="*/ 32876933 w 19679"/>
                <a:gd name="T5" fmla="*/ 191603403 h 19679"/>
                <a:gd name="T6" fmla="*/ 32876933 w 19679"/>
                <a:gd name="T7" fmla="*/ 32876933 h 19679"/>
                <a:gd name="T8" fmla="*/ 191603403 w 19679"/>
                <a:gd name="T9" fmla="*/ 32876933 h 196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85000"/>
              </a:schemeClr>
            </a:solidFill>
            <a:ln>
              <a:noFill/>
            </a:ln>
          </p:spPr>
          <p:txBody>
            <a:bodyPr lIns="0" tIns="0" rIns="0" bIns="0" anchor="ct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19" name="Freeform 12"/>
            <p:cNvSpPr>
              <a:spLocks noEditPoints="1" noChangeArrowheads="1"/>
            </p:cNvSpPr>
            <p:nvPr/>
          </p:nvSpPr>
          <p:spPr bwMode="auto">
            <a:xfrm>
              <a:off x="7101674" y="2120819"/>
              <a:ext cx="302450" cy="352515"/>
            </a:xfrm>
            <a:custGeom>
              <a:avLst/>
              <a:gdLst>
                <a:gd name="T0" fmla="*/ 241632289 w 575"/>
                <a:gd name="T1" fmla="*/ 411357040 h 672"/>
                <a:gd name="T2" fmla="*/ 59296760 w 575"/>
                <a:gd name="T3" fmla="*/ 362702102 h 672"/>
                <a:gd name="T4" fmla="*/ 0 w 575"/>
                <a:gd name="T5" fmla="*/ 423152250 h 672"/>
                <a:gd name="T6" fmla="*/ 32613096 w 575"/>
                <a:gd name="T7" fmla="*/ 480654202 h 672"/>
                <a:gd name="T8" fmla="*/ 126004702 w 575"/>
                <a:gd name="T9" fmla="*/ 524885633 h 672"/>
                <a:gd name="T10" fmla="*/ 260903553 w 575"/>
                <a:gd name="T11" fmla="*/ 554373658 h 672"/>
                <a:gd name="T12" fmla="*/ 426933751 w 575"/>
                <a:gd name="T13" fmla="*/ 566168868 h 672"/>
                <a:gd name="T14" fmla="*/ 591482199 w 575"/>
                <a:gd name="T15" fmla="*/ 554373658 h 672"/>
                <a:gd name="T16" fmla="*/ 727862800 w 575"/>
                <a:gd name="T17" fmla="*/ 524885633 h 672"/>
                <a:gd name="T18" fmla="*/ 818290907 w 575"/>
                <a:gd name="T19" fmla="*/ 480654202 h 672"/>
                <a:gd name="T20" fmla="*/ 852385752 w 575"/>
                <a:gd name="T21" fmla="*/ 423152250 h 672"/>
                <a:gd name="T22" fmla="*/ 794571959 w 575"/>
                <a:gd name="T23" fmla="*/ 362702102 h 672"/>
                <a:gd name="T24" fmla="*/ 610753464 w 575"/>
                <a:gd name="T25" fmla="*/ 411357040 h 672"/>
                <a:gd name="T26" fmla="*/ 426933751 w 575"/>
                <a:gd name="T27" fmla="*/ 847779811 h 672"/>
                <a:gd name="T28" fmla="*/ 185301462 w 575"/>
                <a:gd name="T29" fmla="*/ 825663489 h 672"/>
                <a:gd name="T30" fmla="*/ 37060779 w 575"/>
                <a:gd name="T31" fmla="*/ 777008551 h 672"/>
                <a:gd name="T32" fmla="*/ 2964716 w 575"/>
                <a:gd name="T33" fmla="*/ 862523217 h 672"/>
                <a:gd name="T34" fmla="*/ 51884361 w 575"/>
                <a:gd name="T35" fmla="*/ 917076974 h 672"/>
                <a:gd name="T36" fmla="*/ 155653082 w 575"/>
                <a:gd name="T37" fmla="*/ 958360209 h 672"/>
                <a:gd name="T38" fmla="*/ 297964332 w 575"/>
                <a:gd name="T39" fmla="*/ 983424727 h 672"/>
                <a:gd name="T40" fmla="*/ 471406930 w 575"/>
                <a:gd name="T41" fmla="*/ 990796430 h 672"/>
                <a:gd name="T42" fmla="*/ 628541761 w 575"/>
                <a:gd name="T43" fmla="*/ 973103614 h 672"/>
                <a:gd name="T44" fmla="*/ 754546463 w 575"/>
                <a:gd name="T45" fmla="*/ 939192082 h 672"/>
                <a:gd name="T46" fmla="*/ 833114488 w 575"/>
                <a:gd name="T47" fmla="*/ 892011242 h 672"/>
                <a:gd name="T48" fmla="*/ 852385752 w 575"/>
                <a:gd name="T49" fmla="*/ 754892229 h 672"/>
                <a:gd name="T50" fmla="*/ 772335978 w 575"/>
                <a:gd name="T51" fmla="*/ 796175464 h 672"/>
                <a:gd name="T52" fmla="*/ 549973737 w 575"/>
                <a:gd name="T53" fmla="*/ 843356304 h 672"/>
                <a:gd name="T54" fmla="*/ 361707558 w 575"/>
                <a:gd name="T55" fmla="*/ 633991933 h 672"/>
                <a:gd name="T56" fmla="*/ 130452385 w 575"/>
                <a:gd name="T57" fmla="*/ 600080400 h 672"/>
                <a:gd name="T58" fmla="*/ 17789515 w 575"/>
                <a:gd name="T59" fmla="*/ 554373658 h 672"/>
                <a:gd name="T60" fmla="*/ 7412399 w 575"/>
                <a:gd name="T61" fmla="*/ 663479958 h 672"/>
                <a:gd name="T62" fmla="*/ 71155625 w 575"/>
                <a:gd name="T63" fmla="*/ 715084305 h 672"/>
                <a:gd name="T64" fmla="*/ 186783212 w 575"/>
                <a:gd name="T65" fmla="*/ 754892229 h 672"/>
                <a:gd name="T66" fmla="*/ 339471578 w 575"/>
                <a:gd name="T67" fmla="*/ 774059141 h 672"/>
                <a:gd name="T68" fmla="*/ 512914175 w 575"/>
                <a:gd name="T69" fmla="*/ 774059141 h 672"/>
                <a:gd name="T70" fmla="*/ 665602541 w 575"/>
                <a:gd name="T71" fmla="*/ 754892229 h 672"/>
                <a:gd name="T72" fmla="*/ 779747160 w 575"/>
                <a:gd name="T73" fmla="*/ 715084305 h 672"/>
                <a:gd name="T74" fmla="*/ 843491604 w 575"/>
                <a:gd name="T75" fmla="*/ 663479958 h 672"/>
                <a:gd name="T76" fmla="*/ 836079204 w 575"/>
                <a:gd name="T77" fmla="*/ 554373658 h 672"/>
                <a:gd name="T78" fmla="*/ 721933367 w 575"/>
                <a:gd name="T79" fmla="*/ 600080400 h 672"/>
                <a:gd name="T80" fmla="*/ 487713478 w 575"/>
                <a:gd name="T81" fmla="*/ 633991933 h 672"/>
                <a:gd name="T82" fmla="*/ 339471578 w 575"/>
                <a:gd name="T83" fmla="*/ 1474098 h 672"/>
                <a:gd name="T84" fmla="*/ 186783212 w 575"/>
                <a:gd name="T85" fmla="*/ 23590420 h 672"/>
                <a:gd name="T86" fmla="*/ 71155625 w 575"/>
                <a:gd name="T87" fmla="*/ 63399558 h 672"/>
                <a:gd name="T88" fmla="*/ 7412399 w 575"/>
                <a:gd name="T89" fmla="*/ 112054495 h 672"/>
                <a:gd name="T90" fmla="*/ 2964716 w 575"/>
                <a:gd name="T91" fmla="*/ 227057186 h 672"/>
                <a:gd name="T92" fmla="*/ 51884361 w 575"/>
                <a:gd name="T93" fmla="*/ 278661534 h 672"/>
                <a:gd name="T94" fmla="*/ 155653082 w 575"/>
                <a:gd name="T95" fmla="*/ 319944769 h 672"/>
                <a:gd name="T96" fmla="*/ 297964332 w 575"/>
                <a:gd name="T97" fmla="*/ 347958696 h 672"/>
                <a:gd name="T98" fmla="*/ 471406930 w 575"/>
                <a:gd name="T99" fmla="*/ 352380989 h 672"/>
                <a:gd name="T100" fmla="*/ 628541761 w 575"/>
                <a:gd name="T101" fmla="*/ 334688174 h 672"/>
                <a:gd name="T102" fmla="*/ 754546463 w 575"/>
                <a:gd name="T103" fmla="*/ 300777856 h 672"/>
                <a:gd name="T104" fmla="*/ 833114488 w 575"/>
                <a:gd name="T105" fmla="*/ 255071114 h 672"/>
                <a:gd name="T106" fmla="*/ 852385752 w 575"/>
                <a:gd name="T107" fmla="*/ 141542521 h 672"/>
                <a:gd name="T108" fmla="*/ 818290907 w 575"/>
                <a:gd name="T109" fmla="*/ 85514666 h 672"/>
                <a:gd name="T110" fmla="*/ 727862800 w 575"/>
                <a:gd name="T111" fmla="*/ 41283235 h 672"/>
                <a:gd name="T112" fmla="*/ 591482199 w 575"/>
                <a:gd name="T113" fmla="*/ 11795210 h 672"/>
                <a:gd name="T114" fmla="*/ 426933751 w 575"/>
                <a:gd name="T115" fmla="*/ 0 h 67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75"/>
                <a:gd name="T175" fmla="*/ 0 h 672"/>
                <a:gd name="T176" fmla="*/ 575 w 575"/>
                <a:gd name="T177" fmla="*/ 672 h 67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75" h="672">
                  <a:moveTo>
                    <a:pt x="288" y="287"/>
                  </a:moveTo>
                  <a:lnTo>
                    <a:pt x="244" y="287"/>
                  </a:lnTo>
                  <a:lnTo>
                    <a:pt x="203" y="284"/>
                  </a:lnTo>
                  <a:lnTo>
                    <a:pt x="163" y="279"/>
                  </a:lnTo>
                  <a:lnTo>
                    <a:pt x="125" y="272"/>
                  </a:lnTo>
                  <a:lnTo>
                    <a:pt x="88" y="264"/>
                  </a:lnTo>
                  <a:lnTo>
                    <a:pt x="55" y="252"/>
                  </a:lnTo>
                  <a:lnTo>
                    <a:pt x="40" y="246"/>
                  </a:lnTo>
                  <a:lnTo>
                    <a:pt x="25" y="239"/>
                  </a:lnTo>
                  <a:lnTo>
                    <a:pt x="12" y="232"/>
                  </a:lnTo>
                  <a:lnTo>
                    <a:pt x="0" y="224"/>
                  </a:lnTo>
                  <a:lnTo>
                    <a:pt x="0" y="287"/>
                  </a:lnTo>
                  <a:lnTo>
                    <a:pt x="2" y="297"/>
                  </a:lnTo>
                  <a:lnTo>
                    <a:pt x="5" y="307"/>
                  </a:lnTo>
                  <a:lnTo>
                    <a:pt x="13" y="316"/>
                  </a:lnTo>
                  <a:lnTo>
                    <a:pt x="22" y="326"/>
                  </a:lnTo>
                  <a:lnTo>
                    <a:pt x="35" y="334"/>
                  </a:lnTo>
                  <a:lnTo>
                    <a:pt x="48" y="342"/>
                  </a:lnTo>
                  <a:lnTo>
                    <a:pt x="65" y="349"/>
                  </a:lnTo>
                  <a:lnTo>
                    <a:pt x="85" y="356"/>
                  </a:lnTo>
                  <a:lnTo>
                    <a:pt x="105" y="362"/>
                  </a:lnTo>
                  <a:lnTo>
                    <a:pt x="126" y="367"/>
                  </a:lnTo>
                  <a:lnTo>
                    <a:pt x="150" y="372"/>
                  </a:lnTo>
                  <a:lnTo>
                    <a:pt x="176" y="376"/>
                  </a:lnTo>
                  <a:lnTo>
                    <a:pt x="201" y="379"/>
                  </a:lnTo>
                  <a:lnTo>
                    <a:pt x="229" y="382"/>
                  </a:lnTo>
                  <a:lnTo>
                    <a:pt x="258" y="384"/>
                  </a:lnTo>
                  <a:lnTo>
                    <a:pt x="288" y="384"/>
                  </a:lnTo>
                  <a:lnTo>
                    <a:pt x="318" y="384"/>
                  </a:lnTo>
                  <a:lnTo>
                    <a:pt x="346" y="382"/>
                  </a:lnTo>
                  <a:lnTo>
                    <a:pt x="373" y="379"/>
                  </a:lnTo>
                  <a:lnTo>
                    <a:pt x="399" y="376"/>
                  </a:lnTo>
                  <a:lnTo>
                    <a:pt x="424" y="372"/>
                  </a:lnTo>
                  <a:lnTo>
                    <a:pt x="449" y="367"/>
                  </a:lnTo>
                  <a:lnTo>
                    <a:pt x="471" y="362"/>
                  </a:lnTo>
                  <a:lnTo>
                    <a:pt x="491" y="356"/>
                  </a:lnTo>
                  <a:lnTo>
                    <a:pt x="509" y="349"/>
                  </a:lnTo>
                  <a:lnTo>
                    <a:pt x="526" y="342"/>
                  </a:lnTo>
                  <a:lnTo>
                    <a:pt x="541" y="334"/>
                  </a:lnTo>
                  <a:lnTo>
                    <a:pt x="552" y="326"/>
                  </a:lnTo>
                  <a:lnTo>
                    <a:pt x="562" y="316"/>
                  </a:lnTo>
                  <a:lnTo>
                    <a:pt x="569" y="307"/>
                  </a:lnTo>
                  <a:lnTo>
                    <a:pt x="574" y="297"/>
                  </a:lnTo>
                  <a:lnTo>
                    <a:pt x="575" y="287"/>
                  </a:lnTo>
                  <a:lnTo>
                    <a:pt x="575" y="224"/>
                  </a:lnTo>
                  <a:lnTo>
                    <a:pt x="564" y="232"/>
                  </a:lnTo>
                  <a:lnTo>
                    <a:pt x="551" y="239"/>
                  </a:lnTo>
                  <a:lnTo>
                    <a:pt x="536" y="246"/>
                  </a:lnTo>
                  <a:lnTo>
                    <a:pt x="521" y="252"/>
                  </a:lnTo>
                  <a:lnTo>
                    <a:pt x="487" y="264"/>
                  </a:lnTo>
                  <a:lnTo>
                    <a:pt x="451" y="272"/>
                  </a:lnTo>
                  <a:lnTo>
                    <a:pt x="412" y="279"/>
                  </a:lnTo>
                  <a:lnTo>
                    <a:pt x="371" y="284"/>
                  </a:lnTo>
                  <a:lnTo>
                    <a:pt x="329" y="287"/>
                  </a:lnTo>
                  <a:lnTo>
                    <a:pt x="288" y="287"/>
                  </a:lnTo>
                  <a:close/>
                  <a:moveTo>
                    <a:pt x="288" y="575"/>
                  </a:moveTo>
                  <a:lnTo>
                    <a:pt x="244" y="575"/>
                  </a:lnTo>
                  <a:lnTo>
                    <a:pt x="203" y="572"/>
                  </a:lnTo>
                  <a:lnTo>
                    <a:pt x="163" y="567"/>
                  </a:lnTo>
                  <a:lnTo>
                    <a:pt x="125" y="560"/>
                  </a:lnTo>
                  <a:lnTo>
                    <a:pt x="88" y="552"/>
                  </a:lnTo>
                  <a:lnTo>
                    <a:pt x="55" y="540"/>
                  </a:lnTo>
                  <a:lnTo>
                    <a:pt x="40" y="534"/>
                  </a:lnTo>
                  <a:lnTo>
                    <a:pt x="25" y="527"/>
                  </a:lnTo>
                  <a:lnTo>
                    <a:pt x="12" y="520"/>
                  </a:lnTo>
                  <a:lnTo>
                    <a:pt x="0" y="512"/>
                  </a:lnTo>
                  <a:lnTo>
                    <a:pt x="0" y="575"/>
                  </a:lnTo>
                  <a:lnTo>
                    <a:pt x="2" y="585"/>
                  </a:lnTo>
                  <a:lnTo>
                    <a:pt x="5" y="595"/>
                  </a:lnTo>
                  <a:lnTo>
                    <a:pt x="13" y="605"/>
                  </a:lnTo>
                  <a:lnTo>
                    <a:pt x="22" y="613"/>
                  </a:lnTo>
                  <a:lnTo>
                    <a:pt x="35" y="622"/>
                  </a:lnTo>
                  <a:lnTo>
                    <a:pt x="48" y="630"/>
                  </a:lnTo>
                  <a:lnTo>
                    <a:pt x="65" y="637"/>
                  </a:lnTo>
                  <a:lnTo>
                    <a:pt x="85" y="643"/>
                  </a:lnTo>
                  <a:lnTo>
                    <a:pt x="105" y="650"/>
                  </a:lnTo>
                  <a:lnTo>
                    <a:pt x="126" y="655"/>
                  </a:lnTo>
                  <a:lnTo>
                    <a:pt x="150" y="660"/>
                  </a:lnTo>
                  <a:lnTo>
                    <a:pt x="176" y="665"/>
                  </a:lnTo>
                  <a:lnTo>
                    <a:pt x="201" y="667"/>
                  </a:lnTo>
                  <a:lnTo>
                    <a:pt x="229" y="670"/>
                  </a:lnTo>
                  <a:lnTo>
                    <a:pt x="258" y="672"/>
                  </a:lnTo>
                  <a:lnTo>
                    <a:pt x="288" y="672"/>
                  </a:lnTo>
                  <a:lnTo>
                    <a:pt x="318" y="672"/>
                  </a:lnTo>
                  <a:lnTo>
                    <a:pt x="346" y="670"/>
                  </a:lnTo>
                  <a:lnTo>
                    <a:pt x="373" y="667"/>
                  </a:lnTo>
                  <a:lnTo>
                    <a:pt x="399" y="665"/>
                  </a:lnTo>
                  <a:lnTo>
                    <a:pt x="424" y="660"/>
                  </a:lnTo>
                  <a:lnTo>
                    <a:pt x="449" y="655"/>
                  </a:lnTo>
                  <a:lnTo>
                    <a:pt x="471" y="650"/>
                  </a:lnTo>
                  <a:lnTo>
                    <a:pt x="491" y="643"/>
                  </a:lnTo>
                  <a:lnTo>
                    <a:pt x="509" y="637"/>
                  </a:lnTo>
                  <a:lnTo>
                    <a:pt x="526" y="630"/>
                  </a:lnTo>
                  <a:lnTo>
                    <a:pt x="541" y="622"/>
                  </a:lnTo>
                  <a:lnTo>
                    <a:pt x="552" y="613"/>
                  </a:lnTo>
                  <a:lnTo>
                    <a:pt x="562" y="605"/>
                  </a:lnTo>
                  <a:lnTo>
                    <a:pt x="569" y="595"/>
                  </a:lnTo>
                  <a:lnTo>
                    <a:pt x="574" y="585"/>
                  </a:lnTo>
                  <a:lnTo>
                    <a:pt x="575" y="575"/>
                  </a:lnTo>
                  <a:lnTo>
                    <a:pt x="575" y="512"/>
                  </a:lnTo>
                  <a:lnTo>
                    <a:pt x="564" y="520"/>
                  </a:lnTo>
                  <a:lnTo>
                    <a:pt x="551" y="527"/>
                  </a:lnTo>
                  <a:lnTo>
                    <a:pt x="536" y="534"/>
                  </a:lnTo>
                  <a:lnTo>
                    <a:pt x="521" y="540"/>
                  </a:lnTo>
                  <a:lnTo>
                    <a:pt x="487" y="552"/>
                  </a:lnTo>
                  <a:lnTo>
                    <a:pt x="451" y="560"/>
                  </a:lnTo>
                  <a:lnTo>
                    <a:pt x="412" y="567"/>
                  </a:lnTo>
                  <a:lnTo>
                    <a:pt x="371" y="572"/>
                  </a:lnTo>
                  <a:lnTo>
                    <a:pt x="329" y="575"/>
                  </a:lnTo>
                  <a:lnTo>
                    <a:pt x="288" y="575"/>
                  </a:lnTo>
                  <a:close/>
                  <a:moveTo>
                    <a:pt x="288" y="432"/>
                  </a:moveTo>
                  <a:lnTo>
                    <a:pt x="244" y="430"/>
                  </a:lnTo>
                  <a:lnTo>
                    <a:pt x="203" y="429"/>
                  </a:lnTo>
                  <a:lnTo>
                    <a:pt x="163" y="424"/>
                  </a:lnTo>
                  <a:lnTo>
                    <a:pt x="125" y="415"/>
                  </a:lnTo>
                  <a:lnTo>
                    <a:pt x="88" y="407"/>
                  </a:lnTo>
                  <a:lnTo>
                    <a:pt x="55" y="397"/>
                  </a:lnTo>
                  <a:lnTo>
                    <a:pt x="40" y="390"/>
                  </a:lnTo>
                  <a:lnTo>
                    <a:pt x="25" y="384"/>
                  </a:lnTo>
                  <a:lnTo>
                    <a:pt x="12" y="376"/>
                  </a:lnTo>
                  <a:lnTo>
                    <a:pt x="0" y="369"/>
                  </a:lnTo>
                  <a:lnTo>
                    <a:pt x="0" y="432"/>
                  </a:lnTo>
                  <a:lnTo>
                    <a:pt x="2" y="442"/>
                  </a:lnTo>
                  <a:lnTo>
                    <a:pt x="5" y="450"/>
                  </a:lnTo>
                  <a:lnTo>
                    <a:pt x="13" y="460"/>
                  </a:lnTo>
                  <a:lnTo>
                    <a:pt x="22" y="469"/>
                  </a:lnTo>
                  <a:lnTo>
                    <a:pt x="35" y="477"/>
                  </a:lnTo>
                  <a:lnTo>
                    <a:pt x="48" y="485"/>
                  </a:lnTo>
                  <a:lnTo>
                    <a:pt x="65" y="492"/>
                  </a:lnTo>
                  <a:lnTo>
                    <a:pt x="85" y="500"/>
                  </a:lnTo>
                  <a:lnTo>
                    <a:pt x="105" y="505"/>
                  </a:lnTo>
                  <a:lnTo>
                    <a:pt x="126" y="512"/>
                  </a:lnTo>
                  <a:lnTo>
                    <a:pt x="150" y="517"/>
                  </a:lnTo>
                  <a:lnTo>
                    <a:pt x="176" y="520"/>
                  </a:lnTo>
                  <a:lnTo>
                    <a:pt x="201" y="524"/>
                  </a:lnTo>
                  <a:lnTo>
                    <a:pt x="229" y="525"/>
                  </a:lnTo>
                  <a:lnTo>
                    <a:pt x="258" y="527"/>
                  </a:lnTo>
                  <a:lnTo>
                    <a:pt x="288" y="529"/>
                  </a:lnTo>
                  <a:lnTo>
                    <a:pt x="318" y="527"/>
                  </a:lnTo>
                  <a:lnTo>
                    <a:pt x="346" y="525"/>
                  </a:lnTo>
                  <a:lnTo>
                    <a:pt x="373" y="524"/>
                  </a:lnTo>
                  <a:lnTo>
                    <a:pt x="399" y="520"/>
                  </a:lnTo>
                  <a:lnTo>
                    <a:pt x="424" y="517"/>
                  </a:lnTo>
                  <a:lnTo>
                    <a:pt x="449" y="512"/>
                  </a:lnTo>
                  <a:lnTo>
                    <a:pt x="471" y="505"/>
                  </a:lnTo>
                  <a:lnTo>
                    <a:pt x="491" y="500"/>
                  </a:lnTo>
                  <a:lnTo>
                    <a:pt x="509" y="492"/>
                  </a:lnTo>
                  <a:lnTo>
                    <a:pt x="526" y="485"/>
                  </a:lnTo>
                  <a:lnTo>
                    <a:pt x="541" y="477"/>
                  </a:lnTo>
                  <a:lnTo>
                    <a:pt x="552" y="469"/>
                  </a:lnTo>
                  <a:lnTo>
                    <a:pt x="562" y="460"/>
                  </a:lnTo>
                  <a:lnTo>
                    <a:pt x="569" y="450"/>
                  </a:lnTo>
                  <a:lnTo>
                    <a:pt x="574" y="442"/>
                  </a:lnTo>
                  <a:lnTo>
                    <a:pt x="575" y="432"/>
                  </a:lnTo>
                  <a:lnTo>
                    <a:pt x="575" y="369"/>
                  </a:lnTo>
                  <a:lnTo>
                    <a:pt x="564" y="376"/>
                  </a:lnTo>
                  <a:lnTo>
                    <a:pt x="551" y="384"/>
                  </a:lnTo>
                  <a:lnTo>
                    <a:pt x="536" y="390"/>
                  </a:lnTo>
                  <a:lnTo>
                    <a:pt x="521" y="397"/>
                  </a:lnTo>
                  <a:lnTo>
                    <a:pt x="487" y="407"/>
                  </a:lnTo>
                  <a:lnTo>
                    <a:pt x="451" y="415"/>
                  </a:lnTo>
                  <a:lnTo>
                    <a:pt x="412" y="424"/>
                  </a:lnTo>
                  <a:lnTo>
                    <a:pt x="371" y="429"/>
                  </a:lnTo>
                  <a:lnTo>
                    <a:pt x="329" y="430"/>
                  </a:lnTo>
                  <a:lnTo>
                    <a:pt x="288" y="432"/>
                  </a:lnTo>
                  <a:close/>
                  <a:moveTo>
                    <a:pt x="288" y="0"/>
                  </a:moveTo>
                  <a:lnTo>
                    <a:pt x="258" y="1"/>
                  </a:lnTo>
                  <a:lnTo>
                    <a:pt x="229" y="1"/>
                  </a:lnTo>
                  <a:lnTo>
                    <a:pt x="201" y="5"/>
                  </a:lnTo>
                  <a:lnTo>
                    <a:pt x="176" y="8"/>
                  </a:lnTo>
                  <a:lnTo>
                    <a:pt x="150" y="11"/>
                  </a:lnTo>
                  <a:lnTo>
                    <a:pt x="126" y="16"/>
                  </a:lnTo>
                  <a:lnTo>
                    <a:pt x="105" y="21"/>
                  </a:lnTo>
                  <a:lnTo>
                    <a:pt x="85" y="28"/>
                  </a:lnTo>
                  <a:lnTo>
                    <a:pt x="65" y="35"/>
                  </a:lnTo>
                  <a:lnTo>
                    <a:pt x="48" y="43"/>
                  </a:lnTo>
                  <a:lnTo>
                    <a:pt x="35" y="49"/>
                  </a:lnTo>
                  <a:lnTo>
                    <a:pt x="22" y="58"/>
                  </a:lnTo>
                  <a:lnTo>
                    <a:pt x="13" y="68"/>
                  </a:lnTo>
                  <a:lnTo>
                    <a:pt x="5" y="76"/>
                  </a:lnTo>
                  <a:lnTo>
                    <a:pt x="2" y="86"/>
                  </a:lnTo>
                  <a:lnTo>
                    <a:pt x="0" y="96"/>
                  </a:lnTo>
                  <a:lnTo>
                    <a:pt x="0" y="144"/>
                  </a:lnTo>
                  <a:lnTo>
                    <a:pt x="2" y="154"/>
                  </a:lnTo>
                  <a:lnTo>
                    <a:pt x="5" y="163"/>
                  </a:lnTo>
                  <a:lnTo>
                    <a:pt x="13" y="173"/>
                  </a:lnTo>
                  <a:lnTo>
                    <a:pt x="22" y="181"/>
                  </a:lnTo>
                  <a:lnTo>
                    <a:pt x="35" y="189"/>
                  </a:lnTo>
                  <a:lnTo>
                    <a:pt x="48" y="198"/>
                  </a:lnTo>
                  <a:lnTo>
                    <a:pt x="65" y="204"/>
                  </a:lnTo>
                  <a:lnTo>
                    <a:pt x="85" y="212"/>
                  </a:lnTo>
                  <a:lnTo>
                    <a:pt x="105" y="217"/>
                  </a:lnTo>
                  <a:lnTo>
                    <a:pt x="126" y="224"/>
                  </a:lnTo>
                  <a:lnTo>
                    <a:pt x="150" y="227"/>
                  </a:lnTo>
                  <a:lnTo>
                    <a:pt x="176" y="232"/>
                  </a:lnTo>
                  <a:lnTo>
                    <a:pt x="201" y="236"/>
                  </a:lnTo>
                  <a:lnTo>
                    <a:pt x="229" y="237"/>
                  </a:lnTo>
                  <a:lnTo>
                    <a:pt x="258" y="239"/>
                  </a:lnTo>
                  <a:lnTo>
                    <a:pt x="288" y="239"/>
                  </a:lnTo>
                  <a:lnTo>
                    <a:pt x="318" y="239"/>
                  </a:lnTo>
                  <a:lnTo>
                    <a:pt x="346" y="237"/>
                  </a:lnTo>
                  <a:lnTo>
                    <a:pt x="373" y="236"/>
                  </a:lnTo>
                  <a:lnTo>
                    <a:pt x="399" y="232"/>
                  </a:lnTo>
                  <a:lnTo>
                    <a:pt x="424" y="227"/>
                  </a:lnTo>
                  <a:lnTo>
                    <a:pt x="449" y="224"/>
                  </a:lnTo>
                  <a:lnTo>
                    <a:pt x="471" y="217"/>
                  </a:lnTo>
                  <a:lnTo>
                    <a:pt x="491" y="212"/>
                  </a:lnTo>
                  <a:lnTo>
                    <a:pt x="509" y="204"/>
                  </a:lnTo>
                  <a:lnTo>
                    <a:pt x="526" y="198"/>
                  </a:lnTo>
                  <a:lnTo>
                    <a:pt x="541" y="189"/>
                  </a:lnTo>
                  <a:lnTo>
                    <a:pt x="552" y="181"/>
                  </a:lnTo>
                  <a:lnTo>
                    <a:pt x="562" y="173"/>
                  </a:lnTo>
                  <a:lnTo>
                    <a:pt x="569" y="163"/>
                  </a:lnTo>
                  <a:lnTo>
                    <a:pt x="574" y="154"/>
                  </a:lnTo>
                  <a:lnTo>
                    <a:pt x="575" y="144"/>
                  </a:lnTo>
                  <a:lnTo>
                    <a:pt x="575" y="96"/>
                  </a:lnTo>
                  <a:lnTo>
                    <a:pt x="574" y="86"/>
                  </a:lnTo>
                  <a:lnTo>
                    <a:pt x="569" y="76"/>
                  </a:lnTo>
                  <a:lnTo>
                    <a:pt x="562" y="68"/>
                  </a:lnTo>
                  <a:lnTo>
                    <a:pt x="552" y="58"/>
                  </a:lnTo>
                  <a:lnTo>
                    <a:pt x="541" y="49"/>
                  </a:lnTo>
                  <a:lnTo>
                    <a:pt x="526" y="43"/>
                  </a:lnTo>
                  <a:lnTo>
                    <a:pt x="509" y="35"/>
                  </a:lnTo>
                  <a:lnTo>
                    <a:pt x="491" y="28"/>
                  </a:lnTo>
                  <a:lnTo>
                    <a:pt x="471" y="21"/>
                  </a:lnTo>
                  <a:lnTo>
                    <a:pt x="449" y="16"/>
                  </a:lnTo>
                  <a:lnTo>
                    <a:pt x="424" y="11"/>
                  </a:lnTo>
                  <a:lnTo>
                    <a:pt x="399" y="8"/>
                  </a:lnTo>
                  <a:lnTo>
                    <a:pt x="373" y="5"/>
                  </a:lnTo>
                  <a:lnTo>
                    <a:pt x="346" y="1"/>
                  </a:lnTo>
                  <a:lnTo>
                    <a:pt x="318" y="1"/>
                  </a:lnTo>
                  <a:lnTo>
                    <a:pt x="288" y="0"/>
                  </a:lnTo>
                  <a:close/>
                </a:path>
              </a:pathLst>
            </a:custGeom>
            <a:solidFill>
              <a:schemeClr val="tx1">
                <a:lumMod val="75000"/>
                <a:lumOff val="25000"/>
              </a:schemeClr>
            </a:solidFill>
            <a:ln>
              <a:noFill/>
            </a:ln>
            <a:effectLst/>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23" name="Shape 251"/>
          <p:cNvSpPr>
            <a:spLocks noChangeArrowheads="1"/>
          </p:cNvSpPr>
          <p:nvPr/>
        </p:nvSpPr>
        <p:spPr bwMode="auto">
          <a:xfrm>
            <a:off x="6397907" y="1298136"/>
            <a:ext cx="17022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5000">
                <a:solidFill>
                  <a:schemeClr val="tx1"/>
                </a:solidFill>
                <a:latin typeface="Helvetica Light"/>
                <a:ea typeface="Helvetica Light"/>
                <a:cs typeface="Helvetica Light"/>
                <a:sym typeface="Helvetica Light"/>
              </a:defRPr>
            </a:lvl1pPr>
            <a:lvl2pPr marL="742950" indent="-285750">
              <a:defRPr sz="5000">
                <a:solidFill>
                  <a:schemeClr val="tx1"/>
                </a:solidFill>
                <a:latin typeface="Helvetica Light"/>
                <a:ea typeface="Helvetica Light"/>
                <a:cs typeface="Helvetica Light"/>
                <a:sym typeface="Helvetica Light"/>
              </a:defRPr>
            </a:lvl2pPr>
            <a:lvl3pPr marL="1143000" indent="-228600">
              <a:defRPr sz="5000">
                <a:solidFill>
                  <a:schemeClr val="tx1"/>
                </a:solidFill>
                <a:latin typeface="Helvetica Light"/>
                <a:ea typeface="Helvetica Light"/>
                <a:cs typeface="Helvetica Light"/>
                <a:sym typeface="Helvetica Light"/>
              </a:defRPr>
            </a:lvl3pPr>
            <a:lvl4pPr marL="1600200" indent="-228600">
              <a:defRPr sz="5000">
                <a:solidFill>
                  <a:schemeClr val="tx1"/>
                </a:solidFill>
                <a:latin typeface="Helvetica Light"/>
                <a:ea typeface="Helvetica Light"/>
                <a:cs typeface="Helvetica Light"/>
                <a:sym typeface="Helvetica Light"/>
              </a:defRPr>
            </a:lvl4pPr>
            <a:lvl5pPr marL="2057400" indent="-228600">
              <a:defRPr sz="5000">
                <a:solidFill>
                  <a:schemeClr val="tx1"/>
                </a:solidFill>
                <a:latin typeface="Helvetica Light"/>
                <a:ea typeface="Helvetica Light"/>
                <a:cs typeface="Helvetica Light"/>
                <a:sym typeface="Helvetica Light"/>
              </a:defRPr>
            </a:lvl5pPr>
            <a:lvl6pPr marL="2514600" indent="-228600" defTabSz="825500" eaLnBrk="0" fontAlgn="base" hangingPunct="0">
              <a:spcBef>
                <a:spcPct val="0"/>
              </a:spcBef>
              <a:spcAft>
                <a:spcPct val="0"/>
              </a:spcAft>
              <a:buFont typeface="Arial" panose="020B0604020202020204" pitchFamily="34" charset="0"/>
              <a:defRPr sz="5000">
                <a:solidFill>
                  <a:schemeClr val="tx1"/>
                </a:solidFill>
                <a:latin typeface="Helvetica Light"/>
                <a:ea typeface="Helvetica Light"/>
                <a:cs typeface="Helvetica Light"/>
                <a:sym typeface="Helvetica Light"/>
              </a:defRPr>
            </a:lvl6pPr>
            <a:lvl7pPr marL="2971800" indent="-228600" defTabSz="825500" eaLnBrk="0" fontAlgn="base" hangingPunct="0">
              <a:spcBef>
                <a:spcPct val="0"/>
              </a:spcBef>
              <a:spcAft>
                <a:spcPct val="0"/>
              </a:spcAft>
              <a:buFont typeface="Arial" panose="020B0604020202020204" pitchFamily="34" charset="0"/>
              <a:defRPr sz="5000">
                <a:solidFill>
                  <a:schemeClr val="tx1"/>
                </a:solidFill>
                <a:latin typeface="Helvetica Light"/>
                <a:ea typeface="Helvetica Light"/>
                <a:cs typeface="Helvetica Light"/>
                <a:sym typeface="Helvetica Light"/>
              </a:defRPr>
            </a:lvl7pPr>
            <a:lvl8pPr marL="3429000" indent="-228600" defTabSz="825500" eaLnBrk="0" fontAlgn="base" hangingPunct="0">
              <a:spcBef>
                <a:spcPct val="0"/>
              </a:spcBef>
              <a:spcAft>
                <a:spcPct val="0"/>
              </a:spcAft>
              <a:buFont typeface="Arial" panose="020B0604020202020204" pitchFamily="34" charset="0"/>
              <a:defRPr sz="5000">
                <a:solidFill>
                  <a:schemeClr val="tx1"/>
                </a:solidFill>
                <a:latin typeface="Helvetica Light"/>
                <a:ea typeface="Helvetica Light"/>
                <a:cs typeface="Helvetica Light"/>
                <a:sym typeface="Helvetica Light"/>
              </a:defRPr>
            </a:lvl8pPr>
            <a:lvl9pPr marL="3886200" indent="-228600" defTabSz="825500" eaLnBrk="0" fontAlgn="base" hangingPunct="0">
              <a:spcBef>
                <a:spcPct val="0"/>
              </a:spcBef>
              <a:spcAft>
                <a:spcPct val="0"/>
              </a:spcAft>
              <a:buFont typeface="Arial" panose="020B0604020202020204" pitchFamily="34" charset="0"/>
              <a:defRPr sz="5000">
                <a:solidFill>
                  <a:schemeClr val="tx1"/>
                </a:solidFill>
                <a:latin typeface="Helvetica Light"/>
                <a:ea typeface="Helvetica Light"/>
                <a:cs typeface="Helvetica Light"/>
                <a:sym typeface="Helvetica Light"/>
              </a:defRPr>
            </a:lvl9pPr>
          </a:lstStyle>
          <a:p>
            <a:pPr algn="ctr"/>
            <a:r>
              <a:rPr lang="zh-CN" altLang="en-US" sz="2000" dirty="0">
                <a:solidFill>
                  <a:srgbClr val="127FEF"/>
                </a:solidFill>
                <a:latin typeface="阿里巴巴普惠体 B" panose="00020600040101010101" charset="-122"/>
                <a:ea typeface="阿里巴巴普惠体 B" panose="00020600040101010101" charset="-122"/>
                <a:cs typeface="阿里巴巴普惠体 R" panose="00020600040101010101" charset="-122"/>
              </a:rPr>
              <a:t>添加标题</a:t>
            </a:r>
          </a:p>
        </p:txBody>
      </p:sp>
      <p:sp>
        <p:nvSpPr>
          <p:cNvPr id="26" name="Shape 251"/>
          <p:cNvSpPr>
            <a:spLocks noChangeArrowheads="1"/>
          </p:cNvSpPr>
          <p:nvPr/>
        </p:nvSpPr>
        <p:spPr bwMode="auto">
          <a:xfrm>
            <a:off x="1060269" y="3439297"/>
            <a:ext cx="17022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5000">
                <a:solidFill>
                  <a:schemeClr val="tx1"/>
                </a:solidFill>
                <a:latin typeface="Helvetica Light"/>
                <a:ea typeface="Helvetica Light"/>
                <a:cs typeface="Helvetica Light"/>
                <a:sym typeface="Helvetica Light"/>
              </a:defRPr>
            </a:lvl1pPr>
            <a:lvl2pPr marL="742950" indent="-285750">
              <a:defRPr sz="5000">
                <a:solidFill>
                  <a:schemeClr val="tx1"/>
                </a:solidFill>
                <a:latin typeface="Helvetica Light"/>
                <a:ea typeface="Helvetica Light"/>
                <a:cs typeface="Helvetica Light"/>
                <a:sym typeface="Helvetica Light"/>
              </a:defRPr>
            </a:lvl2pPr>
            <a:lvl3pPr marL="1143000" indent="-228600">
              <a:defRPr sz="5000">
                <a:solidFill>
                  <a:schemeClr val="tx1"/>
                </a:solidFill>
                <a:latin typeface="Helvetica Light"/>
                <a:ea typeface="Helvetica Light"/>
                <a:cs typeface="Helvetica Light"/>
                <a:sym typeface="Helvetica Light"/>
              </a:defRPr>
            </a:lvl3pPr>
            <a:lvl4pPr marL="1600200" indent="-228600">
              <a:defRPr sz="5000">
                <a:solidFill>
                  <a:schemeClr val="tx1"/>
                </a:solidFill>
                <a:latin typeface="Helvetica Light"/>
                <a:ea typeface="Helvetica Light"/>
                <a:cs typeface="Helvetica Light"/>
                <a:sym typeface="Helvetica Light"/>
              </a:defRPr>
            </a:lvl4pPr>
            <a:lvl5pPr marL="2057400" indent="-228600">
              <a:defRPr sz="5000">
                <a:solidFill>
                  <a:schemeClr val="tx1"/>
                </a:solidFill>
                <a:latin typeface="Helvetica Light"/>
                <a:ea typeface="Helvetica Light"/>
                <a:cs typeface="Helvetica Light"/>
                <a:sym typeface="Helvetica Light"/>
              </a:defRPr>
            </a:lvl5pPr>
            <a:lvl6pPr marL="2514600" indent="-228600" defTabSz="825500" eaLnBrk="0" fontAlgn="base" hangingPunct="0">
              <a:spcBef>
                <a:spcPct val="0"/>
              </a:spcBef>
              <a:spcAft>
                <a:spcPct val="0"/>
              </a:spcAft>
              <a:buFont typeface="Arial" panose="020B0604020202020204" pitchFamily="34" charset="0"/>
              <a:defRPr sz="5000">
                <a:solidFill>
                  <a:schemeClr val="tx1"/>
                </a:solidFill>
                <a:latin typeface="Helvetica Light"/>
                <a:ea typeface="Helvetica Light"/>
                <a:cs typeface="Helvetica Light"/>
                <a:sym typeface="Helvetica Light"/>
              </a:defRPr>
            </a:lvl6pPr>
            <a:lvl7pPr marL="2971800" indent="-228600" defTabSz="825500" eaLnBrk="0" fontAlgn="base" hangingPunct="0">
              <a:spcBef>
                <a:spcPct val="0"/>
              </a:spcBef>
              <a:spcAft>
                <a:spcPct val="0"/>
              </a:spcAft>
              <a:buFont typeface="Arial" panose="020B0604020202020204" pitchFamily="34" charset="0"/>
              <a:defRPr sz="5000">
                <a:solidFill>
                  <a:schemeClr val="tx1"/>
                </a:solidFill>
                <a:latin typeface="Helvetica Light"/>
                <a:ea typeface="Helvetica Light"/>
                <a:cs typeface="Helvetica Light"/>
                <a:sym typeface="Helvetica Light"/>
              </a:defRPr>
            </a:lvl7pPr>
            <a:lvl8pPr marL="3429000" indent="-228600" defTabSz="825500" eaLnBrk="0" fontAlgn="base" hangingPunct="0">
              <a:spcBef>
                <a:spcPct val="0"/>
              </a:spcBef>
              <a:spcAft>
                <a:spcPct val="0"/>
              </a:spcAft>
              <a:buFont typeface="Arial" panose="020B0604020202020204" pitchFamily="34" charset="0"/>
              <a:defRPr sz="5000">
                <a:solidFill>
                  <a:schemeClr val="tx1"/>
                </a:solidFill>
                <a:latin typeface="Helvetica Light"/>
                <a:ea typeface="Helvetica Light"/>
                <a:cs typeface="Helvetica Light"/>
                <a:sym typeface="Helvetica Light"/>
              </a:defRPr>
            </a:lvl8pPr>
            <a:lvl9pPr marL="3886200" indent="-228600" defTabSz="825500" eaLnBrk="0" fontAlgn="base" hangingPunct="0">
              <a:spcBef>
                <a:spcPct val="0"/>
              </a:spcBef>
              <a:spcAft>
                <a:spcPct val="0"/>
              </a:spcAft>
              <a:buFont typeface="Arial" panose="020B0604020202020204" pitchFamily="34" charset="0"/>
              <a:defRPr sz="5000">
                <a:solidFill>
                  <a:schemeClr val="tx1"/>
                </a:solidFill>
                <a:latin typeface="Helvetica Light"/>
                <a:ea typeface="Helvetica Light"/>
                <a:cs typeface="Helvetica Light"/>
                <a:sym typeface="Helvetica Light"/>
              </a:defRPr>
            </a:lvl9pPr>
          </a:lstStyle>
          <a:p>
            <a:pPr algn="ctr"/>
            <a:r>
              <a:rPr lang="zh-CN" altLang="en-US" sz="2000" dirty="0">
                <a:solidFill>
                  <a:srgbClr val="127FEF"/>
                </a:solidFill>
                <a:latin typeface="阿里巴巴普惠体 B" panose="00020600040101010101" charset="-122"/>
                <a:ea typeface="阿里巴巴普惠体 B" panose="00020600040101010101" charset="-122"/>
                <a:cs typeface="阿里巴巴普惠体 R" panose="00020600040101010101" charset="-122"/>
              </a:rPr>
              <a:t>添加标题</a:t>
            </a:r>
          </a:p>
        </p:txBody>
      </p:sp>
      <p:sp>
        <p:nvSpPr>
          <p:cNvPr id="27" name="Shape 251"/>
          <p:cNvSpPr>
            <a:spLocks noChangeArrowheads="1"/>
          </p:cNvSpPr>
          <p:nvPr/>
        </p:nvSpPr>
        <p:spPr bwMode="auto">
          <a:xfrm>
            <a:off x="4597897" y="3439297"/>
            <a:ext cx="17022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5000">
                <a:solidFill>
                  <a:schemeClr val="tx1"/>
                </a:solidFill>
                <a:latin typeface="Helvetica Light"/>
                <a:ea typeface="Helvetica Light"/>
                <a:cs typeface="Helvetica Light"/>
                <a:sym typeface="Helvetica Light"/>
              </a:defRPr>
            </a:lvl1pPr>
            <a:lvl2pPr marL="742950" indent="-285750">
              <a:defRPr sz="5000">
                <a:solidFill>
                  <a:schemeClr val="tx1"/>
                </a:solidFill>
                <a:latin typeface="Helvetica Light"/>
                <a:ea typeface="Helvetica Light"/>
                <a:cs typeface="Helvetica Light"/>
                <a:sym typeface="Helvetica Light"/>
              </a:defRPr>
            </a:lvl2pPr>
            <a:lvl3pPr marL="1143000" indent="-228600">
              <a:defRPr sz="5000">
                <a:solidFill>
                  <a:schemeClr val="tx1"/>
                </a:solidFill>
                <a:latin typeface="Helvetica Light"/>
                <a:ea typeface="Helvetica Light"/>
                <a:cs typeface="Helvetica Light"/>
                <a:sym typeface="Helvetica Light"/>
              </a:defRPr>
            </a:lvl3pPr>
            <a:lvl4pPr marL="1600200" indent="-228600">
              <a:defRPr sz="5000">
                <a:solidFill>
                  <a:schemeClr val="tx1"/>
                </a:solidFill>
                <a:latin typeface="Helvetica Light"/>
                <a:ea typeface="Helvetica Light"/>
                <a:cs typeface="Helvetica Light"/>
                <a:sym typeface="Helvetica Light"/>
              </a:defRPr>
            </a:lvl4pPr>
            <a:lvl5pPr marL="2057400" indent="-228600">
              <a:defRPr sz="5000">
                <a:solidFill>
                  <a:schemeClr val="tx1"/>
                </a:solidFill>
                <a:latin typeface="Helvetica Light"/>
                <a:ea typeface="Helvetica Light"/>
                <a:cs typeface="Helvetica Light"/>
                <a:sym typeface="Helvetica Light"/>
              </a:defRPr>
            </a:lvl5pPr>
            <a:lvl6pPr marL="2514600" indent="-228600" defTabSz="825500" eaLnBrk="0" fontAlgn="base" hangingPunct="0">
              <a:spcBef>
                <a:spcPct val="0"/>
              </a:spcBef>
              <a:spcAft>
                <a:spcPct val="0"/>
              </a:spcAft>
              <a:buFont typeface="Arial" panose="020B0604020202020204" pitchFamily="34" charset="0"/>
              <a:defRPr sz="5000">
                <a:solidFill>
                  <a:schemeClr val="tx1"/>
                </a:solidFill>
                <a:latin typeface="Helvetica Light"/>
                <a:ea typeface="Helvetica Light"/>
                <a:cs typeface="Helvetica Light"/>
                <a:sym typeface="Helvetica Light"/>
              </a:defRPr>
            </a:lvl6pPr>
            <a:lvl7pPr marL="2971800" indent="-228600" defTabSz="825500" eaLnBrk="0" fontAlgn="base" hangingPunct="0">
              <a:spcBef>
                <a:spcPct val="0"/>
              </a:spcBef>
              <a:spcAft>
                <a:spcPct val="0"/>
              </a:spcAft>
              <a:buFont typeface="Arial" panose="020B0604020202020204" pitchFamily="34" charset="0"/>
              <a:defRPr sz="5000">
                <a:solidFill>
                  <a:schemeClr val="tx1"/>
                </a:solidFill>
                <a:latin typeface="Helvetica Light"/>
                <a:ea typeface="Helvetica Light"/>
                <a:cs typeface="Helvetica Light"/>
                <a:sym typeface="Helvetica Light"/>
              </a:defRPr>
            </a:lvl7pPr>
            <a:lvl8pPr marL="3429000" indent="-228600" defTabSz="825500" eaLnBrk="0" fontAlgn="base" hangingPunct="0">
              <a:spcBef>
                <a:spcPct val="0"/>
              </a:spcBef>
              <a:spcAft>
                <a:spcPct val="0"/>
              </a:spcAft>
              <a:buFont typeface="Arial" panose="020B0604020202020204" pitchFamily="34" charset="0"/>
              <a:defRPr sz="5000">
                <a:solidFill>
                  <a:schemeClr val="tx1"/>
                </a:solidFill>
                <a:latin typeface="Helvetica Light"/>
                <a:ea typeface="Helvetica Light"/>
                <a:cs typeface="Helvetica Light"/>
                <a:sym typeface="Helvetica Light"/>
              </a:defRPr>
            </a:lvl8pPr>
            <a:lvl9pPr marL="3886200" indent="-228600" defTabSz="825500" eaLnBrk="0" fontAlgn="base" hangingPunct="0">
              <a:spcBef>
                <a:spcPct val="0"/>
              </a:spcBef>
              <a:spcAft>
                <a:spcPct val="0"/>
              </a:spcAft>
              <a:buFont typeface="Arial" panose="020B0604020202020204" pitchFamily="34" charset="0"/>
              <a:defRPr sz="5000">
                <a:solidFill>
                  <a:schemeClr val="tx1"/>
                </a:solidFill>
                <a:latin typeface="Helvetica Light"/>
                <a:ea typeface="Helvetica Light"/>
                <a:cs typeface="Helvetica Light"/>
                <a:sym typeface="Helvetica Light"/>
              </a:defRPr>
            </a:lvl9pPr>
          </a:lstStyle>
          <a:p>
            <a:pPr algn="ctr"/>
            <a:r>
              <a:rPr lang="zh-CN" altLang="en-US" sz="2000" dirty="0">
                <a:solidFill>
                  <a:srgbClr val="127FEF"/>
                </a:solidFill>
                <a:latin typeface="阿里巴巴普惠体 B" panose="00020600040101010101" charset="-122"/>
                <a:ea typeface="阿里巴巴普惠体 B" panose="00020600040101010101" charset="-122"/>
                <a:cs typeface="阿里巴巴普惠体 R" panose="00020600040101010101" charset="-122"/>
              </a:rPr>
              <a:t>添加标题</a:t>
            </a:r>
          </a:p>
        </p:txBody>
      </p:sp>
      <p:pic>
        <p:nvPicPr>
          <p:cNvPr id="24" name="图片 23" descr="装饰图-1"/>
          <p:cNvPicPr>
            <a:picLocks noChangeAspect="1"/>
          </p:cNvPicPr>
          <p:nvPr/>
        </p:nvPicPr>
        <p:blipFill>
          <a:blip r:embed="rId3"/>
          <a:stretch>
            <a:fillRect/>
          </a:stretch>
        </p:blipFill>
        <p:spPr>
          <a:xfrm>
            <a:off x="92710" y="97790"/>
            <a:ext cx="871220" cy="680085"/>
          </a:xfrm>
          <a:prstGeom prst="rect">
            <a:avLst/>
          </a:prstGeom>
        </p:spPr>
      </p:pic>
      <p:sp>
        <p:nvSpPr>
          <p:cNvPr id="25" name="文本框 24"/>
          <p:cNvSpPr txBox="1"/>
          <p:nvPr/>
        </p:nvSpPr>
        <p:spPr>
          <a:xfrm>
            <a:off x="715645" y="256540"/>
            <a:ext cx="4145915" cy="645160"/>
          </a:xfrm>
          <a:prstGeom prst="rect">
            <a:avLst/>
          </a:prstGeom>
          <a:noFill/>
        </p:spPr>
        <p:txBody>
          <a:bodyPr wrap="square" rtlCol="0">
            <a:spAutoFit/>
          </a:bodyPr>
          <a:lstStyle/>
          <a:p>
            <a:r>
              <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点击此处添加标题</a:t>
            </a:r>
            <a:endPar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endParaRPr>
          </a:p>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cxnSp>
        <p:nvCxnSpPr>
          <p:cNvPr id="28" name="直接连接符 27"/>
          <p:cNvCxnSpPr/>
          <p:nvPr/>
        </p:nvCxnSpPr>
        <p:spPr>
          <a:xfrm>
            <a:off x="2903220" y="445770"/>
            <a:ext cx="5859780" cy="0"/>
          </a:xfrm>
          <a:prstGeom prst="line">
            <a:avLst/>
          </a:prstGeom>
          <a:ln w="12700">
            <a:solidFill>
              <a:srgbClr val="3969FA"/>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blinds(horizontal)">
                                      <p:cBhvr>
                                        <p:cTn id="10" dur="500"/>
                                        <p:tgtEl>
                                          <p:spTgt spid="25"/>
                                        </p:tgtEl>
                                      </p:cBhvr>
                                    </p:animEffect>
                                  </p:childTnLst>
                                </p:cTn>
                              </p:par>
                              <p:par>
                                <p:cTn id="11" presetID="3" presetClass="entr" presetSubtype="1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blinds(horizontal)">
                                      <p:cBhvr>
                                        <p:cTn id="13" dur="500"/>
                                        <p:tgtEl>
                                          <p:spTgt spid="28"/>
                                        </p:tgtEl>
                                      </p:cBhvr>
                                    </p:animEffect>
                                  </p:childTnLst>
                                </p:cTn>
                              </p:par>
                            </p:childTnLst>
                          </p:cTn>
                        </p:par>
                        <p:par>
                          <p:cTn id="14" fill="hold">
                            <p:stCondLst>
                              <p:cond delay="500"/>
                            </p:stCondLst>
                            <p:childTnLst>
                              <p:par>
                                <p:cTn id="15" presetID="21" presetClass="entr" presetSubtype="1"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heel(1)">
                                      <p:cBhvr>
                                        <p:cTn id="17" dur="2000"/>
                                        <p:tgtEl>
                                          <p:spTgt spid="2"/>
                                        </p:tgtEl>
                                      </p:cBhvr>
                                    </p:animEffect>
                                  </p:childTnLst>
                                </p:cTn>
                              </p:par>
                              <p:par>
                                <p:cTn id="18" presetID="21" presetClass="entr" presetSubtype="1"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heel(1)">
                                      <p:cBhvr>
                                        <p:cTn id="20" dur="2000"/>
                                        <p:tgtEl>
                                          <p:spTgt spid="3"/>
                                        </p:tgtEl>
                                      </p:cBhvr>
                                    </p:animEffect>
                                  </p:childTnLst>
                                </p:cTn>
                              </p:par>
                              <p:par>
                                <p:cTn id="21" presetID="21" presetClass="entr" presetSubtype="1"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heel(1)">
                                      <p:cBhvr>
                                        <p:cTn id="23" dur="2000"/>
                                        <p:tgtEl>
                                          <p:spTgt spid="12"/>
                                        </p:tgtEl>
                                      </p:cBhvr>
                                    </p:animEffect>
                                  </p:childTnLst>
                                </p:cTn>
                              </p:par>
                              <p:par>
                                <p:cTn id="24" presetID="21" presetClass="entr" presetSubtype="1"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heel(1)">
                                      <p:cBhvr>
                                        <p:cTn id="26" dur="2000"/>
                                        <p:tgtEl>
                                          <p:spTgt spid="14"/>
                                        </p:tgtEl>
                                      </p:cBhvr>
                                    </p:animEffect>
                                  </p:childTnLst>
                                </p:cTn>
                              </p:par>
                              <p:par>
                                <p:cTn id="27" presetID="21" presetClass="entr" presetSubtype="1"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heel(1)">
                                      <p:cBhvr>
                                        <p:cTn id="29" dur="2000"/>
                                        <p:tgtEl>
                                          <p:spTgt spid="15"/>
                                        </p:tgtEl>
                                      </p:cBhvr>
                                    </p:animEffect>
                                  </p:childTnLst>
                                </p:cTn>
                              </p:par>
                            </p:childTnLst>
                          </p:cTn>
                        </p:par>
                        <p:par>
                          <p:cTn id="30" fill="hold">
                            <p:stCondLst>
                              <p:cond delay="2500"/>
                            </p:stCondLst>
                            <p:childTnLst>
                              <p:par>
                                <p:cTn id="31" presetID="3" presetClass="entr" presetSubtype="10"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linds(horizontal)">
                                      <p:cBhvr>
                                        <p:cTn id="33" dur="500"/>
                                        <p:tgtEl>
                                          <p:spTgt spid="13"/>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blinds(horizontal)">
                                      <p:cBhvr>
                                        <p:cTn id="36" dur="500"/>
                                        <p:tgtEl>
                                          <p:spTgt spid="23"/>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blinds(horizontal)">
                                      <p:cBhvr>
                                        <p:cTn id="39" dur="500"/>
                                        <p:tgtEl>
                                          <p:spTgt spid="26"/>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blinds(horizontal)">
                                      <p:cBhvr>
                                        <p:cTn id="4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3" grpId="0"/>
      <p:bldP spid="26" grpId="0"/>
      <p:bldP spid="27" grpId="0"/>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图片 4" descr="装饰图-2"/>
          <p:cNvPicPr>
            <a:picLocks noChangeAspect="1"/>
          </p:cNvPicPr>
          <p:nvPr/>
        </p:nvPicPr>
        <p:blipFill>
          <a:blip r:embed="rId3"/>
          <a:stretch>
            <a:fillRect/>
          </a:stretch>
        </p:blipFill>
        <p:spPr>
          <a:xfrm>
            <a:off x="3265805" y="447040"/>
            <a:ext cx="2675255" cy="1732915"/>
          </a:xfrm>
          <a:prstGeom prst="rect">
            <a:avLst/>
          </a:prstGeom>
        </p:spPr>
      </p:pic>
      <p:grpSp>
        <p:nvGrpSpPr>
          <p:cNvPr id="83" name="组合 82"/>
          <p:cNvGrpSpPr/>
          <p:nvPr/>
        </p:nvGrpSpPr>
        <p:grpSpPr>
          <a:xfrm>
            <a:off x="2706120" y="2686086"/>
            <a:ext cx="4018957" cy="689207"/>
            <a:chOff x="2849630" y="2686086"/>
            <a:chExt cx="4018957" cy="689207"/>
          </a:xfrm>
        </p:grpSpPr>
        <p:sp>
          <p:nvSpPr>
            <p:cNvPr id="75" name="文本框 21"/>
            <p:cNvSpPr txBox="1">
              <a:spLocks noChangeArrowheads="1"/>
            </p:cNvSpPr>
            <p:nvPr/>
          </p:nvSpPr>
          <p:spPr bwMode="auto">
            <a:xfrm>
              <a:off x="2849630" y="2686086"/>
              <a:ext cx="4018957" cy="64516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3600" dirty="0">
                  <a:solidFill>
                    <a:schemeClr val="tx1">
                      <a:lumMod val="85000"/>
                      <a:lumOff val="15000"/>
                    </a:schemeClr>
                  </a:solidFill>
                  <a:effectLst/>
                  <a:latin typeface="阿里巴巴普惠体 B" panose="00020600040101010101" charset="-122"/>
                  <a:ea typeface="阿里巴巴普惠体 B" panose="00020600040101010101" charset="-122"/>
                  <a:cs typeface="阿里巴巴普惠体 R" panose="00020600040101010101" charset="-122"/>
                </a:rPr>
                <a:t>点击此处添加标题</a:t>
              </a:r>
            </a:p>
          </p:txBody>
        </p:sp>
        <p:cxnSp>
          <p:nvCxnSpPr>
            <p:cNvPr id="79" name="直接连接符 78"/>
            <p:cNvCxnSpPr/>
            <p:nvPr/>
          </p:nvCxnSpPr>
          <p:spPr bwMode="auto">
            <a:xfrm>
              <a:off x="2993640" y="3375293"/>
              <a:ext cx="3528245" cy="0"/>
            </a:xfrm>
            <a:prstGeom prst="line">
              <a:avLst/>
            </a:prstGeom>
            <a:solidFill>
              <a:schemeClr val="accent1"/>
            </a:solidFill>
            <a:ln w="12700" cap="flat" cmpd="sng" algn="ctr">
              <a:solidFill>
                <a:srgbClr val="4561F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7" name="目录文字"/>
          <p:cNvSpPr txBox="1"/>
          <p:nvPr/>
        </p:nvSpPr>
        <p:spPr>
          <a:xfrm>
            <a:off x="3708080" y="798596"/>
            <a:ext cx="1822611" cy="123253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lnSpc>
                <a:spcPts val="8900"/>
              </a:lnSpc>
            </a:pPr>
            <a:r>
              <a:rPr lang="en-US" altLang="zh-CN" sz="6000" b="1" dirty="0">
                <a:solidFill>
                  <a:schemeClr val="bg1"/>
                </a:solidFill>
                <a:effectLst>
                  <a:outerShdw blurRad="50800" dist="38100" dir="2700000" algn="tl" rotWithShape="0">
                    <a:prstClr val="black">
                      <a:alpha val="40000"/>
                    </a:prstClr>
                  </a:outerShdw>
                </a:effectLst>
                <a:latin typeface="阿里巴巴普惠体 B" panose="00020600040101010101" charset="-122"/>
                <a:ea typeface="阿里巴巴普惠体 B" panose="00020600040101010101" charset="-122"/>
                <a:cs typeface="阿里巴巴普惠体 R" panose="00020600040101010101" charset="-122"/>
              </a:rPr>
              <a:t>03</a:t>
            </a:r>
          </a:p>
        </p:txBody>
      </p:sp>
      <p:sp>
        <p:nvSpPr>
          <p:cNvPr id="87" name="目录文字"/>
          <p:cNvSpPr txBox="1"/>
          <p:nvPr/>
        </p:nvSpPr>
        <p:spPr>
          <a:xfrm>
            <a:off x="2631440" y="3426460"/>
            <a:ext cx="4039870" cy="33718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1600" dirty="0">
                <a:solidFill>
                  <a:schemeClr val="bg1">
                    <a:lumMod val="85000"/>
                  </a:schemeClr>
                </a:solidFill>
                <a:effectLst/>
                <a:latin typeface="阿里巴巴普惠体 R" panose="00020600040101010101" charset="-122"/>
                <a:ea typeface="阿里巴巴普惠体 R" panose="00020600040101010101" charset="-122"/>
                <a:cs typeface="阿里巴巴普惠体 R" panose="00020600040101010101" charset="-122"/>
              </a:rPr>
              <a:t>The first chapter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par>
                          <p:cTn id="8" fill="hold">
                            <p:stCondLst>
                              <p:cond delay="2000"/>
                            </p:stCondLst>
                            <p:childTnLst>
                              <p:par>
                                <p:cTn id="9" presetID="3" presetClass="entr" presetSubtype="10" fill="hold" nodeType="afterEffect">
                                  <p:stCondLst>
                                    <p:cond delay="0"/>
                                  </p:stCondLst>
                                  <p:childTnLst>
                                    <p:set>
                                      <p:cBhvr>
                                        <p:cTn id="10" dur="1" fill="hold">
                                          <p:stCondLst>
                                            <p:cond delay="0"/>
                                          </p:stCondLst>
                                        </p:cTn>
                                        <p:tgtEl>
                                          <p:spTgt spid="83"/>
                                        </p:tgtEl>
                                        <p:attrNameLst>
                                          <p:attrName>style.visibility</p:attrName>
                                        </p:attrNameLst>
                                      </p:cBhvr>
                                      <p:to>
                                        <p:strVal val="visible"/>
                                      </p:to>
                                    </p:set>
                                    <p:animEffect transition="in" filter="blinds(horizontal)">
                                      <p:cBhvr>
                                        <p:cTn id="11"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ight Arrow 10"/>
          <p:cNvSpPr/>
          <p:nvPr/>
        </p:nvSpPr>
        <p:spPr>
          <a:xfrm>
            <a:off x="4368138" y="2500885"/>
            <a:ext cx="456614" cy="428750"/>
          </a:xfrm>
          <a:prstGeom prst="rightArrow">
            <a:avLst/>
          </a:prstGeom>
          <a:solidFill>
            <a:srgbClr val="436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27" name="WordArt 2"/>
          <p:cNvSpPr>
            <a:spLocks noChangeArrowheads="1" noChangeShapeType="1" noTextEdit="1"/>
          </p:cNvSpPr>
          <p:nvPr/>
        </p:nvSpPr>
        <p:spPr bwMode="auto">
          <a:xfrm>
            <a:off x="1234236" y="1434088"/>
            <a:ext cx="2400300" cy="1328396"/>
          </a:xfrm>
          <a:prstGeom prst="rect">
            <a:avLst/>
          </a:prstGeom>
        </p:spPr>
        <p:txBody>
          <a:bodyPr vert="horz" wrap="square" fromWordArt="1" anchor="t" anchorCtr="0">
            <a:prstTxWarp prst="textArchUp">
              <a:avLst>
                <a:gd name="adj" fmla="val 12807355"/>
              </a:avLst>
            </a:prstTxWarp>
          </a:bodyPr>
          <a:lstStyle/>
          <a:p>
            <a:pPr algn="ctr"/>
            <a:endParaRPr lang="en-US" altLang="zh-CN" sz="100" dirty="0">
              <a:solidFill>
                <a:schemeClr val="tx1">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40" name="Right Arrow 10"/>
          <p:cNvSpPr/>
          <p:nvPr/>
        </p:nvSpPr>
        <p:spPr>
          <a:xfrm>
            <a:off x="6550310" y="2500885"/>
            <a:ext cx="456614" cy="428750"/>
          </a:xfrm>
          <a:prstGeom prst="rightArrow">
            <a:avLst/>
          </a:prstGeom>
          <a:solidFill>
            <a:srgbClr val="436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2" name="组合 1"/>
          <p:cNvGrpSpPr/>
          <p:nvPr/>
        </p:nvGrpSpPr>
        <p:grpSpPr>
          <a:xfrm>
            <a:off x="631410" y="901970"/>
            <a:ext cx="3603720" cy="3843634"/>
            <a:chOff x="611725" y="769890"/>
            <a:chExt cx="3603720" cy="3843634"/>
          </a:xfrm>
        </p:grpSpPr>
        <p:grpSp>
          <p:nvGrpSpPr>
            <p:cNvPr id="14" name="Group 9"/>
            <p:cNvGrpSpPr/>
            <p:nvPr/>
          </p:nvGrpSpPr>
          <p:grpSpPr>
            <a:xfrm>
              <a:off x="611725" y="769890"/>
              <a:ext cx="3603720" cy="3603720"/>
              <a:chOff x="724440" y="1410240"/>
              <a:chExt cx="3603720" cy="3603720"/>
            </a:xfrm>
            <a:effectLst/>
          </p:grpSpPr>
          <p:sp>
            <p:nvSpPr>
              <p:cNvPr id="15" name="Oval 5"/>
              <p:cNvSpPr/>
              <p:nvPr/>
            </p:nvSpPr>
            <p:spPr>
              <a:xfrm>
                <a:off x="724440" y="1410240"/>
                <a:ext cx="3603720" cy="360372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16" name="Oval 6"/>
              <p:cNvSpPr/>
              <p:nvPr/>
            </p:nvSpPr>
            <p:spPr>
              <a:xfrm>
                <a:off x="1074420" y="1760220"/>
                <a:ext cx="2903760" cy="2903760"/>
              </a:xfrm>
              <a:prstGeom prst="ellipse">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17" name="Oval 7"/>
              <p:cNvSpPr/>
              <p:nvPr/>
            </p:nvSpPr>
            <p:spPr>
              <a:xfrm>
                <a:off x="1455420" y="2141220"/>
                <a:ext cx="2141760" cy="2141760"/>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18" name="Oval 8"/>
              <p:cNvSpPr/>
              <p:nvPr/>
            </p:nvSpPr>
            <p:spPr>
              <a:xfrm>
                <a:off x="1828800" y="2514600"/>
                <a:ext cx="1395000" cy="1395000"/>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41" name="WordArt 2"/>
            <p:cNvSpPr>
              <a:spLocks noChangeArrowheads="1" noChangeShapeType="1" noTextEdit="1"/>
            </p:cNvSpPr>
            <p:nvPr/>
          </p:nvSpPr>
          <p:spPr bwMode="auto">
            <a:xfrm>
              <a:off x="1449925" y="1866967"/>
              <a:ext cx="1897990" cy="1838316"/>
            </a:xfrm>
            <a:prstGeom prst="rect">
              <a:avLst/>
            </a:prstGeom>
          </p:spPr>
          <p:txBody>
            <a:bodyPr vert="horz" wrap="square" fromWordArt="1" anchor="t" anchorCtr="0">
              <a:prstTxWarp prst="textArchUp">
                <a:avLst>
                  <a:gd name="adj" fmla="val 12531083"/>
                </a:avLst>
              </a:prstTxWarp>
            </a:bodyPr>
            <a:lstStyle/>
            <a:p>
              <a:pPr algn="ctr"/>
              <a:r>
                <a:rPr lang="zh-CN" altLang="en-US" sz="1100" kern="10" dirty="0">
                  <a:ln w="9525">
                    <a:noFill/>
                    <a:round/>
                  </a:ln>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rPr>
                <a:t>添加标题添加标题添加</a:t>
              </a:r>
              <a:endParaRPr lang="en-US" altLang="zh-CN" sz="1100" kern="10" dirty="0">
                <a:ln w="9525">
                  <a:noFill/>
                  <a:round/>
                </a:ln>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endParaRPr>
            </a:p>
            <a:p>
              <a:pPr algn="ctr"/>
              <a:endParaRPr lang="en-US" altLang="zh-CN" sz="1100" kern="10" dirty="0">
                <a:ln w="9525">
                  <a:noFill/>
                  <a:round/>
                </a:ln>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endParaRPr>
            </a:p>
            <a:p>
              <a:pPr algn="ctr"/>
              <a:endParaRPr lang="en-US" sz="1100" kern="10" dirty="0">
                <a:ln w="9525">
                  <a:noFill/>
                  <a:round/>
                </a:ln>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49" name="WordArt 2"/>
            <p:cNvSpPr>
              <a:spLocks noChangeArrowheads="1" noChangeShapeType="1" noTextEdit="1"/>
            </p:cNvSpPr>
            <p:nvPr/>
          </p:nvSpPr>
          <p:spPr bwMode="auto">
            <a:xfrm>
              <a:off x="1612918" y="1981158"/>
              <a:ext cx="1599508" cy="2632366"/>
            </a:xfrm>
            <a:prstGeom prst="rect">
              <a:avLst/>
            </a:prstGeom>
          </p:spPr>
          <p:txBody>
            <a:bodyPr vert="horz" wrap="square" fromWordArt="1" anchor="t" anchorCtr="0">
              <a:prstTxWarp prst="textArchUp">
                <a:avLst>
                  <a:gd name="adj" fmla="val 12531083"/>
                </a:avLst>
              </a:prstTxWarp>
            </a:bodyPr>
            <a:lstStyle/>
            <a:p>
              <a:pPr algn="ctr"/>
              <a:r>
                <a:rPr lang="zh-CN" altLang="en-US" sz="1000" kern="10" dirty="0">
                  <a:ln w="9525">
                    <a:noFill/>
                    <a:round/>
                  </a:ln>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rPr>
                <a:t>添加标题添加标添加题</a:t>
              </a:r>
              <a:endParaRPr lang="en-US" altLang="zh-CN" sz="1100" kern="10" dirty="0">
                <a:ln w="9525">
                  <a:noFill/>
                  <a:round/>
                </a:ln>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endParaRPr>
            </a:p>
            <a:p>
              <a:pPr algn="ctr"/>
              <a:endParaRPr lang="en-US" sz="1100" kern="10" dirty="0">
                <a:ln w="9525">
                  <a:noFill/>
                  <a:round/>
                </a:ln>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50" name="WordArt 2"/>
            <p:cNvSpPr>
              <a:spLocks noChangeArrowheads="1" noChangeShapeType="1" noTextEdit="1"/>
            </p:cNvSpPr>
            <p:nvPr/>
          </p:nvSpPr>
          <p:spPr bwMode="auto">
            <a:xfrm>
              <a:off x="1290875" y="1438217"/>
              <a:ext cx="2243593" cy="1838316"/>
            </a:xfrm>
            <a:prstGeom prst="rect">
              <a:avLst/>
            </a:prstGeom>
          </p:spPr>
          <p:txBody>
            <a:bodyPr vert="horz" wrap="square" fromWordArt="1" anchor="t" anchorCtr="0">
              <a:prstTxWarp prst="textArchUp">
                <a:avLst>
                  <a:gd name="adj" fmla="val 12531083"/>
                </a:avLst>
              </a:prstTxWarp>
            </a:bodyPr>
            <a:lstStyle/>
            <a:p>
              <a:pPr algn="ctr"/>
              <a:r>
                <a:rPr lang="zh-CN" altLang="en-US" sz="1000" kern="10" dirty="0">
                  <a:ln w="9525">
                    <a:noFill/>
                    <a:round/>
                  </a:ln>
                  <a:solidFill>
                    <a:schemeClr val="bg1">
                      <a:lumMod val="95000"/>
                    </a:schemeClr>
                  </a:solidFill>
                  <a:latin typeface="阿里巴巴普惠体 B" panose="00020600040101010101" charset="-122"/>
                  <a:ea typeface="阿里巴巴普惠体 B" panose="00020600040101010101" charset="-122"/>
                  <a:cs typeface="阿里巴巴普惠体 R" panose="00020600040101010101" charset="-122"/>
                </a:rPr>
                <a:t>添加标题添加标题添加标题</a:t>
              </a:r>
              <a:endParaRPr lang="en-US" altLang="zh-CN" sz="1100" kern="10" dirty="0">
                <a:ln w="9525">
                  <a:noFill/>
                  <a:round/>
                </a:ln>
                <a:solidFill>
                  <a:schemeClr val="bg1">
                    <a:lumMod val="95000"/>
                  </a:schemeClr>
                </a:solidFill>
                <a:latin typeface="阿里巴巴普惠体 R" panose="00020600040101010101" charset="-122"/>
                <a:ea typeface="阿里巴巴普惠体 R" panose="00020600040101010101" charset="-122"/>
                <a:cs typeface="阿里巴巴普惠体 R" panose="00020600040101010101" charset="-122"/>
              </a:endParaRPr>
            </a:p>
            <a:p>
              <a:pPr algn="ctr"/>
              <a:endParaRPr lang="en-US" altLang="zh-CN" sz="1100" kern="10" dirty="0">
                <a:ln w="9525">
                  <a:noFill/>
                  <a:round/>
                </a:ln>
                <a:solidFill>
                  <a:schemeClr val="bg1">
                    <a:lumMod val="95000"/>
                  </a:schemeClr>
                </a:solidFill>
                <a:latin typeface="阿里巴巴普惠体 R" panose="00020600040101010101" charset="-122"/>
                <a:ea typeface="阿里巴巴普惠体 R" panose="00020600040101010101" charset="-122"/>
                <a:cs typeface="阿里巴巴普惠体 R" panose="00020600040101010101" charset="-122"/>
              </a:endParaRPr>
            </a:p>
            <a:p>
              <a:pPr algn="ctr"/>
              <a:endParaRPr lang="en-US" sz="1100" kern="10" dirty="0">
                <a:ln w="9525">
                  <a:noFill/>
                  <a:round/>
                </a:ln>
                <a:solidFill>
                  <a:schemeClr val="bg1">
                    <a:lumMod val="95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4" name="组合 3"/>
          <p:cNvGrpSpPr/>
          <p:nvPr/>
        </p:nvGrpSpPr>
        <p:grpSpPr>
          <a:xfrm>
            <a:off x="7090458" y="1989669"/>
            <a:ext cx="1451182" cy="1451182"/>
            <a:chOff x="7090458" y="1846159"/>
            <a:chExt cx="1451182" cy="1451182"/>
          </a:xfrm>
        </p:grpSpPr>
        <p:grpSp>
          <p:nvGrpSpPr>
            <p:cNvPr id="30" name="组合 29"/>
            <p:cNvGrpSpPr/>
            <p:nvPr/>
          </p:nvGrpSpPr>
          <p:grpSpPr>
            <a:xfrm rot="5400000">
              <a:off x="7090458" y="1846159"/>
              <a:ext cx="1451182" cy="1451182"/>
              <a:chOff x="2817042" y="998687"/>
              <a:chExt cx="1690193" cy="1690193"/>
            </a:xfrm>
          </p:grpSpPr>
          <p:sp>
            <p:nvSpPr>
              <p:cNvPr id="34" name="椭圆 33"/>
              <p:cNvSpPr/>
              <p:nvPr/>
            </p:nvSpPr>
            <p:spPr bwMode="auto">
              <a:xfrm flipV="1">
                <a:off x="2817042" y="998687"/>
                <a:ext cx="1690193" cy="1690193"/>
              </a:xfrm>
              <a:prstGeom prst="ellipse">
                <a:avLst/>
              </a:prstGeom>
              <a:solidFill>
                <a:schemeClr val="bg1">
                  <a:lumMod val="85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35" name="椭圆 34"/>
              <p:cNvSpPr/>
              <p:nvPr/>
            </p:nvSpPr>
            <p:spPr bwMode="auto">
              <a:xfrm flipV="1">
                <a:off x="2904557" y="1086201"/>
                <a:ext cx="1515164" cy="1515164"/>
              </a:xfrm>
              <a:prstGeom prst="ellipse">
                <a:avLst/>
              </a:prstGeom>
              <a:solidFill>
                <a:srgbClr val="4363F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51" name="Freeform 38"/>
            <p:cNvSpPr>
              <a:spLocks noEditPoints="1" noChangeArrowheads="1"/>
            </p:cNvSpPr>
            <p:nvPr/>
          </p:nvSpPr>
          <p:spPr bwMode="auto">
            <a:xfrm>
              <a:off x="7531852" y="2280323"/>
              <a:ext cx="568394" cy="524740"/>
            </a:xfrm>
            <a:custGeom>
              <a:avLst/>
              <a:gdLst>
                <a:gd name="T0" fmla="*/ 2147483646 w 104"/>
                <a:gd name="T1" fmla="*/ 2147483646 h 100"/>
                <a:gd name="T2" fmla="*/ 2147483646 w 104"/>
                <a:gd name="T3" fmla="*/ 2147483646 h 100"/>
                <a:gd name="T4" fmla="*/ 2147483646 w 104"/>
                <a:gd name="T5" fmla="*/ 2147483646 h 100"/>
                <a:gd name="T6" fmla="*/ 2147483646 w 104"/>
                <a:gd name="T7" fmla="*/ 2147483646 h 100"/>
                <a:gd name="T8" fmla="*/ 2147483646 w 104"/>
                <a:gd name="T9" fmla="*/ 2147483646 h 100"/>
                <a:gd name="T10" fmla="*/ 2147483646 w 104"/>
                <a:gd name="T11" fmla="*/ 2147483646 h 100"/>
                <a:gd name="T12" fmla="*/ 2147483646 w 104"/>
                <a:gd name="T13" fmla="*/ 2147483646 h 100"/>
                <a:gd name="T14" fmla="*/ 2147483646 w 104"/>
                <a:gd name="T15" fmla="*/ 2147483646 h 100"/>
                <a:gd name="T16" fmla="*/ 2147483646 w 104"/>
                <a:gd name="T17" fmla="*/ 2147483646 h 100"/>
                <a:gd name="T18" fmla="*/ 2147483646 w 104"/>
                <a:gd name="T19" fmla="*/ 2147483646 h 100"/>
                <a:gd name="T20" fmla="*/ 2147483646 w 104"/>
                <a:gd name="T21" fmla="*/ 2147483646 h 100"/>
                <a:gd name="T22" fmla="*/ 2147483646 w 104"/>
                <a:gd name="T23" fmla="*/ 2147483646 h 100"/>
                <a:gd name="T24" fmla="*/ 2147483646 w 104"/>
                <a:gd name="T25" fmla="*/ 2147483646 h 100"/>
                <a:gd name="T26" fmla="*/ 2147483646 w 104"/>
                <a:gd name="T27" fmla="*/ 2147483646 h 100"/>
                <a:gd name="T28" fmla="*/ 2147483646 w 104"/>
                <a:gd name="T29" fmla="*/ 2147483646 h 100"/>
                <a:gd name="T30" fmla="*/ 2147483646 w 104"/>
                <a:gd name="T31" fmla="*/ 2147483646 h 100"/>
                <a:gd name="T32" fmla="*/ 2147483646 w 104"/>
                <a:gd name="T33" fmla="*/ 2147483646 h 100"/>
                <a:gd name="T34" fmla="*/ 2147483646 w 104"/>
                <a:gd name="T35" fmla="*/ 2147483646 h 100"/>
                <a:gd name="T36" fmla="*/ 2147483646 w 104"/>
                <a:gd name="T37" fmla="*/ 2147483646 h 100"/>
                <a:gd name="T38" fmla="*/ 2147483646 w 104"/>
                <a:gd name="T39" fmla="*/ 2147483646 h 100"/>
                <a:gd name="T40" fmla="*/ 2147483646 w 104"/>
                <a:gd name="T41" fmla="*/ 2147483646 h 100"/>
                <a:gd name="T42" fmla="*/ 2147483646 w 104"/>
                <a:gd name="T43" fmla="*/ 2147483646 h 100"/>
                <a:gd name="T44" fmla="*/ 2147483646 w 104"/>
                <a:gd name="T45" fmla="*/ 2147483646 h 100"/>
                <a:gd name="T46" fmla="*/ 2147483646 w 104"/>
                <a:gd name="T47" fmla="*/ 2147483646 h 100"/>
                <a:gd name="T48" fmla="*/ 2147483646 w 104"/>
                <a:gd name="T49" fmla="*/ 2147483646 h 100"/>
                <a:gd name="T50" fmla="*/ 2147483646 w 104"/>
                <a:gd name="T51" fmla="*/ 2147483646 h 100"/>
                <a:gd name="T52" fmla="*/ 2147483646 w 104"/>
                <a:gd name="T53" fmla="*/ 2147483646 h 100"/>
                <a:gd name="T54" fmla="*/ 2147483646 w 104"/>
                <a:gd name="T55" fmla="*/ 2147483646 h 100"/>
                <a:gd name="T56" fmla="*/ 2147483646 w 104"/>
                <a:gd name="T57" fmla="*/ 2147483646 h 100"/>
                <a:gd name="T58" fmla="*/ 2147483646 w 104"/>
                <a:gd name="T59" fmla="*/ 2147483646 h 100"/>
                <a:gd name="T60" fmla="*/ 2147483646 w 104"/>
                <a:gd name="T61" fmla="*/ 2147483646 h 100"/>
                <a:gd name="T62" fmla="*/ 2147483646 w 104"/>
                <a:gd name="T63" fmla="*/ 2147483646 h 100"/>
                <a:gd name="T64" fmla="*/ 2147483646 w 104"/>
                <a:gd name="T65" fmla="*/ 2147483646 h 100"/>
                <a:gd name="T66" fmla="*/ 2147483646 w 104"/>
                <a:gd name="T67" fmla="*/ 2147483646 h 100"/>
                <a:gd name="T68" fmla="*/ 2147483646 w 104"/>
                <a:gd name="T69" fmla="*/ 2147483646 h 100"/>
                <a:gd name="T70" fmla="*/ 0 w 104"/>
                <a:gd name="T71" fmla="*/ 2147483646 h 100"/>
                <a:gd name="T72" fmla="*/ 0 w 104"/>
                <a:gd name="T73" fmla="*/ 2147483646 h 100"/>
                <a:gd name="T74" fmla="*/ 2147483646 w 104"/>
                <a:gd name="T75" fmla="*/ 2147483646 h 100"/>
                <a:gd name="T76" fmla="*/ 2147483646 w 104"/>
                <a:gd name="T77" fmla="*/ 2147483646 h 100"/>
                <a:gd name="T78" fmla="*/ 2147483646 w 104"/>
                <a:gd name="T79" fmla="*/ 2147483646 h 100"/>
                <a:gd name="T80" fmla="*/ 2147483646 w 104"/>
                <a:gd name="T81" fmla="*/ 2147483646 h 100"/>
                <a:gd name="T82" fmla="*/ 2147483646 w 104"/>
                <a:gd name="T83" fmla="*/ 2147483646 h 100"/>
                <a:gd name="T84" fmla="*/ 2147483646 w 104"/>
                <a:gd name="T85" fmla="*/ 2147483646 h 100"/>
                <a:gd name="T86" fmla="*/ 2147483646 w 104"/>
                <a:gd name="T87" fmla="*/ 2147483646 h 100"/>
                <a:gd name="T88" fmla="*/ 2147483646 w 104"/>
                <a:gd name="T89" fmla="*/ 2147483646 h 100"/>
                <a:gd name="T90" fmla="*/ 2147483646 w 104"/>
                <a:gd name="T91" fmla="*/ 2147483646 h 100"/>
                <a:gd name="T92" fmla="*/ 2147483646 w 104"/>
                <a:gd name="T93" fmla="*/ 2147483646 h 100"/>
                <a:gd name="T94" fmla="*/ 2147483646 w 104"/>
                <a:gd name="T95" fmla="*/ 2147483646 h 100"/>
                <a:gd name="T96" fmla="*/ 2147483646 w 104"/>
                <a:gd name="T97" fmla="*/ 2147483646 h 100"/>
                <a:gd name="T98" fmla="*/ 2147483646 w 104"/>
                <a:gd name="T99" fmla="*/ 2147483646 h 100"/>
                <a:gd name="T100" fmla="*/ 2147483646 w 104"/>
                <a:gd name="T101" fmla="*/ 2147483646 h 1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4"/>
                <a:gd name="T154" fmla="*/ 0 h 100"/>
                <a:gd name="T155" fmla="*/ 104 w 104"/>
                <a:gd name="T156" fmla="*/ 100 h 10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4" h="100">
                  <a:moveTo>
                    <a:pt x="15" y="30"/>
                  </a:moveTo>
                  <a:cubicBezTo>
                    <a:pt x="39" y="30"/>
                    <a:pt x="39" y="30"/>
                    <a:pt x="39" y="30"/>
                  </a:cubicBezTo>
                  <a:cubicBezTo>
                    <a:pt x="47" y="44"/>
                    <a:pt x="47" y="44"/>
                    <a:pt x="47" y="44"/>
                  </a:cubicBezTo>
                  <a:cubicBezTo>
                    <a:pt x="54" y="53"/>
                    <a:pt x="54" y="53"/>
                    <a:pt x="54" y="53"/>
                  </a:cubicBezTo>
                  <a:cubicBezTo>
                    <a:pt x="69" y="30"/>
                    <a:pt x="69" y="30"/>
                    <a:pt x="69" y="30"/>
                  </a:cubicBezTo>
                  <a:cubicBezTo>
                    <a:pt x="96" y="30"/>
                    <a:pt x="96" y="30"/>
                    <a:pt x="96" y="30"/>
                  </a:cubicBezTo>
                  <a:cubicBezTo>
                    <a:pt x="104" y="53"/>
                    <a:pt x="104" y="53"/>
                    <a:pt x="104" y="53"/>
                  </a:cubicBezTo>
                  <a:cubicBezTo>
                    <a:pt x="100" y="66"/>
                    <a:pt x="100" y="66"/>
                    <a:pt x="100" y="66"/>
                  </a:cubicBezTo>
                  <a:cubicBezTo>
                    <a:pt x="96" y="65"/>
                    <a:pt x="96" y="65"/>
                    <a:pt x="96" y="65"/>
                  </a:cubicBezTo>
                  <a:cubicBezTo>
                    <a:pt x="97" y="55"/>
                    <a:pt x="97" y="55"/>
                    <a:pt x="97" y="55"/>
                  </a:cubicBezTo>
                  <a:cubicBezTo>
                    <a:pt x="94" y="47"/>
                    <a:pt x="94" y="47"/>
                    <a:pt x="94" y="47"/>
                  </a:cubicBezTo>
                  <a:cubicBezTo>
                    <a:pt x="93" y="65"/>
                    <a:pt x="93" y="65"/>
                    <a:pt x="93" y="65"/>
                  </a:cubicBezTo>
                  <a:cubicBezTo>
                    <a:pt x="90" y="100"/>
                    <a:pt x="90" y="100"/>
                    <a:pt x="90" y="100"/>
                  </a:cubicBezTo>
                  <a:cubicBezTo>
                    <a:pt x="83" y="100"/>
                    <a:pt x="83" y="100"/>
                    <a:pt x="83" y="100"/>
                  </a:cubicBezTo>
                  <a:cubicBezTo>
                    <a:pt x="83" y="68"/>
                    <a:pt x="83" y="68"/>
                    <a:pt x="83" y="68"/>
                  </a:cubicBezTo>
                  <a:cubicBezTo>
                    <a:pt x="79" y="68"/>
                    <a:pt x="79" y="68"/>
                    <a:pt x="79" y="68"/>
                  </a:cubicBezTo>
                  <a:cubicBezTo>
                    <a:pt x="74" y="100"/>
                    <a:pt x="74" y="100"/>
                    <a:pt x="74" y="100"/>
                  </a:cubicBezTo>
                  <a:cubicBezTo>
                    <a:pt x="67" y="100"/>
                    <a:pt x="67" y="100"/>
                    <a:pt x="67" y="100"/>
                  </a:cubicBezTo>
                  <a:cubicBezTo>
                    <a:pt x="69" y="65"/>
                    <a:pt x="69" y="65"/>
                    <a:pt x="69" y="65"/>
                  </a:cubicBezTo>
                  <a:cubicBezTo>
                    <a:pt x="69" y="48"/>
                    <a:pt x="69" y="48"/>
                    <a:pt x="69" y="48"/>
                  </a:cubicBezTo>
                  <a:cubicBezTo>
                    <a:pt x="53" y="61"/>
                    <a:pt x="53" y="61"/>
                    <a:pt x="53" y="61"/>
                  </a:cubicBezTo>
                  <a:cubicBezTo>
                    <a:pt x="41" y="53"/>
                    <a:pt x="41" y="53"/>
                    <a:pt x="41" y="53"/>
                  </a:cubicBezTo>
                  <a:cubicBezTo>
                    <a:pt x="41" y="65"/>
                    <a:pt x="41" y="65"/>
                    <a:pt x="41" y="65"/>
                  </a:cubicBezTo>
                  <a:cubicBezTo>
                    <a:pt x="37" y="100"/>
                    <a:pt x="37" y="100"/>
                    <a:pt x="37" y="100"/>
                  </a:cubicBezTo>
                  <a:cubicBezTo>
                    <a:pt x="30" y="100"/>
                    <a:pt x="30" y="100"/>
                    <a:pt x="30" y="100"/>
                  </a:cubicBezTo>
                  <a:cubicBezTo>
                    <a:pt x="30" y="68"/>
                    <a:pt x="30" y="68"/>
                    <a:pt x="30" y="68"/>
                  </a:cubicBezTo>
                  <a:cubicBezTo>
                    <a:pt x="27" y="68"/>
                    <a:pt x="27" y="68"/>
                    <a:pt x="27" y="68"/>
                  </a:cubicBezTo>
                  <a:cubicBezTo>
                    <a:pt x="20" y="100"/>
                    <a:pt x="20" y="100"/>
                    <a:pt x="20" y="100"/>
                  </a:cubicBezTo>
                  <a:cubicBezTo>
                    <a:pt x="14" y="100"/>
                    <a:pt x="14" y="100"/>
                    <a:pt x="14" y="100"/>
                  </a:cubicBezTo>
                  <a:cubicBezTo>
                    <a:pt x="16" y="65"/>
                    <a:pt x="16" y="65"/>
                    <a:pt x="16" y="65"/>
                  </a:cubicBezTo>
                  <a:cubicBezTo>
                    <a:pt x="16" y="49"/>
                    <a:pt x="16" y="49"/>
                    <a:pt x="16" y="49"/>
                  </a:cubicBezTo>
                  <a:cubicBezTo>
                    <a:pt x="7" y="60"/>
                    <a:pt x="7" y="60"/>
                    <a:pt x="7" y="60"/>
                  </a:cubicBezTo>
                  <a:cubicBezTo>
                    <a:pt x="7" y="65"/>
                    <a:pt x="7" y="65"/>
                    <a:pt x="7" y="65"/>
                  </a:cubicBezTo>
                  <a:cubicBezTo>
                    <a:pt x="10" y="65"/>
                    <a:pt x="10" y="65"/>
                    <a:pt x="10" y="65"/>
                  </a:cubicBezTo>
                  <a:cubicBezTo>
                    <a:pt x="10" y="89"/>
                    <a:pt x="10" y="89"/>
                    <a:pt x="10" y="89"/>
                  </a:cubicBezTo>
                  <a:cubicBezTo>
                    <a:pt x="0" y="89"/>
                    <a:pt x="0" y="89"/>
                    <a:pt x="0" y="89"/>
                  </a:cubicBezTo>
                  <a:cubicBezTo>
                    <a:pt x="0" y="65"/>
                    <a:pt x="0" y="65"/>
                    <a:pt x="0" y="65"/>
                  </a:cubicBezTo>
                  <a:cubicBezTo>
                    <a:pt x="3" y="65"/>
                    <a:pt x="3" y="65"/>
                    <a:pt x="3" y="65"/>
                  </a:cubicBezTo>
                  <a:cubicBezTo>
                    <a:pt x="3" y="60"/>
                    <a:pt x="3" y="60"/>
                    <a:pt x="3" y="60"/>
                  </a:cubicBezTo>
                  <a:cubicBezTo>
                    <a:pt x="1" y="59"/>
                    <a:pt x="1" y="59"/>
                    <a:pt x="1" y="59"/>
                  </a:cubicBezTo>
                  <a:cubicBezTo>
                    <a:pt x="15" y="30"/>
                    <a:pt x="15" y="30"/>
                    <a:pt x="15" y="30"/>
                  </a:cubicBezTo>
                  <a:close/>
                  <a:moveTo>
                    <a:pt x="86" y="4"/>
                  </a:moveTo>
                  <a:cubicBezTo>
                    <a:pt x="80" y="0"/>
                    <a:pt x="73" y="2"/>
                    <a:pt x="70" y="8"/>
                  </a:cubicBezTo>
                  <a:cubicBezTo>
                    <a:pt x="67" y="13"/>
                    <a:pt x="68" y="20"/>
                    <a:pt x="74" y="24"/>
                  </a:cubicBezTo>
                  <a:cubicBezTo>
                    <a:pt x="79" y="27"/>
                    <a:pt x="87" y="25"/>
                    <a:pt x="90" y="20"/>
                  </a:cubicBezTo>
                  <a:cubicBezTo>
                    <a:pt x="93" y="14"/>
                    <a:pt x="91" y="7"/>
                    <a:pt x="86" y="4"/>
                  </a:cubicBezTo>
                  <a:close/>
                  <a:moveTo>
                    <a:pt x="22" y="4"/>
                  </a:moveTo>
                  <a:cubicBezTo>
                    <a:pt x="28" y="0"/>
                    <a:pt x="35" y="2"/>
                    <a:pt x="38" y="8"/>
                  </a:cubicBezTo>
                  <a:cubicBezTo>
                    <a:pt x="41" y="13"/>
                    <a:pt x="40" y="20"/>
                    <a:pt x="34" y="24"/>
                  </a:cubicBezTo>
                  <a:cubicBezTo>
                    <a:pt x="29" y="27"/>
                    <a:pt x="21" y="25"/>
                    <a:pt x="18" y="20"/>
                  </a:cubicBezTo>
                  <a:cubicBezTo>
                    <a:pt x="15" y="14"/>
                    <a:pt x="17" y="7"/>
                    <a:pt x="22" y="4"/>
                  </a:cubicBezTo>
                  <a:close/>
                </a:path>
              </a:pathLst>
            </a:custGeom>
            <a:solidFill>
              <a:schemeClr val="bg1"/>
            </a:solidFill>
            <a:ln>
              <a:noFill/>
            </a:ln>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3" name="组合 2"/>
          <p:cNvGrpSpPr/>
          <p:nvPr/>
        </p:nvGrpSpPr>
        <p:grpSpPr>
          <a:xfrm>
            <a:off x="4927361" y="1989669"/>
            <a:ext cx="1451182" cy="1451182"/>
            <a:chOff x="4927361" y="1846159"/>
            <a:chExt cx="1451182" cy="1451182"/>
          </a:xfrm>
        </p:grpSpPr>
        <p:grpSp>
          <p:nvGrpSpPr>
            <p:cNvPr id="36" name="组合 35"/>
            <p:cNvGrpSpPr/>
            <p:nvPr/>
          </p:nvGrpSpPr>
          <p:grpSpPr>
            <a:xfrm rot="5400000">
              <a:off x="4927361" y="1846159"/>
              <a:ext cx="1451182" cy="1451182"/>
              <a:chOff x="2817042" y="998687"/>
              <a:chExt cx="1690193" cy="1690193"/>
            </a:xfrm>
          </p:grpSpPr>
          <p:sp>
            <p:nvSpPr>
              <p:cNvPr id="37" name="椭圆 36"/>
              <p:cNvSpPr/>
              <p:nvPr/>
            </p:nvSpPr>
            <p:spPr bwMode="auto">
              <a:xfrm flipV="1">
                <a:off x="2817042" y="998687"/>
                <a:ext cx="1690193" cy="1690193"/>
              </a:xfrm>
              <a:prstGeom prst="ellipse">
                <a:avLst/>
              </a:prstGeom>
              <a:solidFill>
                <a:schemeClr val="bg1">
                  <a:lumMod val="85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38" name="椭圆 37"/>
              <p:cNvSpPr/>
              <p:nvPr/>
            </p:nvSpPr>
            <p:spPr bwMode="auto">
              <a:xfrm flipV="1">
                <a:off x="2904557" y="1086201"/>
                <a:ext cx="1515164" cy="1515164"/>
              </a:xfrm>
              <a:prstGeom prst="ellipse">
                <a:avLst/>
              </a:prstGeom>
              <a:solidFill>
                <a:srgbClr val="4363F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52" name="Freeform 97"/>
            <p:cNvSpPr>
              <a:spLocks noEditPoints="1" noChangeArrowheads="1"/>
            </p:cNvSpPr>
            <p:nvPr/>
          </p:nvSpPr>
          <p:spPr bwMode="auto">
            <a:xfrm>
              <a:off x="5368974" y="2295147"/>
              <a:ext cx="573014" cy="495092"/>
            </a:xfrm>
            <a:custGeom>
              <a:avLst/>
              <a:gdLst>
                <a:gd name="T0" fmla="*/ 2147483646 w 105"/>
                <a:gd name="T1" fmla="*/ 2147483646 h 94"/>
                <a:gd name="T2" fmla="*/ 2147483646 w 105"/>
                <a:gd name="T3" fmla="*/ 2147483646 h 94"/>
                <a:gd name="T4" fmla="*/ 2147483646 w 105"/>
                <a:gd name="T5" fmla="*/ 2147483646 h 94"/>
                <a:gd name="T6" fmla="*/ 2147483646 w 105"/>
                <a:gd name="T7" fmla="*/ 2147483646 h 94"/>
                <a:gd name="T8" fmla="*/ 2147483646 w 105"/>
                <a:gd name="T9" fmla="*/ 2147483646 h 94"/>
                <a:gd name="T10" fmla="*/ 2147483646 w 105"/>
                <a:gd name="T11" fmla="*/ 2147483646 h 94"/>
                <a:gd name="T12" fmla="*/ 2147483646 w 105"/>
                <a:gd name="T13" fmla="*/ 2147483646 h 94"/>
                <a:gd name="T14" fmla="*/ 0 w 105"/>
                <a:gd name="T15" fmla="*/ 2147483646 h 94"/>
                <a:gd name="T16" fmla="*/ 2147483646 w 105"/>
                <a:gd name="T17" fmla="*/ 2147483646 h 94"/>
                <a:gd name="T18" fmla="*/ 2147483646 w 105"/>
                <a:gd name="T19" fmla="*/ 2147483646 h 94"/>
                <a:gd name="T20" fmla="*/ 2147483646 w 105"/>
                <a:gd name="T21" fmla="*/ 2147483646 h 94"/>
                <a:gd name="T22" fmla="*/ 2147483646 w 105"/>
                <a:gd name="T23" fmla="*/ 2147483646 h 94"/>
                <a:gd name="T24" fmla="*/ 2147483646 w 105"/>
                <a:gd name="T25" fmla="*/ 2147483646 h 94"/>
                <a:gd name="T26" fmla="*/ 2147483646 w 105"/>
                <a:gd name="T27" fmla="*/ 2147483646 h 94"/>
                <a:gd name="T28" fmla="*/ 2147483646 w 105"/>
                <a:gd name="T29" fmla="*/ 2147483646 h 94"/>
                <a:gd name="T30" fmla="*/ 2147483646 w 105"/>
                <a:gd name="T31" fmla="*/ 2147483646 h 94"/>
                <a:gd name="T32" fmla="*/ 2147483646 w 105"/>
                <a:gd name="T33" fmla="*/ 2147483646 h 94"/>
                <a:gd name="T34" fmla="*/ 2147483646 w 105"/>
                <a:gd name="T35" fmla="*/ 2147483646 h 94"/>
                <a:gd name="T36" fmla="*/ 2147483646 w 105"/>
                <a:gd name="T37" fmla="*/ 2147483646 h 94"/>
                <a:gd name="T38" fmla="*/ 2147483646 w 105"/>
                <a:gd name="T39" fmla="*/ 2147483646 h 94"/>
                <a:gd name="T40" fmla="*/ 2147483646 w 105"/>
                <a:gd name="T41" fmla="*/ 2147483646 h 94"/>
                <a:gd name="T42" fmla="*/ 2147483646 w 105"/>
                <a:gd name="T43" fmla="*/ 2147483646 h 94"/>
                <a:gd name="T44" fmla="*/ 2147483646 w 105"/>
                <a:gd name="T45" fmla="*/ 2147483646 h 94"/>
                <a:gd name="T46" fmla="*/ 2147483646 w 105"/>
                <a:gd name="T47" fmla="*/ 2147483646 h 94"/>
                <a:gd name="T48" fmla="*/ 2147483646 w 105"/>
                <a:gd name="T49" fmla="*/ 2147483646 h 94"/>
                <a:gd name="T50" fmla="*/ 2147483646 w 105"/>
                <a:gd name="T51" fmla="*/ 2147483646 h 94"/>
                <a:gd name="T52" fmla="*/ 2147483646 w 105"/>
                <a:gd name="T53" fmla="*/ 2147483646 h 94"/>
                <a:gd name="T54" fmla="*/ 2147483646 w 105"/>
                <a:gd name="T55" fmla="*/ 2147483646 h 94"/>
                <a:gd name="T56" fmla="*/ 2147483646 w 105"/>
                <a:gd name="T57" fmla="*/ 2147483646 h 94"/>
                <a:gd name="T58" fmla="*/ 2147483646 w 105"/>
                <a:gd name="T59" fmla="*/ 2147483646 h 94"/>
                <a:gd name="T60" fmla="*/ 2147483646 w 105"/>
                <a:gd name="T61" fmla="*/ 2147483646 h 94"/>
                <a:gd name="T62" fmla="*/ 2147483646 w 105"/>
                <a:gd name="T63" fmla="*/ 0 h 94"/>
                <a:gd name="T64" fmla="*/ 2147483646 w 105"/>
                <a:gd name="T65" fmla="*/ 2147483646 h 94"/>
                <a:gd name="T66" fmla="*/ 2147483646 w 105"/>
                <a:gd name="T67" fmla="*/ 2147483646 h 94"/>
                <a:gd name="T68" fmla="*/ 2147483646 w 105"/>
                <a:gd name="T69" fmla="*/ 2147483646 h 94"/>
                <a:gd name="T70" fmla="*/ 2147483646 w 105"/>
                <a:gd name="T71" fmla="*/ 2147483646 h 94"/>
                <a:gd name="T72" fmla="*/ 2147483646 w 105"/>
                <a:gd name="T73" fmla="*/ 2147483646 h 94"/>
                <a:gd name="T74" fmla="*/ 2147483646 w 105"/>
                <a:gd name="T75" fmla="*/ 2147483646 h 94"/>
                <a:gd name="T76" fmla="*/ 2147483646 w 105"/>
                <a:gd name="T77" fmla="*/ 2147483646 h 94"/>
                <a:gd name="T78" fmla="*/ 2147483646 w 105"/>
                <a:gd name="T79" fmla="*/ 2147483646 h 94"/>
                <a:gd name="T80" fmla="*/ 2147483646 w 105"/>
                <a:gd name="T81" fmla="*/ 2147483646 h 94"/>
                <a:gd name="T82" fmla="*/ 2147483646 w 105"/>
                <a:gd name="T83" fmla="*/ 2147483646 h 94"/>
                <a:gd name="T84" fmla="*/ 2147483646 w 105"/>
                <a:gd name="T85" fmla="*/ 2147483646 h 94"/>
                <a:gd name="T86" fmla="*/ 2147483646 w 105"/>
                <a:gd name="T87" fmla="*/ 2147483646 h 94"/>
                <a:gd name="T88" fmla="*/ 2147483646 w 105"/>
                <a:gd name="T89" fmla="*/ 2147483646 h 94"/>
                <a:gd name="T90" fmla="*/ 2147483646 w 105"/>
                <a:gd name="T91" fmla="*/ 2147483646 h 94"/>
                <a:gd name="T92" fmla="*/ 2147483646 w 105"/>
                <a:gd name="T93" fmla="*/ 2147483646 h 94"/>
                <a:gd name="T94" fmla="*/ 2147483646 w 105"/>
                <a:gd name="T95" fmla="*/ 2147483646 h 94"/>
                <a:gd name="T96" fmla="*/ 2147483646 w 105"/>
                <a:gd name="T97" fmla="*/ 2147483646 h 94"/>
                <a:gd name="T98" fmla="*/ 2147483646 w 105"/>
                <a:gd name="T99" fmla="*/ 2147483646 h 9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05"/>
                <a:gd name="T151" fmla="*/ 0 h 94"/>
                <a:gd name="T152" fmla="*/ 105 w 105"/>
                <a:gd name="T153" fmla="*/ 94 h 9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05" h="94">
                  <a:moveTo>
                    <a:pt x="52" y="17"/>
                  </a:moveTo>
                  <a:cubicBezTo>
                    <a:pt x="48" y="17"/>
                    <a:pt x="45" y="20"/>
                    <a:pt x="45" y="24"/>
                  </a:cubicBezTo>
                  <a:cubicBezTo>
                    <a:pt x="45" y="28"/>
                    <a:pt x="48" y="31"/>
                    <a:pt x="52" y="31"/>
                  </a:cubicBezTo>
                  <a:cubicBezTo>
                    <a:pt x="56" y="31"/>
                    <a:pt x="59" y="28"/>
                    <a:pt x="59" y="24"/>
                  </a:cubicBezTo>
                  <a:cubicBezTo>
                    <a:pt x="59" y="20"/>
                    <a:pt x="56" y="17"/>
                    <a:pt x="52" y="17"/>
                  </a:cubicBezTo>
                  <a:close/>
                  <a:moveTo>
                    <a:pt x="11" y="37"/>
                  </a:moveTo>
                  <a:cubicBezTo>
                    <a:pt x="5" y="49"/>
                    <a:pt x="5" y="49"/>
                    <a:pt x="5" y="49"/>
                  </a:cubicBezTo>
                  <a:cubicBezTo>
                    <a:pt x="0" y="60"/>
                    <a:pt x="0" y="60"/>
                    <a:pt x="0" y="60"/>
                  </a:cubicBezTo>
                  <a:cubicBezTo>
                    <a:pt x="7" y="60"/>
                    <a:pt x="7" y="60"/>
                    <a:pt x="7" y="60"/>
                  </a:cubicBezTo>
                  <a:cubicBezTo>
                    <a:pt x="9" y="68"/>
                    <a:pt x="13" y="75"/>
                    <a:pt x="18" y="80"/>
                  </a:cubicBezTo>
                  <a:cubicBezTo>
                    <a:pt x="27" y="89"/>
                    <a:pt x="39" y="94"/>
                    <a:pt x="52" y="94"/>
                  </a:cubicBezTo>
                  <a:cubicBezTo>
                    <a:pt x="65" y="94"/>
                    <a:pt x="76" y="89"/>
                    <a:pt x="85" y="80"/>
                  </a:cubicBezTo>
                  <a:cubicBezTo>
                    <a:pt x="87" y="78"/>
                    <a:pt x="89" y="75"/>
                    <a:pt x="91" y="73"/>
                  </a:cubicBezTo>
                  <a:cubicBezTo>
                    <a:pt x="79" y="73"/>
                    <a:pt x="79" y="73"/>
                    <a:pt x="79" y="73"/>
                  </a:cubicBezTo>
                  <a:cubicBezTo>
                    <a:pt x="79" y="73"/>
                    <a:pt x="78" y="73"/>
                    <a:pt x="78" y="74"/>
                  </a:cubicBezTo>
                  <a:cubicBezTo>
                    <a:pt x="71" y="80"/>
                    <a:pt x="62" y="85"/>
                    <a:pt x="52" y="85"/>
                  </a:cubicBezTo>
                  <a:cubicBezTo>
                    <a:pt x="41" y="85"/>
                    <a:pt x="32" y="80"/>
                    <a:pt x="25" y="74"/>
                  </a:cubicBezTo>
                  <a:cubicBezTo>
                    <a:pt x="21" y="70"/>
                    <a:pt x="18" y="65"/>
                    <a:pt x="17" y="60"/>
                  </a:cubicBezTo>
                  <a:cubicBezTo>
                    <a:pt x="22" y="60"/>
                    <a:pt x="22" y="60"/>
                    <a:pt x="22" y="60"/>
                  </a:cubicBezTo>
                  <a:cubicBezTo>
                    <a:pt x="16" y="49"/>
                    <a:pt x="16" y="49"/>
                    <a:pt x="16" y="49"/>
                  </a:cubicBezTo>
                  <a:cubicBezTo>
                    <a:pt x="11" y="37"/>
                    <a:pt x="11" y="37"/>
                    <a:pt x="11" y="37"/>
                  </a:cubicBezTo>
                  <a:close/>
                  <a:moveTo>
                    <a:pt x="93" y="63"/>
                  </a:moveTo>
                  <a:cubicBezTo>
                    <a:pt x="88" y="52"/>
                    <a:pt x="88" y="52"/>
                    <a:pt x="88" y="52"/>
                  </a:cubicBezTo>
                  <a:cubicBezTo>
                    <a:pt x="82" y="40"/>
                    <a:pt x="82" y="40"/>
                    <a:pt x="82" y="40"/>
                  </a:cubicBezTo>
                  <a:cubicBezTo>
                    <a:pt x="88" y="40"/>
                    <a:pt x="88" y="40"/>
                    <a:pt x="88" y="40"/>
                  </a:cubicBezTo>
                  <a:cubicBezTo>
                    <a:pt x="87" y="33"/>
                    <a:pt x="83" y="26"/>
                    <a:pt x="78" y="21"/>
                  </a:cubicBezTo>
                  <a:cubicBezTo>
                    <a:pt x="71" y="14"/>
                    <a:pt x="62" y="10"/>
                    <a:pt x="52" y="10"/>
                  </a:cubicBezTo>
                  <a:cubicBezTo>
                    <a:pt x="41" y="10"/>
                    <a:pt x="32" y="14"/>
                    <a:pt x="25" y="21"/>
                  </a:cubicBezTo>
                  <a:cubicBezTo>
                    <a:pt x="24" y="22"/>
                    <a:pt x="23" y="23"/>
                    <a:pt x="22" y="25"/>
                  </a:cubicBezTo>
                  <a:cubicBezTo>
                    <a:pt x="10" y="25"/>
                    <a:pt x="10" y="25"/>
                    <a:pt x="10" y="25"/>
                  </a:cubicBezTo>
                  <a:cubicBezTo>
                    <a:pt x="13" y="21"/>
                    <a:pt x="15" y="17"/>
                    <a:pt x="18" y="14"/>
                  </a:cubicBezTo>
                  <a:cubicBezTo>
                    <a:pt x="27" y="6"/>
                    <a:pt x="39" y="0"/>
                    <a:pt x="52" y="0"/>
                  </a:cubicBezTo>
                  <a:cubicBezTo>
                    <a:pt x="65" y="0"/>
                    <a:pt x="76" y="6"/>
                    <a:pt x="85" y="14"/>
                  </a:cubicBezTo>
                  <a:cubicBezTo>
                    <a:pt x="92" y="21"/>
                    <a:pt x="96" y="30"/>
                    <a:pt x="98" y="40"/>
                  </a:cubicBezTo>
                  <a:cubicBezTo>
                    <a:pt x="105" y="40"/>
                    <a:pt x="105" y="40"/>
                    <a:pt x="105" y="40"/>
                  </a:cubicBezTo>
                  <a:cubicBezTo>
                    <a:pt x="99" y="52"/>
                    <a:pt x="99" y="52"/>
                    <a:pt x="99" y="52"/>
                  </a:cubicBezTo>
                  <a:cubicBezTo>
                    <a:pt x="93" y="63"/>
                    <a:pt x="93" y="63"/>
                    <a:pt x="93" y="63"/>
                  </a:cubicBezTo>
                  <a:close/>
                  <a:moveTo>
                    <a:pt x="40" y="50"/>
                  </a:moveTo>
                  <a:cubicBezTo>
                    <a:pt x="43" y="33"/>
                    <a:pt x="43" y="33"/>
                    <a:pt x="43" y="33"/>
                  </a:cubicBezTo>
                  <a:cubicBezTo>
                    <a:pt x="62" y="33"/>
                    <a:pt x="42" y="33"/>
                    <a:pt x="60" y="33"/>
                  </a:cubicBezTo>
                  <a:cubicBezTo>
                    <a:pt x="64" y="51"/>
                    <a:pt x="64" y="51"/>
                    <a:pt x="64" y="51"/>
                  </a:cubicBezTo>
                  <a:cubicBezTo>
                    <a:pt x="59" y="54"/>
                    <a:pt x="59" y="54"/>
                    <a:pt x="59" y="54"/>
                  </a:cubicBezTo>
                  <a:cubicBezTo>
                    <a:pt x="60" y="78"/>
                    <a:pt x="60" y="78"/>
                    <a:pt x="60" y="78"/>
                  </a:cubicBezTo>
                  <a:cubicBezTo>
                    <a:pt x="54" y="78"/>
                    <a:pt x="54" y="78"/>
                    <a:pt x="54" y="78"/>
                  </a:cubicBezTo>
                  <a:cubicBezTo>
                    <a:pt x="53" y="57"/>
                    <a:pt x="53" y="57"/>
                    <a:pt x="53" y="57"/>
                  </a:cubicBezTo>
                  <a:cubicBezTo>
                    <a:pt x="50" y="57"/>
                    <a:pt x="50" y="57"/>
                    <a:pt x="50" y="57"/>
                  </a:cubicBezTo>
                  <a:cubicBezTo>
                    <a:pt x="49" y="78"/>
                    <a:pt x="49" y="78"/>
                    <a:pt x="49" y="78"/>
                  </a:cubicBezTo>
                  <a:cubicBezTo>
                    <a:pt x="43" y="78"/>
                    <a:pt x="43" y="78"/>
                    <a:pt x="43" y="78"/>
                  </a:cubicBezTo>
                  <a:cubicBezTo>
                    <a:pt x="44" y="54"/>
                    <a:pt x="44" y="54"/>
                    <a:pt x="44" y="54"/>
                  </a:cubicBezTo>
                  <a:cubicBezTo>
                    <a:pt x="43" y="52"/>
                    <a:pt x="42" y="51"/>
                    <a:pt x="40" y="50"/>
                  </a:cubicBezTo>
                  <a:close/>
                </a:path>
              </a:pathLst>
            </a:custGeom>
            <a:solidFill>
              <a:schemeClr val="bg1"/>
            </a:solidFill>
            <a:ln>
              <a:noFill/>
            </a:ln>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53" name="Freeform 99"/>
          <p:cNvSpPr>
            <a:spLocks noEditPoints="1" noChangeArrowheads="1"/>
          </p:cNvSpPr>
          <p:nvPr/>
        </p:nvSpPr>
        <p:spPr bwMode="auto">
          <a:xfrm>
            <a:off x="2021950" y="2236232"/>
            <a:ext cx="823070" cy="671036"/>
          </a:xfrm>
          <a:custGeom>
            <a:avLst/>
            <a:gdLst>
              <a:gd name="T0" fmla="*/ 2147483646 w 89"/>
              <a:gd name="T1" fmla="*/ 2147483646 h 92"/>
              <a:gd name="T2" fmla="*/ 2147483646 w 89"/>
              <a:gd name="T3" fmla="*/ 2147483646 h 92"/>
              <a:gd name="T4" fmla="*/ 2147483646 w 89"/>
              <a:gd name="T5" fmla="*/ 2147483646 h 92"/>
              <a:gd name="T6" fmla="*/ 2147483646 w 89"/>
              <a:gd name="T7" fmla="*/ 2147483646 h 92"/>
              <a:gd name="T8" fmla="*/ 2147483646 w 89"/>
              <a:gd name="T9" fmla="*/ 2147483646 h 92"/>
              <a:gd name="T10" fmla="*/ 2147483646 w 89"/>
              <a:gd name="T11" fmla="*/ 2147483646 h 92"/>
              <a:gd name="T12" fmla="*/ 2147483646 w 89"/>
              <a:gd name="T13" fmla="*/ 2147483646 h 92"/>
              <a:gd name="T14" fmla="*/ 2147483646 w 89"/>
              <a:gd name="T15" fmla="*/ 2147483646 h 92"/>
              <a:gd name="T16" fmla="*/ 2147483646 w 89"/>
              <a:gd name="T17" fmla="*/ 2147483646 h 92"/>
              <a:gd name="T18" fmla="*/ 2147483646 w 89"/>
              <a:gd name="T19" fmla="*/ 2147483646 h 92"/>
              <a:gd name="T20" fmla="*/ 2147483646 w 89"/>
              <a:gd name="T21" fmla="*/ 2147483646 h 92"/>
              <a:gd name="T22" fmla="*/ 2147483646 w 89"/>
              <a:gd name="T23" fmla="*/ 2147483646 h 92"/>
              <a:gd name="T24" fmla="*/ 2147483646 w 89"/>
              <a:gd name="T25" fmla="*/ 2147483646 h 92"/>
              <a:gd name="T26" fmla="*/ 2147483646 w 89"/>
              <a:gd name="T27" fmla="*/ 2147483646 h 92"/>
              <a:gd name="T28" fmla="*/ 2147483646 w 89"/>
              <a:gd name="T29" fmla="*/ 2147483646 h 92"/>
              <a:gd name="T30" fmla="*/ 2147483646 w 89"/>
              <a:gd name="T31" fmla="*/ 2147483646 h 92"/>
              <a:gd name="T32" fmla="*/ 2147483646 w 89"/>
              <a:gd name="T33" fmla="*/ 2147483646 h 92"/>
              <a:gd name="T34" fmla="*/ 2147483646 w 89"/>
              <a:gd name="T35" fmla="*/ 2147483646 h 92"/>
              <a:gd name="T36" fmla="*/ 2147483646 w 89"/>
              <a:gd name="T37" fmla="*/ 2147483646 h 92"/>
              <a:gd name="T38" fmla="*/ 2147483646 w 89"/>
              <a:gd name="T39" fmla="*/ 2147483646 h 92"/>
              <a:gd name="T40" fmla="*/ 2147483646 w 89"/>
              <a:gd name="T41" fmla="*/ 2147483646 h 92"/>
              <a:gd name="T42" fmla="*/ 2147483646 w 89"/>
              <a:gd name="T43" fmla="*/ 2147483646 h 92"/>
              <a:gd name="T44" fmla="*/ 2147483646 w 89"/>
              <a:gd name="T45" fmla="*/ 2147483646 h 92"/>
              <a:gd name="T46" fmla="*/ 2147483646 w 89"/>
              <a:gd name="T47" fmla="*/ 2147483646 h 92"/>
              <a:gd name="T48" fmla="*/ 2147483646 w 89"/>
              <a:gd name="T49" fmla="*/ 2147483646 h 92"/>
              <a:gd name="T50" fmla="*/ 2147483646 w 89"/>
              <a:gd name="T51" fmla="*/ 2147483646 h 92"/>
              <a:gd name="T52" fmla="*/ 2147483646 w 89"/>
              <a:gd name="T53" fmla="*/ 2147483646 h 92"/>
              <a:gd name="T54" fmla="*/ 2147483646 w 89"/>
              <a:gd name="T55" fmla="*/ 2147483646 h 92"/>
              <a:gd name="T56" fmla="*/ 2147483646 w 89"/>
              <a:gd name="T57" fmla="*/ 2147483646 h 92"/>
              <a:gd name="T58" fmla="*/ 2147483646 w 89"/>
              <a:gd name="T59" fmla="*/ 2147483646 h 92"/>
              <a:gd name="T60" fmla="*/ 2147483646 w 89"/>
              <a:gd name="T61" fmla="*/ 2147483646 h 92"/>
              <a:gd name="T62" fmla="*/ 2147483646 w 89"/>
              <a:gd name="T63" fmla="*/ 2147483646 h 92"/>
              <a:gd name="T64" fmla="*/ 2147483646 w 89"/>
              <a:gd name="T65" fmla="*/ 2147483646 h 92"/>
              <a:gd name="T66" fmla="*/ 2147483646 w 89"/>
              <a:gd name="T67" fmla="*/ 2147483646 h 92"/>
              <a:gd name="T68" fmla="*/ 2147483646 w 89"/>
              <a:gd name="T69" fmla="*/ 2147483646 h 92"/>
              <a:gd name="T70" fmla="*/ 2147483646 w 89"/>
              <a:gd name="T71" fmla="*/ 2147483646 h 92"/>
              <a:gd name="T72" fmla="*/ 2147483646 w 89"/>
              <a:gd name="T73" fmla="*/ 2147483646 h 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9"/>
              <a:gd name="T112" fmla="*/ 0 h 92"/>
              <a:gd name="T113" fmla="*/ 89 w 89"/>
              <a:gd name="T114" fmla="*/ 92 h 9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9" h="92">
                <a:moveTo>
                  <a:pt x="45" y="0"/>
                </a:moveTo>
                <a:cubicBezTo>
                  <a:pt x="40" y="0"/>
                  <a:pt x="35" y="5"/>
                  <a:pt x="35" y="11"/>
                </a:cubicBezTo>
                <a:cubicBezTo>
                  <a:pt x="35" y="16"/>
                  <a:pt x="40" y="21"/>
                  <a:pt x="45" y="21"/>
                </a:cubicBezTo>
                <a:cubicBezTo>
                  <a:pt x="51" y="21"/>
                  <a:pt x="56" y="16"/>
                  <a:pt x="56" y="11"/>
                </a:cubicBezTo>
                <a:cubicBezTo>
                  <a:pt x="56" y="5"/>
                  <a:pt x="51" y="0"/>
                  <a:pt x="45" y="0"/>
                </a:cubicBezTo>
                <a:close/>
                <a:moveTo>
                  <a:pt x="70" y="10"/>
                </a:moveTo>
                <a:cubicBezTo>
                  <a:pt x="65" y="10"/>
                  <a:pt x="61" y="14"/>
                  <a:pt x="61" y="18"/>
                </a:cubicBezTo>
                <a:cubicBezTo>
                  <a:pt x="61" y="23"/>
                  <a:pt x="65" y="27"/>
                  <a:pt x="70" y="27"/>
                </a:cubicBezTo>
                <a:cubicBezTo>
                  <a:pt x="74" y="27"/>
                  <a:pt x="78" y="23"/>
                  <a:pt x="78" y="18"/>
                </a:cubicBezTo>
                <a:cubicBezTo>
                  <a:pt x="78" y="14"/>
                  <a:pt x="74" y="10"/>
                  <a:pt x="70" y="10"/>
                </a:cubicBezTo>
                <a:close/>
                <a:moveTo>
                  <a:pt x="30" y="52"/>
                </a:moveTo>
                <a:cubicBezTo>
                  <a:pt x="30" y="55"/>
                  <a:pt x="30" y="55"/>
                  <a:pt x="30" y="55"/>
                </a:cubicBezTo>
                <a:cubicBezTo>
                  <a:pt x="30" y="55"/>
                  <a:pt x="30" y="55"/>
                  <a:pt x="30" y="55"/>
                </a:cubicBezTo>
                <a:cubicBezTo>
                  <a:pt x="32" y="85"/>
                  <a:pt x="32" y="85"/>
                  <a:pt x="32" y="85"/>
                </a:cubicBezTo>
                <a:cubicBezTo>
                  <a:pt x="24" y="85"/>
                  <a:pt x="24" y="85"/>
                  <a:pt x="24" y="85"/>
                </a:cubicBezTo>
                <a:cubicBezTo>
                  <a:pt x="22" y="59"/>
                  <a:pt x="22" y="59"/>
                  <a:pt x="22" y="59"/>
                </a:cubicBezTo>
                <a:cubicBezTo>
                  <a:pt x="19" y="59"/>
                  <a:pt x="19" y="59"/>
                  <a:pt x="19" y="59"/>
                </a:cubicBezTo>
                <a:cubicBezTo>
                  <a:pt x="17" y="85"/>
                  <a:pt x="17" y="85"/>
                  <a:pt x="17" y="85"/>
                </a:cubicBezTo>
                <a:cubicBezTo>
                  <a:pt x="10" y="85"/>
                  <a:pt x="10" y="85"/>
                  <a:pt x="10" y="85"/>
                </a:cubicBezTo>
                <a:cubicBezTo>
                  <a:pt x="11" y="55"/>
                  <a:pt x="11" y="55"/>
                  <a:pt x="11" y="55"/>
                </a:cubicBezTo>
                <a:cubicBezTo>
                  <a:pt x="10" y="43"/>
                  <a:pt x="10" y="43"/>
                  <a:pt x="10" y="43"/>
                </a:cubicBezTo>
                <a:cubicBezTo>
                  <a:pt x="4" y="53"/>
                  <a:pt x="4" y="53"/>
                  <a:pt x="4" y="53"/>
                </a:cubicBezTo>
                <a:cubicBezTo>
                  <a:pt x="0" y="50"/>
                  <a:pt x="0" y="50"/>
                  <a:pt x="0" y="50"/>
                </a:cubicBezTo>
                <a:cubicBezTo>
                  <a:pt x="10" y="28"/>
                  <a:pt x="10" y="28"/>
                  <a:pt x="10" y="28"/>
                </a:cubicBezTo>
                <a:cubicBezTo>
                  <a:pt x="16" y="28"/>
                  <a:pt x="16" y="28"/>
                  <a:pt x="16" y="28"/>
                </a:cubicBezTo>
                <a:cubicBezTo>
                  <a:pt x="21" y="35"/>
                  <a:pt x="21" y="35"/>
                  <a:pt x="21" y="35"/>
                </a:cubicBezTo>
                <a:cubicBezTo>
                  <a:pt x="26" y="28"/>
                  <a:pt x="26" y="28"/>
                  <a:pt x="26" y="28"/>
                </a:cubicBezTo>
                <a:cubicBezTo>
                  <a:pt x="31" y="28"/>
                  <a:pt x="31" y="28"/>
                  <a:pt x="31" y="28"/>
                </a:cubicBezTo>
                <a:cubicBezTo>
                  <a:pt x="33" y="24"/>
                  <a:pt x="33" y="24"/>
                  <a:pt x="33" y="24"/>
                </a:cubicBezTo>
                <a:cubicBezTo>
                  <a:pt x="44" y="24"/>
                  <a:pt x="44" y="24"/>
                  <a:pt x="44" y="24"/>
                </a:cubicBezTo>
                <a:cubicBezTo>
                  <a:pt x="43" y="25"/>
                  <a:pt x="43" y="25"/>
                  <a:pt x="43" y="25"/>
                </a:cubicBezTo>
                <a:cubicBezTo>
                  <a:pt x="44" y="27"/>
                  <a:pt x="44" y="27"/>
                  <a:pt x="44" y="27"/>
                </a:cubicBezTo>
                <a:cubicBezTo>
                  <a:pt x="41" y="44"/>
                  <a:pt x="41" y="44"/>
                  <a:pt x="41" y="44"/>
                </a:cubicBezTo>
                <a:cubicBezTo>
                  <a:pt x="45" y="48"/>
                  <a:pt x="45" y="48"/>
                  <a:pt x="45" y="48"/>
                </a:cubicBezTo>
                <a:cubicBezTo>
                  <a:pt x="45" y="48"/>
                  <a:pt x="45" y="48"/>
                  <a:pt x="45" y="48"/>
                </a:cubicBezTo>
                <a:cubicBezTo>
                  <a:pt x="45" y="48"/>
                  <a:pt x="45" y="48"/>
                  <a:pt x="45" y="48"/>
                </a:cubicBezTo>
                <a:cubicBezTo>
                  <a:pt x="45" y="48"/>
                  <a:pt x="45" y="48"/>
                  <a:pt x="45" y="48"/>
                </a:cubicBezTo>
                <a:cubicBezTo>
                  <a:pt x="45" y="48"/>
                  <a:pt x="45" y="48"/>
                  <a:pt x="45" y="48"/>
                </a:cubicBezTo>
                <a:cubicBezTo>
                  <a:pt x="49" y="44"/>
                  <a:pt x="49" y="44"/>
                  <a:pt x="49" y="44"/>
                </a:cubicBezTo>
                <a:cubicBezTo>
                  <a:pt x="47" y="27"/>
                  <a:pt x="47" y="27"/>
                  <a:pt x="47" y="27"/>
                </a:cubicBezTo>
                <a:cubicBezTo>
                  <a:pt x="48" y="25"/>
                  <a:pt x="48" y="25"/>
                  <a:pt x="48" y="25"/>
                </a:cubicBezTo>
                <a:cubicBezTo>
                  <a:pt x="47" y="24"/>
                  <a:pt x="47" y="24"/>
                  <a:pt x="47" y="24"/>
                </a:cubicBezTo>
                <a:cubicBezTo>
                  <a:pt x="58" y="24"/>
                  <a:pt x="58" y="24"/>
                  <a:pt x="58" y="24"/>
                </a:cubicBezTo>
                <a:cubicBezTo>
                  <a:pt x="59" y="28"/>
                  <a:pt x="59" y="28"/>
                  <a:pt x="59" y="28"/>
                </a:cubicBezTo>
                <a:cubicBezTo>
                  <a:pt x="64" y="28"/>
                  <a:pt x="64" y="28"/>
                  <a:pt x="64" y="28"/>
                </a:cubicBezTo>
                <a:cubicBezTo>
                  <a:pt x="70" y="35"/>
                  <a:pt x="70" y="35"/>
                  <a:pt x="70" y="35"/>
                </a:cubicBezTo>
                <a:cubicBezTo>
                  <a:pt x="75" y="28"/>
                  <a:pt x="75" y="28"/>
                  <a:pt x="75" y="28"/>
                </a:cubicBezTo>
                <a:cubicBezTo>
                  <a:pt x="80" y="28"/>
                  <a:pt x="80" y="28"/>
                  <a:pt x="80" y="28"/>
                </a:cubicBezTo>
                <a:cubicBezTo>
                  <a:pt x="89" y="48"/>
                  <a:pt x="89" y="48"/>
                  <a:pt x="89" y="48"/>
                </a:cubicBezTo>
                <a:cubicBezTo>
                  <a:pt x="85" y="51"/>
                  <a:pt x="85" y="51"/>
                  <a:pt x="85" y="51"/>
                </a:cubicBezTo>
                <a:cubicBezTo>
                  <a:pt x="79" y="41"/>
                  <a:pt x="79" y="41"/>
                  <a:pt x="79" y="41"/>
                </a:cubicBezTo>
                <a:cubicBezTo>
                  <a:pt x="79" y="55"/>
                  <a:pt x="79" y="55"/>
                  <a:pt x="79" y="55"/>
                </a:cubicBezTo>
                <a:cubicBezTo>
                  <a:pt x="79" y="55"/>
                  <a:pt x="79" y="55"/>
                  <a:pt x="79" y="55"/>
                </a:cubicBezTo>
                <a:cubicBezTo>
                  <a:pt x="80" y="85"/>
                  <a:pt x="80" y="85"/>
                  <a:pt x="80" y="85"/>
                </a:cubicBezTo>
                <a:cubicBezTo>
                  <a:pt x="72" y="85"/>
                  <a:pt x="72" y="85"/>
                  <a:pt x="72" y="85"/>
                </a:cubicBezTo>
                <a:cubicBezTo>
                  <a:pt x="71" y="59"/>
                  <a:pt x="71" y="59"/>
                  <a:pt x="71" y="59"/>
                </a:cubicBezTo>
                <a:cubicBezTo>
                  <a:pt x="68" y="59"/>
                  <a:pt x="68" y="59"/>
                  <a:pt x="68" y="59"/>
                </a:cubicBezTo>
                <a:cubicBezTo>
                  <a:pt x="66" y="85"/>
                  <a:pt x="66" y="85"/>
                  <a:pt x="66" y="85"/>
                </a:cubicBezTo>
                <a:cubicBezTo>
                  <a:pt x="59" y="85"/>
                  <a:pt x="59" y="85"/>
                  <a:pt x="59" y="85"/>
                </a:cubicBezTo>
                <a:cubicBezTo>
                  <a:pt x="60" y="55"/>
                  <a:pt x="60" y="55"/>
                  <a:pt x="60" y="55"/>
                </a:cubicBezTo>
                <a:cubicBezTo>
                  <a:pt x="60" y="53"/>
                  <a:pt x="60" y="53"/>
                  <a:pt x="60" y="53"/>
                </a:cubicBezTo>
                <a:cubicBezTo>
                  <a:pt x="57" y="55"/>
                  <a:pt x="57" y="55"/>
                  <a:pt x="57" y="55"/>
                </a:cubicBezTo>
                <a:cubicBezTo>
                  <a:pt x="58" y="92"/>
                  <a:pt x="58" y="92"/>
                  <a:pt x="58" y="92"/>
                </a:cubicBezTo>
                <a:cubicBezTo>
                  <a:pt x="49" y="92"/>
                  <a:pt x="49" y="92"/>
                  <a:pt x="49" y="92"/>
                </a:cubicBezTo>
                <a:cubicBezTo>
                  <a:pt x="47" y="61"/>
                  <a:pt x="47" y="61"/>
                  <a:pt x="47" y="61"/>
                </a:cubicBezTo>
                <a:cubicBezTo>
                  <a:pt x="43" y="61"/>
                  <a:pt x="43" y="61"/>
                  <a:pt x="43" y="61"/>
                </a:cubicBezTo>
                <a:cubicBezTo>
                  <a:pt x="42" y="92"/>
                  <a:pt x="42" y="92"/>
                  <a:pt x="42" y="92"/>
                </a:cubicBezTo>
                <a:cubicBezTo>
                  <a:pt x="32" y="92"/>
                  <a:pt x="32" y="92"/>
                  <a:pt x="32" y="92"/>
                </a:cubicBezTo>
                <a:cubicBezTo>
                  <a:pt x="34" y="55"/>
                  <a:pt x="34" y="55"/>
                  <a:pt x="34" y="55"/>
                </a:cubicBezTo>
                <a:cubicBezTo>
                  <a:pt x="30" y="52"/>
                  <a:pt x="30" y="52"/>
                  <a:pt x="30" y="52"/>
                </a:cubicBezTo>
                <a:close/>
                <a:moveTo>
                  <a:pt x="21" y="10"/>
                </a:moveTo>
                <a:cubicBezTo>
                  <a:pt x="16" y="10"/>
                  <a:pt x="13" y="14"/>
                  <a:pt x="13" y="18"/>
                </a:cubicBezTo>
                <a:cubicBezTo>
                  <a:pt x="13" y="23"/>
                  <a:pt x="16" y="27"/>
                  <a:pt x="21" y="27"/>
                </a:cubicBezTo>
                <a:cubicBezTo>
                  <a:pt x="25" y="27"/>
                  <a:pt x="29" y="23"/>
                  <a:pt x="29" y="18"/>
                </a:cubicBezTo>
                <a:cubicBezTo>
                  <a:pt x="29" y="14"/>
                  <a:pt x="25" y="10"/>
                  <a:pt x="21" y="10"/>
                </a:cubicBezTo>
                <a:close/>
              </a:path>
            </a:pathLst>
          </a:custGeom>
          <a:solidFill>
            <a:schemeClr val="tx1">
              <a:lumMod val="85000"/>
              <a:lumOff val="15000"/>
            </a:schemeClr>
          </a:solidFill>
          <a:ln>
            <a:noFill/>
          </a:ln>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pic>
        <p:nvPicPr>
          <p:cNvPr id="8" name="图片 7" descr="装饰图-1"/>
          <p:cNvPicPr>
            <a:picLocks noChangeAspect="1"/>
          </p:cNvPicPr>
          <p:nvPr/>
        </p:nvPicPr>
        <p:blipFill>
          <a:blip r:embed="rId3"/>
          <a:stretch>
            <a:fillRect/>
          </a:stretch>
        </p:blipFill>
        <p:spPr>
          <a:xfrm>
            <a:off x="85090" y="88900"/>
            <a:ext cx="871220" cy="680085"/>
          </a:xfrm>
          <a:prstGeom prst="rect">
            <a:avLst/>
          </a:prstGeom>
        </p:spPr>
      </p:pic>
      <p:sp>
        <p:nvSpPr>
          <p:cNvPr id="9" name="文本框 8"/>
          <p:cNvSpPr txBox="1"/>
          <p:nvPr/>
        </p:nvSpPr>
        <p:spPr>
          <a:xfrm>
            <a:off x="715645" y="256540"/>
            <a:ext cx="4145915" cy="645160"/>
          </a:xfrm>
          <a:prstGeom prst="rect">
            <a:avLst/>
          </a:prstGeom>
          <a:noFill/>
        </p:spPr>
        <p:txBody>
          <a:bodyPr wrap="square" rtlCol="0">
            <a:spAutoFit/>
          </a:bodyPr>
          <a:lstStyle/>
          <a:p>
            <a:r>
              <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点击此处添加标题</a:t>
            </a:r>
            <a:endPar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endParaRPr>
          </a:p>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cxnSp>
        <p:nvCxnSpPr>
          <p:cNvPr id="10" name="直接连接符 9"/>
          <p:cNvCxnSpPr/>
          <p:nvPr/>
        </p:nvCxnSpPr>
        <p:spPr>
          <a:xfrm>
            <a:off x="2903220" y="445770"/>
            <a:ext cx="5859780" cy="0"/>
          </a:xfrm>
          <a:prstGeom prst="line">
            <a:avLst/>
          </a:prstGeom>
          <a:ln w="12700">
            <a:solidFill>
              <a:srgbClr val="3969FA"/>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par>
                          <p:cTn id="14" fill="hold">
                            <p:stCondLst>
                              <p:cond delay="500"/>
                            </p:stCondLst>
                            <p:childTnLst>
                              <p:par>
                                <p:cTn id="15" presetID="22" presetClass="entr" presetSubtype="4"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500"/>
                                        <p:tgtEl>
                                          <p:spTgt spid="13"/>
                                        </p:tgtEl>
                                      </p:cBhvr>
                                    </p:animEffect>
                                  </p:childTnLst>
                                </p:cTn>
                              </p:par>
                              <p:par>
                                <p:cTn id="21" presetID="22" presetClass="entr" presetSubtype="4"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00"/>
                                        <p:tgtEl>
                                          <p:spTgt spid="3"/>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wipe(down)">
                                      <p:cBhvr>
                                        <p:cTn id="26" dur="500"/>
                                        <p:tgtEl>
                                          <p:spTgt spid="40"/>
                                        </p:tgtEl>
                                      </p:cBhvr>
                                    </p:animEffect>
                                  </p:childTnLst>
                                </p:cTn>
                              </p:par>
                              <p:par>
                                <p:cTn id="27" presetID="22" presetClass="entr" presetSubtype="4" fill="hold"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down)">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40" grpId="0" animBg="1"/>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828040" y="2035175"/>
            <a:ext cx="1398905" cy="1398905"/>
            <a:chOff x="827740" y="1604569"/>
            <a:chExt cx="1852736" cy="1852736"/>
          </a:xfrm>
        </p:grpSpPr>
        <p:sp>
          <p:nvSpPr>
            <p:cNvPr id="69" name="椭圆 68"/>
            <p:cNvSpPr/>
            <p:nvPr/>
          </p:nvSpPr>
          <p:spPr bwMode="auto">
            <a:xfrm flipV="1">
              <a:off x="827740" y="1604569"/>
              <a:ext cx="1852736" cy="1852736"/>
            </a:xfrm>
            <a:prstGeom prst="ellipse">
              <a:avLst/>
            </a:prstGeom>
            <a:solidFill>
              <a:schemeClr val="bg1">
                <a:lumMod val="85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70" name="椭圆 69"/>
            <p:cNvSpPr/>
            <p:nvPr/>
          </p:nvSpPr>
          <p:spPr bwMode="auto">
            <a:xfrm flipV="1">
              <a:off x="923671" y="1700499"/>
              <a:ext cx="1660875" cy="1660875"/>
            </a:xfrm>
            <a:prstGeom prst="ellipse">
              <a:avLst/>
            </a:prstGeom>
            <a:solidFill>
              <a:srgbClr val="4363F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10" name="组合 9"/>
          <p:cNvGrpSpPr/>
          <p:nvPr/>
        </p:nvGrpSpPr>
        <p:grpSpPr>
          <a:xfrm>
            <a:off x="2390775" y="703989"/>
            <a:ext cx="1636395" cy="1179421"/>
            <a:chOff x="2390741" y="266450"/>
            <a:chExt cx="2167058" cy="1562287"/>
          </a:xfrm>
        </p:grpSpPr>
        <p:sp>
          <p:nvSpPr>
            <p:cNvPr id="75" name="椭圆 74"/>
            <p:cNvSpPr/>
            <p:nvPr/>
          </p:nvSpPr>
          <p:spPr bwMode="auto">
            <a:xfrm flipV="1">
              <a:off x="3540874" y="323119"/>
              <a:ext cx="961396" cy="961396"/>
            </a:xfrm>
            <a:prstGeom prst="ellipse">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35" name="直接连接符 50"/>
            <p:cNvSpPr>
              <a:spLocks noChangeShapeType="1"/>
            </p:cNvSpPr>
            <p:nvPr/>
          </p:nvSpPr>
          <p:spPr bwMode="auto">
            <a:xfrm flipV="1">
              <a:off x="2390741" y="1092009"/>
              <a:ext cx="1158090" cy="736728"/>
            </a:xfrm>
            <a:prstGeom prst="line">
              <a:avLst/>
            </a:prstGeom>
            <a:noFill/>
            <a:ln w="12700">
              <a:solidFill>
                <a:srgbClr val="4363FD"/>
              </a:solidFill>
              <a:bevel/>
            </a:ln>
            <a:extLst>
              <a:ext uri="{909E8E84-426E-40DD-AFC4-6F175D3DCCD1}">
                <a14:hiddenFill xmlns:a14="http://schemas.microsoft.com/office/drawing/2010/main">
                  <a:noFill/>
                </a14:hiddenFill>
              </a:ext>
            </a:extLst>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74" name="椭圆 73"/>
            <p:cNvSpPr/>
            <p:nvPr/>
          </p:nvSpPr>
          <p:spPr bwMode="auto">
            <a:xfrm flipV="1">
              <a:off x="3485344" y="267590"/>
              <a:ext cx="1072455" cy="1072455"/>
            </a:xfrm>
            <a:prstGeom prst="ellipse">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85" name="目录文字"/>
            <p:cNvSpPr txBox="1"/>
            <p:nvPr/>
          </p:nvSpPr>
          <p:spPr>
            <a:xfrm>
              <a:off x="3566534" y="266450"/>
              <a:ext cx="911305" cy="1017774"/>
            </a:xfrm>
            <a:prstGeom prst="rect">
              <a:avLst/>
            </a:prstGeom>
            <a:noFill/>
            <a:ln>
              <a:noFill/>
            </a:ln>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4400" b="1"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A</a:t>
              </a:r>
            </a:p>
          </p:txBody>
        </p:sp>
      </p:grpSp>
      <p:grpSp>
        <p:nvGrpSpPr>
          <p:cNvPr id="11" name="组合 10"/>
          <p:cNvGrpSpPr/>
          <p:nvPr/>
        </p:nvGrpSpPr>
        <p:grpSpPr>
          <a:xfrm>
            <a:off x="2640330" y="1706245"/>
            <a:ext cx="2039620" cy="810260"/>
            <a:chOff x="2640075" y="1275861"/>
            <a:chExt cx="2699832" cy="1072455"/>
          </a:xfrm>
        </p:grpSpPr>
        <p:sp>
          <p:nvSpPr>
            <p:cNvPr id="78" name="椭圆 77"/>
            <p:cNvSpPr/>
            <p:nvPr/>
          </p:nvSpPr>
          <p:spPr bwMode="auto">
            <a:xfrm flipV="1">
              <a:off x="4322982" y="1331390"/>
              <a:ext cx="961396" cy="961396"/>
            </a:xfrm>
            <a:prstGeom prst="ellipse">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36" name="直接连接符 51"/>
            <p:cNvSpPr>
              <a:spLocks noChangeShapeType="1"/>
            </p:cNvSpPr>
            <p:nvPr/>
          </p:nvSpPr>
          <p:spPr bwMode="auto">
            <a:xfrm flipV="1">
              <a:off x="2640075" y="1884268"/>
              <a:ext cx="1627376" cy="352390"/>
            </a:xfrm>
            <a:prstGeom prst="line">
              <a:avLst/>
            </a:prstGeom>
            <a:noFill/>
            <a:ln w="12700">
              <a:solidFill>
                <a:srgbClr val="4363FD"/>
              </a:solidFill>
              <a:bevel/>
            </a:ln>
            <a:extLst>
              <a:ext uri="{909E8E84-426E-40DD-AFC4-6F175D3DCCD1}">
                <a14:hiddenFill xmlns:a14="http://schemas.microsoft.com/office/drawing/2010/main">
                  <a:noFill/>
                </a14:hiddenFill>
              </a:ext>
            </a:extLst>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5" name="组合 4"/>
            <p:cNvGrpSpPr/>
            <p:nvPr/>
          </p:nvGrpSpPr>
          <p:grpSpPr>
            <a:xfrm>
              <a:off x="4267452" y="1275861"/>
              <a:ext cx="1072455" cy="1072455"/>
              <a:chOff x="4267452" y="1275861"/>
              <a:chExt cx="1072455" cy="1072455"/>
            </a:xfrm>
          </p:grpSpPr>
          <p:sp>
            <p:nvSpPr>
              <p:cNvPr id="77" name="椭圆 76"/>
              <p:cNvSpPr/>
              <p:nvPr/>
            </p:nvSpPr>
            <p:spPr bwMode="auto">
              <a:xfrm flipV="1">
                <a:off x="4267452" y="1275861"/>
                <a:ext cx="1072455" cy="1072455"/>
              </a:xfrm>
              <a:prstGeom prst="ellipse">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86" name="目录文字"/>
              <p:cNvSpPr txBox="1"/>
              <p:nvPr/>
            </p:nvSpPr>
            <p:spPr>
              <a:xfrm>
                <a:off x="4386743" y="1307311"/>
                <a:ext cx="911305" cy="1016983"/>
              </a:xfrm>
              <a:prstGeom prst="rect">
                <a:avLst/>
              </a:prstGeom>
              <a:noFill/>
              <a:ln>
                <a:noFill/>
              </a:ln>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4400" b="1"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B</a:t>
                </a:r>
              </a:p>
            </p:txBody>
          </p:sp>
        </p:grpSp>
      </p:grpSp>
      <p:grpSp>
        <p:nvGrpSpPr>
          <p:cNvPr id="12" name="组合 11"/>
          <p:cNvGrpSpPr/>
          <p:nvPr/>
        </p:nvGrpSpPr>
        <p:grpSpPr>
          <a:xfrm>
            <a:off x="2662555" y="3044190"/>
            <a:ext cx="2032635" cy="810260"/>
            <a:chOff x="2662567" y="2613775"/>
            <a:chExt cx="2691010" cy="1072455"/>
          </a:xfrm>
        </p:grpSpPr>
        <p:sp>
          <p:nvSpPr>
            <p:cNvPr id="80" name="椭圆 79"/>
            <p:cNvSpPr/>
            <p:nvPr/>
          </p:nvSpPr>
          <p:spPr bwMode="auto">
            <a:xfrm flipV="1">
              <a:off x="4281122" y="2613775"/>
              <a:ext cx="1072455" cy="1072455"/>
            </a:xfrm>
            <a:prstGeom prst="ellipse">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37" name="直接连接符 54"/>
            <p:cNvSpPr>
              <a:spLocks noChangeShapeType="1"/>
            </p:cNvSpPr>
            <p:nvPr/>
          </p:nvSpPr>
          <p:spPr bwMode="auto">
            <a:xfrm>
              <a:off x="2662567" y="2749218"/>
              <a:ext cx="1618554" cy="310486"/>
            </a:xfrm>
            <a:prstGeom prst="line">
              <a:avLst/>
            </a:prstGeom>
            <a:noFill/>
            <a:ln w="12700">
              <a:solidFill>
                <a:srgbClr val="4363FD"/>
              </a:solidFill>
              <a:bevel/>
            </a:ln>
            <a:extLst>
              <a:ext uri="{909E8E84-426E-40DD-AFC4-6F175D3DCCD1}">
                <a14:hiddenFill xmlns:a14="http://schemas.microsoft.com/office/drawing/2010/main">
                  <a:noFill/>
                </a14:hiddenFill>
              </a:ext>
            </a:extLst>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81" name="椭圆 80"/>
            <p:cNvSpPr/>
            <p:nvPr/>
          </p:nvSpPr>
          <p:spPr bwMode="auto">
            <a:xfrm flipV="1">
              <a:off x="4336652" y="2669304"/>
              <a:ext cx="961396" cy="961396"/>
            </a:xfrm>
            <a:prstGeom prst="ellipse">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87" name="目录文字"/>
            <p:cNvSpPr txBox="1"/>
            <p:nvPr/>
          </p:nvSpPr>
          <p:spPr>
            <a:xfrm>
              <a:off x="4322982" y="2636879"/>
              <a:ext cx="911305" cy="1016983"/>
            </a:xfrm>
            <a:prstGeom prst="rect">
              <a:avLst/>
            </a:prstGeom>
            <a:noFill/>
            <a:ln>
              <a:noFill/>
            </a:ln>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4400" b="1"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C</a:t>
              </a:r>
            </a:p>
          </p:txBody>
        </p:sp>
      </p:grpSp>
      <p:grpSp>
        <p:nvGrpSpPr>
          <p:cNvPr id="13" name="组合 12"/>
          <p:cNvGrpSpPr/>
          <p:nvPr/>
        </p:nvGrpSpPr>
        <p:grpSpPr>
          <a:xfrm>
            <a:off x="2390775" y="3648710"/>
            <a:ext cx="1616075" cy="1150620"/>
            <a:chOff x="2390740" y="3218236"/>
            <a:chExt cx="2140067" cy="1523139"/>
          </a:xfrm>
        </p:grpSpPr>
        <p:sp>
          <p:nvSpPr>
            <p:cNvPr id="38" name="直接连接符 59"/>
            <p:cNvSpPr>
              <a:spLocks noChangeShapeType="1"/>
            </p:cNvSpPr>
            <p:nvPr/>
          </p:nvSpPr>
          <p:spPr bwMode="auto">
            <a:xfrm>
              <a:off x="2390740" y="3218236"/>
              <a:ext cx="1150133" cy="687362"/>
            </a:xfrm>
            <a:prstGeom prst="line">
              <a:avLst/>
            </a:prstGeom>
            <a:noFill/>
            <a:ln w="12700">
              <a:solidFill>
                <a:srgbClr val="4363FD"/>
              </a:solidFill>
              <a:bevel/>
            </a:ln>
            <a:extLst>
              <a:ext uri="{909E8E84-426E-40DD-AFC4-6F175D3DCCD1}">
                <a14:hiddenFill xmlns:a14="http://schemas.microsoft.com/office/drawing/2010/main">
                  <a:noFill/>
                </a14:hiddenFill>
              </a:ext>
            </a:extLst>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6" name="组合 5"/>
            <p:cNvGrpSpPr/>
            <p:nvPr/>
          </p:nvGrpSpPr>
          <p:grpSpPr>
            <a:xfrm>
              <a:off x="3458352" y="3668920"/>
              <a:ext cx="1072455" cy="1072455"/>
              <a:chOff x="3458352" y="3668920"/>
              <a:chExt cx="1072455" cy="1072455"/>
            </a:xfrm>
          </p:grpSpPr>
          <p:sp>
            <p:nvSpPr>
              <p:cNvPr id="83" name="椭圆 82"/>
              <p:cNvSpPr/>
              <p:nvPr/>
            </p:nvSpPr>
            <p:spPr bwMode="auto">
              <a:xfrm flipV="1">
                <a:off x="3458352" y="3668920"/>
                <a:ext cx="1072455" cy="1072455"/>
              </a:xfrm>
              <a:prstGeom prst="ellipse">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84" name="椭圆 83"/>
              <p:cNvSpPr/>
              <p:nvPr/>
            </p:nvSpPr>
            <p:spPr bwMode="auto">
              <a:xfrm flipV="1">
                <a:off x="3513882" y="3724449"/>
                <a:ext cx="961396" cy="961396"/>
              </a:xfrm>
              <a:prstGeom prst="ellipse">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88" name="目录文字"/>
            <p:cNvSpPr txBox="1"/>
            <p:nvPr/>
          </p:nvSpPr>
          <p:spPr>
            <a:xfrm>
              <a:off x="3580676" y="3703340"/>
              <a:ext cx="911305" cy="1017107"/>
            </a:xfrm>
            <a:prstGeom prst="rect">
              <a:avLst/>
            </a:prstGeom>
            <a:noFill/>
            <a:ln>
              <a:noFill/>
            </a:ln>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4400" b="1"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D</a:t>
              </a:r>
            </a:p>
          </p:txBody>
        </p:sp>
      </p:grpSp>
      <p:grpSp>
        <p:nvGrpSpPr>
          <p:cNvPr id="14" name="组合 13"/>
          <p:cNvGrpSpPr/>
          <p:nvPr/>
        </p:nvGrpSpPr>
        <p:grpSpPr>
          <a:xfrm>
            <a:off x="4285480" y="654650"/>
            <a:ext cx="2520175" cy="629408"/>
            <a:chOff x="4716010" y="367630"/>
            <a:chExt cx="2520175" cy="629408"/>
          </a:xfrm>
        </p:grpSpPr>
        <p:sp>
          <p:nvSpPr>
            <p:cNvPr id="89" name="文本框 21"/>
            <p:cNvSpPr txBox="1">
              <a:spLocks noChangeArrowheads="1"/>
            </p:cNvSpPr>
            <p:nvPr/>
          </p:nvSpPr>
          <p:spPr bwMode="auto">
            <a:xfrm>
              <a:off x="4716010" y="367630"/>
              <a:ext cx="1705062" cy="33718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600"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90" name="矩形 89"/>
            <p:cNvSpPr/>
            <p:nvPr/>
          </p:nvSpPr>
          <p:spPr>
            <a:xfrm>
              <a:off x="4716010" y="659853"/>
              <a:ext cx="2520175" cy="337185"/>
            </a:xfrm>
            <a:prstGeom prst="rect">
              <a:avLst/>
            </a:prstGeom>
          </p:spPr>
          <p:txBody>
            <a:bodyPr wrap="square">
              <a:spAutoFit/>
            </a:bodyPr>
            <a:lstStyle/>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a:t>
              </a:r>
            </a:p>
          </p:txBody>
        </p:sp>
      </p:grpSp>
      <p:grpSp>
        <p:nvGrpSpPr>
          <p:cNvPr id="15" name="组合 14"/>
          <p:cNvGrpSpPr/>
          <p:nvPr/>
        </p:nvGrpSpPr>
        <p:grpSpPr>
          <a:xfrm>
            <a:off x="5100593" y="1775005"/>
            <a:ext cx="2520175" cy="629408"/>
            <a:chOff x="5531123" y="1487985"/>
            <a:chExt cx="2520175" cy="629408"/>
          </a:xfrm>
        </p:grpSpPr>
        <p:sp>
          <p:nvSpPr>
            <p:cNvPr id="91" name="文本框 21"/>
            <p:cNvSpPr txBox="1">
              <a:spLocks noChangeArrowheads="1"/>
            </p:cNvSpPr>
            <p:nvPr/>
          </p:nvSpPr>
          <p:spPr bwMode="auto">
            <a:xfrm>
              <a:off x="5531123" y="1487985"/>
              <a:ext cx="1705062" cy="33718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600"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92" name="矩形 91"/>
            <p:cNvSpPr/>
            <p:nvPr/>
          </p:nvSpPr>
          <p:spPr>
            <a:xfrm>
              <a:off x="5531123" y="1780208"/>
              <a:ext cx="2520175" cy="337185"/>
            </a:xfrm>
            <a:prstGeom prst="rect">
              <a:avLst/>
            </a:prstGeom>
          </p:spPr>
          <p:txBody>
            <a:bodyPr wrap="square">
              <a:spAutoFit/>
            </a:bodyPr>
            <a:lstStyle/>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a:t>
              </a:r>
            </a:p>
          </p:txBody>
        </p:sp>
      </p:grpSp>
      <p:grpSp>
        <p:nvGrpSpPr>
          <p:cNvPr id="16" name="组合 15"/>
          <p:cNvGrpSpPr/>
          <p:nvPr/>
        </p:nvGrpSpPr>
        <p:grpSpPr>
          <a:xfrm>
            <a:off x="5063175" y="3177447"/>
            <a:ext cx="2520175" cy="629408"/>
            <a:chOff x="5493705" y="2890427"/>
            <a:chExt cx="2520175" cy="629408"/>
          </a:xfrm>
        </p:grpSpPr>
        <p:sp>
          <p:nvSpPr>
            <p:cNvPr id="93" name="文本框 21"/>
            <p:cNvSpPr txBox="1">
              <a:spLocks noChangeArrowheads="1"/>
            </p:cNvSpPr>
            <p:nvPr/>
          </p:nvSpPr>
          <p:spPr bwMode="auto">
            <a:xfrm>
              <a:off x="5493705" y="2890427"/>
              <a:ext cx="1705062" cy="33718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600"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94" name="矩形 93"/>
            <p:cNvSpPr/>
            <p:nvPr/>
          </p:nvSpPr>
          <p:spPr>
            <a:xfrm>
              <a:off x="5493705" y="3182650"/>
              <a:ext cx="2520175" cy="337185"/>
            </a:xfrm>
            <a:prstGeom prst="rect">
              <a:avLst/>
            </a:prstGeom>
          </p:spPr>
          <p:txBody>
            <a:bodyPr wrap="square">
              <a:spAutoFit/>
            </a:bodyPr>
            <a:lstStyle/>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a:t>
              </a:r>
            </a:p>
          </p:txBody>
        </p:sp>
      </p:grpSp>
      <p:grpSp>
        <p:nvGrpSpPr>
          <p:cNvPr id="17" name="组合 16"/>
          <p:cNvGrpSpPr/>
          <p:nvPr/>
        </p:nvGrpSpPr>
        <p:grpSpPr>
          <a:xfrm>
            <a:off x="4248062" y="4287666"/>
            <a:ext cx="2520175" cy="629408"/>
            <a:chOff x="4678592" y="4000646"/>
            <a:chExt cx="2520175" cy="629408"/>
          </a:xfrm>
        </p:grpSpPr>
        <p:sp>
          <p:nvSpPr>
            <p:cNvPr id="95" name="文本框 21"/>
            <p:cNvSpPr txBox="1">
              <a:spLocks noChangeArrowheads="1"/>
            </p:cNvSpPr>
            <p:nvPr/>
          </p:nvSpPr>
          <p:spPr bwMode="auto">
            <a:xfrm>
              <a:off x="4678592" y="4000646"/>
              <a:ext cx="1705062" cy="33718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600"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96" name="矩形 95"/>
            <p:cNvSpPr/>
            <p:nvPr/>
          </p:nvSpPr>
          <p:spPr>
            <a:xfrm>
              <a:off x="4678592" y="4292869"/>
              <a:ext cx="2520175" cy="337185"/>
            </a:xfrm>
            <a:prstGeom prst="rect">
              <a:avLst/>
            </a:prstGeom>
          </p:spPr>
          <p:txBody>
            <a:bodyPr wrap="square">
              <a:spAutoFit/>
            </a:bodyPr>
            <a:lstStyle/>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a:t>
              </a:r>
            </a:p>
          </p:txBody>
        </p:sp>
      </p:grpSp>
      <p:sp>
        <p:nvSpPr>
          <p:cNvPr id="97" name="Freeform 15"/>
          <p:cNvSpPr>
            <a:spLocks noEditPoints="1" noChangeArrowheads="1"/>
          </p:cNvSpPr>
          <p:nvPr/>
        </p:nvSpPr>
        <p:spPr bwMode="auto">
          <a:xfrm>
            <a:off x="1097280" y="2475230"/>
            <a:ext cx="856615" cy="524510"/>
          </a:xfrm>
          <a:custGeom>
            <a:avLst/>
            <a:gdLst>
              <a:gd name="T0" fmla="*/ 2147483646 w 108"/>
              <a:gd name="T1" fmla="*/ 2147483646 h 88"/>
              <a:gd name="T2" fmla="*/ 2147483646 w 108"/>
              <a:gd name="T3" fmla="*/ 2147483646 h 88"/>
              <a:gd name="T4" fmla="*/ 2147483646 w 108"/>
              <a:gd name="T5" fmla="*/ 2147483646 h 88"/>
              <a:gd name="T6" fmla="*/ 2147483646 w 108"/>
              <a:gd name="T7" fmla="*/ 0 h 88"/>
              <a:gd name="T8" fmla="*/ 2147483646 w 108"/>
              <a:gd name="T9" fmla="*/ 2147483646 h 88"/>
              <a:gd name="T10" fmla="*/ 2147483646 w 108"/>
              <a:gd name="T11" fmla="*/ 2147483646 h 88"/>
              <a:gd name="T12" fmla="*/ 2147483646 w 108"/>
              <a:gd name="T13" fmla="*/ 2147483646 h 88"/>
              <a:gd name="T14" fmla="*/ 2147483646 w 108"/>
              <a:gd name="T15" fmla="*/ 2147483646 h 88"/>
              <a:gd name="T16" fmla="*/ 2147483646 w 108"/>
              <a:gd name="T17" fmla="*/ 2147483646 h 88"/>
              <a:gd name="T18" fmla="*/ 0 w 108"/>
              <a:gd name="T19" fmla="*/ 2147483646 h 88"/>
              <a:gd name="T20" fmla="*/ 2147483646 w 108"/>
              <a:gd name="T21" fmla="*/ 2147483646 h 88"/>
              <a:gd name="T22" fmla="*/ 2147483646 w 108"/>
              <a:gd name="T23" fmla="*/ 2147483646 h 88"/>
              <a:gd name="T24" fmla="*/ 2147483646 w 108"/>
              <a:gd name="T25" fmla="*/ 2147483646 h 88"/>
              <a:gd name="T26" fmla="*/ 2147483646 w 108"/>
              <a:gd name="T27" fmla="*/ 2147483646 h 88"/>
              <a:gd name="T28" fmla="*/ 2147483646 w 108"/>
              <a:gd name="T29" fmla="*/ 2147483646 h 88"/>
              <a:gd name="T30" fmla="*/ 2147483646 w 108"/>
              <a:gd name="T31" fmla="*/ 2147483646 h 88"/>
              <a:gd name="T32" fmla="*/ 2147483646 w 108"/>
              <a:gd name="T33" fmla="*/ 0 h 88"/>
              <a:gd name="T34" fmla="*/ 2147483646 w 108"/>
              <a:gd name="T35" fmla="*/ 2147483646 h 88"/>
              <a:gd name="T36" fmla="*/ 2147483646 w 108"/>
              <a:gd name="T37" fmla="*/ 2147483646 h 88"/>
              <a:gd name="T38" fmla="*/ 2147483646 w 108"/>
              <a:gd name="T39" fmla="*/ 2147483646 h 88"/>
              <a:gd name="T40" fmla="*/ 2147483646 w 108"/>
              <a:gd name="T41" fmla="*/ 2147483646 h 88"/>
              <a:gd name="T42" fmla="*/ 2147483646 w 108"/>
              <a:gd name="T43" fmla="*/ 2147483646 h 88"/>
              <a:gd name="T44" fmla="*/ 2147483646 w 108"/>
              <a:gd name="T45" fmla="*/ 2147483646 h 88"/>
              <a:gd name="T46" fmla="*/ 2147483646 w 108"/>
              <a:gd name="T47" fmla="*/ 2147483646 h 88"/>
              <a:gd name="T48" fmla="*/ 2147483646 w 108"/>
              <a:gd name="T49" fmla="*/ 2147483646 h 88"/>
              <a:gd name="T50" fmla="*/ 2147483646 w 108"/>
              <a:gd name="T51" fmla="*/ 2147483646 h 88"/>
              <a:gd name="T52" fmla="*/ 2147483646 w 108"/>
              <a:gd name="T53" fmla="*/ 2147483646 h 88"/>
              <a:gd name="T54" fmla="*/ 2147483646 w 108"/>
              <a:gd name="T55" fmla="*/ 2147483646 h 88"/>
              <a:gd name="T56" fmla="*/ 2147483646 w 108"/>
              <a:gd name="T57" fmla="*/ 2147483646 h 88"/>
              <a:gd name="T58" fmla="*/ 2147483646 w 108"/>
              <a:gd name="T59" fmla="*/ 2147483646 h 88"/>
              <a:gd name="T60" fmla="*/ 2147483646 w 108"/>
              <a:gd name="T61" fmla="*/ 2147483646 h 88"/>
              <a:gd name="T62" fmla="*/ 2147483646 w 108"/>
              <a:gd name="T63" fmla="*/ 2147483646 h 88"/>
              <a:gd name="T64" fmla="*/ 2147483646 w 108"/>
              <a:gd name="T65" fmla="*/ 2147483646 h 88"/>
              <a:gd name="T66" fmla="*/ 2147483646 w 108"/>
              <a:gd name="T67" fmla="*/ 2147483646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8"/>
              <a:gd name="T103" fmla="*/ 0 h 88"/>
              <a:gd name="T104" fmla="*/ 108 w 108"/>
              <a:gd name="T105" fmla="*/ 88 h 8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8" h="88">
                <a:moveTo>
                  <a:pt x="79" y="88"/>
                </a:moveTo>
                <a:cubicBezTo>
                  <a:pt x="86" y="88"/>
                  <a:pt x="86" y="88"/>
                  <a:pt x="86" y="88"/>
                </a:cubicBezTo>
                <a:cubicBezTo>
                  <a:pt x="86" y="43"/>
                  <a:pt x="86" y="43"/>
                  <a:pt x="86" y="43"/>
                </a:cubicBezTo>
                <a:cubicBezTo>
                  <a:pt x="83" y="44"/>
                  <a:pt x="83" y="44"/>
                  <a:pt x="83" y="44"/>
                </a:cubicBezTo>
                <a:cubicBezTo>
                  <a:pt x="82" y="69"/>
                  <a:pt x="82" y="69"/>
                  <a:pt x="82" y="69"/>
                </a:cubicBezTo>
                <a:cubicBezTo>
                  <a:pt x="79" y="70"/>
                  <a:pt x="79" y="70"/>
                  <a:pt x="79" y="70"/>
                </a:cubicBezTo>
                <a:cubicBezTo>
                  <a:pt x="79" y="88"/>
                  <a:pt x="79" y="88"/>
                  <a:pt x="79" y="88"/>
                </a:cubicBezTo>
                <a:close/>
                <a:moveTo>
                  <a:pt x="108" y="0"/>
                </a:moveTo>
                <a:cubicBezTo>
                  <a:pt x="100" y="16"/>
                  <a:pt x="100" y="16"/>
                  <a:pt x="100" y="16"/>
                </a:cubicBezTo>
                <a:cubicBezTo>
                  <a:pt x="91" y="33"/>
                  <a:pt x="91" y="33"/>
                  <a:pt x="91" y="33"/>
                </a:cubicBezTo>
                <a:cubicBezTo>
                  <a:pt x="84" y="22"/>
                  <a:pt x="84" y="22"/>
                  <a:pt x="84" y="22"/>
                </a:cubicBezTo>
                <a:cubicBezTo>
                  <a:pt x="80" y="24"/>
                  <a:pt x="80" y="24"/>
                  <a:pt x="80" y="24"/>
                </a:cubicBezTo>
                <a:cubicBezTo>
                  <a:pt x="77" y="63"/>
                  <a:pt x="77" y="63"/>
                  <a:pt x="77" y="63"/>
                </a:cubicBezTo>
                <a:cubicBezTo>
                  <a:pt x="67" y="67"/>
                  <a:pt x="67" y="67"/>
                  <a:pt x="67" y="67"/>
                </a:cubicBezTo>
                <a:cubicBezTo>
                  <a:pt x="47" y="49"/>
                  <a:pt x="47" y="49"/>
                  <a:pt x="47" y="49"/>
                </a:cubicBezTo>
                <a:cubicBezTo>
                  <a:pt x="36" y="72"/>
                  <a:pt x="36" y="72"/>
                  <a:pt x="36" y="72"/>
                </a:cubicBezTo>
                <a:cubicBezTo>
                  <a:pt x="25" y="73"/>
                  <a:pt x="25" y="73"/>
                  <a:pt x="25" y="73"/>
                </a:cubicBezTo>
                <a:cubicBezTo>
                  <a:pt x="19" y="62"/>
                  <a:pt x="19" y="62"/>
                  <a:pt x="19" y="62"/>
                </a:cubicBezTo>
                <a:cubicBezTo>
                  <a:pt x="3" y="67"/>
                  <a:pt x="3" y="67"/>
                  <a:pt x="3" y="67"/>
                </a:cubicBezTo>
                <a:cubicBezTo>
                  <a:pt x="0" y="55"/>
                  <a:pt x="0" y="55"/>
                  <a:pt x="0" y="55"/>
                </a:cubicBezTo>
                <a:cubicBezTo>
                  <a:pt x="20" y="49"/>
                  <a:pt x="20" y="49"/>
                  <a:pt x="20" y="49"/>
                </a:cubicBezTo>
                <a:cubicBezTo>
                  <a:pt x="24" y="48"/>
                  <a:pt x="24" y="48"/>
                  <a:pt x="24" y="48"/>
                </a:cubicBezTo>
                <a:cubicBezTo>
                  <a:pt x="27" y="52"/>
                  <a:pt x="27" y="52"/>
                  <a:pt x="27" y="52"/>
                </a:cubicBezTo>
                <a:cubicBezTo>
                  <a:pt x="30" y="57"/>
                  <a:pt x="30" y="57"/>
                  <a:pt x="30" y="57"/>
                </a:cubicBezTo>
                <a:cubicBezTo>
                  <a:pt x="39" y="36"/>
                  <a:pt x="39" y="36"/>
                  <a:pt x="39" y="36"/>
                </a:cubicBezTo>
                <a:cubicBezTo>
                  <a:pt x="43" y="29"/>
                  <a:pt x="43" y="29"/>
                  <a:pt x="43" y="29"/>
                </a:cubicBezTo>
                <a:cubicBezTo>
                  <a:pt x="49" y="35"/>
                  <a:pt x="49" y="35"/>
                  <a:pt x="49" y="35"/>
                </a:cubicBezTo>
                <a:cubicBezTo>
                  <a:pt x="65" y="50"/>
                  <a:pt x="65" y="50"/>
                  <a:pt x="65" y="50"/>
                </a:cubicBezTo>
                <a:cubicBezTo>
                  <a:pt x="67" y="21"/>
                  <a:pt x="67" y="21"/>
                  <a:pt x="67" y="21"/>
                </a:cubicBezTo>
                <a:cubicBezTo>
                  <a:pt x="68" y="18"/>
                  <a:pt x="68" y="18"/>
                  <a:pt x="68" y="18"/>
                </a:cubicBezTo>
                <a:cubicBezTo>
                  <a:pt x="70" y="16"/>
                  <a:pt x="70" y="16"/>
                  <a:pt x="70" y="16"/>
                </a:cubicBezTo>
                <a:cubicBezTo>
                  <a:pt x="77" y="11"/>
                  <a:pt x="77" y="11"/>
                  <a:pt x="77" y="11"/>
                </a:cubicBezTo>
                <a:cubicBezTo>
                  <a:pt x="71" y="1"/>
                  <a:pt x="71" y="1"/>
                  <a:pt x="71" y="1"/>
                </a:cubicBezTo>
                <a:cubicBezTo>
                  <a:pt x="90" y="0"/>
                  <a:pt x="90" y="0"/>
                  <a:pt x="90" y="0"/>
                </a:cubicBezTo>
                <a:cubicBezTo>
                  <a:pt x="108" y="0"/>
                  <a:pt x="108" y="0"/>
                  <a:pt x="108" y="0"/>
                </a:cubicBezTo>
                <a:close/>
                <a:moveTo>
                  <a:pt x="22" y="88"/>
                </a:moveTo>
                <a:cubicBezTo>
                  <a:pt x="24" y="88"/>
                  <a:pt x="26" y="88"/>
                  <a:pt x="28" y="88"/>
                </a:cubicBezTo>
                <a:cubicBezTo>
                  <a:pt x="28" y="80"/>
                  <a:pt x="28" y="80"/>
                  <a:pt x="28" y="80"/>
                </a:cubicBezTo>
                <a:cubicBezTo>
                  <a:pt x="23" y="80"/>
                  <a:pt x="23" y="80"/>
                  <a:pt x="23" y="80"/>
                </a:cubicBezTo>
                <a:cubicBezTo>
                  <a:pt x="22" y="78"/>
                  <a:pt x="22" y="78"/>
                  <a:pt x="22" y="78"/>
                </a:cubicBezTo>
                <a:cubicBezTo>
                  <a:pt x="22" y="88"/>
                  <a:pt x="22" y="88"/>
                  <a:pt x="22" y="88"/>
                </a:cubicBezTo>
                <a:close/>
                <a:moveTo>
                  <a:pt x="10" y="88"/>
                </a:moveTo>
                <a:cubicBezTo>
                  <a:pt x="17" y="88"/>
                  <a:pt x="17" y="88"/>
                  <a:pt x="17" y="88"/>
                </a:cubicBezTo>
                <a:cubicBezTo>
                  <a:pt x="17" y="71"/>
                  <a:pt x="17" y="71"/>
                  <a:pt x="17" y="71"/>
                </a:cubicBezTo>
                <a:cubicBezTo>
                  <a:pt x="17" y="70"/>
                  <a:pt x="17" y="70"/>
                  <a:pt x="17" y="70"/>
                </a:cubicBezTo>
                <a:cubicBezTo>
                  <a:pt x="10" y="72"/>
                  <a:pt x="10" y="72"/>
                  <a:pt x="10" y="72"/>
                </a:cubicBezTo>
                <a:cubicBezTo>
                  <a:pt x="10" y="88"/>
                  <a:pt x="10" y="88"/>
                  <a:pt x="10" y="88"/>
                </a:cubicBezTo>
                <a:close/>
                <a:moveTo>
                  <a:pt x="33" y="88"/>
                </a:moveTo>
                <a:cubicBezTo>
                  <a:pt x="35" y="88"/>
                  <a:pt x="38" y="88"/>
                  <a:pt x="40" y="88"/>
                </a:cubicBezTo>
                <a:cubicBezTo>
                  <a:pt x="40" y="78"/>
                  <a:pt x="40" y="78"/>
                  <a:pt x="40" y="78"/>
                </a:cubicBezTo>
                <a:cubicBezTo>
                  <a:pt x="39" y="79"/>
                  <a:pt x="39" y="79"/>
                  <a:pt x="39" y="79"/>
                </a:cubicBezTo>
                <a:cubicBezTo>
                  <a:pt x="33" y="80"/>
                  <a:pt x="33" y="80"/>
                  <a:pt x="33" y="80"/>
                </a:cubicBezTo>
                <a:cubicBezTo>
                  <a:pt x="33" y="88"/>
                  <a:pt x="33" y="88"/>
                  <a:pt x="33" y="88"/>
                </a:cubicBezTo>
                <a:close/>
                <a:moveTo>
                  <a:pt x="45" y="88"/>
                </a:moveTo>
                <a:cubicBezTo>
                  <a:pt x="47" y="88"/>
                  <a:pt x="49" y="88"/>
                  <a:pt x="51" y="88"/>
                </a:cubicBezTo>
                <a:cubicBezTo>
                  <a:pt x="51" y="62"/>
                  <a:pt x="51" y="62"/>
                  <a:pt x="51" y="62"/>
                </a:cubicBezTo>
                <a:cubicBezTo>
                  <a:pt x="49" y="60"/>
                  <a:pt x="49" y="60"/>
                  <a:pt x="49" y="60"/>
                </a:cubicBezTo>
                <a:cubicBezTo>
                  <a:pt x="45" y="68"/>
                  <a:pt x="45" y="68"/>
                  <a:pt x="45" y="68"/>
                </a:cubicBezTo>
                <a:cubicBezTo>
                  <a:pt x="45" y="88"/>
                  <a:pt x="45" y="88"/>
                  <a:pt x="45" y="88"/>
                </a:cubicBezTo>
                <a:close/>
                <a:moveTo>
                  <a:pt x="56" y="88"/>
                </a:moveTo>
                <a:cubicBezTo>
                  <a:pt x="58" y="88"/>
                  <a:pt x="60" y="88"/>
                  <a:pt x="63" y="88"/>
                </a:cubicBezTo>
                <a:cubicBezTo>
                  <a:pt x="63" y="73"/>
                  <a:pt x="63" y="73"/>
                  <a:pt x="63" y="73"/>
                </a:cubicBezTo>
                <a:cubicBezTo>
                  <a:pt x="56" y="67"/>
                  <a:pt x="56" y="67"/>
                  <a:pt x="56" y="67"/>
                </a:cubicBezTo>
                <a:cubicBezTo>
                  <a:pt x="56" y="88"/>
                  <a:pt x="56" y="88"/>
                  <a:pt x="56" y="88"/>
                </a:cubicBezTo>
                <a:close/>
                <a:moveTo>
                  <a:pt x="68" y="88"/>
                </a:moveTo>
                <a:cubicBezTo>
                  <a:pt x="70" y="88"/>
                  <a:pt x="72" y="88"/>
                  <a:pt x="74" y="88"/>
                </a:cubicBezTo>
                <a:cubicBezTo>
                  <a:pt x="74" y="72"/>
                  <a:pt x="74" y="72"/>
                  <a:pt x="74" y="72"/>
                </a:cubicBezTo>
                <a:cubicBezTo>
                  <a:pt x="68" y="75"/>
                  <a:pt x="68" y="75"/>
                  <a:pt x="68" y="75"/>
                </a:cubicBezTo>
                <a:lnTo>
                  <a:pt x="68" y="88"/>
                </a:lnTo>
                <a:close/>
              </a:path>
            </a:pathLst>
          </a:custGeom>
          <a:solidFill>
            <a:schemeClr val="bg1"/>
          </a:solidFill>
          <a:ln>
            <a:noFill/>
          </a:ln>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pic>
        <p:nvPicPr>
          <p:cNvPr id="8" name="图片 7" descr="装饰图-1"/>
          <p:cNvPicPr>
            <a:picLocks noChangeAspect="1"/>
          </p:cNvPicPr>
          <p:nvPr/>
        </p:nvPicPr>
        <p:blipFill>
          <a:blip r:embed="rId3"/>
          <a:stretch>
            <a:fillRect/>
          </a:stretch>
        </p:blipFill>
        <p:spPr>
          <a:xfrm>
            <a:off x="85090" y="88900"/>
            <a:ext cx="871220" cy="680085"/>
          </a:xfrm>
          <a:prstGeom prst="rect">
            <a:avLst/>
          </a:prstGeom>
        </p:spPr>
      </p:pic>
      <p:sp>
        <p:nvSpPr>
          <p:cNvPr id="9" name="文本框 8"/>
          <p:cNvSpPr txBox="1"/>
          <p:nvPr/>
        </p:nvSpPr>
        <p:spPr>
          <a:xfrm>
            <a:off x="715645" y="256540"/>
            <a:ext cx="4145915" cy="645160"/>
          </a:xfrm>
          <a:prstGeom prst="rect">
            <a:avLst/>
          </a:prstGeom>
          <a:noFill/>
        </p:spPr>
        <p:txBody>
          <a:bodyPr wrap="square" rtlCol="0">
            <a:spAutoFit/>
          </a:bodyPr>
          <a:lstStyle/>
          <a:p>
            <a:r>
              <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点击此处添加标题</a:t>
            </a:r>
            <a:endPar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endParaRPr>
          </a:p>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cxnSp>
        <p:nvCxnSpPr>
          <p:cNvPr id="18" name="直接连接符 17"/>
          <p:cNvCxnSpPr/>
          <p:nvPr/>
        </p:nvCxnSpPr>
        <p:spPr>
          <a:xfrm>
            <a:off x="2903220" y="445770"/>
            <a:ext cx="5859780" cy="0"/>
          </a:xfrm>
          <a:prstGeom prst="line">
            <a:avLst/>
          </a:prstGeom>
          <a:ln w="12700">
            <a:solidFill>
              <a:srgbClr val="3969FA"/>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linds(horizontal)">
                                      <p:cBhvr>
                                        <p:cTn id="13" dur="500"/>
                                        <p:tgtEl>
                                          <p:spTgt spid="18"/>
                                        </p:tgtEl>
                                      </p:cBhvr>
                                    </p:animEffect>
                                  </p:childTnLst>
                                </p:cTn>
                              </p:par>
                            </p:childTnLst>
                          </p:cTn>
                        </p:par>
                        <p:par>
                          <p:cTn id="14" fill="hold">
                            <p:stCondLst>
                              <p:cond delay="500"/>
                            </p:stCondLst>
                            <p:childTnLst>
                              <p:par>
                                <p:cTn id="15" presetID="3" presetClass="entr" presetSubtype="1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par>
                                <p:cTn id="18" presetID="3" presetClass="entr" presetSubtype="1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linds(horizontal)">
                                      <p:cBhvr>
                                        <p:cTn id="20" dur="500"/>
                                        <p:tgtEl>
                                          <p:spTgt spid="10"/>
                                        </p:tgtEl>
                                      </p:cBhvr>
                                    </p:animEffect>
                                  </p:childTnLst>
                                </p:cTn>
                              </p:par>
                              <p:par>
                                <p:cTn id="21" presetID="3" presetClass="entr" presetSubtype="1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linds(horizontal)">
                                      <p:cBhvr>
                                        <p:cTn id="23" dur="500"/>
                                        <p:tgtEl>
                                          <p:spTgt spid="11"/>
                                        </p:tgtEl>
                                      </p:cBhvr>
                                    </p:animEffect>
                                  </p:childTnLst>
                                </p:cTn>
                              </p:par>
                              <p:par>
                                <p:cTn id="24" presetID="3" presetClass="entr" presetSubtype="10"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linds(horizontal)">
                                      <p:cBhvr>
                                        <p:cTn id="26" dur="500"/>
                                        <p:tgtEl>
                                          <p:spTgt spid="12"/>
                                        </p:tgtEl>
                                      </p:cBhvr>
                                    </p:animEffect>
                                  </p:childTnLst>
                                </p:cTn>
                              </p:par>
                              <p:par>
                                <p:cTn id="27" presetID="3" presetClass="entr" presetSubtype="1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linds(horizontal)">
                                      <p:cBhvr>
                                        <p:cTn id="29" dur="500"/>
                                        <p:tgtEl>
                                          <p:spTgt spid="13"/>
                                        </p:tgtEl>
                                      </p:cBhvr>
                                    </p:animEffect>
                                  </p:childTnLst>
                                </p:cTn>
                              </p:par>
                            </p:childTnLst>
                          </p:cTn>
                        </p:par>
                        <p:par>
                          <p:cTn id="30" fill="hold">
                            <p:stCondLst>
                              <p:cond delay="1000"/>
                            </p:stCondLst>
                            <p:childTnLst>
                              <p:par>
                                <p:cTn id="31" presetID="3" presetClass="entr" presetSubtype="10" fill="hold"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blinds(horizontal)">
                                      <p:cBhvr>
                                        <p:cTn id="33" dur="500"/>
                                        <p:tgtEl>
                                          <p:spTgt spid="14"/>
                                        </p:tgtEl>
                                      </p:cBhvr>
                                    </p:animEffect>
                                  </p:childTnLst>
                                </p:cTn>
                              </p:par>
                              <p:par>
                                <p:cTn id="34" presetID="3" presetClass="entr" presetSubtype="1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linds(horizontal)">
                                      <p:cBhvr>
                                        <p:cTn id="36" dur="500"/>
                                        <p:tgtEl>
                                          <p:spTgt spid="15"/>
                                        </p:tgtEl>
                                      </p:cBhvr>
                                    </p:animEffect>
                                  </p:childTnLst>
                                </p:cTn>
                              </p:par>
                              <p:par>
                                <p:cTn id="37" presetID="3" presetClass="entr" presetSubtype="1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blinds(horizontal)">
                                      <p:cBhvr>
                                        <p:cTn id="39" dur="500"/>
                                        <p:tgtEl>
                                          <p:spTgt spid="16"/>
                                        </p:tgtEl>
                                      </p:cBhvr>
                                    </p:animEffect>
                                  </p:childTnLst>
                                </p:cTn>
                              </p:par>
                              <p:par>
                                <p:cTn id="40" presetID="3" presetClass="entr" presetSubtype="1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linds(horizontal)">
                                      <p:cBhvr>
                                        <p:cTn id="4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等腰三角形 24"/>
          <p:cNvSpPr/>
          <p:nvPr/>
        </p:nvSpPr>
        <p:spPr>
          <a:xfrm>
            <a:off x="1138042" y="987640"/>
            <a:ext cx="2335732" cy="1816395"/>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26" name="等腰三角形 25"/>
          <p:cNvSpPr/>
          <p:nvPr/>
        </p:nvSpPr>
        <p:spPr>
          <a:xfrm>
            <a:off x="2670313" y="1611158"/>
            <a:ext cx="2335732" cy="1192877"/>
          </a:xfrm>
          <a:prstGeom prst="triangle">
            <a:avLst/>
          </a:prstGeom>
          <a:solidFill>
            <a:srgbClr val="436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27" name="等腰三角形 26"/>
          <p:cNvSpPr/>
          <p:nvPr/>
        </p:nvSpPr>
        <p:spPr>
          <a:xfrm>
            <a:off x="4202583" y="1900852"/>
            <a:ext cx="2335732" cy="906584"/>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28" name="等腰三角形 27"/>
          <p:cNvSpPr/>
          <p:nvPr/>
        </p:nvSpPr>
        <p:spPr>
          <a:xfrm>
            <a:off x="6099258" y="1594114"/>
            <a:ext cx="2335732" cy="1213322"/>
          </a:xfrm>
          <a:prstGeom prst="triangle">
            <a:avLst/>
          </a:prstGeom>
          <a:solidFill>
            <a:srgbClr val="436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29" name="椭圆 28"/>
          <p:cNvSpPr/>
          <p:nvPr/>
        </p:nvSpPr>
        <p:spPr>
          <a:xfrm>
            <a:off x="2123705" y="592106"/>
            <a:ext cx="364404" cy="325072"/>
          </a:xfrm>
          <a:prstGeom prst="ellipse">
            <a:avLst/>
          </a:prstGeom>
          <a:solidFill>
            <a:srgbClr val="436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阿里巴巴普惠体 R" panose="00020600040101010101" charset="-122"/>
                <a:ea typeface="阿里巴巴普惠体 R" panose="00020600040101010101" charset="-122"/>
                <a:cs typeface="阿里巴巴普惠体 R" panose="00020600040101010101" charset="-122"/>
              </a:rPr>
              <a:t>1</a:t>
            </a:r>
            <a:endParaRPr lang="zh-CN" altLang="en-US" dirty="0">
              <a:latin typeface="阿里巴巴普惠体 R" panose="00020600040101010101" charset="-122"/>
              <a:ea typeface="阿里巴巴普惠体 R" panose="00020600040101010101" charset="-122"/>
              <a:cs typeface="阿里巴巴普惠体 R" panose="00020600040101010101" charset="-122"/>
            </a:endParaRPr>
          </a:p>
        </p:txBody>
      </p:sp>
      <p:sp>
        <p:nvSpPr>
          <p:cNvPr id="30" name="椭圆 29"/>
          <p:cNvSpPr/>
          <p:nvPr/>
        </p:nvSpPr>
        <p:spPr>
          <a:xfrm>
            <a:off x="3666409" y="1161354"/>
            <a:ext cx="364404" cy="325072"/>
          </a:xfrm>
          <a:prstGeom prst="ellipse">
            <a:avLst/>
          </a:prstGeom>
          <a:solidFill>
            <a:srgbClr val="436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阿里巴巴普惠体 R" panose="00020600040101010101" charset="-122"/>
                <a:ea typeface="阿里巴巴普惠体 R" panose="00020600040101010101" charset="-122"/>
                <a:cs typeface="阿里巴巴普惠体 R" panose="00020600040101010101" charset="-122"/>
              </a:rPr>
              <a:t>2</a:t>
            </a:r>
            <a:endParaRPr lang="zh-CN" altLang="en-US" dirty="0">
              <a:latin typeface="阿里巴巴普惠体 R" panose="00020600040101010101" charset="-122"/>
              <a:ea typeface="阿里巴巴普惠体 R" panose="00020600040101010101" charset="-122"/>
              <a:cs typeface="阿里巴巴普惠体 R" panose="00020600040101010101" charset="-122"/>
            </a:endParaRPr>
          </a:p>
        </p:txBody>
      </p:sp>
      <p:sp>
        <p:nvSpPr>
          <p:cNvPr id="31" name="椭圆 30"/>
          <p:cNvSpPr/>
          <p:nvPr/>
        </p:nvSpPr>
        <p:spPr>
          <a:xfrm>
            <a:off x="5188246" y="1442207"/>
            <a:ext cx="364404" cy="325072"/>
          </a:xfrm>
          <a:prstGeom prst="ellipse">
            <a:avLst/>
          </a:prstGeom>
          <a:solidFill>
            <a:srgbClr val="436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阿里巴巴普惠体 R" panose="00020600040101010101" charset="-122"/>
                <a:ea typeface="阿里巴巴普惠体 R" panose="00020600040101010101" charset="-122"/>
                <a:cs typeface="阿里巴巴普惠体 R" panose="00020600040101010101" charset="-122"/>
              </a:rPr>
              <a:t>3</a:t>
            </a:r>
            <a:endParaRPr lang="zh-CN" altLang="en-US" dirty="0">
              <a:latin typeface="阿里巴巴普惠体 R" panose="00020600040101010101" charset="-122"/>
              <a:ea typeface="阿里巴巴普惠体 R" panose="00020600040101010101" charset="-122"/>
              <a:cs typeface="阿里巴巴普惠体 R" panose="00020600040101010101" charset="-122"/>
            </a:endParaRPr>
          </a:p>
        </p:txBody>
      </p:sp>
      <p:sp>
        <p:nvSpPr>
          <p:cNvPr id="32" name="椭圆 31"/>
          <p:cNvSpPr/>
          <p:nvPr/>
        </p:nvSpPr>
        <p:spPr>
          <a:xfrm>
            <a:off x="7084920" y="1140396"/>
            <a:ext cx="364404" cy="325072"/>
          </a:xfrm>
          <a:prstGeom prst="ellipse">
            <a:avLst/>
          </a:prstGeom>
          <a:solidFill>
            <a:srgbClr val="436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阿里巴巴普惠体 R" panose="00020600040101010101" charset="-122"/>
                <a:ea typeface="阿里巴巴普惠体 R" panose="00020600040101010101" charset="-122"/>
                <a:cs typeface="阿里巴巴普惠体 R" panose="00020600040101010101" charset="-122"/>
              </a:rPr>
              <a:t>4</a:t>
            </a:r>
            <a:endParaRPr lang="zh-CN" altLang="en-US" dirty="0">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2" name="组合 1"/>
          <p:cNvGrpSpPr/>
          <p:nvPr/>
        </p:nvGrpSpPr>
        <p:grpSpPr>
          <a:xfrm>
            <a:off x="965251" y="3357372"/>
            <a:ext cx="1788596" cy="1137722"/>
            <a:chOff x="969601" y="3322577"/>
            <a:chExt cx="1788596" cy="1137722"/>
          </a:xfrm>
        </p:grpSpPr>
        <p:sp>
          <p:nvSpPr>
            <p:cNvPr id="23" name="文本框 21"/>
            <p:cNvSpPr txBox="1">
              <a:spLocks noChangeArrowheads="1"/>
            </p:cNvSpPr>
            <p:nvPr/>
          </p:nvSpPr>
          <p:spPr bwMode="auto">
            <a:xfrm>
              <a:off x="969601" y="3322577"/>
              <a:ext cx="1705062" cy="30670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400"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45" name="矩形 44"/>
            <p:cNvSpPr/>
            <p:nvPr/>
          </p:nvSpPr>
          <p:spPr>
            <a:xfrm>
              <a:off x="969601" y="3630354"/>
              <a:ext cx="1788596" cy="829945"/>
            </a:xfrm>
            <a:prstGeom prst="rect">
              <a:avLst/>
            </a:prstGeom>
          </p:spPr>
          <p:txBody>
            <a:bodyPr wrap="square">
              <a:spAutoFit/>
            </a:bodyPr>
            <a:lstStyle/>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文字请添加文字请添加文字</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a:t>
              </a: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加文字请添加文字请添加文字</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a:t>
              </a:r>
            </a:p>
          </p:txBody>
        </p:sp>
      </p:grpSp>
      <p:cxnSp>
        <p:nvCxnSpPr>
          <p:cNvPr id="24" name="直接连接符 23"/>
          <p:cNvCxnSpPr/>
          <p:nvPr/>
        </p:nvCxnSpPr>
        <p:spPr>
          <a:xfrm>
            <a:off x="-205546" y="2806274"/>
            <a:ext cx="10515600" cy="0"/>
          </a:xfrm>
          <a:prstGeom prst="line">
            <a:avLst/>
          </a:prstGeom>
          <a:ln w="12700">
            <a:solidFill>
              <a:srgbClr val="4363FD"/>
            </a:solidFill>
          </a:ln>
        </p:spPr>
        <p:style>
          <a:lnRef idx="1">
            <a:schemeClr val="accent1"/>
          </a:lnRef>
          <a:fillRef idx="0">
            <a:schemeClr val="accent1"/>
          </a:fillRef>
          <a:effectRef idx="0">
            <a:schemeClr val="accent1"/>
          </a:effectRef>
          <a:fontRef idx="minor">
            <a:schemeClr val="tx1"/>
          </a:fontRef>
        </p:style>
      </p:cxnSp>
      <p:grpSp>
        <p:nvGrpSpPr>
          <p:cNvPr id="46" name="组合 45"/>
          <p:cNvGrpSpPr/>
          <p:nvPr/>
        </p:nvGrpSpPr>
        <p:grpSpPr>
          <a:xfrm>
            <a:off x="2952822" y="3357372"/>
            <a:ext cx="1788596" cy="1137722"/>
            <a:chOff x="969601" y="3322577"/>
            <a:chExt cx="1788596" cy="1137722"/>
          </a:xfrm>
        </p:grpSpPr>
        <p:sp>
          <p:nvSpPr>
            <p:cNvPr id="47" name="文本框 21"/>
            <p:cNvSpPr txBox="1">
              <a:spLocks noChangeArrowheads="1"/>
            </p:cNvSpPr>
            <p:nvPr/>
          </p:nvSpPr>
          <p:spPr bwMode="auto">
            <a:xfrm>
              <a:off x="969601" y="3322577"/>
              <a:ext cx="1705062" cy="30670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400"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48" name="矩形 47"/>
            <p:cNvSpPr/>
            <p:nvPr/>
          </p:nvSpPr>
          <p:spPr>
            <a:xfrm>
              <a:off x="969601" y="3630354"/>
              <a:ext cx="1788596" cy="829945"/>
            </a:xfrm>
            <a:prstGeom prst="rect">
              <a:avLst/>
            </a:prstGeom>
          </p:spPr>
          <p:txBody>
            <a:bodyPr wrap="square">
              <a:spAutoFit/>
            </a:bodyPr>
            <a:lstStyle/>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文字请添加文字请添加文字</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a:t>
              </a: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加文字请添加文字请添加文字</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a:t>
              </a:r>
            </a:p>
          </p:txBody>
        </p:sp>
      </p:grpSp>
      <p:grpSp>
        <p:nvGrpSpPr>
          <p:cNvPr id="49" name="组合 48"/>
          <p:cNvGrpSpPr/>
          <p:nvPr/>
        </p:nvGrpSpPr>
        <p:grpSpPr>
          <a:xfrm>
            <a:off x="4940393" y="3357372"/>
            <a:ext cx="1788596" cy="1137722"/>
            <a:chOff x="969601" y="3322577"/>
            <a:chExt cx="1788596" cy="1137722"/>
          </a:xfrm>
        </p:grpSpPr>
        <p:sp>
          <p:nvSpPr>
            <p:cNvPr id="50" name="文本框 21"/>
            <p:cNvSpPr txBox="1">
              <a:spLocks noChangeArrowheads="1"/>
            </p:cNvSpPr>
            <p:nvPr/>
          </p:nvSpPr>
          <p:spPr bwMode="auto">
            <a:xfrm>
              <a:off x="969601" y="3322577"/>
              <a:ext cx="1705062" cy="30670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400"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51" name="矩形 50"/>
            <p:cNvSpPr/>
            <p:nvPr/>
          </p:nvSpPr>
          <p:spPr>
            <a:xfrm>
              <a:off x="969601" y="3630354"/>
              <a:ext cx="1788596" cy="829945"/>
            </a:xfrm>
            <a:prstGeom prst="rect">
              <a:avLst/>
            </a:prstGeom>
          </p:spPr>
          <p:txBody>
            <a:bodyPr wrap="square">
              <a:spAutoFit/>
            </a:bodyPr>
            <a:lstStyle/>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文字请添加文字请添加文字</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a:t>
              </a: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加文字请添加文字请添加文字</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a:t>
              </a:r>
            </a:p>
          </p:txBody>
        </p:sp>
      </p:grpSp>
      <p:grpSp>
        <p:nvGrpSpPr>
          <p:cNvPr id="52" name="组合 51"/>
          <p:cNvGrpSpPr/>
          <p:nvPr/>
        </p:nvGrpSpPr>
        <p:grpSpPr>
          <a:xfrm>
            <a:off x="6927963" y="3357372"/>
            <a:ext cx="1788596" cy="1137722"/>
            <a:chOff x="969601" y="3322577"/>
            <a:chExt cx="1788596" cy="1137722"/>
          </a:xfrm>
        </p:grpSpPr>
        <p:sp>
          <p:nvSpPr>
            <p:cNvPr id="53" name="文本框 21"/>
            <p:cNvSpPr txBox="1">
              <a:spLocks noChangeArrowheads="1"/>
            </p:cNvSpPr>
            <p:nvPr/>
          </p:nvSpPr>
          <p:spPr bwMode="auto">
            <a:xfrm>
              <a:off x="969601" y="3322577"/>
              <a:ext cx="1705062" cy="30670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400"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54" name="矩形 53"/>
            <p:cNvSpPr/>
            <p:nvPr/>
          </p:nvSpPr>
          <p:spPr>
            <a:xfrm>
              <a:off x="969601" y="3630354"/>
              <a:ext cx="1788596" cy="829945"/>
            </a:xfrm>
            <a:prstGeom prst="rect">
              <a:avLst/>
            </a:prstGeom>
          </p:spPr>
          <p:txBody>
            <a:bodyPr wrap="square">
              <a:spAutoFit/>
            </a:bodyPr>
            <a:lstStyle/>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文字请添加文字请添加文字</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a:t>
              </a: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加文字请添加文字请添加文字</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a:t>
              </a:r>
            </a:p>
          </p:txBody>
        </p:sp>
      </p:grpSp>
      <p:pic>
        <p:nvPicPr>
          <p:cNvPr id="8" name="图片 7" descr="装饰图-1"/>
          <p:cNvPicPr>
            <a:picLocks noChangeAspect="1"/>
          </p:cNvPicPr>
          <p:nvPr/>
        </p:nvPicPr>
        <p:blipFill>
          <a:blip r:embed="rId3"/>
          <a:stretch>
            <a:fillRect/>
          </a:stretch>
        </p:blipFill>
        <p:spPr>
          <a:xfrm>
            <a:off x="77470" y="88900"/>
            <a:ext cx="871220" cy="680085"/>
          </a:xfrm>
          <a:prstGeom prst="rect">
            <a:avLst/>
          </a:prstGeom>
        </p:spPr>
      </p:pic>
      <p:sp>
        <p:nvSpPr>
          <p:cNvPr id="9" name="文本框 8"/>
          <p:cNvSpPr txBox="1"/>
          <p:nvPr/>
        </p:nvSpPr>
        <p:spPr>
          <a:xfrm>
            <a:off x="708025" y="184785"/>
            <a:ext cx="4145915" cy="645160"/>
          </a:xfrm>
          <a:prstGeom prst="rect">
            <a:avLst/>
          </a:prstGeom>
          <a:noFill/>
        </p:spPr>
        <p:txBody>
          <a:bodyPr wrap="square" rtlCol="0">
            <a:spAutoFit/>
          </a:bodyPr>
          <a:lstStyle/>
          <a:p>
            <a:r>
              <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点击此处添加标题</a:t>
            </a:r>
            <a:endPar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endParaRPr>
          </a:p>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cxnSp>
        <p:nvCxnSpPr>
          <p:cNvPr id="18" name="直接连接符 17"/>
          <p:cNvCxnSpPr/>
          <p:nvPr/>
        </p:nvCxnSpPr>
        <p:spPr>
          <a:xfrm>
            <a:off x="2903220" y="445770"/>
            <a:ext cx="5859780" cy="0"/>
          </a:xfrm>
          <a:prstGeom prst="line">
            <a:avLst/>
          </a:prstGeom>
          <a:ln w="12700">
            <a:solidFill>
              <a:srgbClr val="3969FA"/>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linds(horizontal)">
                                      <p:cBhvr>
                                        <p:cTn id="13" dur="500"/>
                                        <p:tgtEl>
                                          <p:spTgt spid="18"/>
                                        </p:tgtEl>
                                      </p:cBhvr>
                                    </p:animEffect>
                                  </p:childTnLst>
                                </p:cTn>
                              </p:par>
                            </p:childTnLst>
                          </p:cTn>
                        </p:par>
                        <p:par>
                          <p:cTn id="14" fill="hold">
                            <p:stCondLst>
                              <p:cond delay="500"/>
                            </p:stCondLst>
                            <p:childTnLst>
                              <p:par>
                                <p:cTn id="15" presetID="3" presetClass="entr" presetSubtype="10"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blinds(horizontal)">
                                      <p:cBhvr>
                                        <p:cTn id="17" dur="500"/>
                                        <p:tgtEl>
                                          <p:spTgt spid="29"/>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blinds(horizontal)">
                                      <p:cBhvr>
                                        <p:cTn id="20" dur="500"/>
                                        <p:tgtEl>
                                          <p:spTgt spid="25"/>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blinds(horizontal)">
                                      <p:cBhvr>
                                        <p:cTn id="23" dur="500"/>
                                        <p:tgtEl>
                                          <p:spTgt spid="30"/>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blinds(horizontal)">
                                      <p:cBhvr>
                                        <p:cTn id="26" dur="500"/>
                                        <p:tgtEl>
                                          <p:spTgt spid="26"/>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blinds(horizontal)">
                                      <p:cBhvr>
                                        <p:cTn id="29" dur="500"/>
                                        <p:tgtEl>
                                          <p:spTgt spid="31"/>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blinds(horizontal)">
                                      <p:cBhvr>
                                        <p:cTn id="32" dur="500"/>
                                        <p:tgtEl>
                                          <p:spTgt spid="27"/>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blinds(horizontal)">
                                      <p:cBhvr>
                                        <p:cTn id="35" dur="500"/>
                                        <p:tgtEl>
                                          <p:spTgt spid="32"/>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blinds(horizontal)">
                                      <p:cBhvr>
                                        <p:cTn id="38" dur="500"/>
                                        <p:tgtEl>
                                          <p:spTgt spid="28"/>
                                        </p:tgtEl>
                                      </p:cBhvr>
                                    </p:animEffect>
                                  </p:childTnLst>
                                </p:cTn>
                              </p:par>
                              <p:par>
                                <p:cTn id="39" presetID="3" presetClass="entr" presetSubtype="10" fill="hold"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blinds(horizontal)">
                                      <p:cBhvr>
                                        <p:cTn id="41" dur="500"/>
                                        <p:tgtEl>
                                          <p:spTgt spid="24"/>
                                        </p:tgtEl>
                                      </p:cBhvr>
                                    </p:animEffect>
                                  </p:childTnLst>
                                </p:cTn>
                              </p:par>
                            </p:childTnLst>
                          </p:cTn>
                        </p:par>
                        <p:par>
                          <p:cTn id="42" fill="hold">
                            <p:stCondLst>
                              <p:cond delay="1000"/>
                            </p:stCondLst>
                            <p:childTnLst>
                              <p:par>
                                <p:cTn id="43" presetID="3" presetClass="entr" presetSubtype="10" fill="hold" nodeType="after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blinds(horizontal)">
                                      <p:cBhvr>
                                        <p:cTn id="45" dur="500"/>
                                        <p:tgtEl>
                                          <p:spTgt spid="2"/>
                                        </p:tgtEl>
                                      </p:cBhvr>
                                    </p:animEffect>
                                  </p:childTnLst>
                                </p:cTn>
                              </p:par>
                              <p:par>
                                <p:cTn id="46" presetID="3" presetClass="entr" presetSubtype="10" fill="hold" nodeType="with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blinds(horizontal)">
                                      <p:cBhvr>
                                        <p:cTn id="48" dur="500"/>
                                        <p:tgtEl>
                                          <p:spTgt spid="46"/>
                                        </p:tgtEl>
                                      </p:cBhvr>
                                    </p:animEffect>
                                  </p:childTnLst>
                                </p:cTn>
                              </p:par>
                              <p:par>
                                <p:cTn id="49" presetID="3" presetClass="entr" presetSubtype="10" fill="hold" nodeType="withEffect">
                                  <p:stCondLst>
                                    <p:cond delay="0"/>
                                  </p:stCondLst>
                                  <p:childTnLst>
                                    <p:set>
                                      <p:cBhvr>
                                        <p:cTn id="50" dur="1" fill="hold">
                                          <p:stCondLst>
                                            <p:cond delay="0"/>
                                          </p:stCondLst>
                                        </p:cTn>
                                        <p:tgtEl>
                                          <p:spTgt spid="49"/>
                                        </p:tgtEl>
                                        <p:attrNameLst>
                                          <p:attrName>style.visibility</p:attrName>
                                        </p:attrNameLst>
                                      </p:cBhvr>
                                      <p:to>
                                        <p:strVal val="visible"/>
                                      </p:to>
                                    </p:set>
                                    <p:animEffect transition="in" filter="blinds(horizontal)">
                                      <p:cBhvr>
                                        <p:cTn id="51" dur="500"/>
                                        <p:tgtEl>
                                          <p:spTgt spid="49"/>
                                        </p:tgtEl>
                                      </p:cBhvr>
                                    </p:animEffect>
                                  </p:childTnLst>
                                </p:cTn>
                              </p:par>
                              <p:par>
                                <p:cTn id="52" presetID="3" presetClass="entr" presetSubtype="10" fill="hold" nodeType="withEffect">
                                  <p:stCondLst>
                                    <p:cond delay="0"/>
                                  </p:stCondLst>
                                  <p:childTnLst>
                                    <p:set>
                                      <p:cBhvr>
                                        <p:cTn id="53" dur="1" fill="hold">
                                          <p:stCondLst>
                                            <p:cond delay="0"/>
                                          </p:stCondLst>
                                        </p:cTn>
                                        <p:tgtEl>
                                          <p:spTgt spid="52"/>
                                        </p:tgtEl>
                                        <p:attrNameLst>
                                          <p:attrName>style.visibility</p:attrName>
                                        </p:attrNameLst>
                                      </p:cBhvr>
                                      <p:to>
                                        <p:strVal val="visible"/>
                                      </p:to>
                                    </p:set>
                                    <p:animEffect transition="in" filter="blinds(horizontal)">
                                      <p:cBhvr>
                                        <p:cTn id="54"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29" grpId="0" animBg="1"/>
      <p:bldP spid="30" grpId="0" animBg="1"/>
      <p:bldP spid="31" grpId="0" animBg="1"/>
      <p:bldP spid="32" grpId="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图片 4" descr="装饰图-2"/>
          <p:cNvPicPr>
            <a:picLocks noChangeAspect="1"/>
          </p:cNvPicPr>
          <p:nvPr/>
        </p:nvPicPr>
        <p:blipFill>
          <a:blip r:embed="rId3"/>
          <a:stretch>
            <a:fillRect/>
          </a:stretch>
        </p:blipFill>
        <p:spPr>
          <a:xfrm>
            <a:off x="3265805" y="447040"/>
            <a:ext cx="2675255" cy="1732915"/>
          </a:xfrm>
          <a:prstGeom prst="rect">
            <a:avLst/>
          </a:prstGeom>
        </p:spPr>
      </p:pic>
      <p:sp>
        <p:nvSpPr>
          <p:cNvPr id="75" name="文本框 21"/>
          <p:cNvSpPr txBox="1">
            <a:spLocks noChangeArrowheads="1"/>
          </p:cNvSpPr>
          <p:nvPr/>
        </p:nvSpPr>
        <p:spPr bwMode="auto">
          <a:xfrm>
            <a:off x="2484120" y="2686050"/>
            <a:ext cx="4018915" cy="645160"/>
          </a:xfrm>
          <a:prstGeom prst="rect">
            <a:avLst/>
          </a:prstGeom>
          <a:noFill/>
          <a:ln>
            <a:noFill/>
          </a:ln>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3600" dirty="0">
                <a:solidFill>
                  <a:schemeClr val="tx1">
                    <a:lumMod val="85000"/>
                    <a:lumOff val="15000"/>
                  </a:schemeClr>
                </a:solidFill>
                <a:effectLst/>
                <a:latin typeface="阿里巴巴普惠体 B" panose="00020600040101010101" charset="-122"/>
                <a:ea typeface="阿里巴巴普惠体 B" panose="00020600040101010101" charset="-122"/>
                <a:cs typeface="阿里巴巴普惠体 R" panose="00020600040101010101" charset="-122"/>
              </a:rPr>
              <a:t>点击此处添加标题</a:t>
            </a:r>
          </a:p>
        </p:txBody>
      </p:sp>
      <p:cxnSp>
        <p:nvCxnSpPr>
          <p:cNvPr id="79" name="直接连接符 78"/>
          <p:cNvCxnSpPr/>
          <p:nvPr/>
        </p:nvCxnSpPr>
        <p:spPr bwMode="auto">
          <a:xfrm>
            <a:off x="2634615" y="3375025"/>
            <a:ext cx="3528060" cy="0"/>
          </a:xfrm>
          <a:prstGeom prst="line">
            <a:avLst/>
          </a:prstGeom>
          <a:solidFill>
            <a:schemeClr val="accent1"/>
          </a:solidFill>
          <a:ln w="12700" cap="flat" cmpd="sng" algn="ctr">
            <a:solidFill>
              <a:srgbClr val="4561F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目录文字"/>
          <p:cNvSpPr txBox="1"/>
          <p:nvPr/>
        </p:nvSpPr>
        <p:spPr>
          <a:xfrm>
            <a:off x="3708080" y="798596"/>
            <a:ext cx="1822611" cy="123253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lnSpc>
                <a:spcPts val="8900"/>
              </a:lnSpc>
            </a:pPr>
            <a:r>
              <a:rPr lang="en-US" altLang="zh-CN" sz="6000" b="1" dirty="0">
                <a:solidFill>
                  <a:schemeClr val="bg1"/>
                </a:solidFill>
                <a:effectLst>
                  <a:outerShdw blurRad="50800" dist="38100" dir="2700000" algn="tl" rotWithShape="0">
                    <a:prstClr val="black">
                      <a:alpha val="40000"/>
                    </a:prstClr>
                  </a:outerShdw>
                </a:effectLst>
                <a:latin typeface="阿里巴巴普惠体 B" panose="00020600040101010101" charset="-122"/>
                <a:ea typeface="阿里巴巴普惠体 B" panose="00020600040101010101" charset="-122"/>
                <a:cs typeface="阿里巴巴普惠体 R" panose="00020600040101010101" charset="-122"/>
              </a:rPr>
              <a:t>04</a:t>
            </a:r>
          </a:p>
        </p:txBody>
      </p:sp>
      <p:sp>
        <p:nvSpPr>
          <p:cNvPr id="87" name="目录文字"/>
          <p:cNvSpPr txBox="1"/>
          <p:nvPr/>
        </p:nvSpPr>
        <p:spPr>
          <a:xfrm>
            <a:off x="2631440" y="3426460"/>
            <a:ext cx="4039870" cy="33718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1600" dirty="0">
                <a:solidFill>
                  <a:schemeClr val="bg1">
                    <a:lumMod val="85000"/>
                  </a:schemeClr>
                </a:solidFill>
                <a:effectLst/>
                <a:latin typeface="阿里巴巴普惠体 R" panose="00020600040101010101" charset="-122"/>
                <a:ea typeface="阿里巴巴普惠体 R" panose="00020600040101010101" charset="-122"/>
                <a:cs typeface="阿里巴巴普惠体 R" panose="00020600040101010101" charset="-122"/>
              </a:rPr>
              <a:t>The first chapter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7"/>
                                        </p:tgtEl>
                                        <p:attrNameLst>
                                          <p:attrName>style.visibility</p:attrName>
                                        </p:attrNameLst>
                                      </p:cBhvr>
                                      <p:to>
                                        <p:strVal val="visible"/>
                                      </p:to>
                                    </p:set>
                                    <p:animEffect transition="in" filter="blinds(horizontal)">
                                      <p:cBhvr>
                                        <p:cTn id="10"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图表 2"/>
          <p:cNvGraphicFramePr/>
          <p:nvPr/>
        </p:nvGraphicFramePr>
        <p:xfrm>
          <a:off x="460656" y="771625"/>
          <a:ext cx="8222688" cy="2304160"/>
        </p:xfrm>
        <a:graphic>
          <a:graphicData uri="http://schemas.openxmlformats.org/drawingml/2006/chart">
            <c:chart xmlns:c="http://schemas.openxmlformats.org/drawingml/2006/chart" xmlns:r="http://schemas.openxmlformats.org/officeDocument/2006/relationships" r:id="rId3"/>
          </a:graphicData>
        </a:graphic>
      </p:graphicFrame>
      <p:sp>
        <p:nvSpPr>
          <p:cNvPr id="5" name="文本框 4"/>
          <p:cNvSpPr txBox="1"/>
          <p:nvPr/>
        </p:nvSpPr>
        <p:spPr>
          <a:xfrm>
            <a:off x="1979820" y="3291800"/>
            <a:ext cx="970280" cy="306705"/>
          </a:xfrm>
          <a:prstGeom prst="rect">
            <a:avLst/>
          </a:prstGeom>
          <a:solidFill>
            <a:srgbClr val="4363FD"/>
          </a:solidFill>
          <a:ln>
            <a:noFill/>
          </a:ln>
        </p:spPr>
        <p:txBody>
          <a:bodyPr wrap="none" rtlCol="0">
            <a:spAutoFit/>
          </a:bodyPr>
          <a:lstStyle/>
          <a:p>
            <a:r>
              <a:rPr lang="zh-CN" altLang="en-US" sz="1400" spc="150" dirty="0">
                <a:solidFill>
                  <a:schemeClr val="bg1"/>
                </a:solidFill>
                <a:latin typeface="阿里巴巴普惠体 B" panose="00020600040101010101" charset="-122"/>
                <a:ea typeface="阿里巴巴普惠体 B" panose="00020600040101010101" charset="-122"/>
                <a:cs typeface="阿里巴巴普惠体 R" panose="00020600040101010101" charset="-122"/>
              </a:rPr>
              <a:t>添加标题</a:t>
            </a:r>
          </a:p>
        </p:txBody>
      </p:sp>
      <p:sp>
        <p:nvSpPr>
          <p:cNvPr id="6" name="文本框 5"/>
          <p:cNvSpPr txBox="1"/>
          <p:nvPr/>
        </p:nvSpPr>
        <p:spPr>
          <a:xfrm>
            <a:off x="1979820" y="3801288"/>
            <a:ext cx="970280" cy="306705"/>
          </a:xfrm>
          <a:prstGeom prst="rect">
            <a:avLst/>
          </a:prstGeom>
          <a:solidFill>
            <a:srgbClr val="8FAADC"/>
          </a:solidFill>
          <a:ln>
            <a:noFill/>
          </a:ln>
        </p:spPr>
        <p:txBody>
          <a:bodyPr wrap="none" rtlCol="0">
            <a:spAutoFit/>
          </a:bodyPr>
          <a:lstStyle/>
          <a:p>
            <a:r>
              <a:rPr lang="zh-CN" altLang="en-US" sz="1400" spc="150" dirty="0">
                <a:solidFill>
                  <a:schemeClr val="bg1"/>
                </a:solidFill>
                <a:latin typeface="阿里巴巴普惠体 B" panose="00020600040101010101" charset="-122"/>
                <a:ea typeface="阿里巴巴普惠体 B" panose="00020600040101010101" charset="-122"/>
                <a:cs typeface="阿里巴巴普惠体 R" panose="00020600040101010101" charset="-122"/>
              </a:rPr>
              <a:t>添加标题</a:t>
            </a:r>
          </a:p>
        </p:txBody>
      </p:sp>
      <p:sp>
        <p:nvSpPr>
          <p:cNvPr id="7" name="文本框 6"/>
          <p:cNvSpPr txBox="1"/>
          <p:nvPr/>
        </p:nvSpPr>
        <p:spPr>
          <a:xfrm>
            <a:off x="1979820" y="4310777"/>
            <a:ext cx="970280" cy="306705"/>
          </a:xfrm>
          <a:prstGeom prst="rect">
            <a:avLst/>
          </a:prstGeom>
          <a:solidFill>
            <a:schemeClr val="bg1">
              <a:lumMod val="85000"/>
            </a:schemeClr>
          </a:solidFill>
          <a:ln>
            <a:noFill/>
          </a:ln>
        </p:spPr>
        <p:txBody>
          <a:bodyPr wrap="none" rtlCol="0">
            <a:spAutoFit/>
          </a:bodyPr>
          <a:lstStyle/>
          <a:p>
            <a:r>
              <a:rPr lang="zh-CN" altLang="en-US" sz="1400" spc="150" dirty="0">
                <a:solidFill>
                  <a:schemeClr val="bg1"/>
                </a:solidFill>
                <a:latin typeface="阿里巴巴普惠体 B" panose="00020600040101010101" charset="-122"/>
                <a:ea typeface="阿里巴巴普惠体 B" panose="00020600040101010101" charset="-122"/>
                <a:cs typeface="阿里巴巴普惠体 R" panose="00020600040101010101" charset="-122"/>
              </a:rPr>
              <a:t>添加标题</a:t>
            </a:r>
          </a:p>
        </p:txBody>
      </p:sp>
      <p:sp>
        <p:nvSpPr>
          <p:cNvPr id="10" name="矩形 9"/>
          <p:cNvSpPr/>
          <p:nvPr/>
        </p:nvSpPr>
        <p:spPr>
          <a:xfrm>
            <a:off x="3059895" y="3276411"/>
            <a:ext cx="4492625" cy="337185"/>
          </a:xfrm>
          <a:prstGeom prst="rect">
            <a:avLst/>
          </a:prstGeom>
        </p:spPr>
        <p:txBody>
          <a:bodyPr wrap="square">
            <a:spAutoFit/>
          </a:bodyPr>
          <a:lstStyle/>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请添加文字请添加文字请添请添加文字请添加文字请添加文字请添加文字请添加文字</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请添加文字请添加文字请添加加文字请添加文字请添加文字请添加文字</a:t>
            </a:r>
          </a:p>
        </p:txBody>
      </p:sp>
      <p:sp>
        <p:nvSpPr>
          <p:cNvPr id="11" name="矩形 10"/>
          <p:cNvSpPr/>
          <p:nvPr/>
        </p:nvSpPr>
        <p:spPr>
          <a:xfrm>
            <a:off x="3059895" y="3770471"/>
            <a:ext cx="4492625" cy="337185"/>
          </a:xfrm>
          <a:prstGeom prst="rect">
            <a:avLst/>
          </a:prstGeom>
        </p:spPr>
        <p:txBody>
          <a:bodyPr wrap="square">
            <a:spAutoFit/>
          </a:bodyPr>
          <a:lstStyle/>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请添加文字请添加文字请添请添加文字请添加文字请添加文字请添加文字请添加文字</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请添加文字请添加文字请添加加文字请添加文字请添加文字请添加文字</a:t>
            </a:r>
          </a:p>
        </p:txBody>
      </p:sp>
      <p:sp>
        <p:nvSpPr>
          <p:cNvPr id="12" name="矩形 11"/>
          <p:cNvSpPr/>
          <p:nvPr/>
        </p:nvSpPr>
        <p:spPr>
          <a:xfrm>
            <a:off x="3059895" y="4265650"/>
            <a:ext cx="4492625" cy="337185"/>
          </a:xfrm>
          <a:prstGeom prst="rect">
            <a:avLst/>
          </a:prstGeom>
        </p:spPr>
        <p:txBody>
          <a:bodyPr wrap="square">
            <a:spAutoFit/>
          </a:bodyPr>
          <a:lstStyle/>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请添加文字请添加文字请添请添加文字请添加文字请添加文字请添加文字请添加文字</a:t>
            </a:r>
            <a:endParaRPr lang="en-US" altLang="zh-CN"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请添加文字请添加文字请添加加文字请添加文字请添加文字请添加文字</a:t>
            </a:r>
          </a:p>
        </p:txBody>
      </p:sp>
      <p:pic>
        <p:nvPicPr>
          <p:cNvPr id="9" name="图片 8" descr="装饰图-1"/>
          <p:cNvPicPr>
            <a:picLocks noChangeAspect="1"/>
          </p:cNvPicPr>
          <p:nvPr/>
        </p:nvPicPr>
        <p:blipFill>
          <a:blip r:embed="rId4"/>
          <a:stretch>
            <a:fillRect/>
          </a:stretch>
        </p:blipFill>
        <p:spPr>
          <a:xfrm>
            <a:off x="85090" y="88900"/>
            <a:ext cx="871220" cy="680085"/>
          </a:xfrm>
          <a:prstGeom prst="rect">
            <a:avLst/>
          </a:prstGeom>
        </p:spPr>
      </p:pic>
      <p:sp>
        <p:nvSpPr>
          <p:cNvPr id="13" name="文本框 12"/>
          <p:cNvSpPr txBox="1"/>
          <p:nvPr/>
        </p:nvSpPr>
        <p:spPr>
          <a:xfrm>
            <a:off x="715645" y="256540"/>
            <a:ext cx="4145915" cy="645160"/>
          </a:xfrm>
          <a:prstGeom prst="rect">
            <a:avLst/>
          </a:prstGeom>
          <a:noFill/>
        </p:spPr>
        <p:txBody>
          <a:bodyPr wrap="square" rtlCol="0">
            <a:spAutoFit/>
          </a:bodyPr>
          <a:lstStyle/>
          <a:p>
            <a:r>
              <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点击此处添加标题</a:t>
            </a:r>
            <a:endPar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endParaRPr>
          </a:p>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cxnSp>
        <p:nvCxnSpPr>
          <p:cNvPr id="18" name="直接连接符 17"/>
          <p:cNvCxnSpPr/>
          <p:nvPr/>
        </p:nvCxnSpPr>
        <p:spPr>
          <a:xfrm>
            <a:off x="2903220" y="445770"/>
            <a:ext cx="5859780" cy="0"/>
          </a:xfrm>
          <a:prstGeom prst="line">
            <a:avLst/>
          </a:prstGeom>
          <a:ln w="12700">
            <a:solidFill>
              <a:srgbClr val="3969FA"/>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linds(horizontal)">
                                      <p:cBhvr>
                                        <p:cTn id="13" dur="500"/>
                                        <p:tgtEl>
                                          <p:spTgt spid="18"/>
                                        </p:tgtEl>
                                      </p:cBhvr>
                                    </p:animEffect>
                                  </p:childTnLst>
                                </p:cTn>
                              </p:par>
                            </p:childTnLst>
                          </p:cTn>
                        </p:par>
                        <p:par>
                          <p:cTn id="14" fill="hold">
                            <p:stCondLst>
                              <p:cond delay="500"/>
                            </p:stCondLst>
                            <p:childTnLst>
                              <p:par>
                                <p:cTn id="15" presetID="3" presetClass="entr" presetSubtype="1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par>
                          <p:cTn id="18" fill="hold">
                            <p:stCondLst>
                              <p:cond delay="1000"/>
                            </p:stCondLst>
                            <p:childTnLst>
                              <p:par>
                                <p:cTn id="19" presetID="22" presetClass="entr" presetSubtype="4"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00"/>
                                        <p:tgtEl>
                                          <p:spTgt spid="5"/>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down)">
                                      <p:cBhvr>
                                        <p:cTn id="30" dur="500"/>
                                        <p:tgtEl>
                                          <p:spTgt spid="10"/>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00"/>
                                        <p:tgtEl>
                                          <p:spTgt spid="11"/>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down)">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p:bldP spid="11" grpId="0"/>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26"/>
          <p:cNvSpPr>
            <a:spLocks noChangeArrowheads="1"/>
          </p:cNvSpPr>
          <p:nvPr/>
        </p:nvSpPr>
        <p:spPr bwMode="auto">
          <a:xfrm>
            <a:off x="1080392" y="1607245"/>
            <a:ext cx="1661858" cy="1262817"/>
          </a:xfrm>
          <a:custGeom>
            <a:avLst/>
            <a:gdLst>
              <a:gd name="T0" fmla="*/ 91845 w 2208628"/>
              <a:gd name="T1" fmla="*/ 0 h 1678298"/>
              <a:gd name="T2" fmla="*/ 1158754 w 2208628"/>
              <a:gd name="T3" fmla="*/ 0 h 1678298"/>
              <a:gd name="T4" fmla="*/ 1175128 w 2208628"/>
              <a:gd name="T5" fmla="*/ 26954 h 1678298"/>
              <a:gd name="T6" fmla="*/ 1250599 w 2208628"/>
              <a:gd name="T7" fmla="*/ 325009 h 1678298"/>
              <a:gd name="T8" fmla="*/ 625300 w 2208628"/>
              <a:gd name="T9" fmla="*/ 950309 h 1678298"/>
              <a:gd name="T10" fmla="*/ 0 w 2208628"/>
              <a:gd name="T11" fmla="*/ 325009 h 1678298"/>
              <a:gd name="T12" fmla="*/ 75470 w 2208628"/>
              <a:gd name="T13" fmla="*/ 26954 h 1678298"/>
              <a:gd name="T14" fmla="*/ 91845 w 2208628"/>
              <a:gd name="T15" fmla="*/ 0 h 1678298"/>
              <a:gd name="T16" fmla="*/ 0 60000 65536"/>
              <a:gd name="T17" fmla="*/ 0 60000 65536"/>
              <a:gd name="T18" fmla="*/ 0 60000 65536"/>
              <a:gd name="T19" fmla="*/ 0 60000 65536"/>
              <a:gd name="T20" fmla="*/ 0 60000 65536"/>
              <a:gd name="T21" fmla="*/ 0 60000 65536"/>
              <a:gd name="T22" fmla="*/ 0 60000 65536"/>
              <a:gd name="T23" fmla="*/ 0 60000 65536"/>
              <a:gd name="T24" fmla="*/ 0 w 2208628"/>
              <a:gd name="T25" fmla="*/ 0 h 1678298"/>
              <a:gd name="T26" fmla="*/ 2208628 w 2208628"/>
              <a:gd name="T27" fmla="*/ 1678298 h 167829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08628" h="1678298">
                <a:moveTo>
                  <a:pt x="162204" y="0"/>
                </a:moveTo>
                <a:lnTo>
                  <a:pt x="2046425" y="0"/>
                </a:lnTo>
                <a:lnTo>
                  <a:pt x="2075343" y="47602"/>
                </a:lnTo>
                <a:cubicBezTo>
                  <a:pt x="2160345" y="204076"/>
                  <a:pt x="2208628" y="383392"/>
                  <a:pt x="2208628" y="573984"/>
                </a:cubicBezTo>
                <a:cubicBezTo>
                  <a:pt x="2208628" y="1183880"/>
                  <a:pt x="1714210" y="1678298"/>
                  <a:pt x="1104314" y="1678298"/>
                </a:cubicBezTo>
                <a:cubicBezTo>
                  <a:pt x="494418" y="1678298"/>
                  <a:pt x="0" y="1183880"/>
                  <a:pt x="0" y="573984"/>
                </a:cubicBezTo>
                <a:cubicBezTo>
                  <a:pt x="0" y="383392"/>
                  <a:pt x="48283" y="204076"/>
                  <a:pt x="133285" y="47602"/>
                </a:cubicBezTo>
                <a:lnTo>
                  <a:pt x="162204" y="0"/>
                </a:lnTo>
                <a:close/>
              </a:path>
            </a:pathLst>
          </a:custGeom>
          <a:solidFill>
            <a:schemeClr val="bg1">
              <a:lumMod val="85000"/>
            </a:schemeClr>
          </a:solidFill>
          <a:ln w="12700">
            <a:noFill/>
            <a:beve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Calibri" panose="020F0502020204030204" pitchFamily="34" charset="0"/>
              </a:rPr>
              <a:t>80%</a:t>
            </a:r>
            <a:endPar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endParaRPr>
          </a:p>
        </p:txBody>
      </p:sp>
      <p:sp>
        <p:nvSpPr>
          <p:cNvPr id="7" name="任意多边形 32"/>
          <p:cNvSpPr>
            <a:spLocks noChangeArrowheads="1"/>
          </p:cNvSpPr>
          <p:nvPr/>
        </p:nvSpPr>
        <p:spPr bwMode="auto">
          <a:xfrm>
            <a:off x="3738233" y="1956583"/>
            <a:ext cx="1662113" cy="914400"/>
          </a:xfrm>
          <a:custGeom>
            <a:avLst/>
            <a:gdLst>
              <a:gd name="T0" fmla="*/ 3921 w 2208628"/>
              <a:gd name="T1" fmla="*/ 0 h 1214064"/>
              <a:gd name="T2" fmla="*/ 1246910 w 2208628"/>
              <a:gd name="T3" fmla="*/ 0 h 1214064"/>
              <a:gd name="T4" fmla="*/ 1250831 w 2208628"/>
              <a:gd name="T5" fmla="*/ 62258 h 1214064"/>
              <a:gd name="T6" fmla="*/ 625416 w 2208628"/>
              <a:gd name="T7" fmla="*/ 688701 h 1214064"/>
              <a:gd name="T8" fmla="*/ 0 w 2208628"/>
              <a:gd name="T9" fmla="*/ 62258 h 1214064"/>
              <a:gd name="T10" fmla="*/ 3921 w 2208628"/>
              <a:gd name="T11" fmla="*/ 0 h 1214064"/>
              <a:gd name="T12" fmla="*/ 0 60000 65536"/>
              <a:gd name="T13" fmla="*/ 0 60000 65536"/>
              <a:gd name="T14" fmla="*/ 0 60000 65536"/>
              <a:gd name="T15" fmla="*/ 0 60000 65536"/>
              <a:gd name="T16" fmla="*/ 0 60000 65536"/>
              <a:gd name="T17" fmla="*/ 0 60000 65536"/>
              <a:gd name="T18" fmla="*/ 0 w 2208628"/>
              <a:gd name="T19" fmla="*/ 0 h 1214064"/>
              <a:gd name="T20" fmla="*/ 2208628 w 2208628"/>
              <a:gd name="T21" fmla="*/ 1214064 h 1214064"/>
            </a:gdLst>
            <a:ahLst/>
            <a:cxnLst>
              <a:cxn ang="T12">
                <a:pos x="T0" y="T1"/>
              </a:cxn>
              <a:cxn ang="T13">
                <a:pos x="T2" y="T3"/>
              </a:cxn>
              <a:cxn ang="T14">
                <a:pos x="T4" y="T5"/>
              </a:cxn>
              <a:cxn ang="T15">
                <a:pos x="T6" y="T7"/>
              </a:cxn>
              <a:cxn ang="T16">
                <a:pos x="T8" y="T9"/>
              </a:cxn>
              <a:cxn ang="T17">
                <a:pos x="T10" y="T11"/>
              </a:cxn>
            </a:cxnLst>
            <a:rect l="T18" t="T19" r="T20" b="T21"/>
            <a:pathLst>
              <a:path w="2208628" h="1214064">
                <a:moveTo>
                  <a:pt x="6923" y="0"/>
                </a:moveTo>
                <a:lnTo>
                  <a:pt x="2201705" y="0"/>
                </a:lnTo>
                <a:lnTo>
                  <a:pt x="2208628" y="109750"/>
                </a:lnTo>
                <a:cubicBezTo>
                  <a:pt x="2208628" y="719646"/>
                  <a:pt x="1714210" y="1214064"/>
                  <a:pt x="1104314" y="1214064"/>
                </a:cubicBezTo>
                <a:cubicBezTo>
                  <a:pt x="494418" y="1214064"/>
                  <a:pt x="0" y="719646"/>
                  <a:pt x="0" y="109750"/>
                </a:cubicBezTo>
                <a:lnTo>
                  <a:pt x="6923" y="0"/>
                </a:lnTo>
                <a:close/>
              </a:path>
            </a:pathLst>
          </a:custGeom>
          <a:solidFill>
            <a:schemeClr val="bg1">
              <a:lumMod val="85000"/>
            </a:schemeClr>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Calibri" panose="020F0502020204030204" pitchFamily="34" charset="0"/>
              </a:rPr>
              <a:t>60%</a:t>
            </a:r>
            <a:endParaRPr lang="zh-CN" altLang="en-US">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endParaRPr>
          </a:p>
        </p:txBody>
      </p:sp>
      <p:grpSp>
        <p:nvGrpSpPr>
          <p:cNvPr id="2" name="组合 1"/>
          <p:cNvGrpSpPr/>
          <p:nvPr/>
        </p:nvGrpSpPr>
        <p:grpSpPr>
          <a:xfrm>
            <a:off x="931833" y="1059645"/>
            <a:ext cx="7280335" cy="1958975"/>
            <a:chOff x="931833" y="1059645"/>
            <a:chExt cx="7280335" cy="1958975"/>
          </a:xfrm>
        </p:grpSpPr>
        <p:sp>
          <p:nvSpPr>
            <p:cNvPr id="4" name="椭圆 2"/>
            <p:cNvSpPr>
              <a:spLocks noChangeArrowheads="1"/>
            </p:cNvSpPr>
            <p:nvPr/>
          </p:nvSpPr>
          <p:spPr bwMode="auto">
            <a:xfrm>
              <a:off x="931833" y="1059645"/>
              <a:ext cx="1958975" cy="1958975"/>
            </a:xfrm>
            <a:prstGeom prst="ellipse">
              <a:avLst/>
            </a:prstGeom>
            <a:noFill/>
            <a:ln w="19050">
              <a:solidFill>
                <a:schemeClr val="tx1">
                  <a:lumMod val="50000"/>
                  <a:lumOff val="50000"/>
                </a:schemeClr>
              </a:solidFill>
              <a:bevel/>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6" name="椭圆 29"/>
            <p:cNvSpPr>
              <a:spLocks noChangeArrowheads="1"/>
            </p:cNvSpPr>
            <p:nvPr/>
          </p:nvSpPr>
          <p:spPr bwMode="auto">
            <a:xfrm>
              <a:off x="3589008" y="1059645"/>
              <a:ext cx="1958975" cy="1958975"/>
            </a:xfrm>
            <a:prstGeom prst="ellipse">
              <a:avLst/>
            </a:prstGeom>
            <a:noFill/>
            <a:ln w="19050">
              <a:solidFill>
                <a:schemeClr val="tx1">
                  <a:lumMod val="50000"/>
                  <a:lumOff val="50000"/>
                </a:schemeClr>
              </a:solidFill>
              <a:bevel/>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椭圆 35"/>
            <p:cNvSpPr>
              <a:spLocks noChangeArrowheads="1"/>
            </p:cNvSpPr>
            <p:nvPr/>
          </p:nvSpPr>
          <p:spPr bwMode="auto">
            <a:xfrm>
              <a:off x="6253193" y="1059645"/>
              <a:ext cx="1958975" cy="1958975"/>
            </a:xfrm>
            <a:prstGeom prst="ellipse">
              <a:avLst/>
            </a:prstGeom>
            <a:noFill/>
            <a:ln w="19050">
              <a:solidFill>
                <a:schemeClr val="tx1">
                  <a:lumMod val="50000"/>
                  <a:lumOff val="50000"/>
                </a:schemeClr>
              </a:solidFill>
              <a:bevel/>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9" name="任意多边形 38"/>
          <p:cNvSpPr>
            <a:spLocks noChangeArrowheads="1"/>
          </p:cNvSpPr>
          <p:nvPr/>
        </p:nvSpPr>
        <p:spPr bwMode="auto">
          <a:xfrm>
            <a:off x="6454805" y="2328058"/>
            <a:ext cx="1557338" cy="542925"/>
          </a:xfrm>
          <a:custGeom>
            <a:avLst/>
            <a:gdLst>
              <a:gd name="T0" fmla="*/ 0 w 2069278"/>
              <a:gd name="T1" fmla="*/ 0 h 721207"/>
              <a:gd name="T2" fmla="*/ 1172052 w 2069278"/>
              <a:gd name="T3" fmla="*/ 0 h 721207"/>
              <a:gd name="T4" fmla="*/ 1162362 w 2069278"/>
              <a:gd name="T5" fmla="*/ 26489 h 721207"/>
              <a:gd name="T6" fmla="*/ 586026 w 2069278"/>
              <a:gd name="T7" fmla="*/ 408714 h 721207"/>
              <a:gd name="T8" fmla="*/ 9690 w 2069278"/>
              <a:gd name="T9" fmla="*/ 26489 h 721207"/>
              <a:gd name="T10" fmla="*/ 0 w 2069278"/>
              <a:gd name="T11" fmla="*/ 0 h 721207"/>
              <a:gd name="T12" fmla="*/ 0 60000 65536"/>
              <a:gd name="T13" fmla="*/ 0 60000 65536"/>
              <a:gd name="T14" fmla="*/ 0 60000 65536"/>
              <a:gd name="T15" fmla="*/ 0 60000 65536"/>
              <a:gd name="T16" fmla="*/ 0 60000 65536"/>
              <a:gd name="T17" fmla="*/ 0 60000 65536"/>
              <a:gd name="T18" fmla="*/ 0 w 2069278"/>
              <a:gd name="T19" fmla="*/ 0 h 721207"/>
              <a:gd name="T20" fmla="*/ 2069278 w 2069278"/>
              <a:gd name="T21" fmla="*/ 721207 h 721207"/>
            </a:gdLst>
            <a:ahLst/>
            <a:cxnLst>
              <a:cxn ang="T12">
                <a:pos x="T0" y="T1"/>
              </a:cxn>
              <a:cxn ang="T13">
                <a:pos x="T2" y="T3"/>
              </a:cxn>
              <a:cxn ang="T14">
                <a:pos x="T4" y="T5"/>
              </a:cxn>
              <a:cxn ang="T15">
                <a:pos x="T6" y="T7"/>
              </a:cxn>
              <a:cxn ang="T16">
                <a:pos x="T8" y="T9"/>
              </a:cxn>
              <a:cxn ang="T17">
                <a:pos x="T10" y="T11"/>
              </a:cxn>
            </a:cxnLst>
            <a:rect l="T18" t="T19" r="T20" b="T21"/>
            <a:pathLst>
              <a:path w="2069278" h="721207">
                <a:moveTo>
                  <a:pt x="0" y="0"/>
                </a:moveTo>
                <a:lnTo>
                  <a:pt x="2069278" y="0"/>
                </a:lnTo>
                <a:lnTo>
                  <a:pt x="2052171" y="46742"/>
                </a:lnTo>
                <a:cubicBezTo>
                  <a:pt x="1884527" y="443097"/>
                  <a:pt x="1492061" y="721207"/>
                  <a:pt x="1034639" y="721207"/>
                </a:cubicBezTo>
                <a:cubicBezTo>
                  <a:pt x="577217" y="721207"/>
                  <a:pt x="184751" y="443097"/>
                  <a:pt x="17107" y="46742"/>
                </a:cubicBezTo>
                <a:lnTo>
                  <a:pt x="0" y="0"/>
                </a:lnTo>
                <a:close/>
              </a:path>
            </a:pathLst>
          </a:custGeom>
          <a:solidFill>
            <a:schemeClr val="bg1">
              <a:lumMod val="85000"/>
            </a:schemeClr>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Calibri" panose="020F0502020204030204" pitchFamily="34" charset="0"/>
              </a:rPr>
              <a:t>25%</a:t>
            </a:r>
            <a:endPar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endParaRPr>
          </a:p>
        </p:txBody>
      </p:sp>
      <p:sp>
        <p:nvSpPr>
          <p:cNvPr id="18" name="文本框 21"/>
          <p:cNvSpPr txBox="1">
            <a:spLocks noChangeArrowheads="1"/>
          </p:cNvSpPr>
          <p:nvPr/>
        </p:nvSpPr>
        <p:spPr bwMode="auto">
          <a:xfrm>
            <a:off x="1030203" y="3417662"/>
            <a:ext cx="1705062" cy="33718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zh-CN" altLang="en-US" sz="1600"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19" name="矩形 18"/>
          <p:cNvSpPr/>
          <p:nvPr/>
        </p:nvSpPr>
        <p:spPr>
          <a:xfrm>
            <a:off x="1174616" y="3709885"/>
            <a:ext cx="1430206" cy="337185"/>
          </a:xfrm>
          <a:prstGeom prst="rect">
            <a:avLst/>
          </a:prstGeom>
        </p:spPr>
        <p:txBody>
          <a:bodyPr wrap="square">
            <a:spAutoFit/>
          </a:bodyPr>
          <a:lstStyle/>
          <a:p>
            <a:pPr algn="ct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a:t>
            </a:r>
          </a:p>
        </p:txBody>
      </p:sp>
      <p:sp>
        <p:nvSpPr>
          <p:cNvPr id="20" name="文本框 21"/>
          <p:cNvSpPr txBox="1">
            <a:spLocks noChangeArrowheads="1"/>
          </p:cNvSpPr>
          <p:nvPr/>
        </p:nvSpPr>
        <p:spPr bwMode="auto">
          <a:xfrm>
            <a:off x="3731248" y="3417662"/>
            <a:ext cx="1705062" cy="338554"/>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zh-CN" altLang="en-US" sz="1600"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21" name="矩形 20"/>
          <p:cNvSpPr/>
          <p:nvPr/>
        </p:nvSpPr>
        <p:spPr>
          <a:xfrm>
            <a:off x="3875661" y="3709885"/>
            <a:ext cx="1430206" cy="584775"/>
          </a:xfrm>
          <a:prstGeom prst="rect">
            <a:avLst/>
          </a:prstGeom>
        </p:spPr>
        <p:txBody>
          <a:bodyPr wrap="square">
            <a:spAutoFit/>
          </a:bodyPr>
          <a:lstStyle/>
          <a:p>
            <a:pPr algn="ct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请添加文字请添加文字请添加文字请添加文字请添加文字请添加文字请添加文字请添加文字</a:t>
            </a:r>
          </a:p>
        </p:txBody>
      </p:sp>
      <p:sp>
        <p:nvSpPr>
          <p:cNvPr id="22" name="文本框 21"/>
          <p:cNvSpPr txBox="1">
            <a:spLocks noChangeArrowheads="1"/>
          </p:cNvSpPr>
          <p:nvPr/>
        </p:nvSpPr>
        <p:spPr bwMode="auto">
          <a:xfrm>
            <a:off x="6330941" y="3417662"/>
            <a:ext cx="1705062" cy="338554"/>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zh-CN" altLang="en-US" sz="1600"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23" name="矩形 22"/>
          <p:cNvSpPr/>
          <p:nvPr/>
        </p:nvSpPr>
        <p:spPr>
          <a:xfrm>
            <a:off x="6482339" y="3709885"/>
            <a:ext cx="1430206" cy="584775"/>
          </a:xfrm>
          <a:prstGeom prst="rect">
            <a:avLst/>
          </a:prstGeom>
        </p:spPr>
        <p:txBody>
          <a:bodyPr wrap="square">
            <a:spAutoFit/>
          </a:bodyPr>
          <a:lstStyle/>
          <a:p>
            <a:pPr algn="ct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请添加文字请添加文字请添加文字请添加文字请添加文字请添加文字请添加文字请添加文字</a:t>
            </a:r>
          </a:p>
        </p:txBody>
      </p:sp>
      <p:pic>
        <p:nvPicPr>
          <p:cNvPr id="12" name="图片 11" descr="装饰图-1"/>
          <p:cNvPicPr>
            <a:picLocks noChangeAspect="1"/>
          </p:cNvPicPr>
          <p:nvPr/>
        </p:nvPicPr>
        <p:blipFill>
          <a:blip r:embed="rId3"/>
          <a:stretch>
            <a:fillRect/>
          </a:stretch>
        </p:blipFill>
        <p:spPr>
          <a:xfrm>
            <a:off x="85090" y="88900"/>
            <a:ext cx="871220" cy="680085"/>
          </a:xfrm>
          <a:prstGeom prst="rect">
            <a:avLst/>
          </a:prstGeom>
        </p:spPr>
      </p:pic>
      <p:sp>
        <p:nvSpPr>
          <p:cNvPr id="13" name="文本框 12"/>
          <p:cNvSpPr txBox="1"/>
          <p:nvPr/>
        </p:nvSpPr>
        <p:spPr>
          <a:xfrm>
            <a:off x="715645" y="256540"/>
            <a:ext cx="4145915" cy="645160"/>
          </a:xfrm>
          <a:prstGeom prst="rect">
            <a:avLst/>
          </a:prstGeom>
          <a:noFill/>
        </p:spPr>
        <p:txBody>
          <a:bodyPr wrap="square" rtlCol="0">
            <a:spAutoFit/>
          </a:bodyPr>
          <a:lstStyle/>
          <a:p>
            <a:r>
              <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点击此处添加标题</a:t>
            </a:r>
            <a:endPar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endParaRPr>
          </a:p>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cxnSp>
        <p:nvCxnSpPr>
          <p:cNvPr id="14" name="直接连接符 13"/>
          <p:cNvCxnSpPr/>
          <p:nvPr/>
        </p:nvCxnSpPr>
        <p:spPr>
          <a:xfrm>
            <a:off x="2903220" y="445770"/>
            <a:ext cx="5859780" cy="0"/>
          </a:xfrm>
          <a:prstGeom prst="line">
            <a:avLst/>
          </a:prstGeom>
          <a:ln w="12700">
            <a:solidFill>
              <a:srgbClr val="3969FA"/>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linds(horizontal)">
                                      <p:cBhvr>
                                        <p:cTn id="13" dur="500"/>
                                        <p:tgtEl>
                                          <p:spTgt spid="14"/>
                                        </p:tgtEl>
                                      </p:cBhvr>
                                    </p:animEffect>
                                  </p:childTnLst>
                                </p:cTn>
                              </p:par>
                            </p:childTnLst>
                          </p:cTn>
                        </p:par>
                        <p:par>
                          <p:cTn id="14" fill="hold">
                            <p:stCondLst>
                              <p:cond delay="500"/>
                            </p:stCondLst>
                            <p:childTnLst>
                              <p:par>
                                <p:cTn id="15" presetID="21" presetClass="entr" presetSubtype="1"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heel(1)">
                                      <p:cBhvr>
                                        <p:cTn id="17" dur="2000"/>
                                        <p:tgtEl>
                                          <p:spTgt spid="2"/>
                                        </p:tgtEl>
                                      </p:cBhvr>
                                    </p:animEffect>
                                  </p:childTnLst>
                                </p:cTn>
                              </p:par>
                            </p:childTnLst>
                          </p:cTn>
                        </p:par>
                        <p:par>
                          <p:cTn id="18" fill="hold">
                            <p:stCondLst>
                              <p:cond delay="2500"/>
                            </p:stCondLst>
                            <p:childTnLst>
                              <p:par>
                                <p:cTn id="19" presetID="22" presetClass="entr" presetSubtype="4"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down)">
                                      <p:cBhvr>
                                        <p:cTn id="21" dur="500"/>
                                        <p:tgtEl>
                                          <p:spTgt spid="18"/>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down)">
                                      <p:cBhvr>
                                        <p:cTn id="24" dur="500"/>
                                        <p:tgtEl>
                                          <p:spTgt spid="19"/>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down)">
                                      <p:cBhvr>
                                        <p:cTn id="27" dur="500"/>
                                        <p:tgtEl>
                                          <p:spTgt spid="20"/>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down)">
                                      <p:cBhvr>
                                        <p:cTn id="30" dur="500"/>
                                        <p:tgtEl>
                                          <p:spTgt spid="21"/>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ipe(down)">
                                      <p:cBhvr>
                                        <p:cTn id="33" dur="500"/>
                                        <p:tgtEl>
                                          <p:spTgt spid="22"/>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down)">
                                      <p:cBhvr>
                                        <p:cTn id="3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animBg="1"/>
      <p:bldP spid="21" grpId="0"/>
      <p:bldP spid="22" grpId="0" animBg="1"/>
      <p:bldP spid="23"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259429" y="1944083"/>
            <a:ext cx="1464660" cy="1319808"/>
            <a:chOff x="2277844" y="1952973"/>
            <a:chExt cx="1464660" cy="1319808"/>
          </a:xfrm>
        </p:grpSpPr>
        <p:sp>
          <p:nvSpPr>
            <p:cNvPr id="14" name="Oval 21"/>
            <p:cNvSpPr>
              <a:spLocks noChangeArrowheads="1"/>
            </p:cNvSpPr>
            <p:nvPr/>
          </p:nvSpPr>
          <p:spPr bwMode="auto">
            <a:xfrm rot="17150482">
              <a:off x="2278346" y="2255456"/>
              <a:ext cx="1016823" cy="1017827"/>
            </a:xfrm>
            <a:prstGeom prst="ellipse">
              <a:avLst/>
            </a:prstGeom>
            <a:solidFill>
              <a:srgbClr val="4363FD"/>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阿里巴巴普惠体 R" panose="00020600040101010101" charset="-122"/>
                <a:ea typeface="阿里巴巴普惠体 R" panose="00020600040101010101" charset="-122"/>
                <a:cs typeface="阿里巴巴普惠体 R" panose="00020600040101010101" charset="-122"/>
                <a:sym typeface="宋体" panose="02010600030101010101" pitchFamily="2" charset="-122"/>
              </a:endParaRPr>
            </a:p>
          </p:txBody>
        </p:sp>
        <p:sp>
          <p:nvSpPr>
            <p:cNvPr id="15" name="Freeform 22"/>
            <p:cNvSpPr>
              <a:spLocks noChangeArrowheads="1"/>
            </p:cNvSpPr>
            <p:nvPr/>
          </p:nvSpPr>
          <p:spPr bwMode="auto">
            <a:xfrm rot="17150482">
              <a:off x="3006893" y="1959652"/>
              <a:ext cx="742290" cy="728932"/>
            </a:xfrm>
            <a:custGeom>
              <a:avLst/>
              <a:gdLst>
                <a:gd name="T0" fmla="*/ 514 w 453"/>
                <a:gd name="T1" fmla="*/ 0 h 445"/>
                <a:gd name="T2" fmla="*/ 1329 w 453"/>
                <a:gd name="T3" fmla="*/ 586 h 445"/>
                <a:gd name="T4" fmla="*/ 781 w 453"/>
                <a:gd name="T5" fmla="*/ 1305 h 445"/>
                <a:gd name="T6" fmla="*/ 0 w 453"/>
                <a:gd name="T7" fmla="*/ 675 h 445"/>
                <a:gd name="T8" fmla="*/ 514 w 453"/>
                <a:gd name="T9" fmla="*/ 0 h 445"/>
                <a:gd name="T10" fmla="*/ 0 60000 65536"/>
                <a:gd name="T11" fmla="*/ 0 60000 65536"/>
                <a:gd name="T12" fmla="*/ 0 60000 65536"/>
                <a:gd name="T13" fmla="*/ 0 60000 65536"/>
                <a:gd name="T14" fmla="*/ 0 60000 65536"/>
                <a:gd name="T15" fmla="*/ 0 w 453"/>
                <a:gd name="T16" fmla="*/ 0 h 445"/>
                <a:gd name="T17" fmla="*/ 453 w 453"/>
                <a:gd name="T18" fmla="*/ 445 h 445"/>
              </a:gdLst>
              <a:ahLst/>
              <a:cxnLst>
                <a:cxn ang="T10">
                  <a:pos x="T0" y="T1"/>
                </a:cxn>
                <a:cxn ang="T11">
                  <a:pos x="T2" y="T3"/>
                </a:cxn>
                <a:cxn ang="T12">
                  <a:pos x="T4" y="T5"/>
                </a:cxn>
                <a:cxn ang="T13">
                  <a:pos x="T6" y="T7"/>
                </a:cxn>
                <a:cxn ang="T14">
                  <a:pos x="T8" y="T9"/>
                </a:cxn>
              </a:cxnLst>
              <a:rect l="T15" t="T16" r="T17" b="T18"/>
              <a:pathLst>
                <a:path w="453" h="445">
                  <a:moveTo>
                    <a:pt x="175" y="0"/>
                  </a:moveTo>
                  <a:cubicBezTo>
                    <a:pt x="148" y="159"/>
                    <a:pt x="291" y="280"/>
                    <a:pt x="453" y="200"/>
                  </a:cubicBezTo>
                  <a:cubicBezTo>
                    <a:pt x="266" y="445"/>
                    <a:pt x="266" y="445"/>
                    <a:pt x="266" y="445"/>
                  </a:cubicBezTo>
                  <a:cubicBezTo>
                    <a:pt x="300" y="268"/>
                    <a:pt x="146" y="162"/>
                    <a:pt x="0" y="230"/>
                  </a:cubicBezTo>
                  <a:lnTo>
                    <a:pt x="175" y="0"/>
                  </a:lnTo>
                  <a:close/>
                </a:path>
              </a:pathLst>
            </a:custGeom>
            <a:solidFill>
              <a:srgbClr val="4363FD"/>
            </a:solidFill>
            <a:ln>
              <a:noFill/>
            </a:ln>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21" name="Oval 28"/>
            <p:cNvSpPr>
              <a:spLocks noChangeArrowheads="1"/>
            </p:cNvSpPr>
            <p:nvPr/>
          </p:nvSpPr>
          <p:spPr bwMode="auto">
            <a:xfrm rot="17150482">
              <a:off x="2350323" y="2328469"/>
              <a:ext cx="871426" cy="873380"/>
            </a:xfrm>
            <a:prstGeom prst="ellipse">
              <a:avLst/>
            </a:prstGeom>
            <a:solidFill>
              <a:schemeClr val="bg1">
                <a:lumMod val="95000"/>
              </a:schemeClr>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阿里巴巴普惠体 R" panose="00020600040101010101" charset="-122"/>
                <a:ea typeface="阿里巴巴普惠体 R" panose="00020600040101010101" charset="-122"/>
                <a:cs typeface="阿里巴巴普惠体 R" panose="00020600040101010101" charset="-122"/>
                <a:sym typeface="宋体" panose="02010600030101010101" pitchFamily="2" charset="-122"/>
              </a:endParaRPr>
            </a:p>
          </p:txBody>
        </p:sp>
        <p:grpSp>
          <p:nvGrpSpPr>
            <p:cNvPr id="44" name="组合 43"/>
            <p:cNvGrpSpPr/>
            <p:nvPr/>
          </p:nvGrpSpPr>
          <p:grpSpPr>
            <a:xfrm>
              <a:off x="2400589" y="2372586"/>
              <a:ext cx="792480" cy="640775"/>
              <a:chOff x="3982665" y="1401005"/>
              <a:chExt cx="792480" cy="640775"/>
            </a:xfrm>
          </p:grpSpPr>
          <p:sp>
            <p:nvSpPr>
              <p:cNvPr id="45" name="TextBox 8"/>
              <p:cNvSpPr>
                <a:spLocks noChangeArrowheads="1"/>
              </p:cNvSpPr>
              <p:nvPr/>
            </p:nvSpPr>
            <p:spPr bwMode="auto">
              <a:xfrm>
                <a:off x="3982665" y="1766190"/>
                <a:ext cx="792480" cy="275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微软雅黑" panose="020B0503020204020204" charset="-122"/>
                  </a:rPr>
                  <a:t>添加标题</a:t>
                </a:r>
              </a:p>
            </p:txBody>
          </p:sp>
          <p:sp>
            <p:nvSpPr>
              <p:cNvPr id="46" name="TextBox 39"/>
              <p:cNvSpPr>
                <a:spLocks noChangeArrowheads="1"/>
              </p:cNvSpPr>
              <p:nvPr/>
            </p:nvSpPr>
            <p:spPr bwMode="auto">
              <a:xfrm>
                <a:off x="4009558" y="1401005"/>
                <a:ext cx="75873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b="1"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方正黑体简体" panose="03000509000000000000" pitchFamily="65" charset="-122"/>
                  </a:rPr>
                  <a:t>01</a:t>
                </a:r>
                <a:endParaRPr lang="zh-CN" altLang="en-US" sz="2800" b="1"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方正黑体简体" panose="03000509000000000000" pitchFamily="65" charset="-122"/>
                </a:endParaRPr>
              </a:p>
            </p:txBody>
          </p:sp>
        </p:grpSp>
      </p:grpSp>
      <p:sp>
        <p:nvSpPr>
          <p:cNvPr id="13" name="AutoShape 19"/>
          <p:cNvSpPr>
            <a:spLocks noChangeAspect="1" noChangeArrowheads="1" noTextEdit="1"/>
          </p:cNvSpPr>
          <p:nvPr/>
        </p:nvSpPr>
        <p:spPr bwMode="auto">
          <a:xfrm rot="17150482">
            <a:off x="3297330" y="574644"/>
            <a:ext cx="2880200" cy="4296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5" name="组合 4"/>
          <p:cNvGrpSpPr/>
          <p:nvPr/>
        </p:nvGrpSpPr>
        <p:grpSpPr>
          <a:xfrm>
            <a:off x="3434737" y="1282600"/>
            <a:ext cx="1273846" cy="1756923"/>
            <a:chOff x="3434737" y="1282600"/>
            <a:chExt cx="1273846" cy="1756923"/>
          </a:xfrm>
        </p:grpSpPr>
        <p:sp>
          <p:nvSpPr>
            <p:cNvPr id="17" name="Oval 24"/>
            <p:cNvSpPr>
              <a:spLocks noChangeArrowheads="1"/>
            </p:cNvSpPr>
            <p:nvPr/>
          </p:nvSpPr>
          <p:spPr bwMode="auto">
            <a:xfrm rot="17150482">
              <a:off x="3434285" y="1283051"/>
              <a:ext cx="1141175" cy="1140272"/>
            </a:xfrm>
            <a:prstGeom prst="ellipse">
              <a:avLst/>
            </a:prstGeom>
            <a:solidFill>
              <a:srgbClr val="8FAADC"/>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阿里巴巴普惠体 R" panose="00020600040101010101" charset="-122"/>
                <a:ea typeface="阿里巴巴普惠体 R" panose="00020600040101010101" charset="-122"/>
                <a:cs typeface="阿里巴巴普惠体 R" panose="00020600040101010101" charset="-122"/>
                <a:sym typeface="宋体" panose="02010600030101010101" pitchFamily="2" charset="-122"/>
              </a:endParaRPr>
            </a:p>
          </p:txBody>
        </p:sp>
        <p:grpSp>
          <p:nvGrpSpPr>
            <p:cNvPr id="4" name="组合 3"/>
            <p:cNvGrpSpPr/>
            <p:nvPr/>
          </p:nvGrpSpPr>
          <p:grpSpPr>
            <a:xfrm>
              <a:off x="3515127" y="1363647"/>
              <a:ext cx="1193456" cy="1675876"/>
              <a:chOff x="3515127" y="1363647"/>
              <a:chExt cx="1193456" cy="1675876"/>
            </a:xfrm>
          </p:grpSpPr>
          <p:sp>
            <p:nvSpPr>
              <p:cNvPr id="16" name="Freeform 23"/>
              <p:cNvSpPr>
                <a:spLocks noChangeArrowheads="1"/>
              </p:cNvSpPr>
              <p:nvPr/>
            </p:nvSpPr>
            <p:spPr bwMode="auto">
              <a:xfrm rot="17150482">
                <a:off x="3888314" y="2219254"/>
                <a:ext cx="829337" cy="811200"/>
              </a:xfrm>
              <a:custGeom>
                <a:avLst/>
                <a:gdLst>
                  <a:gd name="T0" fmla="*/ 1486 w 506"/>
                  <a:gd name="T1" fmla="*/ 757 h 495"/>
                  <a:gd name="T2" fmla="*/ 600 w 506"/>
                  <a:gd name="T3" fmla="*/ 1453 h 495"/>
                  <a:gd name="T4" fmla="*/ 0 w 506"/>
                  <a:gd name="T5" fmla="*/ 651 h 495"/>
                  <a:gd name="T6" fmla="*/ 918 w 506"/>
                  <a:gd name="T7" fmla="*/ 0 h 495"/>
                  <a:gd name="T8" fmla="*/ 1486 w 506"/>
                  <a:gd name="T9" fmla="*/ 757 h 495"/>
                  <a:gd name="T10" fmla="*/ 0 60000 65536"/>
                  <a:gd name="T11" fmla="*/ 0 60000 65536"/>
                  <a:gd name="T12" fmla="*/ 0 60000 65536"/>
                  <a:gd name="T13" fmla="*/ 0 60000 65536"/>
                  <a:gd name="T14" fmla="*/ 0 60000 65536"/>
                  <a:gd name="T15" fmla="*/ 0 w 506"/>
                  <a:gd name="T16" fmla="*/ 0 h 495"/>
                  <a:gd name="T17" fmla="*/ 506 w 506"/>
                  <a:gd name="T18" fmla="*/ 495 h 495"/>
                </a:gdLst>
                <a:ahLst/>
                <a:cxnLst>
                  <a:cxn ang="T10">
                    <a:pos x="T0" y="T1"/>
                  </a:cxn>
                  <a:cxn ang="T11">
                    <a:pos x="T2" y="T3"/>
                  </a:cxn>
                  <a:cxn ang="T12">
                    <a:pos x="T4" y="T5"/>
                  </a:cxn>
                  <a:cxn ang="T13">
                    <a:pos x="T6" y="T7"/>
                  </a:cxn>
                  <a:cxn ang="T14">
                    <a:pos x="T8" y="T9"/>
                  </a:cxn>
                </a:cxnLst>
                <a:rect l="T15" t="T16" r="T17" b="T18"/>
                <a:pathLst>
                  <a:path w="506" h="495">
                    <a:moveTo>
                      <a:pt x="506" y="258"/>
                    </a:moveTo>
                    <a:cubicBezTo>
                      <a:pt x="341" y="178"/>
                      <a:pt x="168" y="297"/>
                      <a:pt x="204" y="495"/>
                    </a:cubicBezTo>
                    <a:cubicBezTo>
                      <a:pt x="0" y="222"/>
                      <a:pt x="0" y="222"/>
                      <a:pt x="0" y="222"/>
                    </a:cubicBezTo>
                    <a:cubicBezTo>
                      <a:pt x="179" y="313"/>
                      <a:pt x="342" y="180"/>
                      <a:pt x="313" y="0"/>
                    </a:cubicBezTo>
                    <a:lnTo>
                      <a:pt x="506" y="258"/>
                    </a:lnTo>
                    <a:close/>
                  </a:path>
                </a:pathLst>
              </a:custGeom>
              <a:solidFill>
                <a:schemeClr val="accent5">
                  <a:lumMod val="60000"/>
                  <a:lumOff val="40000"/>
                </a:schemeClr>
              </a:solidFill>
              <a:ln>
                <a:noFill/>
              </a:ln>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22" name="Oval 29"/>
              <p:cNvSpPr>
                <a:spLocks noChangeArrowheads="1"/>
              </p:cNvSpPr>
              <p:nvPr/>
            </p:nvSpPr>
            <p:spPr bwMode="auto">
              <a:xfrm rot="17150482">
                <a:off x="3514672" y="1364102"/>
                <a:ext cx="978560" cy="977650"/>
              </a:xfrm>
              <a:prstGeom prst="ellipse">
                <a:avLst/>
              </a:prstGeom>
              <a:solidFill>
                <a:schemeClr val="bg1"/>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阿里巴巴普惠体 R" panose="00020600040101010101" charset="-122"/>
                  <a:ea typeface="阿里巴巴普惠体 R" panose="00020600040101010101" charset="-122"/>
                  <a:cs typeface="阿里巴巴普惠体 R" panose="00020600040101010101" charset="-122"/>
                  <a:sym typeface="宋体" panose="02010600030101010101" pitchFamily="2" charset="-122"/>
                </a:endParaRPr>
              </a:p>
            </p:txBody>
          </p:sp>
          <p:grpSp>
            <p:nvGrpSpPr>
              <p:cNvPr id="2" name="组合 1"/>
              <p:cNvGrpSpPr/>
              <p:nvPr/>
            </p:nvGrpSpPr>
            <p:grpSpPr>
              <a:xfrm>
                <a:off x="3608640" y="1466310"/>
                <a:ext cx="792480" cy="712530"/>
                <a:chOff x="3982665" y="1401005"/>
                <a:chExt cx="792480" cy="712530"/>
              </a:xfrm>
            </p:grpSpPr>
            <p:sp>
              <p:nvSpPr>
                <p:cNvPr id="6" name="TextBox 8"/>
                <p:cNvSpPr>
                  <a:spLocks noChangeArrowheads="1"/>
                </p:cNvSpPr>
                <p:nvPr/>
              </p:nvSpPr>
              <p:spPr bwMode="auto">
                <a:xfrm>
                  <a:off x="3982665" y="1837945"/>
                  <a:ext cx="792480" cy="275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微软雅黑" panose="020B0503020204020204" charset="-122"/>
                    </a:rPr>
                    <a:t>添加标题</a:t>
                  </a:r>
                </a:p>
              </p:txBody>
            </p:sp>
            <p:sp>
              <p:nvSpPr>
                <p:cNvPr id="10" name="TextBox 39"/>
                <p:cNvSpPr>
                  <a:spLocks noChangeArrowheads="1"/>
                </p:cNvSpPr>
                <p:nvPr/>
              </p:nvSpPr>
              <p:spPr bwMode="auto">
                <a:xfrm>
                  <a:off x="4009558" y="1401005"/>
                  <a:ext cx="75873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b="1"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方正黑体简体" panose="03000509000000000000" pitchFamily="65" charset="-122"/>
                    </a:rPr>
                    <a:t>02</a:t>
                  </a:r>
                  <a:endParaRPr lang="zh-CN" altLang="en-US" sz="2800" b="1"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方正黑体简体" panose="03000509000000000000" pitchFamily="65" charset="-122"/>
                  </a:endParaRPr>
                </a:p>
              </p:txBody>
            </p:sp>
          </p:grpSp>
        </p:grpSp>
      </p:grpSp>
      <p:grpSp>
        <p:nvGrpSpPr>
          <p:cNvPr id="7" name="组合 6"/>
          <p:cNvGrpSpPr/>
          <p:nvPr/>
        </p:nvGrpSpPr>
        <p:grpSpPr>
          <a:xfrm>
            <a:off x="3997517" y="2429950"/>
            <a:ext cx="1786851" cy="1630265"/>
            <a:chOff x="3984182" y="2431855"/>
            <a:chExt cx="1786851" cy="1630265"/>
          </a:xfrm>
        </p:grpSpPr>
        <p:sp>
          <p:nvSpPr>
            <p:cNvPr id="18" name="Freeform 25"/>
            <p:cNvSpPr>
              <a:spLocks noChangeArrowheads="1"/>
            </p:cNvSpPr>
            <p:nvPr/>
          </p:nvSpPr>
          <p:spPr bwMode="auto">
            <a:xfrm rot="17150482">
              <a:off x="4872324" y="2437095"/>
              <a:ext cx="903949" cy="893468"/>
            </a:xfrm>
            <a:custGeom>
              <a:avLst/>
              <a:gdLst>
                <a:gd name="T0" fmla="*/ 618 w 552"/>
                <a:gd name="T1" fmla="*/ 0 h 545"/>
                <a:gd name="T2" fmla="*/ 1618 w 552"/>
                <a:gd name="T3" fmla="*/ 667 h 545"/>
                <a:gd name="T4" fmla="*/ 938 w 552"/>
                <a:gd name="T5" fmla="*/ 1601 h 545"/>
                <a:gd name="T6" fmla="*/ 0 w 552"/>
                <a:gd name="T7" fmla="*/ 848 h 545"/>
                <a:gd name="T8" fmla="*/ 618 w 552"/>
                <a:gd name="T9" fmla="*/ 0 h 545"/>
                <a:gd name="T10" fmla="*/ 0 60000 65536"/>
                <a:gd name="T11" fmla="*/ 0 60000 65536"/>
                <a:gd name="T12" fmla="*/ 0 60000 65536"/>
                <a:gd name="T13" fmla="*/ 0 60000 65536"/>
                <a:gd name="T14" fmla="*/ 0 60000 65536"/>
                <a:gd name="T15" fmla="*/ 0 w 552"/>
                <a:gd name="T16" fmla="*/ 0 h 545"/>
                <a:gd name="T17" fmla="*/ 552 w 552"/>
                <a:gd name="T18" fmla="*/ 545 h 545"/>
              </a:gdLst>
              <a:ahLst/>
              <a:cxnLst>
                <a:cxn ang="T10">
                  <a:pos x="T0" y="T1"/>
                </a:cxn>
                <a:cxn ang="T11">
                  <a:pos x="T2" y="T3"/>
                </a:cxn>
                <a:cxn ang="T12">
                  <a:pos x="T4" y="T5"/>
                </a:cxn>
                <a:cxn ang="T13">
                  <a:pos x="T6" y="T7"/>
                </a:cxn>
                <a:cxn ang="T14">
                  <a:pos x="T8" y="T9"/>
                </a:cxn>
              </a:cxnLst>
              <a:rect l="T15" t="T16" r="T17" b="T18"/>
              <a:pathLst>
                <a:path w="552" h="545">
                  <a:moveTo>
                    <a:pt x="211" y="0"/>
                  </a:moveTo>
                  <a:cubicBezTo>
                    <a:pt x="185" y="186"/>
                    <a:pt x="357" y="331"/>
                    <a:pt x="552" y="227"/>
                  </a:cubicBezTo>
                  <a:cubicBezTo>
                    <a:pt x="320" y="545"/>
                    <a:pt x="320" y="545"/>
                    <a:pt x="320" y="545"/>
                  </a:cubicBezTo>
                  <a:cubicBezTo>
                    <a:pt x="359" y="327"/>
                    <a:pt x="169" y="207"/>
                    <a:pt x="0" y="289"/>
                  </a:cubicBezTo>
                  <a:lnTo>
                    <a:pt x="211" y="0"/>
                  </a:lnTo>
                  <a:close/>
                </a:path>
              </a:pathLst>
            </a:custGeom>
            <a:solidFill>
              <a:srgbClr val="4363FD"/>
            </a:solidFill>
            <a:ln>
              <a:noFill/>
            </a:ln>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19" name="Oval 26"/>
            <p:cNvSpPr>
              <a:spLocks noChangeArrowheads="1"/>
            </p:cNvSpPr>
            <p:nvPr/>
          </p:nvSpPr>
          <p:spPr bwMode="auto">
            <a:xfrm rot="17150482">
              <a:off x="3984690" y="2809476"/>
              <a:ext cx="1252136" cy="1253152"/>
            </a:xfrm>
            <a:prstGeom prst="ellipse">
              <a:avLst/>
            </a:prstGeom>
            <a:solidFill>
              <a:srgbClr val="4363FD"/>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dirty="0">
                <a:solidFill>
                  <a:srgbClr val="000000"/>
                </a:solidFill>
                <a:latin typeface="阿里巴巴普惠体 R" panose="00020600040101010101" charset="-122"/>
                <a:ea typeface="阿里巴巴普惠体 R" panose="00020600040101010101" charset="-122"/>
                <a:cs typeface="阿里巴巴普惠体 R" panose="00020600040101010101" charset="-122"/>
                <a:sym typeface="宋体" panose="02010600030101010101" pitchFamily="2" charset="-122"/>
              </a:endParaRPr>
            </a:p>
          </p:txBody>
        </p:sp>
        <p:sp>
          <p:nvSpPr>
            <p:cNvPr id="23" name="Oval 30"/>
            <p:cNvSpPr>
              <a:spLocks noChangeArrowheads="1"/>
            </p:cNvSpPr>
            <p:nvPr/>
          </p:nvSpPr>
          <p:spPr bwMode="auto">
            <a:xfrm rot="17150482">
              <a:off x="4073650" y="2899397"/>
              <a:ext cx="1074216" cy="1073310"/>
            </a:xfrm>
            <a:prstGeom prst="ellipse">
              <a:avLst/>
            </a:prstGeom>
            <a:solidFill>
              <a:schemeClr val="bg1">
                <a:lumMod val="95000"/>
              </a:schemeClr>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chemeClr val="tx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sym typeface="宋体" panose="02010600030101010101" pitchFamily="2" charset="-122"/>
              </a:endParaRPr>
            </a:p>
          </p:txBody>
        </p:sp>
        <p:grpSp>
          <p:nvGrpSpPr>
            <p:cNvPr id="47" name="组合 46"/>
            <p:cNvGrpSpPr/>
            <p:nvPr/>
          </p:nvGrpSpPr>
          <p:grpSpPr>
            <a:xfrm>
              <a:off x="4179870" y="3055981"/>
              <a:ext cx="792480" cy="712530"/>
              <a:chOff x="3982665" y="1401005"/>
              <a:chExt cx="792480" cy="712530"/>
            </a:xfrm>
          </p:grpSpPr>
          <p:sp>
            <p:nvSpPr>
              <p:cNvPr id="48" name="TextBox 8"/>
              <p:cNvSpPr>
                <a:spLocks noChangeArrowheads="1"/>
              </p:cNvSpPr>
              <p:nvPr/>
            </p:nvSpPr>
            <p:spPr bwMode="auto">
              <a:xfrm>
                <a:off x="3982665" y="1837945"/>
                <a:ext cx="792480" cy="275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微软雅黑" panose="020B0503020204020204" charset="-122"/>
                  </a:rPr>
                  <a:t>添加标题</a:t>
                </a:r>
              </a:p>
            </p:txBody>
          </p:sp>
          <p:sp>
            <p:nvSpPr>
              <p:cNvPr id="49" name="TextBox 39"/>
              <p:cNvSpPr>
                <a:spLocks noChangeArrowheads="1"/>
              </p:cNvSpPr>
              <p:nvPr/>
            </p:nvSpPr>
            <p:spPr bwMode="auto">
              <a:xfrm>
                <a:off x="4009558" y="1401005"/>
                <a:ext cx="75873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b="1"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方正黑体简体" panose="03000509000000000000" pitchFamily="65" charset="-122"/>
                  </a:rPr>
                  <a:t>03</a:t>
                </a:r>
                <a:endParaRPr lang="zh-CN" altLang="en-US" sz="2800" b="1"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方正黑体简体" panose="03000509000000000000" pitchFamily="65" charset="-122"/>
                </a:endParaRPr>
              </a:p>
            </p:txBody>
          </p:sp>
        </p:grpSp>
      </p:grpSp>
      <p:grpSp>
        <p:nvGrpSpPr>
          <p:cNvPr id="8" name="组合 7"/>
          <p:cNvGrpSpPr/>
          <p:nvPr/>
        </p:nvGrpSpPr>
        <p:grpSpPr>
          <a:xfrm>
            <a:off x="5360055" y="1539344"/>
            <a:ext cx="1471257" cy="1471188"/>
            <a:chOff x="5360055" y="1539344"/>
            <a:chExt cx="1471257" cy="1471188"/>
          </a:xfrm>
        </p:grpSpPr>
        <p:sp>
          <p:nvSpPr>
            <p:cNvPr id="20" name="Oval 27"/>
            <p:cNvSpPr>
              <a:spLocks noChangeArrowheads="1"/>
            </p:cNvSpPr>
            <p:nvPr/>
          </p:nvSpPr>
          <p:spPr bwMode="auto">
            <a:xfrm rot="17150482">
              <a:off x="5360089" y="1539309"/>
              <a:ext cx="1471188" cy="1471257"/>
            </a:xfrm>
            <a:prstGeom prst="ellipse">
              <a:avLst/>
            </a:prstGeom>
            <a:solidFill>
              <a:srgbClr val="8FAADC"/>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阿里巴巴普惠体 R" panose="00020600040101010101" charset="-122"/>
                <a:ea typeface="阿里巴巴普惠体 R" panose="00020600040101010101" charset="-122"/>
                <a:cs typeface="阿里巴巴普惠体 R" panose="00020600040101010101" charset="-122"/>
                <a:sym typeface="宋体" panose="02010600030101010101" pitchFamily="2" charset="-122"/>
              </a:endParaRPr>
            </a:p>
          </p:txBody>
        </p:sp>
        <p:sp>
          <p:nvSpPr>
            <p:cNvPr id="24" name="Oval 31"/>
            <p:cNvSpPr>
              <a:spLocks noChangeArrowheads="1"/>
            </p:cNvSpPr>
            <p:nvPr/>
          </p:nvSpPr>
          <p:spPr bwMode="auto">
            <a:xfrm rot="17150482">
              <a:off x="5465162" y="1644648"/>
              <a:ext cx="1261702" cy="1261761"/>
            </a:xfrm>
            <a:prstGeom prst="ellipse">
              <a:avLst/>
            </a:prstGeom>
            <a:solidFill>
              <a:schemeClr val="bg1"/>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阿里巴巴普惠体 R" panose="00020600040101010101" charset="-122"/>
                <a:ea typeface="阿里巴巴普惠体 R" panose="00020600040101010101" charset="-122"/>
                <a:cs typeface="阿里巴巴普惠体 R" panose="00020600040101010101" charset="-122"/>
                <a:sym typeface="宋体" panose="02010600030101010101" pitchFamily="2" charset="-122"/>
              </a:endParaRPr>
            </a:p>
          </p:txBody>
        </p:sp>
        <p:grpSp>
          <p:nvGrpSpPr>
            <p:cNvPr id="50" name="组合 49"/>
            <p:cNvGrpSpPr/>
            <p:nvPr/>
          </p:nvGrpSpPr>
          <p:grpSpPr>
            <a:xfrm>
              <a:off x="5679341" y="1903250"/>
              <a:ext cx="792480" cy="712530"/>
              <a:chOff x="3982665" y="1401005"/>
              <a:chExt cx="792480" cy="712530"/>
            </a:xfrm>
          </p:grpSpPr>
          <p:sp>
            <p:nvSpPr>
              <p:cNvPr id="51" name="TextBox 8"/>
              <p:cNvSpPr>
                <a:spLocks noChangeArrowheads="1"/>
              </p:cNvSpPr>
              <p:nvPr/>
            </p:nvSpPr>
            <p:spPr bwMode="auto">
              <a:xfrm>
                <a:off x="3982665" y="1837945"/>
                <a:ext cx="792480" cy="275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微软雅黑" panose="020B0503020204020204" charset="-122"/>
                  </a:rPr>
                  <a:t>添加标题</a:t>
                </a:r>
              </a:p>
            </p:txBody>
          </p:sp>
          <p:sp>
            <p:nvSpPr>
              <p:cNvPr id="52" name="TextBox 39"/>
              <p:cNvSpPr>
                <a:spLocks noChangeArrowheads="1"/>
              </p:cNvSpPr>
              <p:nvPr/>
            </p:nvSpPr>
            <p:spPr bwMode="auto">
              <a:xfrm>
                <a:off x="4009558" y="1401005"/>
                <a:ext cx="75873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b="1"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方正黑体简体" panose="03000509000000000000" pitchFamily="65" charset="-122"/>
                  </a:rPr>
                  <a:t>04</a:t>
                </a:r>
                <a:endParaRPr lang="zh-CN" altLang="en-US" sz="2800" b="1"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方正黑体简体" panose="03000509000000000000" pitchFamily="65" charset="-122"/>
                </a:endParaRPr>
              </a:p>
            </p:txBody>
          </p:sp>
        </p:grpSp>
      </p:grpSp>
      <p:grpSp>
        <p:nvGrpSpPr>
          <p:cNvPr id="12" name="组合 11"/>
          <p:cNvGrpSpPr/>
          <p:nvPr/>
        </p:nvGrpSpPr>
        <p:grpSpPr>
          <a:xfrm>
            <a:off x="5897563" y="771625"/>
            <a:ext cx="2462996" cy="629408"/>
            <a:chOff x="5890578" y="771625"/>
            <a:chExt cx="2462996" cy="629408"/>
          </a:xfrm>
        </p:grpSpPr>
        <p:sp>
          <p:nvSpPr>
            <p:cNvPr id="54" name="文本框 53"/>
            <p:cNvSpPr txBox="1">
              <a:spLocks noChangeArrowheads="1"/>
            </p:cNvSpPr>
            <p:nvPr/>
          </p:nvSpPr>
          <p:spPr bwMode="auto">
            <a:xfrm>
              <a:off x="5890578" y="771625"/>
              <a:ext cx="1705062" cy="33718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600"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55" name="矩形 54"/>
            <p:cNvSpPr/>
            <p:nvPr/>
          </p:nvSpPr>
          <p:spPr>
            <a:xfrm>
              <a:off x="5890578" y="1063848"/>
              <a:ext cx="2462996" cy="337185"/>
            </a:xfrm>
            <a:prstGeom prst="rect">
              <a:avLst/>
            </a:prstGeom>
          </p:spPr>
          <p:txBody>
            <a:bodyPr wrap="square">
              <a:spAutoFit/>
            </a:bodyPr>
            <a:lstStyle/>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请添加文字请添加文字请添加文字请添加文字请添加文字请添加文字请添加文字请添加文字</a:t>
              </a:r>
            </a:p>
          </p:txBody>
        </p:sp>
      </p:grpSp>
      <p:grpSp>
        <p:nvGrpSpPr>
          <p:cNvPr id="25" name="组合 24"/>
          <p:cNvGrpSpPr/>
          <p:nvPr/>
        </p:nvGrpSpPr>
        <p:grpSpPr>
          <a:xfrm>
            <a:off x="5316886" y="3608530"/>
            <a:ext cx="2462996" cy="629408"/>
            <a:chOff x="5316886" y="3608530"/>
            <a:chExt cx="2462996" cy="629408"/>
          </a:xfrm>
        </p:grpSpPr>
        <p:sp>
          <p:nvSpPr>
            <p:cNvPr id="56" name="文本框 55"/>
            <p:cNvSpPr txBox="1">
              <a:spLocks noChangeArrowheads="1"/>
            </p:cNvSpPr>
            <p:nvPr/>
          </p:nvSpPr>
          <p:spPr bwMode="auto">
            <a:xfrm>
              <a:off x="5316886" y="3608530"/>
              <a:ext cx="1705062" cy="33718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600"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57" name="矩形 56"/>
            <p:cNvSpPr/>
            <p:nvPr/>
          </p:nvSpPr>
          <p:spPr>
            <a:xfrm>
              <a:off x="5316886" y="3900753"/>
              <a:ext cx="2462996" cy="337185"/>
            </a:xfrm>
            <a:prstGeom prst="rect">
              <a:avLst/>
            </a:prstGeom>
          </p:spPr>
          <p:txBody>
            <a:bodyPr wrap="square">
              <a:spAutoFit/>
            </a:bodyPr>
            <a:lstStyle/>
            <a:p>
              <a:pP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请添加文字请添加文字请添加文字请添加文字请添加文字请添加文字请添加文字请添加文字</a:t>
              </a:r>
            </a:p>
          </p:txBody>
        </p:sp>
      </p:grpSp>
      <p:grpSp>
        <p:nvGrpSpPr>
          <p:cNvPr id="9" name="组合 8"/>
          <p:cNvGrpSpPr/>
          <p:nvPr/>
        </p:nvGrpSpPr>
        <p:grpSpPr>
          <a:xfrm>
            <a:off x="618710" y="3439253"/>
            <a:ext cx="2462996" cy="629408"/>
            <a:chOff x="611725" y="3439253"/>
            <a:chExt cx="2462996" cy="629408"/>
          </a:xfrm>
        </p:grpSpPr>
        <p:sp>
          <p:nvSpPr>
            <p:cNvPr id="58" name="文本框 57"/>
            <p:cNvSpPr txBox="1">
              <a:spLocks noChangeArrowheads="1"/>
            </p:cNvSpPr>
            <p:nvPr/>
          </p:nvSpPr>
          <p:spPr bwMode="auto">
            <a:xfrm>
              <a:off x="1369659" y="3439253"/>
              <a:ext cx="1705062" cy="33718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r"/>
              <a:r>
                <a:rPr lang="zh-CN" altLang="en-US" sz="1600"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59" name="矩形 58"/>
            <p:cNvSpPr/>
            <p:nvPr/>
          </p:nvSpPr>
          <p:spPr>
            <a:xfrm>
              <a:off x="611725" y="3731476"/>
              <a:ext cx="2462996" cy="337185"/>
            </a:xfrm>
            <a:prstGeom prst="rect">
              <a:avLst/>
            </a:prstGeom>
          </p:spPr>
          <p:txBody>
            <a:bodyPr wrap="square">
              <a:spAutoFit/>
            </a:bodyPr>
            <a:lstStyle/>
            <a:p>
              <a:pPr algn="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请添加文字请添加文字请添加文字请添加文字请添加文字请添加文字添加文字请添加文字</a:t>
              </a:r>
            </a:p>
          </p:txBody>
        </p:sp>
      </p:grpSp>
      <p:grpSp>
        <p:nvGrpSpPr>
          <p:cNvPr id="11" name="组合 10"/>
          <p:cNvGrpSpPr/>
          <p:nvPr/>
        </p:nvGrpSpPr>
        <p:grpSpPr>
          <a:xfrm>
            <a:off x="771270" y="1182279"/>
            <a:ext cx="2462996" cy="629408"/>
            <a:chOff x="764285" y="1182279"/>
            <a:chExt cx="2462996" cy="629408"/>
          </a:xfrm>
        </p:grpSpPr>
        <p:sp>
          <p:nvSpPr>
            <p:cNvPr id="60" name="文本框 59"/>
            <p:cNvSpPr txBox="1">
              <a:spLocks noChangeArrowheads="1"/>
            </p:cNvSpPr>
            <p:nvPr/>
          </p:nvSpPr>
          <p:spPr bwMode="auto">
            <a:xfrm>
              <a:off x="1522219" y="1182279"/>
              <a:ext cx="1705062" cy="33718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r"/>
              <a:r>
                <a:rPr lang="zh-CN" altLang="en-US" sz="1600"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61" name="矩形 60"/>
            <p:cNvSpPr/>
            <p:nvPr/>
          </p:nvSpPr>
          <p:spPr>
            <a:xfrm>
              <a:off x="764285" y="1474502"/>
              <a:ext cx="2462996" cy="337185"/>
            </a:xfrm>
            <a:prstGeom prst="rect">
              <a:avLst/>
            </a:prstGeom>
          </p:spPr>
          <p:txBody>
            <a:bodyPr wrap="square">
              <a:spAutoFit/>
            </a:bodyPr>
            <a:lstStyle/>
            <a:p>
              <a:pPr algn="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请添加文字请添加文字请添加文字请添加文字请添加文字请添加文字请添加文字请添加文字</a:t>
              </a:r>
            </a:p>
          </p:txBody>
        </p:sp>
      </p:grpSp>
      <p:pic>
        <p:nvPicPr>
          <p:cNvPr id="29" name="图片 28" descr="装饰图-1"/>
          <p:cNvPicPr>
            <a:picLocks noChangeAspect="1"/>
          </p:cNvPicPr>
          <p:nvPr/>
        </p:nvPicPr>
        <p:blipFill>
          <a:blip r:embed="rId3"/>
          <a:stretch>
            <a:fillRect/>
          </a:stretch>
        </p:blipFill>
        <p:spPr>
          <a:xfrm>
            <a:off x="85090" y="88900"/>
            <a:ext cx="871220" cy="680085"/>
          </a:xfrm>
          <a:prstGeom prst="rect">
            <a:avLst/>
          </a:prstGeom>
        </p:spPr>
      </p:pic>
      <p:sp>
        <p:nvSpPr>
          <p:cNvPr id="30" name="文本框 29"/>
          <p:cNvSpPr txBox="1"/>
          <p:nvPr/>
        </p:nvSpPr>
        <p:spPr>
          <a:xfrm>
            <a:off x="715645" y="256540"/>
            <a:ext cx="4145915" cy="645160"/>
          </a:xfrm>
          <a:prstGeom prst="rect">
            <a:avLst/>
          </a:prstGeom>
          <a:noFill/>
        </p:spPr>
        <p:txBody>
          <a:bodyPr wrap="square" rtlCol="0">
            <a:spAutoFit/>
          </a:bodyPr>
          <a:lstStyle/>
          <a:p>
            <a:r>
              <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点击此处添加标题</a:t>
            </a:r>
            <a:endPar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endParaRPr>
          </a:p>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cxnSp>
        <p:nvCxnSpPr>
          <p:cNvPr id="31" name="直接连接符 30"/>
          <p:cNvCxnSpPr/>
          <p:nvPr/>
        </p:nvCxnSpPr>
        <p:spPr>
          <a:xfrm>
            <a:off x="2903220" y="445770"/>
            <a:ext cx="5859780" cy="0"/>
          </a:xfrm>
          <a:prstGeom prst="line">
            <a:avLst/>
          </a:prstGeom>
          <a:ln w="12700">
            <a:solidFill>
              <a:srgbClr val="3969FA"/>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blinds(horizontal)">
                                      <p:cBhvr>
                                        <p:cTn id="10" dur="500"/>
                                        <p:tgtEl>
                                          <p:spTgt spid="30"/>
                                        </p:tgtEl>
                                      </p:cBhvr>
                                    </p:animEffect>
                                  </p:childTnLst>
                                </p:cTn>
                              </p:par>
                              <p:par>
                                <p:cTn id="11" presetID="3" presetClass="entr" presetSubtype="1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linds(horizontal)">
                                      <p:cBhvr>
                                        <p:cTn id="13" dur="500"/>
                                        <p:tgtEl>
                                          <p:spTgt spid="31"/>
                                        </p:tgtEl>
                                      </p:cBhvr>
                                    </p:animEffect>
                                  </p:childTnLst>
                                </p:cTn>
                              </p:par>
                            </p:childTnLst>
                          </p:cTn>
                        </p:par>
                        <p:par>
                          <p:cTn id="14" fill="hold">
                            <p:stCondLst>
                              <p:cond delay="500"/>
                            </p:stCondLst>
                            <p:childTnLst>
                              <p:par>
                                <p:cTn id="15" presetID="21" presetClass="entr" presetSubtype="1"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par>
                                <p:cTn id="18" presetID="21" presetClass="entr" presetSubtype="1"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heel(1)">
                                      <p:cBhvr>
                                        <p:cTn id="20" dur="2000"/>
                                        <p:tgtEl>
                                          <p:spTgt spid="3"/>
                                        </p:tgtEl>
                                      </p:cBhvr>
                                    </p:animEffect>
                                  </p:childTnLst>
                                </p:cTn>
                              </p:par>
                              <p:par>
                                <p:cTn id="21" presetID="21" presetClass="entr" presetSubtype="1"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heel(1)">
                                      <p:cBhvr>
                                        <p:cTn id="23" dur="2000"/>
                                        <p:tgtEl>
                                          <p:spTgt spid="7"/>
                                        </p:tgtEl>
                                      </p:cBhvr>
                                    </p:animEffect>
                                  </p:childTnLst>
                                </p:cTn>
                              </p:par>
                              <p:par>
                                <p:cTn id="24" presetID="21" presetClass="entr" presetSubtype="1"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heel(1)">
                                      <p:cBhvr>
                                        <p:cTn id="26" dur="2000"/>
                                        <p:tgtEl>
                                          <p:spTgt spid="8"/>
                                        </p:tgtEl>
                                      </p:cBhvr>
                                    </p:animEffect>
                                  </p:childTnLst>
                                </p:cTn>
                              </p:par>
                            </p:childTnLst>
                          </p:cTn>
                        </p:par>
                        <p:par>
                          <p:cTn id="27" fill="hold">
                            <p:stCondLst>
                              <p:cond delay="2500"/>
                            </p:stCondLst>
                            <p:childTnLst>
                              <p:par>
                                <p:cTn id="28" presetID="3" presetClass="entr" presetSubtype="10" fill="hold"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linds(horizontal)">
                                      <p:cBhvr>
                                        <p:cTn id="30" dur="500"/>
                                        <p:tgtEl>
                                          <p:spTgt spid="12"/>
                                        </p:tgtEl>
                                      </p:cBhvr>
                                    </p:animEffect>
                                  </p:childTnLst>
                                </p:cTn>
                              </p:par>
                              <p:par>
                                <p:cTn id="31" presetID="3" presetClass="entr" presetSubtype="1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linds(horizontal)">
                                      <p:cBhvr>
                                        <p:cTn id="33" dur="500"/>
                                        <p:tgtEl>
                                          <p:spTgt spid="9"/>
                                        </p:tgtEl>
                                      </p:cBhvr>
                                    </p:animEffect>
                                  </p:childTnLst>
                                </p:cTn>
                              </p:par>
                              <p:par>
                                <p:cTn id="34" presetID="3" presetClass="entr" presetSubtype="10"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linds(horizontal)">
                                      <p:cBhvr>
                                        <p:cTn id="36" dur="500"/>
                                        <p:tgtEl>
                                          <p:spTgt spid="11"/>
                                        </p:tgtEl>
                                      </p:cBhvr>
                                    </p:animEffect>
                                  </p:childTnLst>
                                </p:cTn>
                              </p:par>
                              <p:par>
                                <p:cTn id="37" presetID="3" presetClass="entr" presetSubtype="10"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blinds(horizontal)">
                                      <p:cBhvr>
                                        <p:cTn id="3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底"/>
          <p:cNvPicPr>
            <a:picLocks noChangeAspect="1"/>
          </p:cNvPicPr>
          <p:nvPr/>
        </p:nvPicPr>
        <p:blipFill>
          <a:blip r:embed="rId3"/>
          <a:stretch>
            <a:fillRect/>
          </a:stretch>
        </p:blipFill>
        <p:spPr>
          <a:xfrm>
            <a:off x="-32385" y="-3810"/>
            <a:ext cx="9178925" cy="5163185"/>
          </a:xfrm>
          <a:prstGeom prst="rect">
            <a:avLst/>
          </a:prstGeom>
        </p:spPr>
      </p:pic>
      <p:sp>
        <p:nvSpPr>
          <p:cNvPr id="9" name="任意多边形 8"/>
          <p:cNvSpPr/>
          <p:nvPr/>
        </p:nvSpPr>
        <p:spPr>
          <a:xfrm rot="10800000">
            <a:off x="2139766" y="2498102"/>
            <a:ext cx="6827704" cy="904501"/>
          </a:xfrm>
          <a:custGeom>
            <a:avLst/>
            <a:gdLst>
              <a:gd name="connsiteX0" fmla="*/ 0 w 12216983"/>
              <a:gd name="connsiteY0" fmla="*/ 411073 h 1206001"/>
              <a:gd name="connsiteX1" fmla="*/ 2188563 w 12216983"/>
              <a:gd name="connsiteY1" fmla="*/ 36319 h 1206001"/>
              <a:gd name="connsiteX2" fmla="*/ 5126636 w 12216983"/>
              <a:gd name="connsiteY2" fmla="*/ 1205551 h 1206001"/>
              <a:gd name="connsiteX3" fmla="*/ 8934137 w 12216983"/>
              <a:gd name="connsiteY3" fmla="*/ 186220 h 1206001"/>
              <a:gd name="connsiteX4" fmla="*/ 12216983 w 12216983"/>
              <a:gd name="connsiteY4" fmla="*/ 1070640 h 1206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6983" h="1206001">
                <a:moveTo>
                  <a:pt x="0" y="411073"/>
                </a:moveTo>
                <a:cubicBezTo>
                  <a:pt x="667062" y="157489"/>
                  <a:pt x="1334124" y="-96094"/>
                  <a:pt x="2188563" y="36319"/>
                </a:cubicBezTo>
                <a:cubicBezTo>
                  <a:pt x="3043002" y="168732"/>
                  <a:pt x="4002374" y="1180568"/>
                  <a:pt x="5126636" y="1205551"/>
                </a:cubicBezTo>
                <a:cubicBezTo>
                  <a:pt x="6250898" y="1230534"/>
                  <a:pt x="7752413" y="208705"/>
                  <a:pt x="8934137" y="186220"/>
                </a:cubicBezTo>
                <a:cubicBezTo>
                  <a:pt x="10115861" y="163735"/>
                  <a:pt x="11166422" y="617187"/>
                  <a:pt x="12216983" y="1070640"/>
                </a:cubicBezTo>
              </a:path>
            </a:pathLst>
          </a:custGeom>
          <a:noFill/>
          <a:ln w="127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阿里巴巴普惠体 R" panose="00020600040101010101" charset="-122"/>
              <a:ea typeface="阿里巴巴普惠体 R" panose="00020600040101010101" charset="-122"/>
              <a:cs typeface="阿里巴巴普惠体 R" panose="00020600040101010101" charset="-122"/>
            </a:endParaRPr>
          </a:p>
        </p:txBody>
      </p:sp>
      <p:sp>
        <p:nvSpPr>
          <p:cNvPr id="10" name="任意多边形 9"/>
          <p:cNvSpPr/>
          <p:nvPr/>
        </p:nvSpPr>
        <p:spPr>
          <a:xfrm>
            <a:off x="2211521" y="2593571"/>
            <a:ext cx="6765792" cy="904501"/>
          </a:xfrm>
          <a:custGeom>
            <a:avLst/>
            <a:gdLst>
              <a:gd name="connsiteX0" fmla="*/ 0 w 12216983"/>
              <a:gd name="connsiteY0" fmla="*/ 411073 h 1206001"/>
              <a:gd name="connsiteX1" fmla="*/ 2188563 w 12216983"/>
              <a:gd name="connsiteY1" fmla="*/ 36319 h 1206001"/>
              <a:gd name="connsiteX2" fmla="*/ 5126636 w 12216983"/>
              <a:gd name="connsiteY2" fmla="*/ 1205551 h 1206001"/>
              <a:gd name="connsiteX3" fmla="*/ 8934137 w 12216983"/>
              <a:gd name="connsiteY3" fmla="*/ 186220 h 1206001"/>
              <a:gd name="connsiteX4" fmla="*/ 12216983 w 12216983"/>
              <a:gd name="connsiteY4" fmla="*/ 1070640 h 1206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6983" h="1206001">
                <a:moveTo>
                  <a:pt x="0" y="411073"/>
                </a:moveTo>
                <a:cubicBezTo>
                  <a:pt x="667062" y="157489"/>
                  <a:pt x="1334124" y="-96094"/>
                  <a:pt x="2188563" y="36319"/>
                </a:cubicBezTo>
                <a:cubicBezTo>
                  <a:pt x="3043002" y="168732"/>
                  <a:pt x="4002374" y="1180568"/>
                  <a:pt x="5126636" y="1205551"/>
                </a:cubicBezTo>
                <a:cubicBezTo>
                  <a:pt x="6250898" y="1230534"/>
                  <a:pt x="7752413" y="208705"/>
                  <a:pt x="8934137" y="186220"/>
                </a:cubicBezTo>
                <a:cubicBezTo>
                  <a:pt x="10115861" y="163735"/>
                  <a:pt x="11166422" y="617187"/>
                  <a:pt x="12216983" y="1070640"/>
                </a:cubicBezTo>
              </a:path>
            </a:pathLst>
          </a:custGeom>
          <a:noFill/>
          <a:ln w="127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阿里巴巴普惠体 R" panose="00020600040101010101" charset="-122"/>
              <a:ea typeface="阿里巴巴普惠体 R" panose="00020600040101010101" charset="-122"/>
              <a:cs typeface="阿里巴巴普惠体 R" panose="00020600040101010101" charset="-122"/>
            </a:endParaRPr>
          </a:p>
        </p:txBody>
      </p:sp>
      <p:sp>
        <p:nvSpPr>
          <p:cNvPr id="11" name="矩形 10"/>
          <p:cNvSpPr/>
          <p:nvPr/>
        </p:nvSpPr>
        <p:spPr>
          <a:xfrm>
            <a:off x="2395328" y="2998615"/>
            <a:ext cx="406285" cy="406285"/>
          </a:xfrm>
          <a:prstGeom prst="rect">
            <a:avLst/>
          </a:prstGeom>
          <a:solidFill>
            <a:srgbClr val="2275F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0">
              <a:latin typeface="阿里巴巴普惠体 R" panose="00020600040101010101" charset="-122"/>
              <a:ea typeface="阿里巴巴普惠体 R" panose="00020600040101010101" charset="-122"/>
              <a:cs typeface="阿里巴巴普惠体 R" panose="00020600040101010101" charset="-122"/>
            </a:endParaRPr>
          </a:p>
        </p:txBody>
      </p:sp>
      <p:sp>
        <p:nvSpPr>
          <p:cNvPr id="12" name="矩形 11"/>
          <p:cNvSpPr/>
          <p:nvPr/>
        </p:nvSpPr>
        <p:spPr>
          <a:xfrm>
            <a:off x="4859923" y="2465464"/>
            <a:ext cx="106286" cy="106286"/>
          </a:xfrm>
          <a:prstGeom prst="rect">
            <a:avLst/>
          </a:prstGeom>
          <a:solidFill>
            <a:srgbClr val="0C82EE"/>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0">
              <a:latin typeface="阿里巴巴普惠体 R" panose="00020600040101010101" charset="-122"/>
              <a:ea typeface="阿里巴巴普惠体 R" panose="00020600040101010101" charset="-122"/>
              <a:cs typeface="阿里巴巴普惠体 R" panose="00020600040101010101" charset="-122"/>
            </a:endParaRPr>
          </a:p>
        </p:txBody>
      </p:sp>
      <p:sp>
        <p:nvSpPr>
          <p:cNvPr id="13" name="矩形 12"/>
          <p:cNvSpPr/>
          <p:nvPr/>
        </p:nvSpPr>
        <p:spPr>
          <a:xfrm>
            <a:off x="6793092" y="3272155"/>
            <a:ext cx="225917" cy="225917"/>
          </a:xfrm>
          <a:prstGeom prst="rect">
            <a:avLst/>
          </a:prstGeom>
          <a:solidFill>
            <a:srgbClr val="107FE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0">
              <a:latin typeface="阿里巴巴普惠体 R" panose="00020600040101010101" charset="-122"/>
              <a:ea typeface="阿里巴巴普惠体 R" panose="00020600040101010101" charset="-122"/>
              <a:cs typeface="阿里巴巴普惠体 R" panose="00020600040101010101" charset="-122"/>
            </a:endParaRPr>
          </a:p>
        </p:txBody>
      </p:sp>
      <p:sp>
        <p:nvSpPr>
          <p:cNvPr id="14" name="矩形 13"/>
          <p:cNvSpPr/>
          <p:nvPr/>
        </p:nvSpPr>
        <p:spPr>
          <a:xfrm>
            <a:off x="4236707" y="3102294"/>
            <a:ext cx="102507" cy="102507"/>
          </a:xfrm>
          <a:prstGeom prst="rect">
            <a:avLst/>
          </a:prstGeom>
          <a:solidFill>
            <a:srgbClr val="0885EC"/>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0">
              <a:latin typeface="阿里巴巴普惠体 R" panose="00020600040101010101" charset="-122"/>
              <a:ea typeface="阿里巴巴普惠体 R" panose="00020600040101010101" charset="-122"/>
              <a:cs typeface="阿里巴巴普惠体 R" panose="00020600040101010101" charset="-122"/>
            </a:endParaRPr>
          </a:p>
        </p:txBody>
      </p:sp>
      <p:sp>
        <p:nvSpPr>
          <p:cNvPr id="15" name="矩形 14"/>
          <p:cNvSpPr/>
          <p:nvPr/>
        </p:nvSpPr>
        <p:spPr>
          <a:xfrm>
            <a:off x="4746965" y="3082941"/>
            <a:ext cx="296523" cy="296523"/>
          </a:xfrm>
          <a:prstGeom prst="rect">
            <a:avLst/>
          </a:prstGeom>
          <a:solidFill>
            <a:srgbClr val="0B83ED"/>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0">
              <a:latin typeface="阿里巴巴普惠体 R" panose="00020600040101010101" charset="-122"/>
              <a:ea typeface="阿里巴巴普惠体 R" panose="00020600040101010101" charset="-122"/>
              <a:cs typeface="阿里巴巴普惠体 R" panose="00020600040101010101" charset="-122"/>
            </a:endParaRPr>
          </a:p>
        </p:txBody>
      </p:sp>
      <p:pic>
        <p:nvPicPr>
          <p:cNvPr id="6" name="图片 5" descr="装饰图"/>
          <p:cNvPicPr>
            <a:picLocks noChangeAspect="1"/>
          </p:cNvPicPr>
          <p:nvPr/>
        </p:nvPicPr>
        <p:blipFill>
          <a:blip r:embed="rId4"/>
          <a:stretch>
            <a:fillRect/>
          </a:stretch>
        </p:blipFill>
        <p:spPr>
          <a:xfrm>
            <a:off x="429895" y="526415"/>
            <a:ext cx="3651250" cy="3984625"/>
          </a:xfrm>
          <a:prstGeom prst="rect">
            <a:avLst/>
          </a:prstGeom>
        </p:spPr>
      </p:pic>
      <p:sp>
        <p:nvSpPr>
          <p:cNvPr id="2" name="通用PPT 12"/>
          <p:cNvSpPr>
            <a:spLocks noChangeArrowheads="1"/>
          </p:cNvSpPr>
          <p:nvPr/>
        </p:nvSpPr>
        <p:spPr bwMode="auto">
          <a:xfrm>
            <a:off x="3689340" y="1420541"/>
            <a:ext cx="4923540" cy="92202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5400" dirty="0">
                <a:solidFill>
                  <a:schemeClr val="tx1">
                    <a:lumMod val="75000"/>
                    <a:lumOff val="25000"/>
                  </a:schemeClr>
                </a:solidFill>
                <a:effectLst/>
                <a:latin typeface="阿里巴巴普惠体 B" panose="00020600040101010101" charset="-122"/>
                <a:ea typeface="阿里巴巴普惠体 B" panose="00020600040101010101" charset="-122"/>
                <a:cs typeface="阿里巴巴普惠体 R" panose="00020600040101010101" charset="-122"/>
                <a:sym typeface="时尚中黑简体" panose="01010104010101010101" pitchFamily="2" charset="-122"/>
              </a:rPr>
              <a:t>谢谢观看</a:t>
            </a:r>
          </a:p>
        </p:txBody>
      </p:sp>
      <p:sp>
        <p:nvSpPr>
          <p:cNvPr id="639" name="商务灰 12"/>
          <p:cNvSpPr>
            <a:spLocks noChangeArrowheads="1"/>
          </p:cNvSpPr>
          <p:nvPr/>
        </p:nvSpPr>
        <p:spPr bwMode="auto">
          <a:xfrm>
            <a:off x="4733123" y="2184190"/>
            <a:ext cx="2656672" cy="46037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spcBef>
                <a:spcPct val="0"/>
              </a:spcBef>
              <a:buFont typeface="Arial" panose="020B0604020202020204" pitchFamily="34" charset="0"/>
              <a:buNone/>
            </a:pPr>
            <a:r>
              <a:rPr lang="en-US" altLang="zh-CN" sz="2400" dirty="0">
                <a:solidFill>
                  <a:schemeClr val="tx1">
                    <a:lumMod val="65000"/>
                    <a:lumOff val="35000"/>
                  </a:schemeClr>
                </a:solidFill>
                <a:effectLst/>
                <a:latin typeface="阿里巴巴普惠体 B" panose="00020600040101010101" charset="-122"/>
                <a:ea typeface="阿里巴巴普惠体 B" panose="00020600040101010101" charset="-122"/>
                <a:cs typeface="阿里巴巴普惠体 R" panose="00020600040101010101" charset="-122"/>
                <a:sym typeface="时尚中黑简体" panose="01010104010101010101" pitchFamily="2" charset="-122"/>
              </a:rPr>
              <a:t>THE END</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75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par>
                                <p:cTn id="8" presetID="22" presetClass="entr" presetSubtype="8" fill="hold" grpId="0" nodeType="withEffect">
                                  <p:stCondLst>
                                    <p:cond delay="100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750"/>
                                        <p:tgtEl>
                                          <p:spTgt spid="10"/>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50"/>
                                        <p:tgtEl>
                                          <p:spTgt spid="11"/>
                                        </p:tgtEl>
                                      </p:cBhvr>
                                    </p:animEffect>
                                  </p:childTnLst>
                                </p:cTn>
                              </p:par>
                              <p:par>
                                <p:cTn id="14" presetID="10" presetClass="entr" presetSubtype="0" fill="hold" grpId="0" nodeType="withEffect">
                                  <p:stCondLst>
                                    <p:cond delay="150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250"/>
                                        <p:tgtEl>
                                          <p:spTgt spid="14"/>
                                        </p:tgtEl>
                                      </p:cBhvr>
                                    </p:animEffect>
                                  </p:childTnLst>
                                </p:cTn>
                              </p:par>
                              <p:par>
                                <p:cTn id="17" presetID="10" presetClass="entr" presetSubtype="0" fill="hold" grpId="0" nodeType="withEffect">
                                  <p:stCondLst>
                                    <p:cond delay="175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50"/>
                                        <p:tgtEl>
                                          <p:spTgt spid="12"/>
                                        </p:tgtEl>
                                      </p:cBhvr>
                                    </p:animEffect>
                                  </p:childTnLst>
                                </p:cTn>
                              </p:par>
                              <p:par>
                                <p:cTn id="20" presetID="10" presetClass="entr" presetSubtype="0" fill="hold" grpId="0" nodeType="withEffect">
                                  <p:stCondLst>
                                    <p:cond delay="175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250"/>
                                        <p:tgtEl>
                                          <p:spTgt spid="13"/>
                                        </p:tgtEl>
                                      </p:cBhvr>
                                    </p:animEffect>
                                  </p:childTnLst>
                                </p:cTn>
                              </p:par>
                              <p:par>
                                <p:cTn id="23" presetID="10" presetClass="entr" presetSubtype="0" fill="hold" grpId="0" nodeType="withEffect">
                                  <p:stCondLst>
                                    <p:cond delay="200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11" grpId="0" bldLvl="0" animBg="1"/>
      <p:bldP spid="12" grpId="0" bldLvl="0" animBg="1"/>
      <p:bldP spid="13" grpId="0" bldLvl="0" animBg="1"/>
      <p:bldP spid="14" grpId="0" bldLvl="0" animBg="1"/>
      <p:bldP spid="15"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矩形 22"/>
          <p:cNvSpPr/>
          <p:nvPr/>
        </p:nvSpPr>
        <p:spPr bwMode="auto">
          <a:xfrm flipV="1">
            <a:off x="4614545" y="2232025"/>
            <a:ext cx="504190" cy="504190"/>
          </a:xfrm>
          <a:prstGeom prst="rect">
            <a:avLst/>
          </a:prstGeom>
          <a:solidFill>
            <a:schemeClr val="bg1">
              <a:lumMod val="85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24" name="矩形 23"/>
          <p:cNvSpPr/>
          <p:nvPr/>
        </p:nvSpPr>
        <p:spPr bwMode="auto">
          <a:xfrm flipV="1">
            <a:off x="4656455" y="2273935"/>
            <a:ext cx="415290" cy="415290"/>
          </a:xfrm>
          <a:prstGeom prst="rect">
            <a:avLst/>
          </a:prstGeom>
          <a:solidFill>
            <a:srgbClr val="4662F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pic>
        <p:nvPicPr>
          <p:cNvPr id="9" name="图片 8" descr="底"/>
          <p:cNvPicPr>
            <a:picLocks noChangeAspect="1"/>
          </p:cNvPicPr>
          <p:nvPr/>
        </p:nvPicPr>
        <p:blipFill>
          <a:blip r:embed="rId3"/>
          <a:stretch>
            <a:fillRect/>
          </a:stretch>
        </p:blipFill>
        <p:spPr>
          <a:xfrm>
            <a:off x="-17780" y="-10160"/>
            <a:ext cx="9178925" cy="5163185"/>
          </a:xfrm>
          <a:prstGeom prst="rect">
            <a:avLst/>
          </a:prstGeom>
        </p:spPr>
      </p:pic>
      <p:pic>
        <p:nvPicPr>
          <p:cNvPr id="11" name="图片 10" descr="装饰图-1"/>
          <p:cNvPicPr>
            <a:picLocks noChangeAspect="1"/>
          </p:cNvPicPr>
          <p:nvPr/>
        </p:nvPicPr>
        <p:blipFill>
          <a:blip r:embed="rId4"/>
          <a:stretch>
            <a:fillRect/>
          </a:stretch>
        </p:blipFill>
        <p:spPr>
          <a:xfrm>
            <a:off x="948055" y="178435"/>
            <a:ext cx="4742180" cy="3700145"/>
          </a:xfrm>
          <a:prstGeom prst="rect">
            <a:avLst/>
          </a:prstGeom>
        </p:spPr>
      </p:pic>
      <p:grpSp>
        <p:nvGrpSpPr>
          <p:cNvPr id="17" name="组合 16"/>
          <p:cNvGrpSpPr/>
          <p:nvPr/>
        </p:nvGrpSpPr>
        <p:grpSpPr>
          <a:xfrm>
            <a:off x="5173345" y="1419860"/>
            <a:ext cx="2464435" cy="646483"/>
            <a:chOff x="4958217" y="1077842"/>
            <a:chExt cx="2464400" cy="646591"/>
          </a:xfrm>
        </p:grpSpPr>
        <p:sp>
          <p:nvSpPr>
            <p:cNvPr id="80" name="文本框 21"/>
            <p:cNvSpPr txBox="1">
              <a:spLocks noChangeArrowheads="1"/>
            </p:cNvSpPr>
            <p:nvPr/>
          </p:nvSpPr>
          <p:spPr bwMode="auto">
            <a:xfrm>
              <a:off x="4958217" y="1077842"/>
              <a:ext cx="2464400" cy="39878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20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rPr>
                <a:t>点击此处添加标题</a:t>
              </a:r>
            </a:p>
          </p:txBody>
        </p:sp>
        <p:sp>
          <p:nvSpPr>
            <p:cNvPr id="83" name="文本框 21"/>
            <p:cNvSpPr txBox="1">
              <a:spLocks noChangeArrowheads="1"/>
            </p:cNvSpPr>
            <p:nvPr/>
          </p:nvSpPr>
          <p:spPr bwMode="auto">
            <a:xfrm>
              <a:off x="4958217" y="1464040"/>
              <a:ext cx="2028645" cy="260393"/>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1100">
                  <a:solidFill>
                    <a:srgbClr val="9BC742"/>
                  </a:solidFill>
                  <a:effectLst/>
                  <a:latin typeface="方正兰亭黑_GBK" panose="02000000000000000000" pitchFamily="2" charset="-122"/>
                  <a:ea typeface="方正兰亭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en-US" altLang="zh-CN"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Click here to add the title</a:t>
              </a:r>
            </a:p>
          </p:txBody>
        </p:sp>
      </p:grpSp>
      <p:sp>
        <p:nvSpPr>
          <p:cNvPr id="115" name="矩形 114"/>
          <p:cNvSpPr/>
          <p:nvPr/>
        </p:nvSpPr>
        <p:spPr bwMode="auto">
          <a:xfrm flipV="1">
            <a:off x="4480560" y="1459230"/>
            <a:ext cx="504190" cy="504190"/>
          </a:xfrm>
          <a:prstGeom prst="rect">
            <a:avLst/>
          </a:prstGeom>
          <a:solidFill>
            <a:schemeClr val="bg1">
              <a:lumMod val="85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116" name="矩形 115"/>
          <p:cNvSpPr/>
          <p:nvPr/>
        </p:nvSpPr>
        <p:spPr bwMode="auto">
          <a:xfrm flipV="1">
            <a:off x="4529455" y="1501140"/>
            <a:ext cx="415290" cy="415290"/>
          </a:xfrm>
          <a:prstGeom prst="rect">
            <a:avLst/>
          </a:prstGeom>
          <a:solidFill>
            <a:srgbClr val="4662F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25" name="文本框 24"/>
          <p:cNvSpPr txBox="1"/>
          <p:nvPr/>
        </p:nvSpPr>
        <p:spPr>
          <a:xfrm>
            <a:off x="1275080" y="1314450"/>
            <a:ext cx="1689100" cy="922020"/>
          </a:xfrm>
          <a:prstGeom prst="rect">
            <a:avLst/>
          </a:prstGeom>
          <a:noFill/>
        </p:spPr>
        <p:txBody>
          <a:bodyPr wrap="square" rtlCol="0">
            <a:spAutoFit/>
          </a:bodyPr>
          <a:lstStyle/>
          <a:p>
            <a:r>
              <a:rPr lang="zh-CN" altLang="en-US" sz="5400">
                <a:solidFill>
                  <a:schemeClr val="bg1"/>
                </a:solidFill>
                <a:latin typeface="阿里巴巴普惠体 B" panose="00020600040101010101" charset="-122"/>
                <a:ea typeface="阿里巴巴普惠体 B" panose="00020600040101010101" charset="-122"/>
                <a:cs typeface="阿里巴巴普惠体 R" panose="00020600040101010101" charset="-122"/>
              </a:rPr>
              <a:t>目录</a:t>
            </a:r>
          </a:p>
        </p:txBody>
      </p:sp>
      <p:sp>
        <p:nvSpPr>
          <p:cNvPr id="26" name="文本框 25"/>
          <p:cNvSpPr txBox="1"/>
          <p:nvPr/>
        </p:nvSpPr>
        <p:spPr>
          <a:xfrm>
            <a:off x="4490085" y="1489710"/>
            <a:ext cx="556260" cy="675640"/>
          </a:xfrm>
          <a:prstGeom prst="rect">
            <a:avLst/>
          </a:prstGeom>
          <a:noFill/>
        </p:spPr>
        <p:txBody>
          <a:bodyPr wrap="square" rtlCol="0">
            <a:spAutoFit/>
          </a:bodyPr>
          <a:lstStyle/>
          <a:p>
            <a:r>
              <a:rPr lang="en-US" altLang="zh-CN" sz="2000" b="1" spc="-100" dirty="0">
                <a:solidFill>
                  <a:schemeClr val="bg1"/>
                </a:solidFill>
                <a:latin typeface="阿里巴巴普惠体 B" panose="00020600040101010101" charset="-122"/>
                <a:ea typeface="阿里巴巴普惠体 B" panose="00020600040101010101" charset="-122"/>
                <a:cs typeface="阿里巴巴普惠体 R" panose="00020600040101010101" charset="-122"/>
                <a:sym typeface="+mn-ea"/>
              </a:rPr>
              <a:t>01</a:t>
            </a:r>
            <a:endParaRPr lang="en-US" altLang="zh-CN" b="1" spc="-100" dirty="0">
              <a:solidFill>
                <a:schemeClr val="bg1"/>
              </a:solidFill>
              <a:latin typeface="阿里巴巴普惠体 B" panose="00020600040101010101" charset="-122"/>
              <a:ea typeface="阿里巴巴普惠体 B" panose="00020600040101010101" charset="-122"/>
              <a:cs typeface="阿里巴巴普惠体 R" panose="00020600040101010101" charset="-122"/>
            </a:endParaRPr>
          </a:p>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27" name="组合 26"/>
          <p:cNvGrpSpPr/>
          <p:nvPr/>
        </p:nvGrpSpPr>
        <p:grpSpPr>
          <a:xfrm>
            <a:off x="5156835" y="2336165"/>
            <a:ext cx="2464435" cy="646483"/>
            <a:chOff x="4958217" y="1077842"/>
            <a:chExt cx="2464400" cy="646591"/>
          </a:xfrm>
        </p:grpSpPr>
        <p:sp>
          <p:nvSpPr>
            <p:cNvPr id="28" name="文本框 21"/>
            <p:cNvSpPr txBox="1">
              <a:spLocks noChangeArrowheads="1"/>
            </p:cNvSpPr>
            <p:nvPr/>
          </p:nvSpPr>
          <p:spPr bwMode="auto">
            <a:xfrm>
              <a:off x="4958217" y="1077842"/>
              <a:ext cx="2464400" cy="39878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20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rPr>
                <a:t>点击此处添加标题</a:t>
              </a:r>
            </a:p>
          </p:txBody>
        </p:sp>
        <p:sp>
          <p:nvSpPr>
            <p:cNvPr id="32" name="文本框 21"/>
            <p:cNvSpPr txBox="1">
              <a:spLocks noChangeArrowheads="1"/>
            </p:cNvSpPr>
            <p:nvPr/>
          </p:nvSpPr>
          <p:spPr bwMode="auto">
            <a:xfrm>
              <a:off x="4958217" y="1464040"/>
              <a:ext cx="2028645" cy="260393"/>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1100">
                  <a:solidFill>
                    <a:srgbClr val="9BC742"/>
                  </a:solidFill>
                  <a:effectLst/>
                  <a:latin typeface="方正兰亭黑_GBK" panose="02000000000000000000" pitchFamily="2" charset="-122"/>
                  <a:ea typeface="方正兰亭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en-US" altLang="zh-CN"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Click here to add the title</a:t>
              </a:r>
            </a:p>
          </p:txBody>
        </p:sp>
      </p:grpSp>
      <p:sp>
        <p:nvSpPr>
          <p:cNvPr id="33" name="矩形 32"/>
          <p:cNvSpPr/>
          <p:nvPr/>
        </p:nvSpPr>
        <p:spPr bwMode="auto">
          <a:xfrm flipV="1">
            <a:off x="4464050" y="2375535"/>
            <a:ext cx="504190" cy="504190"/>
          </a:xfrm>
          <a:prstGeom prst="rect">
            <a:avLst/>
          </a:prstGeom>
          <a:solidFill>
            <a:schemeClr val="bg1">
              <a:lumMod val="85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34" name="矩形 33"/>
          <p:cNvSpPr/>
          <p:nvPr/>
        </p:nvSpPr>
        <p:spPr bwMode="auto">
          <a:xfrm flipV="1">
            <a:off x="4512945" y="2417445"/>
            <a:ext cx="415290" cy="415290"/>
          </a:xfrm>
          <a:prstGeom prst="rect">
            <a:avLst/>
          </a:prstGeom>
          <a:solidFill>
            <a:srgbClr val="4662F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35" name="组合 34"/>
          <p:cNvGrpSpPr/>
          <p:nvPr/>
        </p:nvGrpSpPr>
        <p:grpSpPr>
          <a:xfrm>
            <a:off x="5140325" y="3180715"/>
            <a:ext cx="2464435" cy="646483"/>
            <a:chOff x="4958217" y="1077842"/>
            <a:chExt cx="2464400" cy="646591"/>
          </a:xfrm>
        </p:grpSpPr>
        <p:sp>
          <p:nvSpPr>
            <p:cNvPr id="36" name="文本框 21"/>
            <p:cNvSpPr txBox="1">
              <a:spLocks noChangeArrowheads="1"/>
            </p:cNvSpPr>
            <p:nvPr/>
          </p:nvSpPr>
          <p:spPr bwMode="auto">
            <a:xfrm>
              <a:off x="4958217" y="1077842"/>
              <a:ext cx="2464400" cy="39878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20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rPr>
                <a:t>点击此处添加标题</a:t>
              </a:r>
            </a:p>
          </p:txBody>
        </p:sp>
        <p:sp>
          <p:nvSpPr>
            <p:cNvPr id="37" name="文本框 21"/>
            <p:cNvSpPr txBox="1">
              <a:spLocks noChangeArrowheads="1"/>
            </p:cNvSpPr>
            <p:nvPr/>
          </p:nvSpPr>
          <p:spPr bwMode="auto">
            <a:xfrm>
              <a:off x="4958217" y="1464040"/>
              <a:ext cx="2028645" cy="260393"/>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1100">
                  <a:solidFill>
                    <a:srgbClr val="9BC742"/>
                  </a:solidFill>
                  <a:effectLst/>
                  <a:latin typeface="方正兰亭黑_GBK" panose="02000000000000000000" pitchFamily="2" charset="-122"/>
                  <a:ea typeface="方正兰亭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en-US" altLang="zh-CN"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Click here to add the title</a:t>
              </a:r>
            </a:p>
          </p:txBody>
        </p:sp>
      </p:grpSp>
      <p:sp>
        <p:nvSpPr>
          <p:cNvPr id="38" name="矩形 37"/>
          <p:cNvSpPr/>
          <p:nvPr/>
        </p:nvSpPr>
        <p:spPr bwMode="auto">
          <a:xfrm flipV="1">
            <a:off x="4447540" y="3220085"/>
            <a:ext cx="504190" cy="504190"/>
          </a:xfrm>
          <a:prstGeom prst="rect">
            <a:avLst/>
          </a:prstGeom>
          <a:solidFill>
            <a:schemeClr val="bg1">
              <a:lumMod val="85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39" name="矩形 38"/>
          <p:cNvSpPr/>
          <p:nvPr/>
        </p:nvSpPr>
        <p:spPr bwMode="auto">
          <a:xfrm flipV="1">
            <a:off x="4496435" y="3261995"/>
            <a:ext cx="415290" cy="415290"/>
          </a:xfrm>
          <a:prstGeom prst="rect">
            <a:avLst/>
          </a:prstGeom>
          <a:solidFill>
            <a:srgbClr val="4662F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40" name="组合 39"/>
          <p:cNvGrpSpPr/>
          <p:nvPr/>
        </p:nvGrpSpPr>
        <p:grpSpPr>
          <a:xfrm>
            <a:off x="5123815" y="3953510"/>
            <a:ext cx="2464435" cy="646483"/>
            <a:chOff x="4958217" y="1077842"/>
            <a:chExt cx="2464400" cy="646591"/>
          </a:xfrm>
        </p:grpSpPr>
        <p:sp>
          <p:nvSpPr>
            <p:cNvPr id="41" name="文本框 21"/>
            <p:cNvSpPr txBox="1">
              <a:spLocks noChangeArrowheads="1"/>
            </p:cNvSpPr>
            <p:nvPr/>
          </p:nvSpPr>
          <p:spPr bwMode="auto">
            <a:xfrm>
              <a:off x="4958217" y="1077842"/>
              <a:ext cx="2464400" cy="39878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20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rPr>
                <a:t>点击此处添加标题</a:t>
              </a:r>
            </a:p>
          </p:txBody>
        </p:sp>
        <p:sp>
          <p:nvSpPr>
            <p:cNvPr id="42" name="文本框 21"/>
            <p:cNvSpPr txBox="1">
              <a:spLocks noChangeArrowheads="1"/>
            </p:cNvSpPr>
            <p:nvPr/>
          </p:nvSpPr>
          <p:spPr bwMode="auto">
            <a:xfrm>
              <a:off x="4958217" y="1464040"/>
              <a:ext cx="2028645" cy="260393"/>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1100">
                  <a:solidFill>
                    <a:srgbClr val="9BC742"/>
                  </a:solidFill>
                  <a:effectLst/>
                  <a:latin typeface="方正兰亭黑_GBK" panose="02000000000000000000" pitchFamily="2" charset="-122"/>
                  <a:ea typeface="方正兰亭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en-US" altLang="zh-CN" dirty="0">
                  <a:solidFill>
                    <a:schemeClr val="bg1">
                      <a:lumMod val="50000"/>
                    </a:schemeClr>
                  </a:solidFill>
                  <a:latin typeface="阿里巴巴普惠体 R" panose="00020600040101010101" charset="-122"/>
                  <a:ea typeface="阿里巴巴普惠体 R" panose="00020600040101010101" charset="-122"/>
                  <a:cs typeface="阿里巴巴普惠体 R" panose="00020600040101010101" charset="-122"/>
                </a:rPr>
                <a:t>Click here to add the title</a:t>
              </a:r>
            </a:p>
          </p:txBody>
        </p:sp>
      </p:grpSp>
      <p:sp>
        <p:nvSpPr>
          <p:cNvPr id="43" name="矩形 42"/>
          <p:cNvSpPr/>
          <p:nvPr/>
        </p:nvSpPr>
        <p:spPr bwMode="auto">
          <a:xfrm flipV="1">
            <a:off x="4438015" y="3992880"/>
            <a:ext cx="504190" cy="504190"/>
          </a:xfrm>
          <a:prstGeom prst="rect">
            <a:avLst/>
          </a:prstGeom>
          <a:solidFill>
            <a:schemeClr val="bg1">
              <a:lumMod val="85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44" name="矩形 43"/>
          <p:cNvSpPr/>
          <p:nvPr/>
        </p:nvSpPr>
        <p:spPr bwMode="auto">
          <a:xfrm flipV="1">
            <a:off x="4479925" y="4034790"/>
            <a:ext cx="415290" cy="415290"/>
          </a:xfrm>
          <a:prstGeom prst="rect">
            <a:avLst/>
          </a:prstGeom>
          <a:solidFill>
            <a:srgbClr val="4662F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45" name="文本框 44"/>
          <p:cNvSpPr txBox="1"/>
          <p:nvPr/>
        </p:nvSpPr>
        <p:spPr>
          <a:xfrm>
            <a:off x="4466590" y="2406015"/>
            <a:ext cx="556260" cy="675640"/>
          </a:xfrm>
          <a:prstGeom prst="rect">
            <a:avLst/>
          </a:prstGeom>
          <a:noFill/>
        </p:spPr>
        <p:txBody>
          <a:bodyPr wrap="square" rtlCol="0">
            <a:spAutoFit/>
          </a:bodyPr>
          <a:lstStyle/>
          <a:p>
            <a:r>
              <a:rPr lang="en-US" altLang="zh-CN" sz="2000" b="1" spc="-100" dirty="0">
                <a:solidFill>
                  <a:schemeClr val="bg1"/>
                </a:solidFill>
                <a:latin typeface="阿里巴巴普惠体 B" panose="00020600040101010101" charset="-122"/>
                <a:ea typeface="阿里巴巴普惠体 B" panose="00020600040101010101" charset="-122"/>
                <a:cs typeface="阿里巴巴普惠体 R" panose="00020600040101010101" charset="-122"/>
                <a:sym typeface="+mn-ea"/>
              </a:rPr>
              <a:t>02</a:t>
            </a:r>
            <a:endParaRPr lang="en-US" altLang="zh-CN" b="1" spc="-100" dirty="0">
              <a:solidFill>
                <a:schemeClr val="bg1"/>
              </a:solidFill>
              <a:latin typeface="阿里巴巴普惠体 B" panose="00020600040101010101" charset="-122"/>
              <a:ea typeface="阿里巴巴普惠体 B" panose="00020600040101010101" charset="-122"/>
              <a:cs typeface="阿里巴巴普惠体 R" panose="00020600040101010101" charset="-122"/>
            </a:endParaRPr>
          </a:p>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49" name="文本框 48"/>
          <p:cNvSpPr txBox="1"/>
          <p:nvPr/>
        </p:nvSpPr>
        <p:spPr>
          <a:xfrm>
            <a:off x="4450080" y="3250565"/>
            <a:ext cx="556260" cy="675640"/>
          </a:xfrm>
          <a:prstGeom prst="rect">
            <a:avLst/>
          </a:prstGeom>
          <a:noFill/>
        </p:spPr>
        <p:txBody>
          <a:bodyPr wrap="square" rtlCol="0">
            <a:spAutoFit/>
          </a:bodyPr>
          <a:lstStyle/>
          <a:p>
            <a:r>
              <a:rPr lang="en-US" altLang="zh-CN" sz="2000" b="1" spc="-100" dirty="0">
                <a:solidFill>
                  <a:schemeClr val="bg1"/>
                </a:solidFill>
                <a:latin typeface="阿里巴巴普惠体 B" panose="00020600040101010101" charset="-122"/>
                <a:ea typeface="阿里巴巴普惠体 B" panose="00020600040101010101" charset="-122"/>
                <a:cs typeface="阿里巴巴普惠体 R" panose="00020600040101010101" charset="-122"/>
                <a:sym typeface="+mn-ea"/>
              </a:rPr>
              <a:t>03</a:t>
            </a:r>
            <a:endParaRPr lang="en-US" altLang="zh-CN" b="1" spc="-100" dirty="0">
              <a:solidFill>
                <a:schemeClr val="bg1"/>
              </a:solidFill>
              <a:latin typeface="阿里巴巴普惠体 B" panose="00020600040101010101" charset="-122"/>
              <a:ea typeface="阿里巴巴普惠体 B" panose="00020600040101010101" charset="-122"/>
              <a:cs typeface="阿里巴巴普惠体 R" panose="00020600040101010101" charset="-122"/>
            </a:endParaRPr>
          </a:p>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50" name="文本框 49"/>
          <p:cNvSpPr txBox="1"/>
          <p:nvPr/>
        </p:nvSpPr>
        <p:spPr>
          <a:xfrm>
            <a:off x="4433570" y="4023360"/>
            <a:ext cx="556260" cy="675640"/>
          </a:xfrm>
          <a:prstGeom prst="rect">
            <a:avLst/>
          </a:prstGeom>
          <a:noFill/>
        </p:spPr>
        <p:txBody>
          <a:bodyPr wrap="square" rtlCol="0">
            <a:spAutoFit/>
          </a:bodyPr>
          <a:lstStyle/>
          <a:p>
            <a:r>
              <a:rPr lang="en-US" altLang="zh-CN" sz="2000" b="1" spc="-100" dirty="0">
                <a:solidFill>
                  <a:schemeClr val="bg1"/>
                </a:solidFill>
                <a:latin typeface="阿里巴巴普惠体 B" panose="00020600040101010101" charset="-122"/>
                <a:ea typeface="阿里巴巴普惠体 B" panose="00020600040101010101" charset="-122"/>
                <a:cs typeface="阿里巴巴普惠体 R" panose="00020600040101010101" charset="-122"/>
                <a:sym typeface="+mn-ea"/>
              </a:rPr>
              <a:t>04</a:t>
            </a:r>
            <a:endParaRPr lang="en-US" altLang="zh-CN" b="1" spc="-100" dirty="0">
              <a:solidFill>
                <a:schemeClr val="bg1"/>
              </a:solidFill>
              <a:latin typeface="阿里巴巴普惠体 B" panose="00020600040101010101" charset="-122"/>
              <a:ea typeface="阿里巴巴普惠体 B" panose="00020600040101010101" charset="-122"/>
              <a:cs typeface="阿里巴巴普惠体 R" panose="00020600040101010101" charset="-122"/>
            </a:endParaRPr>
          </a:p>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115"/>
                                        </p:tgtEl>
                                        <p:attrNameLst>
                                          <p:attrName>style.visibility</p:attrName>
                                        </p:attrNameLst>
                                      </p:cBhvr>
                                      <p:to>
                                        <p:strVal val="visible"/>
                                      </p:to>
                                    </p:set>
                                    <p:animEffect transition="in" filter="wheel(1)">
                                      <p:cBhvr>
                                        <p:cTn id="11" dur="2000"/>
                                        <p:tgtEl>
                                          <p:spTgt spid="115"/>
                                        </p:tgtEl>
                                      </p:cBhvr>
                                    </p:animEffect>
                                  </p:childTnLst>
                                </p:cTn>
                              </p:par>
                              <p:par>
                                <p:cTn id="12" presetID="21" presetClass="entr" presetSubtype="1" fill="hold" grpId="0" nodeType="with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wheel(1)">
                                      <p:cBhvr>
                                        <p:cTn id="14" dur="2000"/>
                                        <p:tgtEl>
                                          <p:spTgt spid="33"/>
                                        </p:tgtEl>
                                      </p:cBhvr>
                                    </p:animEffect>
                                  </p:childTnLst>
                                </p:cTn>
                              </p:par>
                              <p:par>
                                <p:cTn id="15" presetID="21" presetClass="entr" presetSubtype="1"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heel(1)">
                                      <p:cBhvr>
                                        <p:cTn id="17" dur="2000"/>
                                        <p:tgtEl>
                                          <p:spTgt spid="38"/>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45"/>
                                        </p:tgtEl>
                                        <p:attrNameLst>
                                          <p:attrName>style.visibility</p:attrName>
                                        </p:attrNameLst>
                                      </p:cBhvr>
                                      <p:to>
                                        <p:strVal val="visible"/>
                                      </p:to>
                                    </p:set>
                                    <p:animEffect transition="in" filter="wheel(1)">
                                      <p:cBhvr>
                                        <p:cTn id="20" dur="2000"/>
                                        <p:tgtEl>
                                          <p:spTgt spid="45"/>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wheel(1)">
                                      <p:cBhvr>
                                        <p:cTn id="23" dur="2000"/>
                                        <p:tgtEl>
                                          <p:spTgt spid="49"/>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50"/>
                                        </p:tgtEl>
                                        <p:attrNameLst>
                                          <p:attrName>style.visibility</p:attrName>
                                        </p:attrNameLst>
                                      </p:cBhvr>
                                      <p:to>
                                        <p:strVal val="visible"/>
                                      </p:to>
                                    </p:set>
                                    <p:animEffect transition="in" filter="wheel(1)">
                                      <p:cBhvr>
                                        <p:cTn id="26" dur="2000"/>
                                        <p:tgtEl>
                                          <p:spTgt spid="50"/>
                                        </p:tgtEl>
                                      </p:cBhvr>
                                    </p:animEffect>
                                  </p:childTnLst>
                                </p:cTn>
                              </p:par>
                            </p:childTnLst>
                          </p:cTn>
                        </p:par>
                        <p:par>
                          <p:cTn id="27" fill="hold">
                            <p:stCondLst>
                              <p:cond delay="4000"/>
                            </p:stCondLst>
                            <p:childTnLst>
                              <p:par>
                                <p:cTn id="28" presetID="3" presetClass="entr" presetSubtype="10" fill="hold"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blinds(horizontal)">
                                      <p:cBhvr>
                                        <p:cTn id="30" dur="500"/>
                                        <p:tgtEl>
                                          <p:spTgt spid="17"/>
                                        </p:tgtEl>
                                      </p:cBhvr>
                                    </p:animEffect>
                                  </p:childTnLst>
                                </p:cTn>
                              </p:par>
                              <p:par>
                                <p:cTn id="31" presetID="3" presetClass="entr" presetSubtype="10" fill="hold"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blinds(horizontal)">
                                      <p:cBhvr>
                                        <p:cTn id="33" dur="500"/>
                                        <p:tgtEl>
                                          <p:spTgt spid="27"/>
                                        </p:tgtEl>
                                      </p:cBhvr>
                                    </p:animEffect>
                                  </p:childTnLst>
                                </p:cTn>
                              </p:par>
                              <p:par>
                                <p:cTn id="34" presetID="3" presetClass="entr" presetSubtype="10" fill="hold" nodeType="with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blinds(horizontal)">
                                      <p:cBhvr>
                                        <p:cTn id="36" dur="500"/>
                                        <p:tgtEl>
                                          <p:spTgt spid="35"/>
                                        </p:tgtEl>
                                      </p:cBhvr>
                                    </p:animEffect>
                                  </p:childTnLst>
                                </p:cTn>
                              </p:par>
                              <p:par>
                                <p:cTn id="37" presetID="3" presetClass="entr" presetSubtype="10" fill="hold" nodeType="with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blinds(horizontal)">
                                      <p:cBhvr>
                                        <p:cTn id="3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33" grpId="0" animBg="1"/>
      <p:bldP spid="38" grpId="0" animBg="1"/>
      <p:bldP spid="45" grpId="0"/>
      <p:bldP spid="49" grpId="0"/>
      <p:bldP spid="5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图片 4" descr="装饰图-2"/>
          <p:cNvPicPr>
            <a:picLocks noChangeAspect="1"/>
          </p:cNvPicPr>
          <p:nvPr/>
        </p:nvPicPr>
        <p:blipFill>
          <a:blip r:embed="rId3"/>
          <a:stretch>
            <a:fillRect/>
          </a:stretch>
        </p:blipFill>
        <p:spPr>
          <a:xfrm>
            <a:off x="3265805" y="447040"/>
            <a:ext cx="2675255" cy="1732915"/>
          </a:xfrm>
          <a:prstGeom prst="rect">
            <a:avLst/>
          </a:prstGeom>
        </p:spPr>
      </p:pic>
      <p:grpSp>
        <p:nvGrpSpPr>
          <p:cNvPr id="83" name="组合 82"/>
          <p:cNvGrpSpPr/>
          <p:nvPr/>
        </p:nvGrpSpPr>
        <p:grpSpPr>
          <a:xfrm>
            <a:off x="2706120" y="2686086"/>
            <a:ext cx="4018957" cy="689207"/>
            <a:chOff x="2849630" y="2686086"/>
            <a:chExt cx="4018957" cy="689207"/>
          </a:xfrm>
        </p:grpSpPr>
        <p:sp>
          <p:nvSpPr>
            <p:cNvPr id="75" name="文本框 21"/>
            <p:cNvSpPr txBox="1">
              <a:spLocks noChangeArrowheads="1"/>
            </p:cNvSpPr>
            <p:nvPr/>
          </p:nvSpPr>
          <p:spPr bwMode="auto">
            <a:xfrm>
              <a:off x="2849630" y="2686086"/>
              <a:ext cx="4018957" cy="64516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3600" dirty="0">
                  <a:solidFill>
                    <a:schemeClr val="tx1">
                      <a:lumMod val="85000"/>
                      <a:lumOff val="15000"/>
                    </a:schemeClr>
                  </a:solidFill>
                  <a:effectLst/>
                  <a:latin typeface="阿里巴巴普惠体 B" panose="00020600040101010101" charset="-122"/>
                  <a:ea typeface="阿里巴巴普惠体 B" panose="00020600040101010101" charset="-122"/>
                  <a:cs typeface="阿里巴巴普惠体 R" panose="00020600040101010101" charset="-122"/>
                </a:rPr>
                <a:t>点击此处添加标题</a:t>
              </a:r>
            </a:p>
          </p:txBody>
        </p:sp>
        <p:cxnSp>
          <p:nvCxnSpPr>
            <p:cNvPr id="79" name="直接连接符 78"/>
            <p:cNvCxnSpPr/>
            <p:nvPr/>
          </p:nvCxnSpPr>
          <p:spPr bwMode="auto">
            <a:xfrm>
              <a:off x="2993640" y="3375293"/>
              <a:ext cx="3528245" cy="0"/>
            </a:xfrm>
            <a:prstGeom prst="line">
              <a:avLst/>
            </a:prstGeom>
            <a:solidFill>
              <a:schemeClr val="accent1"/>
            </a:solidFill>
            <a:ln w="12700" cap="flat" cmpd="sng" algn="ctr">
              <a:solidFill>
                <a:srgbClr val="4561F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7" name="目录文字"/>
          <p:cNvSpPr txBox="1"/>
          <p:nvPr/>
        </p:nvSpPr>
        <p:spPr>
          <a:xfrm>
            <a:off x="3708080" y="798596"/>
            <a:ext cx="1822611" cy="123253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lnSpc>
                <a:spcPts val="8900"/>
              </a:lnSpc>
            </a:pPr>
            <a:r>
              <a:rPr lang="en-US" altLang="zh-CN" sz="6000" b="1" dirty="0">
                <a:solidFill>
                  <a:schemeClr val="bg1"/>
                </a:solidFill>
                <a:effectLst>
                  <a:outerShdw blurRad="50800" dist="38100" dir="2700000" algn="tl" rotWithShape="0">
                    <a:prstClr val="black">
                      <a:alpha val="40000"/>
                    </a:prstClr>
                  </a:outerShdw>
                </a:effectLst>
                <a:latin typeface="阿里巴巴普惠体 B" panose="00020600040101010101" charset="-122"/>
                <a:ea typeface="阿里巴巴普惠体 B" panose="00020600040101010101" charset="-122"/>
                <a:cs typeface="阿里巴巴普惠体 R" panose="00020600040101010101" charset="-122"/>
              </a:rPr>
              <a:t>01</a:t>
            </a:r>
          </a:p>
        </p:txBody>
      </p:sp>
      <p:sp>
        <p:nvSpPr>
          <p:cNvPr id="87" name="目录文字"/>
          <p:cNvSpPr txBox="1"/>
          <p:nvPr/>
        </p:nvSpPr>
        <p:spPr>
          <a:xfrm>
            <a:off x="2631440" y="3426460"/>
            <a:ext cx="4039870" cy="33718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1600" dirty="0">
                <a:solidFill>
                  <a:schemeClr val="bg1">
                    <a:lumMod val="85000"/>
                  </a:schemeClr>
                </a:solidFill>
                <a:effectLst/>
                <a:latin typeface="阿里巴巴普惠体 R" panose="00020600040101010101" charset="-122"/>
                <a:ea typeface="阿里巴巴普惠体 R" panose="00020600040101010101" charset="-122"/>
                <a:cs typeface="阿里巴巴普惠体 R" panose="00020600040101010101" charset="-122"/>
              </a:rPr>
              <a:t>The first chapter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par>
                          <p:cTn id="8" fill="hold">
                            <p:stCondLst>
                              <p:cond delay="2000"/>
                            </p:stCondLst>
                            <p:childTnLst>
                              <p:par>
                                <p:cTn id="9" presetID="3" presetClass="entr" presetSubtype="10" fill="hold" nodeType="afterEffect">
                                  <p:stCondLst>
                                    <p:cond delay="0"/>
                                  </p:stCondLst>
                                  <p:childTnLst>
                                    <p:set>
                                      <p:cBhvr>
                                        <p:cTn id="10" dur="1" fill="hold">
                                          <p:stCondLst>
                                            <p:cond delay="0"/>
                                          </p:stCondLst>
                                        </p:cTn>
                                        <p:tgtEl>
                                          <p:spTgt spid="83"/>
                                        </p:tgtEl>
                                        <p:attrNameLst>
                                          <p:attrName>style.visibility</p:attrName>
                                        </p:attrNameLst>
                                      </p:cBhvr>
                                      <p:to>
                                        <p:strVal val="visible"/>
                                      </p:to>
                                    </p:set>
                                    <p:animEffect transition="in" filter="blinds(horizontal)">
                                      <p:cBhvr>
                                        <p:cTn id="11"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p:cNvGrpSpPr/>
          <p:nvPr/>
        </p:nvGrpSpPr>
        <p:grpSpPr>
          <a:xfrm>
            <a:off x="6938142" y="1131650"/>
            <a:ext cx="1429053" cy="1429053"/>
            <a:chOff x="6456491" y="998687"/>
            <a:chExt cx="1690193" cy="1690193"/>
          </a:xfrm>
        </p:grpSpPr>
        <p:sp>
          <p:nvSpPr>
            <p:cNvPr id="47" name="椭圆 46"/>
            <p:cNvSpPr/>
            <p:nvPr/>
          </p:nvSpPr>
          <p:spPr bwMode="auto">
            <a:xfrm flipV="1">
              <a:off x="6456491" y="998687"/>
              <a:ext cx="1690193" cy="1690193"/>
            </a:xfrm>
            <a:prstGeom prst="ellipse">
              <a:avLst/>
            </a:prstGeom>
            <a:solidFill>
              <a:schemeClr val="bg1">
                <a:lumMod val="85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48" name="椭圆 47"/>
            <p:cNvSpPr/>
            <p:nvPr/>
          </p:nvSpPr>
          <p:spPr bwMode="auto">
            <a:xfrm flipV="1">
              <a:off x="6544006" y="1086201"/>
              <a:ext cx="1515164" cy="1515164"/>
            </a:xfrm>
            <a:prstGeom prst="ellipse">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9239" name="Freeform 13"/>
            <p:cNvSpPr>
              <a:spLocks noEditPoints="1" noChangeArrowheads="1"/>
            </p:cNvSpPr>
            <p:nvPr/>
          </p:nvSpPr>
          <p:spPr bwMode="auto">
            <a:xfrm>
              <a:off x="6896775" y="1436589"/>
              <a:ext cx="809625" cy="814388"/>
            </a:xfrm>
            <a:custGeom>
              <a:avLst/>
              <a:gdLst>
                <a:gd name="T0" fmla="*/ 2147483646 w 104"/>
                <a:gd name="T1" fmla="*/ 2147483646 h 107"/>
                <a:gd name="T2" fmla="*/ 2147483646 w 104"/>
                <a:gd name="T3" fmla="*/ 2147483646 h 107"/>
                <a:gd name="T4" fmla="*/ 2147483646 w 104"/>
                <a:gd name="T5" fmla="*/ 2147483646 h 107"/>
                <a:gd name="T6" fmla="*/ 2147483646 w 104"/>
                <a:gd name="T7" fmla="*/ 2147483646 h 107"/>
                <a:gd name="T8" fmla="*/ 2147483646 w 104"/>
                <a:gd name="T9" fmla="*/ 2147483646 h 107"/>
                <a:gd name="T10" fmla="*/ 2147483646 w 104"/>
                <a:gd name="T11" fmla="*/ 2147483646 h 107"/>
                <a:gd name="T12" fmla="*/ 2147483646 w 104"/>
                <a:gd name="T13" fmla="*/ 2147483646 h 107"/>
                <a:gd name="T14" fmla="*/ 2147483646 w 104"/>
                <a:gd name="T15" fmla="*/ 2147483646 h 107"/>
                <a:gd name="T16" fmla="*/ 2147483646 w 104"/>
                <a:gd name="T17" fmla="*/ 0 h 107"/>
                <a:gd name="T18" fmla="*/ 2147483646 w 104"/>
                <a:gd name="T19" fmla="*/ 2147483646 h 107"/>
                <a:gd name="T20" fmla="*/ 2147483646 w 104"/>
                <a:gd name="T21" fmla="*/ 2147483646 h 107"/>
                <a:gd name="T22" fmla="*/ 2147483646 w 104"/>
                <a:gd name="T23" fmla="*/ 2147483646 h 107"/>
                <a:gd name="T24" fmla="*/ 2147483646 w 104"/>
                <a:gd name="T25" fmla="*/ 2147483646 h 107"/>
                <a:gd name="T26" fmla="*/ 2147483646 w 104"/>
                <a:gd name="T27" fmla="*/ 2147483646 h 107"/>
                <a:gd name="T28" fmla="*/ 2147483646 w 104"/>
                <a:gd name="T29" fmla="*/ 2147483646 h 107"/>
                <a:gd name="T30" fmla="*/ 2147483646 w 104"/>
                <a:gd name="T31" fmla="*/ 2147483646 h 107"/>
                <a:gd name="T32" fmla="*/ 2147483646 w 104"/>
                <a:gd name="T33" fmla="*/ 2147483646 h 107"/>
                <a:gd name="T34" fmla="*/ 2147483646 w 104"/>
                <a:gd name="T35" fmla="*/ 2147483646 h 107"/>
                <a:gd name="T36" fmla="*/ 2147483646 w 104"/>
                <a:gd name="T37" fmla="*/ 2147483646 h 107"/>
                <a:gd name="T38" fmla="*/ 2147483646 w 104"/>
                <a:gd name="T39" fmla="*/ 2147483646 h 107"/>
                <a:gd name="T40" fmla="*/ 2147483646 w 104"/>
                <a:gd name="T41" fmla="*/ 2147483646 h 107"/>
                <a:gd name="T42" fmla="*/ 2147483646 w 104"/>
                <a:gd name="T43" fmla="*/ 2147483646 h 107"/>
                <a:gd name="T44" fmla="*/ 2147483646 w 104"/>
                <a:gd name="T45" fmla="*/ 2147483646 h 107"/>
                <a:gd name="T46" fmla="*/ 2147483646 w 104"/>
                <a:gd name="T47" fmla="*/ 2147483646 h 107"/>
                <a:gd name="T48" fmla="*/ 2147483646 w 104"/>
                <a:gd name="T49" fmla="*/ 2147483646 h 107"/>
                <a:gd name="T50" fmla="*/ 2147483646 w 104"/>
                <a:gd name="T51" fmla="*/ 2147483646 h 107"/>
                <a:gd name="T52" fmla="*/ 2147483646 w 104"/>
                <a:gd name="T53" fmla="*/ 2147483646 h 107"/>
                <a:gd name="T54" fmla="*/ 2147483646 w 104"/>
                <a:gd name="T55" fmla="*/ 2147483646 h 107"/>
                <a:gd name="T56" fmla="*/ 2147483646 w 104"/>
                <a:gd name="T57" fmla="*/ 2147483646 h 107"/>
                <a:gd name="T58" fmla="*/ 2147483646 w 104"/>
                <a:gd name="T59" fmla="*/ 2147483646 h 107"/>
                <a:gd name="T60" fmla="*/ 2147483646 w 104"/>
                <a:gd name="T61" fmla="*/ 2147483646 h 107"/>
                <a:gd name="T62" fmla="*/ 2147483646 w 104"/>
                <a:gd name="T63" fmla="*/ 2147483646 h 107"/>
                <a:gd name="T64" fmla="*/ 2147483646 w 104"/>
                <a:gd name="T65" fmla="*/ 2147483646 h 107"/>
                <a:gd name="T66" fmla="*/ 2147483646 w 104"/>
                <a:gd name="T67" fmla="*/ 2147483646 h 107"/>
                <a:gd name="T68" fmla="*/ 2147483646 w 104"/>
                <a:gd name="T69" fmla="*/ 2147483646 h 107"/>
                <a:gd name="T70" fmla="*/ 2147483646 w 104"/>
                <a:gd name="T71" fmla="*/ 2147483646 h 107"/>
                <a:gd name="T72" fmla="*/ 2147483646 w 104"/>
                <a:gd name="T73" fmla="*/ 2147483646 h 107"/>
                <a:gd name="T74" fmla="*/ 2147483646 w 104"/>
                <a:gd name="T75" fmla="*/ 2147483646 h 107"/>
                <a:gd name="T76" fmla="*/ 2147483646 w 104"/>
                <a:gd name="T77" fmla="*/ 2147483646 h 107"/>
                <a:gd name="T78" fmla="*/ 2147483646 w 104"/>
                <a:gd name="T79" fmla="*/ 2147483646 h 107"/>
                <a:gd name="T80" fmla="*/ 2147483646 w 104"/>
                <a:gd name="T81" fmla="*/ 2147483646 h 107"/>
                <a:gd name="T82" fmla="*/ 2147483646 w 104"/>
                <a:gd name="T83" fmla="*/ 2147483646 h 1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4"/>
                <a:gd name="T127" fmla="*/ 0 h 107"/>
                <a:gd name="T128" fmla="*/ 104 w 104"/>
                <a:gd name="T129" fmla="*/ 107 h 1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4" h="107">
                  <a:moveTo>
                    <a:pt x="16" y="42"/>
                  </a:moveTo>
                  <a:cubicBezTo>
                    <a:pt x="19" y="40"/>
                    <a:pt x="19" y="40"/>
                    <a:pt x="19" y="40"/>
                  </a:cubicBezTo>
                  <a:cubicBezTo>
                    <a:pt x="19" y="34"/>
                    <a:pt x="19" y="34"/>
                    <a:pt x="19" y="34"/>
                  </a:cubicBezTo>
                  <a:cubicBezTo>
                    <a:pt x="25" y="36"/>
                    <a:pt x="25" y="36"/>
                    <a:pt x="25" y="36"/>
                  </a:cubicBezTo>
                  <a:cubicBezTo>
                    <a:pt x="28" y="33"/>
                    <a:pt x="28" y="33"/>
                    <a:pt x="28" y="33"/>
                  </a:cubicBezTo>
                  <a:cubicBezTo>
                    <a:pt x="27" y="27"/>
                    <a:pt x="27" y="27"/>
                    <a:pt x="27" y="27"/>
                  </a:cubicBezTo>
                  <a:cubicBezTo>
                    <a:pt x="34" y="29"/>
                    <a:pt x="34" y="29"/>
                    <a:pt x="34" y="29"/>
                  </a:cubicBezTo>
                  <a:cubicBezTo>
                    <a:pt x="37" y="27"/>
                    <a:pt x="37" y="27"/>
                    <a:pt x="37" y="27"/>
                  </a:cubicBezTo>
                  <a:cubicBezTo>
                    <a:pt x="36" y="20"/>
                    <a:pt x="36" y="20"/>
                    <a:pt x="36" y="20"/>
                  </a:cubicBezTo>
                  <a:cubicBezTo>
                    <a:pt x="42" y="22"/>
                    <a:pt x="42" y="22"/>
                    <a:pt x="42" y="22"/>
                  </a:cubicBezTo>
                  <a:cubicBezTo>
                    <a:pt x="45" y="20"/>
                    <a:pt x="45" y="20"/>
                    <a:pt x="45" y="20"/>
                  </a:cubicBezTo>
                  <a:cubicBezTo>
                    <a:pt x="45" y="14"/>
                    <a:pt x="45" y="14"/>
                    <a:pt x="45" y="14"/>
                  </a:cubicBezTo>
                  <a:cubicBezTo>
                    <a:pt x="51" y="16"/>
                    <a:pt x="51" y="16"/>
                    <a:pt x="51" y="16"/>
                  </a:cubicBezTo>
                  <a:cubicBezTo>
                    <a:pt x="54" y="13"/>
                    <a:pt x="54" y="13"/>
                    <a:pt x="54" y="13"/>
                  </a:cubicBezTo>
                  <a:cubicBezTo>
                    <a:pt x="53" y="7"/>
                    <a:pt x="53" y="7"/>
                    <a:pt x="53" y="7"/>
                  </a:cubicBezTo>
                  <a:cubicBezTo>
                    <a:pt x="60" y="9"/>
                    <a:pt x="60" y="9"/>
                    <a:pt x="60" y="9"/>
                  </a:cubicBezTo>
                  <a:cubicBezTo>
                    <a:pt x="63" y="7"/>
                    <a:pt x="63" y="7"/>
                    <a:pt x="63" y="7"/>
                  </a:cubicBezTo>
                  <a:cubicBezTo>
                    <a:pt x="62" y="0"/>
                    <a:pt x="62" y="0"/>
                    <a:pt x="62" y="0"/>
                  </a:cubicBezTo>
                  <a:cubicBezTo>
                    <a:pt x="72" y="4"/>
                    <a:pt x="72" y="4"/>
                    <a:pt x="72" y="4"/>
                  </a:cubicBezTo>
                  <a:cubicBezTo>
                    <a:pt x="99" y="39"/>
                    <a:pt x="99" y="39"/>
                    <a:pt x="99" y="39"/>
                  </a:cubicBezTo>
                  <a:cubicBezTo>
                    <a:pt x="99" y="39"/>
                    <a:pt x="99" y="39"/>
                    <a:pt x="99" y="39"/>
                  </a:cubicBezTo>
                  <a:cubicBezTo>
                    <a:pt x="102" y="42"/>
                    <a:pt x="103" y="45"/>
                    <a:pt x="103" y="48"/>
                  </a:cubicBezTo>
                  <a:cubicBezTo>
                    <a:pt x="104" y="51"/>
                    <a:pt x="103" y="55"/>
                    <a:pt x="101" y="59"/>
                  </a:cubicBezTo>
                  <a:cubicBezTo>
                    <a:pt x="100" y="60"/>
                    <a:pt x="100" y="60"/>
                    <a:pt x="100" y="60"/>
                  </a:cubicBezTo>
                  <a:cubicBezTo>
                    <a:pt x="44" y="103"/>
                    <a:pt x="44" y="103"/>
                    <a:pt x="44" y="103"/>
                  </a:cubicBezTo>
                  <a:cubicBezTo>
                    <a:pt x="42" y="105"/>
                    <a:pt x="40" y="106"/>
                    <a:pt x="37" y="107"/>
                  </a:cubicBezTo>
                  <a:cubicBezTo>
                    <a:pt x="34" y="107"/>
                    <a:pt x="31" y="107"/>
                    <a:pt x="28" y="105"/>
                  </a:cubicBezTo>
                  <a:cubicBezTo>
                    <a:pt x="28" y="105"/>
                    <a:pt x="28" y="105"/>
                    <a:pt x="28" y="105"/>
                  </a:cubicBezTo>
                  <a:cubicBezTo>
                    <a:pt x="27" y="104"/>
                    <a:pt x="27" y="104"/>
                    <a:pt x="27" y="104"/>
                  </a:cubicBezTo>
                  <a:cubicBezTo>
                    <a:pt x="1" y="71"/>
                    <a:pt x="1" y="71"/>
                    <a:pt x="1" y="71"/>
                  </a:cubicBezTo>
                  <a:cubicBezTo>
                    <a:pt x="0" y="69"/>
                    <a:pt x="0" y="69"/>
                    <a:pt x="0" y="69"/>
                  </a:cubicBezTo>
                  <a:cubicBezTo>
                    <a:pt x="1" y="67"/>
                    <a:pt x="1" y="67"/>
                    <a:pt x="1" y="67"/>
                  </a:cubicBezTo>
                  <a:cubicBezTo>
                    <a:pt x="6" y="57"/>
                    <a:pt x="6" y="57"/>
                    <a:pt x="6" y="57"/>
                  </a:cubicBezTo>
                  <a:cubicBezTo>
                    <a:pt x="8" y="52"/>
                    <a:pt x="8" y="52"/>
                    <a:pt x="8" y="52"/>
                  </a:cubicBezTo>
                  <a:cubicBezTo>
                    <a:pt x="12" y="56"/>
                    <a:pt x="12" y="56"/>
                    <a:pt x="12" y="56"/>
                  </a:cubicBezTo>
                  <a:cubicBezTo>
                    <a:pt x="33" y="84"/>
                    <a:pt x="33" y="84"/>
                    <a:pt x="33" y="84"/>
                  </a:cubicBezTo>
                  <a:cubicBezTo>
                    <a:pt x="27" y="88"/>
                    <a:pt x="27" y="88"/>
                    <a:pt x="27" y="88"/>
                  </a:cubicBezTo>
                  <a:cubicBezTo>
                    <a:pt x="10" y="65"/>
                    <a:pt x="10" y="65"/>
                    <a:pt x="10" y="65"/>
                  </a:cubicBezTo>
                  <a:cubicBezTo>
                    <a:pt x="8" y="68"/>
                    <a:pt x="8" y="68"/>
                    <a:pt x="8" y="68"/>
                  </a:cubicBezTo>
                  <a:cubicBezTo>
                    <a:pt x="32" y="100"/>
                    <a:pt x="32" y="100"/>
                    <a:pt x="32" y="100"/>
                  </a:cubicBezTo>
                  <a:cubicBezTo>
                    <a:pt x="33" y="100"/>
                    <a:pt x="34" y="100"/>
                    <a:pt x="36" y="100"/>
                  </a:cubicBezTo>
                  <a:cubicBezTo>
                    <a:pt x="37" y="100"/>
                    <a:pt x="38" y="99"/>
                    <a:pt x="39" y="98"/>
                  </a:cubicBezTo>
                  <a:cubicBezTo>
                    <a:pt x="40" y="96"/>
                    <a:pt x="40" y="93"/>
                    <a:pt x="40" y="91"/>
                  </a:cubicBezTo>
                  <a:cubicBezTo>
                    <a:pt x="40" y="89"/>
                    <a:pt x="39" y="87"/>
                    <a:pt x="37" y="84"/>
                  </a:cubicBezTo>
                  <a:cubicBezTo>
                    <a:pt x="37" y="84"/>
                    <a:pt x="37" y="84"/>
                    <a:pt x="37" y="84"/>
                  </a:cubicBezTo>
                  <a:cubicBezTo>
                    <a:pt x="11" y="51"/>
                    <a:pt x="11" y="51"/>
                    <a:pt x="11" y="51"/>
                  </a:cubicBezTo>
                  <a:cubicBezTo>
                    <a:pt x="10" y="40"/>
                    <a:pt x="10" y="40"/>
                    <a:pt x="10" y="40"/>
                  </a:cubicBezTo>
                  <a:cubicBezTo>
                    <a:pt x="16" y="42"/>
                    <a:pt x="16" y="42"/>
                    <a:pt x="16" y="42"/>
                  </a:cubicBezTo>
                  <a:close/>
                  <a:moveTo>
                    <a:pt x="28" y="49"/>
                  </a:moveTo>
                  <a:cubicBezTo>
                    <a:pt x="40" y="65"/>
                    <a:pt x="40" y="65"/>
                    <a:pt x="40" y="65"/>
                  </a:cubicBezTo>
                  <a:cubicBezTo>
                    <a:pt x="79" y="35"/>
                    <a:pt x="79" y="35"/>
                    <a:pt x="79" y="35"/>
                  </a:cubicBezTo>
                  <a:cubicBezTo>
                    <a:pt x="66" y="19"/>
                    <a:pt x="66" y="19"/>
                    <a:pt x="66" y="19"/>
                  </a:cubicBezTo>
                  <a:cubicBezTo>
                    <a:pt x="28" y="49"/>
                    <a:pt x="28" y="49"/>
                    <a:pt x="28" y="49"/>
                  </a:cubicBezTo>
                  <a:close/>
                  <a:moveTo>
                    <a:pt x="67" y="59"/>
                  </a:moveTo>
                  <a:cubicBezTo>
                    <a:pt x="70" y="63"/>
                    <a:pt x="70" y="63"/>
                    <a:pt x="70" y="63"/>
                  </a:cubicBezTo>
                  <a:cubicBezTo>
                    <a:pt x="88" y="49"/>
                    <a:pt x="88" y="49"/>
                    <a:pt x="88" y="49"/>
                  </a:cubicBezTo>
                  <a:cubicBezTo>
                    <a:pt x="85" y="45"/>
                    <a:pt x="85" y="45"/>
                    <a:pt x="85" y="45"/>
                  </a:cubicBezTo>
                  <a:cubicBezTo>
                    <a:pt x="67" y="59"/>
                    <a:pt x="67" y="59"/>
                    <a:pt x="67" y="59"/>
                  </a:cubicBezTo>
                  <a:close/>
                  <a:moveTo>
                    <a:pt x="46" y="75"/>
                  </a:moveTo>
                  <a:cubicBezTo>
                    <a:pt x="49" y="79"/>
                    <a:pt x="49" y="79"/>
                    <a:pt x="49" y="79"/>
                  </a:cubicBezTo>
                  <a:cubicBezTo>
                    <a:pt x="67" y="65"/>
                    <a:pt x="67" y="65"/>
                    <a:pt x="67" y="65"/>
                  </a:cubicBezTo>
                  <a:cubicBezTo>
                    <a:pt x="64" y="61"/>
                    <a:pt x="64" y="61"/>
                    <a:pt x="64" y="61"/>
                  </a:cubicBezTo>
                  <a:cubicBezTo>
                    <a:pt x="46" y="75"/>
                    <a:pt x="46" y="75"/>
                    <a:pt x="46" y="75"/>
                  </a:cubicBezTo>
                  <a:close/>
                  <a:moveTo>
                    <a:pt x="63" y="52"/>
                  </a:moveTo>
                  <a:cubicBezTo>
                    <a:pt x="66" y="56"/>
                    <a:pt x="66" y="56"/>
                    <a:pt x="66" y="56"/>
                  </a:cubicBezTo>
                  <a:cubicBezTo>
                    <a:pt x="84" y="42"/>
                    <a:pt x="84" y="42"/>
                    <a:pt x="84" y="42"/>
                  </a:cubicBezTo>
                  <a:cubicBezTo>
                    <a:pt x="81" y="38"/>
                    <a:pt x="81" y="38"/>
                    <a:pt x="81" y="38"/>
                  </a:cubicBezTo>
                  <a:cubicBezTo>
                    <a:pt x="63" y="52"/>
                    <a:pt x="63" y="52"/>
                    <a:pt x="63" y="52"/>
                  </a:cubicBezTo>
                  <a:close/>
                  <a:moveTo>
                    <a:pt x="42" y="69"/>
                  </a:moveTo>
                  <a:cubicBezTo>
                    <a:pt x="45" y="72"/>
                    <a:pt x="45" y="72"/>
                    <a:pt x="45" y="72"/>
                  </a:cubicBezTo>
                  <a:cubicBezTo>
                    <a:pt x="63" y="58"/>
                    <a:pt x="63" y="58"/>
                    <a:pt x="63" y="58"/>
                  </a:cubicBezTo>
                  <a:cubicBezTo>
                    <a:pt x="60" y="55"/>
                    <a:pt x="60" y="55"/>
                    <a:pt x="60" y="55"/>
                  </a:cubicBezTo>
                  <a:cubicBezTo>
                    <a:pt x="42" y="69"/>
                    <a:pt x="42" y="69"/>
                    <a:pt x="42" y="69"/>
                  </a:cubicBezTo>
                  <a:close/>
                  <a:moveTo>
                    <a:pt x="69" y="11"/>
                  </a:moveTo>
                  <a:cubicBezTo>
                    <a:pt x="19" y="49"/>
                    <a:pt x="19" y="49"/>
                    <a:pt x="19" y="49"/>
                  </a:cubicBezTo>
                  <a:cubicBezTo>
                    <a:pt x="42" y="80"/>
                    <a:pt x="42" y="80"/>
                    <a:pt x="42" y="80"/>
                  </a:cubicBezTo>
                  <a:cubicBezTo>
                    <a:pt x="42" y="80"/>
                    <a:pt x="42" y="80"/>
                    <a:pt x="42" y="80"/>
                  </a:cubicBezTo>
                  <a:cubicBezTo>
                    <a:pt x="45" y="83"/>
                    <a:pt x="46" y="87"/>
                    <a:pt x="47" y="90"/>
                  </a:cubicBezTo>
                  <a:cubicBezTo>
                    <a:pt x="47" y="91"/>
                    <a:pt x="47" y="91"/>
                    <a:pt x="47" y="92"/>
                  </a:cubicBezTo>
                  <a:cubicBezTo>
                    <a:pt x="95" y="55"/>
                    <a:pt x="95" y="55"/>
                    <a:pt x="95" y="55"/>
                  </a:cubicBezTo>
                  <a:cubicBezTo>
                    <a:pt x="96" y="52"/>
                    <a:pt x="97" y="50"/>
                    <a:pt x="96" y="49"/>
                  </a:cubicBezTo>
                  <a:cubicBezTo>
                    <a:pt x="96" y="47"/>
                    <a:pt x="95" y="45"/>
                    <a:pt x="94" y="43"/>
                  </a:cubicBezTo>
                  <a:cubicBezTo>
                    <a:pt x="94" y="43"/>
                    <a:pt x="94" y="43"/>
                    <a:pt x="94" y="43"/>
                  </a:cubicBezTo>
                  <a:lnTo>
                    <a:pt x="69" y="11"/>
                  </a:lnTo>
                  <a:close/>
                </a:path>
              </a:pathLst>
            </a:custGeom>
            <a:solidFill>
              <a:schemeClr val="tx1">
                <a:lumMod val="85000"/>
                <a:lumOff val="15000"/>
              </a:schemeClr>
            </a:solidFill>
            <a:ln>
              <a:noFill/>
            </a:ln>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13" name="组合 12"/>
          <p:cNvGrpSpPr/>
          <p:nvPr/>
        </p:nvGrpSpPr>
        <p:grpSpPr>
          <a:xfrm>
            <a:off x="2830583" y="1131650"/>
            <a:ext cx="1429053" cy="1429053"/>
            <a:chOff x="2817042" y="998687"/>
            <a:chExt cx="1690193" cy="1690193"/>
          </a:xfrm>
        </p:grpSpPr>
        <p:sp>
          <p:nvSpPr>
            <p:cNvPr id="41" name="椭圆 40"/>
            <p:cNvSpPr/>
            <p:nvPr/>
          </p:nvSpPr>
          <p:spPr bwMode="auto">
            <a:xfrm flipV="1">
              <a:off x="2817042" y="998687"/>
              <a:ext cx="1690193" cy="1690193"/>
            </a:xfrm>
            <a:prstGeom prst="ellipse">
              <a:avLst/>
            </a:prstGeom>
            <a:solidFill>
              <a:schemeClr val="bg1">
                <a:lumMod val="85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42" name="椭圆 41"/>
            <p:cNvSpPr/>
            <p:nvPr/>
          </p:nvSpPr>
          <p:spPr bwMode="auto">
            <a:xfrm flipV="1">
              <a:off x="2904557" y="1086201"/>
              <a:ext cx="1515164" cy="1515164"/>
            </a:xfrm>
            <a:prstGeom prst="ellipse">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9240" name="Freeform 17"/>
            <p:cNvSpPr>
              <a:spLocks noEditPoints="1" noChangeArrowheads="1"/>
            </p:cNvSpPr>
            <p:nvPr/>
          </p:nvSpPr>
          <p:spPr bwMode="auto">
            <a:xfrm>
              <a:off x="3300188" y="1514377"/>
              <a:ext cx="723900" cy="658812"/>
            </a:xfrm>
            <a:custGeom>
              <a:avLst/>
              <a:gdLst>
                <a:gd name="T0" fmla="*/ 2147483646 w 93"/>
                <a:gd name="T1" fmla="*/ 0 h 87"/>
                <a:gd name="T2" fmla="*/ 2147483646 w 93"/>
                <a:gd name="T3" fmla="*/ 2147483646 h 87"/>
                <a:gd name="T4" fmla="*/ 2147483646 w 93"/>
                <a:gd name="T5" fmla="*/ 2147483646 h 87"/>
                <a:gd name="T6" fmla="*/ 2147483646 w 93"/>
                <a:gd name="T7" fmla="*/ 2147483646 h 87"/>
                <a:gd name="T8" fmla="*/ 2147483646 w 93"/>
                <a:gd name="T9" fmla="*/ 2147483646 h 87"/>
                <a:gd name="T10" fmla="*/ 2147483646 w 93"/>
                <a:gd name="T11" fmla="*/ 2147483646 h 87"/>
                <a:gd name="T12" fmla="*/ 2147483646 w 93"/>
                <a:gd name="T13" fmla="*/ 2147483646 h 87"/>
                <a:gd name="T14" fmla="*/ 2147483646 w 93"/>
                <a:gd name="T15" fmla="*/ 2147483646 h 87"/>
                <a:gd name="T16" fmla="*/ 2147483646 w 93"/>
                <a:gd name="T17" fmla="*/ 2147483646 h 87"/>
                <a:gd name="T18" fmla="*/ 0 w 93"/>
                <a:gd name="T19" fmla="*/ 2147483646 h 87"/>
                <a:gd name="T20" fmla="*/ 0 w 93"/>
                <a:gd name="T21" fmla="*/ 0 h 87"/>
                <a:gd name="T22" fmla="*/ 2147483646 w 93"/>
                <a:gd name="T23" fmla="*/ 2147483646 h 87"/>
                <a:gd name="T24" fmla="*/ 2147483646 w 93"/>
                <a:gd name="T25" fmla="*/ 2147483646 h 87"/>
                <a:gd name="T26" fmla="*/ 2147483646 w 93"/>
                <a:gd name="T27" fmla="*/ 2147483646 h 87"/>
                <a:gd name="T28" fmla="*/ 2147483646 w 93"/>
                <a:gd name="T29" fmla="*/ 2147483646 h 87"/>
                <a:gd name="T30" fmla="*/ 2147483646 w 93"/>
                <a:gd name="T31" fmla="*/ 2147483646 h 87"/>
                <a:gd name="T32" fmla="*/ 2147483646 w 93"/>
                <a:gd name="T33" fmla="*/ 2147483646 h 87"/>
                <a:gd name="T34" fmla="*/ 2147483646 w 93"/>
                <a:gd name="T35" fmla="*/ 2147483646 h 87"/>
                <a:gd name="T36" fmla="*/ 2147483646 w 93"/>
                <a:gd name="T37" fmla="*/ 2147483646 h 87"/>
                <a:gd name="T38" fmla="*/ 2147483646 w 93"/>
                <a:gd name="T39" fmla="*/ 2147483646 h 87"/>
                <a:gd name="T40" fmla="*/ 2147483646 w 93"/>
                <a:gd name="T41" fmla="*/ 2147483646 h 87"/>
                <a:gd name="T42" fmla="*/ 2147483646 w 93"/>
                <a:gd name="T43" fmla="*/ 2147483646 h 87"/>
                <a:gd name="T44" fmla="*/ 2147483646 w 93"/>
                <a:gd name="T45" fmla="*/ 2147483646 h 87"/>
                <a:gd name="T46" fmla="*/ 2147483646 w 93"/>
                <a:gd name="T47" fmla="*/ 2147483646 h 87"/>
                <a:gd name="T48" fmla="*/ 2147483646 w 93"/>
                <a:gd name="T49" fmla="*/ 2147483646 h 87"/>
                <a:gd name="T50" fmla="*/ 2147483646 w 93"/>
                <a:gd name="T51" fmla="*/ 2147483646 h 87"/>
                <a:gd name="T52" fmla="*/ 2147483646 w 93"/>
                <a:gd name="T53" fmla="*/ 2147483646 h 87"/>
                <a:gd name="T54" fmla="*/ 2147483646 w 93"/>
                <a:gd name="T55" fmla="*/ 2147483646 h 87"/>
                <a:gd name="T56" fmla="*/ 2147483646 w 93"/>
                <a:gd name="T57" fmla="*/ 2147483646 h 87"/>
                <a:gd name="T58" fmla="*/ 2147483646 w 93"/>
                <a:gd name="T59" fmla="*/ 2147483646 h 87"/>
                <a:gd name="T60" fmla="*/ 2147483646 w 93"/>
                <a:gd name="T61" fmla="*/ 2147483646 h 87"/>
                <a:gd name="T62" fmla="*/ 2147483646 w 93"/>
                <a:gd name="T63" fmla="*/ 2147483646 h 87"/>
                <a:gd name="T64" fmla="*/ 2147483646 w 93"/>
                <a:gd name="T65" fmla="*/ 2147483646 h 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3"/>
                <a:gd name="T100" fmla="*/ 0 h 87"/>
                <a:gd name="T101" fmla="*/ 93 w 93"/>
                <a:gd name="T102" fmla="*/ 87 h 8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3" h="87">
                  <a:moveTo>
                    <a:pt x="4" y="0"/>
                  </a:moveTo>
                  <a:cubicBezTo>
                    <a:pt x="88" y="0"/>
                    <a:pt x="88" y="0"/>
                    <a:pt x="88" y="0"/>
                  </a:cubicBezTo>
                  <a:cubicBezTo>
                    <a:pt x="93" y="0"/>
                    <a:pt x="93" y="0"/>
                    <a:pt x="93" y="0"/>
                  </a:cubicBezTo>
                  <a:cubicBezTo>
                    <a:pt x="93" y="4"/>
                    <a:pt x="93" y="4"/>
                    <a:pt x="93" y="4"/>
                  </a:cubicBezTo>
                  <a:cubicBezTo>
                    <a:pt x="93" y="69"/>
                    <a:pt x="93" y="69"/>
                    <a:pt x="93" y="69"/>
                  </a:cubicBezTo>
                  <a:cubicBezTo>
                    <a:pt x="93" y="73"/>
                    <a:pt x="93" y="73"/>
                    <a:pt x="93" y="73"/>
                  </a:cubicBezTo>
                  <a:cubicBezTo>
                    <a:pt x="88" y="73"/>
                    <a:pt x="88" y="73"/>
                    <a:pt x="88" y="73"/>
                  </a:cubicBezTo>
                  <a:cubicBezTo>
                    <a:pt x="80" y="73"/>
                    <a:pt x="80" y="73"/>
                    <a:pt x="80" y="73"/>
                  </a:cubicBezTo>
                  <a:cubicBezTo>
                    <a:pt x="79" y="71"/>
                    <a:pt x="79" y="71"/>
                    <a:pt x="79" y="71"/>
                  </a:cubicBezTo>
                  <a:cubicBezTo>
                    <a:pt x="81" y="69"/>
                    <a:pt x="81" y="66"/>
                    <a:pt x="82" y="64"/>
                  </a:cubicBezTo>
                  <a:cubicBezTo>
                    <a:pt x="83" y="64"/>
                    <a:pt x="83" y="64"/>
                    <a:pt x="83" y="64"/>
                  </a:cubicBezTo>
                  <a:cubicBezTo>
                    <a:pt x="83" y="9"/>
                    <a:pt x="83" y="9"/>
                    <a:pt x="83" y="9"/>
                  </a:cubicBezTo>
                  <a:cubicBezTo>
                    <a:pt x="9" y="9"/>
                    <a:pt x="9" y="9"/>
                    <a:pt x="9" y="9"/>
                  </a:cubicBezTo>
                  <a:cubicBezTo>
                    <a:pt x="9" y="64"/>
                    <a:pt x="9" y="64"/>
                    <a:pt x="9" y="64"/>
                  </a:cubicBezTo>
                  <a:cubicBezTo>
                    <a:pt x="45" y="64"/>
                    <a:pt x="45" y="64"/>
                    <a:pt x="45" y="64"/>
                  </a:cubicBezTo>
                  <a:cubicBezTo>
                    <a:pt x="46" y="66"/>
                    <a:pt x="46" y="69"/>
                    <a:pt x="48" y="71"/>
                  </a:cubicBezTo>
                  <a:cubicBezTo>
                    <a:pt x="47" y="73"/>
                    <a:pt x="47" y="73"/>
                    <a:pt x="47" y="73"/>
                  </a:cubicBezTo>
                  <a:cubicBezTo>
                    <a:pt x="4" y="73"/>
                    <a:pt x="4" y="73"/>
                    <a:pt x="4" y="73"/>
                  </a:cubicBezTo>
                  <a:cubicBezTo>
                    <a:pt x="0" y="73"/>
                    <a:pt x="0" y="73"/>
                    <a:pt x="0" y="73"/>
                  </a:cubicBezTo>
                  <a:cubicBezTo>
                    <a:pt x="0" y="69"/>
                    <a:pt x="0" y="69"/>
                    <a:pt x="0" y="69"/>
                  </a:cubicBezTo>
                  <a:cubicBezTo>
                    <a:pt x="0" y="4"/>
                    <a:pt x="0" y="4"/>
                    <a:pt x="0" y="4"/>
                  </a:cubicBezTo>
                  <a:cubicBezTo>
                    <a:pt x="0" y="0"/>
                    <a:pt x="0" y="0"/>
                    <a:pt x="0" y="0"/>
                  </a:cubicBezTo>
                  <a:cubicBezTo>
                    <a:pt x="4" y="0"/>
                    <a:pt x="4" y="0"/>
                    <a:pt x="4" y="0"/>
                  </a:cubicBezTo>
                  <a:close/>
                  <a:moveTo>
                    <a:pt x="64" y="50"/>
                  </a:moveTo>
                  <a:cubicBezTo>
                    <a:pt x="57" y="50"/>
                    <a:pt x="51" y="55"/>
                    <a:pt x="51" y="62"/>
                  </a:cubicBezTo>
                  <a:cubicBezTo>
                    <a:pt x="51" y="65"/>
                    <a:pt x="52" y="68"/>
                    <a:pt x="54" y="70"/>
                  </a:cubicBezTo>
                  <a:cubicBezTo>
                    <a:pt x="50" y="81"/>
                    <a:pt x="50" y="81"/>
                    <a:pt x="50" y="81"/>
                  </a:cubicBezTo>
                  <a:cubicBezTo>
                    <a:pt x="56" y="81"/>
                    <a:pt x="56" y="81"/>
                    <a:pt x="56" y="81"/>
                  </a:cubicBezTo>
                  <a:cubicBezTo>
                    <a:pt x="60" y="86"/>
                    <a:pt x="60" y="86"/>
                    <a:pt x="60" y="86"/>
                  </a:cubicBezTo>
                  <a:cubicBezTo>
                    <a:pt x="64" y="77"/>
                    <a:pt x="64" y="77"/>
                    <a:pt x="64" y="77"/>
                  </a:cubicBezTo>
                  <a:cubicBezTo>
                    <a:pt x="67" y="87"/>
                    <a:pt x="67" y="87"/>
                    <a:pt x="67" y="87"/>
                  </a:cubicBezTo>
                  <a:cubicBezTo>
                    <a:pt x="72" y="83"/>
                    <a:pt x="72" y="83"/>
                    <a:pt x="72" y="83"/>
                  </a:cubicBezTo>
                  <a:cubicBezTo>
                    <a:pt x="78" y="83"/>
                    <a:pt x="78" y="83"/>
                    <a:pt x="78" y="83"/>
                  </a:cubicBezTo>
                  <a:cubicBezTo>
                    <a:pt x="73" y="70"/>
                    <a:pt x="73" y="70"/>
                    <a:pt x="73" y="70"/>
                  </a:cubicBezTo>
                  <a:cubicBezTo>
                    <a:pt x="75" y="68"/>
                    <a:pt x="76" y="65"/>
                    <a:pt x="76" y="62"/>
                  </a:cubicBezTo>
                  <a:cubicBezTo>
                    <a:pt x="76" y="55"/>
                    <a:pt x="70" y="50"/>
                    <a:pt x="64" y="50"/>
                  </a:cubicBezTo>
                  <a:close/>
                  <a:moveTo>
                    <a:pt x="71" y="66"/>
                  </a:moveTo>
                  <a:cubicBezTo>
                    <a:pt x="69" y="67"/>
                    <a:pt x="66" y="68"/>
                    <a:pt x="64" y="68"/>
                  </a:cubicBezTo>
                  <a:cubicBezTo>
                    <a:pt x="61" y="68"/>
                    <a:pt x="58" y="67"/>
                    <a:pt x="56" y="66"/>
                  </a:cubicBezTo>
                  <a:cubicBezTo>
                    <a:pt x="57" y="69"/>
                    <a:pt x="60" y="71"/>
                    <a:pt x="64" y="71"/>
                  </a:cubicBezTo>
                  <a:cubicBezTo>
                    <a:pt x="67" y="71"/>
                    <a:pt x="69" y="69"/>
                    <a:pt x="71" y="66"/>
                  </a:cubicBezTo>
                  <a:close/>
                  <a:moveTo>
                    <a:pt x="62" y="54"/>
                  </a:moveTo>
                  <a:cubicBezTo>
                    <a:pt x="64" y="54"/>
                    <a:pt x="66" y="55"/>
                    <a:pt x="67" y="57"/>
                  </a:cubicBezTo>
                  <a:cubicBezTo>
                    <a:pt x="69" y="59"/>
                    <a:pt x="70" y="61"/>
                    <a:pt x="71" y="64"/>
                  </a:cubicBezTo>
                  <a:cubicBezTo>
                    <a:pt x="72" y="61"/>
                    <a:pt x="72" y="58"/>
                    <a:pt x="69" y="55"/>
                  </a:cubicBezTo>
                  <a:cubicBezTo>
                    <a:pt x="67" y="53"/>
                    <a:pt x="64" y="53"/>
                    <a:pt x="62" y="54"/>
                  </a:cubicBezTo>
                  <a:close/>
                  <a:moveTo>
                    <a:pt x="17" y="40"/>
                  </a:moveTo>
                  <a:cubicBezTo>
                    <a:pt x="17" y="45"/>
                    <a:pt x="17" y="45"/>
                    <a:pt x="17" y="45"/>
                  </a:cubicBezTo>
                  <a:cubicBezTo>
                    <a:pt x="76" y="45"/>
                    <a:pt x="76" y="45"/>
                    <a:pt x="76" y="45"/>
                  </a:cubicBezTo>
                  <a:cubicBezTo>
                    <a:pt x="76" y="40"/>
                    <a:pt x="76" y="40"/>
                    <a:pt x="76" y="40"/>
                  </a:cubicBezTo>
                  <a:cubicBezTo>
                    <a:pt x="17" y="40"/>
                    <a:pt x="17" y="40"/>
                    <a:pt x="17" y="40"/>
                  </a:cubicBezTo>
                  <a:close/>
                  <a:moveTo>
                    <a:pt x="46" y="28"/>
                  </a:moveTo>
                  <a:cubicBezTo>
                    <a:pt x="46" y="33"/>
                    <a:pt x="46" y="33"/>
                    <a:pt x="46" y="33"/>
                  </a:cubicBezTo>
                  <a:cubicBezTo>
                    <a:pt x="76" y="33"/>
                    <a:pt x="76" y="33"/>
                    <a:pt x="76" y="33"/>
                  </a:cubicBezTo>
                  <a:cubicBezTo>
                    <a:pt x="76" y="28"/>
                    <a:pt x="76" y="28"/>
                    <a:pt x="76" y="28"/>
                  </a:cubicBezTo>
                  <a:cubicBezTo>
                    <a:pt x="46" y="28"/>
                    <a:pt x="46" y="28"/>
                    <a:pt x="46" y="28"/>
                  </a:cubicBezTo>
                  <a:close/>
                  <a:moveTo>
                    <a:pt x="46" y="16"/>
                  </a:moveTo>
                  <a:cubicBezTo>
                    <a:pt x="46" y="21"/>
                    <a:pt x="46" y="21"/>
                    <a:pt x="46" y="21"/>
                  </a:cubicBezTo>
                  <a:cubicBezTo>
                    <a:pt x="76" y="21"/>
                    <a:pt x="76" y="21"/>
                    <a:pt x="76" y="21"/>
                  </a:cubicBezTo>
                  <a:cubicBezTo>
                    <a:pt x="76" y="16"/>
                    <a:pt x="76" y="16"/>
                    <a:pt x="76" y="16"/>
                  </a:cubicBezTo>
                  <a:cubicBezTo>
                    <a:pt x="46" y="16"/>
                    <a:pt x="46" y="16"/>
                    <a:pt x="46" y="16"/>
                  </a:cubicBezTo>
                  <a:close/>
                  <a:moveTo>
                    <a:pt x="17" y="16"/>
                  </a:moveTo>
                  <a:cubicBezTo>
                    <a:pt x="17" y="34"/>
                    <a:pt x="17" y="34"/>
                    <a:pt x="17" y="34"/>
                  </a:cubicBezTo>
                  <a:cubicBezTo>
                    <a:pt x="39" y="34"/>
                    <a:pt x="39" y="34"/>
                    <a:pt x="39" y="34"/>
                  </a:cubicBezTo>
                  <a:cubicBezTo>
                    <a:pt x="39" y="16"/>
                    <a:pt x="39" y="16"/>
                    <a:pt x="39" y="16"/>
                  </a:cubicBezTo>
                  <a:lnTo>
                    <a:pt x="17" y="16"/>
                  </a:lnTo>
                  <a:close/>
                </a:path>
              </a:pathLst>
            </a:custGeom>
            <a:solidFill>
              <a:schemeClr val="tx1">
                <a:lumMod val="85000"/>
                <a:lumOff val="15000"/>
              </a:schemeClr>
            </a:solidFill>
            <a:ln>
              <a:noFill/>
            </a:ln>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14" name="组合 13"/>
          <p:cNvGrpSpPr/>
          <p:nvPr/>
        </p:nvGrpSpPr>
        <p:grpSpPr>
          <a:xfrm>
            <a:off x="776803" y="1131650"/>
            <a:ext cx="1429053" cy="1429053"/>
            <a:chOff x="997317" y="998687"/>
            <a:chExt cx="1690193" cy="1690193"/>
          </a:xfrm>
        </p:grpSpPr>
        <p:sp>
          <p:nvSpPr>
            <p:cNvPr id="37" name="椭圆 36"/>
            <p:cNvSpPr/>
            <p:nvPr/>
          </p:nvSpPr>
          <p:spPr bwMode="auto">
            <a:xfrm flipV="1">
              <a:off x="997317" y="998687"/>
              <a:ext cx="1690193" cy="1690193"/>
            </a:xfrm>
            <a:prstGeom prst="ellipse">
              <a:avLst/>
            </a:prstGeom>
            <a:solidFill>
              <a:schemeClr val="bg1">
                <a:lumMod val="85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38" name="椭圆 37"/>
            <p:cNvSpPr/>
            <p:nvPr/>
          </p:nvSpPr>
          <p:spPr bwMode="auto">
            <a:xfrm flipV="1">
              <a:off x="1084832" y="1086201"/>
              <a:ext cx="1515164" cy="1515164"/>
            </a:xfrm>
            <a:prstGeom prst="ellipse">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9241" name="Freeform 31"/>
            <p:cNvSpPr>
              <a:spLocks noEditPoints="1" noChangeArrowheads="1"/>
            </p:cNvSpPr>
            <p:nvPr/>
          </p:nvSpPr>
          <p:spPr bwMode="auto">
            <a:xfrm>
              <a:off x="1488401" y="1491358"/>
              <a:ext cx="708025" cy="704850"/>
            </a:xfrm>
            <a:custGeom>
              <a:avLst/>
              <a:gdLst>
                <a:gd name="T0" fmla="*/ 2147483646 w 91"/>
                <a:gd name="T1" fmla="*/ 2147483646 h 93"/>
                <a:gd name="T2" fmla="*/ 2147483646 w 91"/>
                <a:gd name="T3" fmla="*/ 2147483646 h 93"/>
                <a:gd name="T4" fmla="*/ 2147483646 w 91"/>
                <a:gd name="T5" fmla="*/ 2147483646 h 93"/>
                <a:gd name="T6" fmla="*/ 2147483646 w 91"/>
                <a:gd name="T7" fmla="*/ 2147483646 h 93"/>
                <a:gd name="T8" fmla="*/ 2147483646 w 91"/>
                <a:gd name="T9" fmla="*/ 2147483646 h 93"/>
                <a:gd name="T10" fmla="*/ 2147483646 w 91"/>
                <a:gd name="T11" fmla="*/ 2147483646 h 93"/>
                <a:gd name="T12" fmla="*/ 2147483646 w 91"/>
                <a:gd name="T13" fmla="*/ 2147483646 h 93"/>
                <a:gd name="T14" fmla="*/ 2147483646 w 91"/>
                <a:gd name="T15" fmla="*/ 2147483646 h 93"/>
                <a:gd name="T16" fmla="*/ 2147483646 w 91"/>
                <a:gd name="T17" fmla="*/ 2147483646 h 93"/>
                <a:gd name="T18" fmla="*/ 2147483646 w 91"/>
                <a:gd name="T19" fmla="*/ 2147483646 h 93"/>
                <a:gd name="T20" fmla="*/ 2147483646 w 91"/>
                <a:gd name="T21" fmla="*/ 2147483646 h 93"/>
                <a:gd name="T22" fmla="*/ 2147483646 w 91"/>
                <a:gd name="T23" fmla="*/ 2147483646 h 93"/>
                <a:gd name="T24" fmla="*/ 2147483646 w 91"/>
                <a:gd name="T25" fmla="*/ 2147483646 h 93"/>
                <a:gd name="T26" fmla="*/ 2147483646 w 91"/>
                <a:gd name="T27" fmla="*/ 2147483646 h 93"/>
                <a:gd name="T28" fmla="*/ 2147483646 w 91"/>
                <a:gd name="T29" fmla="*/ 2147483646 h 93"/>
                <a:gd name="T30" fmla="*/ 2147483646 w 91"/>
                <a:gd name="T31" fmla="*/ 2147483646 h 93"/>
                <a:gd name="T32" fmla="*/ 2147483646 w 91"/>
                <a:gd name="T33" fmla="*/ 2147483646 h 93"/>
                <a:gd name="T34" fmla="*/ 2147483646 w 91"/>
                <a:gd name="T35" fmla="*/ 2147483646 h 93"/>
                <a:gd name="T36" fmla="*/ 2147483646 w 91"/>
                <a:gd name="T37" fmla="*/ 2147483646 h 93"/>
                <a:gd name="T38" fmla="*/ 2147483646 w 91"/>
                <a:gd name="T39" fmla="*/ 2147483646 h 93"/>
                <a:gd name="T40" fmla="*/ 0 w 91"/>
                <a:gd name="T41" fmla="*/ 2147483646 h 93"/>
                <a:gd name="T42" fmla="*/ 2147483646 w 91"/>
                <a:gd name="T43" fmla="*/ 2147483646 h 93"/>
                <a:gd name="T44" fmla="*/ 2147483646 w 91"/>
                <a:gd name="T45" fmla="*/ 2147483646 h 93"/>
                <a:gd name="T46" fmla="*/ 2147483646 w 91"/>
                <a:gd name="T47" fmla="*/ 2147483646 h 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1"/>
                <a:gd name="T73" fmla="*/ 0 h 93"/>
                <a:gd name="T74" fmla="*/ 91 w 91"/>
                <a:gd name="T75" fmla="*/ 93 h 9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1" h="93">
                  <a:moveTo>
                    <a:pt x="81" y="44"/>
                  </a:moveTo>
                  <a:cubicBezTo>
                    <a:pt x="88" y="37"/>
                    <a:pt x="88" y="37"/>
                    <a:pt x="88" y="37"/>
                  </a:cubicBezTo>
                  <a:cubicBezTo>
                    <a:pt x="91" y="33"/>
                    <a:pt x="91" y="27"/>
                    <a:pt x="88" y="23"/>
                  </a:cubicBezTo>
                  <a:cubicBezTo>
                    <a:pt x="68" y="4"/>
                    <a:pt x="68" y="4"/>
                    <a:pt x="68" y="4"/>
                  </a:cubicBezTo>
                  <a:cubicBezTo>
                    <a:pt x="64" y="0"/>
                    <a:pt x="58" y="0"/>
                    <a:pt x="54" y="4"/>
                  </a:cubicBezTo>
                  <a:cubicBezTo>
                    <a:pt x="47" y="10"/>
                    <a:pt x="47" y="10"/>
                    <a:pt x="47" y="10"/>
                  </a:cubicBezTo>
                  <a:cubicBezTo>
                    <a:pt x="81" y="44"/>
                    <a:pt x="81" y="44"/>
                    <a:pt x="81" y="44"/>
                  </a:cubicBezTo>
                  <a:close/>
                  <a:moveTo>
                    <a:pt x="52" y="23"/>
                  </a:moveTo>
                  <a:cubicBezTo>
                    <a:pt x="68" y="39"/>
                    <a:pt x="68" y="39"/>
                    <a:pt x="68" y="39"/>
                  </a:cubicBezTo>
                  <a:cubicBezTo>
                    <a:pt x="77" y="47"/>
                    <a:pt x="77" y="47"/>
                    <a:pt x="77" y="47"/>
                  </a:cubicBezTo>
                  <a:cubicBezTo>
                    <a:pt x="43" y="81"/>
                    <a:pt x="43" y="81"/>
                    <a:pt x="43" y="81"/>
                  </a:cubicBezTo>
                  <a:cubicBezTo>
                    <a:pt x="35" y="83"/>
                    <a:pt x="33" y="79"/>
                    <a:pt x="35" y="72"/>
                  </a:cubicBezTo>
                  <a:cubicBezTo>
                    <a:pt x="26" y="71"/>
                    <a:pt x="20" y="68"/>
                    <a:pt x="19" y="58"/>
                  </a:cubicBezTo>
                  <a:cubicBezTo>
                    <a:pt x="42" y="36"/>
                    <a:pt x="42" y="36"/>
                    <a:pt x="42" y="36"/>
                  </a:cubicBezTo>
                  <a:cubicBezTo>
                    <a:pt x="40" y="34"/>
                    <a:pt x="40" y="34"/>
                    <a:pt x="40" y="34"/>
                  </a:cubicBezTo>
                  <a:cubicBezTo>
                    <a:pt x="16" y="57"/>
                    <a:pt x="16" y="57"/>
                    <a:pt x="16" y="57"/>
                  </a:cubicBezTo>
                  <a:cubicBezTo>
                    <a:pt x="10" y="57"/>
                    <a:pt x="9" y="54"/>
                    <a:pt x="10" y="48"/>
                  </a:cubicBezTo>
                  <a:cubicBezTo>
                    <a:pt x="21" y="37"/>
                    <a:pt x="33" y="25"/>
                    <a:pt x="44" y="14"/>
                  </a:cubicBezTo>
                  <a:cubicBezTo>
                    <a:pt x="52" y="23"/>
                    <a:pt x="52" y="23"/>
                    <a:pt x="52" y="23"/>
                  </a:cubicBezTo>
                  <a:close/>
                  <a:moveTo>
                    <a:pt x="4" y="68"/>
                  </a:moveTo>
                  <a:cubicBezTo>
                    <a:pt x="0" y="86"/>
                    <a:pt x="0" y="86"/>
                    <a:pt x="0" y="86"/>
                  </a:cubicBezTo>
                  <a:cubicBezTo>
                    <a:pt x="7" y="93"/>
                    <a:pt x="7" y="93"/>
                    <a:pt x="7" y="93"/>
                  </a:cubicBezTo>
                  <a:cubicBezTo>
                    <a:pt x="25" y="89"/>
                    <a:pt x="25" y="89"/>
                    <a:pt x="25" y="89"/>
                  </a:cubicBezTo>
                  <a:lnTo>
                    <a:pt x="4" y="68"/>
                  </a:lnTo>
                  <a:close/>
                </a:path>
              </a:pathLst>
            </a:custGeom>
            <a:solidFill>
              <a:schemeClr val="tx1">
                <a:lumMod val="85000"/>
                <a:lumOff val="15000"/>
              </a:schemeClr>
            </a:solidFill>
            <a:ln>
              <a:noFill/>
            </a:ln>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12" name="组合 11"/>
          <p:cNvGrpSpPr/>
          <p:nvPr/>
        </p:nvGrpSpPr>
        <p:grpSpPr>
          <a:xfrm>
            <a:off x="4884363" y="1131650"/>
            <a:ext cx="1429053" cy="1429053"/>
            <a:chOff x="4636767" y="998687"/>
            <a:chExt cx="1690193" cy="1690193"/>
          </a:xfrm>
        </p:grpSpPr>
        <p:sp>
          <p:nvSpPr>
            <p:cNvPr id="44" name="椭圆 43"/>
            <p:cNvSpPr/>
            <p:nvPr/>
          </p:nvSpPr>
          <p:spPr bwMode="auto">
            <a:xfrm flipV="1">
              <a:off x="4636767" y="998687"/>
              <a:ext cx="1690193" cy="1690193"/>
            </a:xfrm>
            <a:prstGeom prst="ellipse">
              <a:avLst/>
            </a:prstGeom>
            <a:solidFill>
              <a:schemeClr val="bg1">
                <a:lumMod val="85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45" name="椭圆 44"/>
            <p:cNvSpPr/>
            <p:nvPr/>
          </p:nvSpPr>
          <p:spPr bwMode="auto">
            <a:xfrm flipV="1">
              <a:off x="4724282" y="1086201"/>
              <a:ext cx="1515164" cy="1515164"/>
            </a:xfrm>
            <a:prstGeom prst="ellipse">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9242" name="Freeform 67"/>
            <p:cNvSpPr>
              <a:spLocks noEditPoints="1" noChangeArrowheads="1"/>
            </p:cNvSpPr>
            <p:nvPr/>
          </p:nvSpPr>
          <p:spPr bwMode="auto">
            <a:xfrm>
              <a:off x="5182619" y="1516758"/>
              <a:ext cx="598488" cy="654050"/>
            </a:xfrm>
            <a:custGeom>
              <a:avLst/>
              <a:gdLst>
                <a:gd name="T0" fmla="*/ 0 w 77"/>
                <a:gd name="T1" fmla="*/ 2147483646 h 98"/>
                <a:gd name="T2" fmla="*/ 2147483646 w 77"/>
                <a:gd name="T3" fmla="*/ 2147483646 h 98"/>
                <a:gd name="T4" fmla="*/ 2147483646 w 77"/>
                <a:gd name="T5" fmla="*/ 2147483646 h 98"/>
                <a:gd name="T6" fmla="*/ 2147483646 w 77"/>
                <a:gd name="T7" fmla="*/ 2147483646 h 98"/>
                <a:gd name="T8" fmla="*/ 2147483646 w 77"/>
                <a:gd name="T9" fmla="*/ 2147483646 h 98"/>
                <a:gd name="T10" fmla="*/ 2147483646 w 77"/>
                <a:gd name="T11" fmla="*/ 2147483646 h 98"/>
                <a:gd name="T12" fmla="*/ 2147483646 w 77"/>
                <a:gd name="T13" fmla="*/ 2147483646 h 98"/>
                <a:gd name="T14" fmla="*/ 2147483646 w 77"/>
                <a:gd name="T15" fmla="*/ 2147483646 h 98"/>
                <a:gd name="T16" fmla="*/ 2147483646 w 77"/>
                <a:gd name="T17" fmla="*/ 2147483646 h 98"/>
                <a:gd name="T18" fmla="*/ 2147483646 w 77"/>
                <a:gd name="T19" fmla="*/ 2147483646 h 98"/>
                <a:gd name="T20" fmla="*/ 2147483646 w 77"/>
                <a:gd name="T21" fmla="*/ 2147483646 h 98"/>
                <a:gd name="T22" fmla="*/ 2147483646 w 77"/>
                <a:gd name="T23" fmla="*/ 2147483646 h 98"/>
                <a:gd name="T24" fmla="*/ 2147483646 w 77"/>
                <a:gd name="T25" fmla="*/ 2147483646 h 98"/>
                <a:gd name="T26" fmla="*/ 2147483646 w 77"/>
                <a:gd name="T27" fmla="*/ 2147483646 h 98"/>
                <a:gd name="T28" fmla="*/ 2147483646 w 77"/>
                <a:gd name="T29" fmla="*/ 2147483646 h 98"/>
                <a:gd name="T30" fmla="*/ 2147483646 w 77"/>
                <a:gd name="T31" fmla="*/ 2147483646 h 98"/>
                <a:gd name="T32" fmla="*/ 2147483646 w 77"/>
                <a:gd name="T33" fmla="*/ 2147483646 h 98"/>
                <a:gd name="T34" fmla="*/ 2147483646 w 77"/>
                <a:gd name="T35" fmla="*/ 2147483646 h 98"/>
                <a:gd name="T36" fmla="*/ 2147483646 w 77"/>
                <a:gd name="T37" fmla="*/ 2147483646 h 98"/>
                <a:gd name="T38" fmla="*/ 2147483646 w 77"/>
                <a:gd name="T39" fmla="*/ 2147483646 h 98"/>
                <a:gd name="T40" fmla="*/ 2147483646 w 77"/>
                <a:gd name="T41" fmla="*/ 2147483646 h 98"/>
                <a:gd name="T42" fmla="*/ 2147483646 w 77"/>
                <a:gd name="T43" fmla="*/ 2147483646 h 98"/>
                <a:gd name="T44" fmla="*/ 2147483646 w 77"/>
                <a:gd name="T45" fmla="*/ 2147483646 h 98"/>
                <a:gd name="T46" fmla="*/ 2147483646 w 77"/>
                <a:gd name="T47" fmla="*/ 2147483646 h 98"/>
                <a:gd name="T48" fmla="*/ 2147483646 w 77"/>
                <a:gd name="T49" fmla="*/ 2147483646 h 98"/>
                <a:gd name="T50" fmla="*/ 2147483646 w 77"/>
                <a:gd name="T51" fmla="*/ 2147483646 h 98"/>
                <a:gd name="T52" fmla="*/ 2147483646 w 77"/>
                <a:gd name="T53" fmla="*/ 0 h 98"/>
                <a:gd name="T54" fmla="*/ 2147483646 w 77"/>
                <a:gd name="T55" fmla="*/ 2147483646 h 98"/>
                <a:gd name="T56" fmla="*/ 2147483646 w 77"/>
                <a:gd name="T57" fmla="*/ 0 h 98"/>
                <a:gd name="T58" fmla="*/ 2147483646 w 77"/>
                <a:gd name="T59" fmla="*/ 2147483646 h 98"/>
                <a:gd name="T60" fmla="*/ 2147483646 w 77"/>
                <a:gd name="T61" fmla="*/ 0 h 98"/>
                <a:gd name="T62" fmla="*/ 2147483646 w 77"/>
                <a:gd name="T63" fmla="*/ 2147483646 h 98"/>
                <a:gd name="T64" fmla="*/ 2147483646 w 77"/>
                <a:gd name="T65" fmla="*/ 2147483646 h 98"/>
                <a:gd name="T66" fmla="*/ 2147483646 w 77"/>
                <a:gd name="T67" fmla="*/ 2147483646 h 98"/>
                <a:gd name="T68" fmla="*/ 2147483646 w 77"/>
                <a:gd name="T69" fmla="*/ 2147483646 h 98"/>
                <a:gd name="T70" fmla="*/ 2147483646 w 77"/>
                <a:gd name="T71" fmla="*/ 2147483646 h 98"/>
                <a:gd name="T72" fmla="*/ 2147483646 w 77"/>
                <a:gd name="T73" fmla="*/ 2147483646 h 98"/>
                <a:gd name="T74" fmla="*/ 2147483646 w 77"/>
                <a:gd name="T75" fmla="*/ 2147483646 h 98"/>
                <a:gd name="T76" fmla="*/ 2147483646 w 77"/>
                <a:gd name="T77" fmla="*/ 2147483646 h 98"/>
                <a:gd name="T78" fmla="*/ 2147483646 w 77"/>
                <a:gd name="T79" fmla="*/ 2147483646 h 98"/>
                <a:gd name="T80" fmla="*/ 2147483646 w 77"/>
                <a:gd name="T81" fmla="*/ 2147483646 h 98"/>
                <a:gd name="T82" fmla="*/ 2147483646 w 77"/>
                <a:gd name="T83" fmla="*/ 2147483646 h 98"/>
                <a:gd name="T84" fmla="*/ 2147483646 w 77"/>
                <a:gd name="T85" fmla="*/ 2147483646 h 98"/>
                <a:gd name="T86" fmla="*/ 2147483646 w 77"/>
                <a:gd name="T87" fmla="*/ 2147483646 h 98"/>
                <a:gd name="T88" fmla="*/ 2147483646 w 77"/>
                <a:gd name="T89" fmla="*/ 2147483646 h 98"/>
                <a:gd name="T90" fmla="*/ 2147483646 w 77"/>
                <a:gd name="T91" fmla="*/ 2147483646 h 98"/>
                <a:gd name="T92" fmla="*/ 2147483646 w 77"/>
                <a:gd name="T93" fmla="*/ 2147483646 h 98"/>
                <a:gd name="T94" fmla="*/ 2147483646 w 77"/>
                <a:gd name="T95" fmla="*/ 2147483646 h 98"/>
                <a:gd name="T96" fmla="*/ 2147483646 w 77"/>
                <a:gd name="T97" fmla="*/ 2147483646 h 98"/>
                <a:gd name="T98" fmla="*/ 2147483646 w 77"/>
                <a:gd name="T99" fmla="*/ 2147483646 h 98"/>
                <a:gd name="T100" fmla="*/ 2147483646 w 77"/>
                <a:gd name="T101" fmla="*/ 2147483646 h 98"/>
                <a:gd name="T102" fmla="*/ 2147483646 w 77"/>
                <a:gd name="T103" fmla="*/ 2147483646 h 9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77"/>
                <a:gd name="T157" fmla="*/ 0 h 98"/>
                <a:gd name="T158" fmla="*/ 77 w 77"/>
                <a:gd name="T159" fmla="*/ 98 h 9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77" h="98">
                  <a:moveTo>
                    <a:pt x="22" y="33"/>
                  </a:moveTo>
                  <a:cubicBezTo>
                    <a:pt x="11" y="49"/>
                    <a:pt x="4" y="66"/>
                    <a:pt x="0" y="85"/>
                  </a:cubicBezTo>
                  <a:cubicBezTo>
                    <a:pt x="1" y="91"/>
                    <a:pt x="5" y="96"/>
                    <a:pt x="11" y="98"/>
                  </a:cubicBezTo>
                  <a:cubicBezTo>
                    <a:pt x="29" y="98"/>
                    <a:pt x="29" y="98"/>
                    <a:pt x="29" y="98"/>
                  </a:cubicBezTo>
                  <a:cubicBezTo>
                    <a:pt x="30" y="98"/>
                    <a:pt x="30" y="98"/>
                    <a:pt x="30" y="98"/>
                  </a:cubicBezTo>
                  <a:cubicBezTo>
                    <a:pt x="30" y="98"/>
                    <a:pt x="30" y="98"/>
                    <a:pt x="30" y="98"/>
                  </a:cubicBezTo>
                  <a:cubicBezTo>
                    <a:pt x="30" y="98"/>
                    <a:pt x="30" y="98"/>
                    <a:pt x="30" y="98"/>
                  </a:cubicBezTo>
                  <a:cubicBezTo>
                    <a:pt x="30" y="98"/>
                    <a:pt x="30" y="98"/>
                    <a:pt x="30" y="98"/>
                  </a:cubicBezTo>
                  <a:cubicBezTo>
                    <a:pt x="31" y="98"/>
                    <a:pt x="31" y="98"/>
                    <a:pt x="31" y="98"/>
                  </a:cubicBezTo>
                  <a:cubicBezTo>
                    <a:pt x="31" y="98"/>
                    <a:pt x="31" y="98"/>
                    <a:pt x="31" y="98"/>
                  </a:cubicBezTo>
                  <a:cubicBezTo>
                    <a:pt x="32" y="98"/>
                    <a:pt x="32" y="98"/>
                    <a:pt x="32" y="98"/>
                  </a:cubicBezTo>
                  <a:cubicBezTo>
                    <a:pt x="33" y="98"/>
                    <a:pt x="33" y="98"/>
                    <a:pt x="33" y="98"/>
                  </a:cubicBezTo>
                  <a:cubicBezTo>
                    <a:pt x="33" y="98"/>
                    <a:pt x="33" y="98"/>
                    <a:pt x="33" y="98"/>
                  </a:cubicBezTo>
                  <a:cubicBezTo>
                    <a:pt x="33" y="98"/>
                    <a:pt x="33" y="98"/>
                    <a:pt x="33" y="98"/>
                  </a:cubicBezTo>
                  <a:cubicBezTo>
                    <a:pt x="34" y="98"/>
                    <a:pt x="34" y="98"/>
                    <a:pt x="34" y="98"/>
                  </a:cubicBezTo>
                  <a:cubicBezTo>
                    <a:pt x="34" y="98"/>
                    <a:pt x="34" y="98"/>
                    <a:pt x="34" y="98"/>
                  </a:cubicBezTo>
                  <a:cubicBezTo>
                    <a:pt x="34" y="98"/>
                    <a:pt x="34" y="98"/>
                    <a:pt x="34" y="98"/>
                  </a:cubicBezTo>
                  <a:cubicBezTo>
                    <a:pt x="35" y="98"/>
                    <a:pt x="35" y="98"/>
                    <a:pt x="35" y="98"/>
                  </a:cubicBezTo>
                  <a:cubicBezTo>
                    <a:pt x="35" y="98"/>
                    <a:pt x="35" y="98"/>
                    <a:pt x="35" y="98"/>
                  </a:cubicBezTo>
                  <a:cubicBezTo>
                    <a:pt x="36" y="98"/>
                    <a:pt x="36" y="98"/>
                    <a:pt x="36" y="98"/>
                  </a:cubicBezTo>
                  <a:cubicBezTo>
                    <a:pt x="37" y="98"/>
                    <a:pt x="37" y="98"/>
                    <a:pt x="37" y="98"/>
                  </a:cubicBezTo>
                  <a:cubicBezTo>
                    <a:pt x="37" y="98"/>
                    <a:pt x="37" y="98"/>
                    <a:pt x="37" y="98"/>
                  </a:cubicBezTo>
                  <a:cubicBezTo>
                    <a:pt x="37" y="98"/>
                    <a:pt x="37" y="98"/>
                    <a:pt x="37" y="98"/>
                  </a:cubicBezTo>
                  <a:cubicBezTo>
                    <a:pt x="38" y="98"/>
                    <a:pt x="38" y="98"/>
                    <a:pt x="38" y="98"/>
                  </a:cubicBezTo>
                  <a:cubicBezTo>
                    <a:pt x="38" y="98"/>
                    <a:pt x="38" y="98"/>
                    <a:pt x="38" y="98"/>
                  </a:cubicBezTo>
                  <a:cubicBezTo>
                    <a:pt x="39" y="98"/>
                    <a:pt x="39" y="98"/>
                    <a:pt x="39" y="98"/>
                  </a:cubicBezTo>
                  <a:cubicBezTo>
                    <a:pt x="39" y="98"/>
                    <a:pt x="39" y="98"/>
                    <a:pt x="39" y="98"/>
                  </a:cubicBezTo>
                  <a:cubicBezTo>
                    <a:pt x="40" y="98"/>
                    <a:pt x="40" y="98"/>
                    <a:pt x="40" y="98"/>
                  </a:cubicBezTo>
                  <a:cubicBezTo>
                    <a:pt x="40" y="98"/>
                    <a:pt x="40" y="98"/>
                    <a:pt x="40" y="98"/>
                  </a:cubicBezTo>
                  <a:cubicBezTo>
                    <a:pt x="41" y="98"/>
                    <a:pt x="41" y="98"/>
                    <a:pt x="41" y="98"/>
                  </a:cubicBezTo>
                  <a:cubicBezTo>
                    <a:pt x="41" y="98"/>
                    <a:pt x="41" y="98"/>
                    <a:pt x="41" y="98"/>
                  </a:cubicBezTo>
                  <a:cubicBezTo>
                    <a:pt x="42" y="98"/>
                    <a:pt x="42" y="98"/>
                    <a:pt x="42" y="98"/>
                  </a:cubicBezTo>
                  <a:cubicBezTo>
                    <a:pt x="42" y="98"/>
                    <a:pt x="42" y="98"/>
                    <a:pt x="42" y="98"/>
                  </a:cubicBezTo>
                  <a:cubicBezTo>
                    <a:pt x="43" y="98"/>
                    <a:pt x="43" y="98"/>
                    <a:pt x="43" y="98"/>
                  </a:cubicBezTo>
                  <a:cubicBezTo>
                    <a:pt x="43" y="98"/>
                    <a:pt x="43" y="98"/>
                    <a:pt x="43" y="98"/>
                  </a:cubicBezTo>
                  <a:cubicBezTo>
                    <a:pt x="43" y="98"/>
                    <a:pt x="43" y="98"/>
                    <a:pt x="43" y="98"/>
                  </a:cubicBezTo>
                  <a:cubicBezTo>
                    <a:pt x="43" y="98"/>
                    <a:pt x="43" y="98"/>
                    <a:pt x="43" y="98"/>
                  </a:cubicBezTo>
                  <a:cubicBezTo>
                    <a:pt x="44" y="98"/>
                    <a:pt x="44" y="98"/>
                    <a:pt x="44" y="98"/>
                  </a:cubicBezTo>
                  <a:cubicBezTo>
                    <a:pt x="45" y="98"/>
                    <a:pt x="45" y="98"/>
                    <a:pt x="45" y="98"/>
                  </a:cubicBezTo>
                  <a:cubicBezTo>
                    <a:pt x="45" y="98"/>
                    <a:pt x="45" y="98"/>
                    <a:pt x="45" y="98"/>
                  </a:cubicBezTo>
                  <a:cubicBezTo>
                    <a:pt x="46" y="98"/>
                    <a:pt x="46" y="98"/>
                    <a:pt x="46" y="98"/>
                  </a:cubicBezTo>
                  <a:cubicBezTo>
                    <a:pt x="46" y="98"/>
                    <a:pt x="46" y="98"/>
                    <a:pt x="46" y="98"/>
                  </a:cubicBezTo>
                  <a:cubicBezTo>
                    <a:pt x="46" y="98"/>
                    <a:pt x="46" y="98"/>
                    <a:pt x="46" y="98"/>
                  </a:cubicBezTo>
                  <a:cubicBezTo>
                    <a:pt x="47" y="98"/>
                    <a:pt x="47" y="98"/>
                    <a:pt x="47" y="98"/>
                  </a:cubicBezTo>
                  <a:cubicBezTo>
                    <a:pt x="47" y="98"/>
                    <a:pt x="47" y="98"/>
                    <a:pt x="47" y="98"/>
                  </a:cubicBezTo>
                  <a:cubicBezTo>
                    <a:pt x="47" y="98"/>
                    <a:pt x="47" y="98"/>
                    <a:pt x="47" y="98"/>
                  </a:cubicBezTo>
                  <a:cubicBezTo>
                    <a:pt x="66" y="98"/>
                    <a:pt x="66" y="98"/>
                    <a:pt x="66" y="98"/>
                  </a:cubicBezTo>
                  <a:cubicBezTo>
                    <a:pt x="72" y="96"/>
                    <a:pt x="75" y="91"/>
                    <a:pt x="77" y="85"/>
                  </a:cubicBezTo>
                  <a:cubicBezTo>
                    <a:pt x="72" y="66"/>
                    <a:pt x="66" y="49"/>
                    <a:pt x="55" y="33"/>
                  </a:cubicBezTo>
                  <a:cubicBezTo>
                    <a:pt x="44" y="33"/>
                    <a:pt x="33" y="33"/>
                    <a:pt x="22" y="33"/>
                  </a:cubicBezTo>
                  <a:close/>
                  <a:moveTo>
                    <a:pt x="50" y="20"/>
                  </a:moveTo>
                  <a:cubicBezTo>
                    <a:pt x="42" y="20"/>
                    <a:pt x="34" y="20"/>
                    <a:pt x="25" y="20"/>
                  </a:cubicBezTo>
                  <a:cubicBezTo>
                    <a:pt x="16" y="1"/>
                    <a:pt x="16" y="1"/>
                    <a:pt x="16" y="1"/>
                  </a:cubicBezTo>
                  <a:cubicBezTo>
                    <a:pt x="22" y="0"/>
                    <a:pt x="22" y="0"/>
                    <a:pt x="22" y="0"/>
                  </a:cubicBezTo>
                  <a:cubicBezTo>
                    <a:pt x="25" y="6"/>
                    <a:pt x="25" y="6"/>
                    <a:pt x="25" y="6"/>
                  </a:cubicBezTo>
                  <a:cubicBezTo>
                    <a:pt x="27" y="6"/>
                    <a:pt x="27" y="6"/>
                    <a:pt x="27" y="6"/>
                  </a:cubicBezTo>
                  <a:cubicBezTo>
                    <a:pt x="27" y="0"/>
                    <a:pt x="27" y="0"/>
                    <a:pt x="27" y="0"/>
                  </a:cubicBezTo>
                  <a:cubicBezTo>
                    <a:pt x="35" y="0"/>
                    <a:pt x="35" y="0"/>
                    <a:pt x="35" y="0"/>
                  </a:cubicBezTo>
                  <a:cubicBezTo>
                    <a:pt x="36" y="6"/>
                    <a:pt x="36" y="6"/>
                    <a:pt x="36" y="6"/>
                  </a:cubicBezTo>
                  <a:cubicBezTo>
                    <a:pt x="40" y="6"/>
                    <a:pt x="40" y="6"/>
                    <a:pt x="40" y="6"/>
                  </a:cubicBezTo>
                  <a:cubicBezTo>
                    <a:pt x="40" y="0"/>
                    <a:pt x="40" y="0"/>
                    <a:pt x="40" y="0"/>
                  </a:cubicBezTo>
                  <a:cubicBezTo>
                    <a:pt x="48" y="0"/>
                    <a:pt x="48" y="0"/>
                    <a:pt x="48" y="0"/>
                  </a:cubicBezTo>
                  <a:cubicBezTo>
                    <a:pt x="48" y="6"/>
                    <a:pt x="48" y="6"/>
                    <a:pt x="48" y="6"/>
                  </a:cubicBezTo>
                  <a:cubicBezTo>
                    <a:pt x="50" y="6"/>
                    <a:pt x="50" y="6"/>
                    <a:pt x="50" y="6"/>
                  </a:cubicBezTo>
                  <a:cubicBezTo>
                    <a:pt x="53" y="0"/>
                    <a:pt x="53" y="0"/>
                    <a:pt x="53" y="0"/>
                  </a:cubicBezTo>
                  <a:cubicBezTo>
                    <a:pt x="59" y="1"/>
                    <a:pt x="59" y="1"/>
                    <a:pt x="59" y="1"/>
                  </a:cubicBezTo>
                  <a:cubicBezTo>
                    <a:pt x="50" y="20"/>
                    <a:pt x="50" y="20"/>
                    <a:pt x="50" y="20"/>
                  </a:cubicBezTo>
                  <a:close/>
                  <a:moveTo>
                    <a:pt x="18" y="31"/>
                  </a:moveTo>
                  <a:cubicBezTo>
                    <a:pt x="16" y="31"/>
                    <a:pt x="14" y="29"/>
                    <a:pt x="14" y="26"/>
                  </a:cubicBezTo>
                  <a:cubicBezTo>
                    <a:pt x="14" y="24"/>
                    <a:pt x="16" y="22"/>
                    <a:pt x="18" y="22"/>
                  </a:cubicBezTo>
                  <a:cubicBezTo>
                    <a:pt x="59" y="22"/>
                    <a:pt x="59" y="22"/>
                    <a:pt x="59" y="22"/>
                  </a:cubicBezTo>
                  <a:cubicBezTo>
                    <a:pt x="61" y="22"/>
                    <a:pt x="63" y="24"/>
                    <a:pt x="63" y="26"/>
                  </a:cubicBezTo>
                  <a:cubicBezTo>
                    <a:pt x="63" y="29"/>
                    <a:pt x="61" y="31"/>
                    <a:pt x="59" y="31"/>
                  </a:cubicBezTo>
                  <a:cubicBezTo>
                    <a:pt x="18" y="31"/>
                    <a:pt x="18" y="31"/>
                    <a:pt x="18" y="31"/>
                  </a:cubicBezTo>
                  <a:close/>
                  <a:moveTo>
                    <a:pt x="43" y="84"/>
                  </a:moveTo>
                  <a:cubicBezTo>
                    <a:pt x="43" y="86"/>
                    <a:pt x="43" y="86"/>
                    <a:pt x="43" y="86"/>
                  </a:cubicBezTo>
                  <a:cubicBezTo>
                    <a:pt x="35" y="86"/>
                    <a:pt x="35" y="86"/>
                    <a:pt x="35" y="86"/>
                  </a:cubicBezTo>
                  <a:cubicBezTo>
                    <a:pt x="35" y="84"/>
                    <a:pt x="35" y="84"/>
                    <a:pt x="35" y="84"/>
                  </a:cubicBezTo>
                  <a:cubicBezTo>
                    <a:pt x="32" y="83"/>
                    <a:pt x="30" y="81"/>
                    <a:pt x="30" y="77"/>
                  </a:cubicBezTo>
                  <a:cubicBezTo>
                    <a:pt x="30" y="69"/>
                    <a:pt x="30" y="69"/>
                    <a:pt x="30" y="69"/>
                  </a:cubicBezTo>
                  <a:cubicBezTo>
                    <a:pt x="37" y="69"/>
                    <a:pt x="37" y="69"/>
                    <a:pt x="37" y="69"/>
                  </a:cubicBezTo>
                  <a:cubicBezTo>
                    <a:pt x="37" y="78"/>
                    <a:pt x="37" y="78"/>
                    <a:pt x="37" y="78"/>
                  </a:cubicBezTo>
                  <a:cubicBezTo>
                    <a:pt x="37" y="78"/>
                    <a:pt x="38" y="79"/>
                    <a:pt x="39" y="79"/>
                  </a:cubicBezTo>
                  <a:cubicBezTo>
                    <a:pt x="40" y="79"/>
                    <a:pt x="40" y="78"/>
                    <a:pt x="40" y="78"/>
                  </a:cubicBezTo>
                  <a:cubicBezTo>
                    <a:pt x="40" y="73"/>
                    <a:pt x="40" y="73"/>
                    <a:pt x="40" y="73"/>
                  </a:cubicBezTo>
                  <a:cubicBezTo>
                    <a:pt x="40" y="72"/>
                    <a:pt x="40" y="71"/>
                    <a:pt x="39" y="70"/>
                  </a:cubicBezTo>
                  <a:cubicBezTo>
                    <a:pt x="38" y="69"/>
                    <a:pt x="36" y="67"/>
                    <a:pt x="32" y="63"/>
                  </a:cubicBezTo>
                  <a:cubicBezTo>
                    <a:pt x="31" y="61"/>
                    <a:pt x="30" y="59"/>
                    <a:pt x="30" y="57"/>
                  </a:cubicBezTo>
                  <a:cubicBezTo>
                    <a:pt x="30" y="53"/>
                    <a:pt x="30" y="53"/>
                    <a:pt x="30" y="53"/>
                  </a:cubicBezTo>
                  <a:cubicBezTo>
                    <a:pt x="30" y="49"/>
                    <a:pt x="32" y="47"/>
                    <a:pt x="35" y="46"/>
                  </a:cubicBezTo>
                  <a:cubicBezTo>
                    <a:pt x="35" y="44"/>
                    <a:pt x="35" y="44"/>
                    <a:pt x="35" y="44"/>
                  </a:cubicBezTo>
                  <a:cubicBezTo>
                    <a:pt x="43" y="44"/>
                    <a:pt x="43" y="44"/>
                    <a:pt x="43" y="44"/>
                  </a:cubicBezTo>
                  <a:cubicBezTo>
                    <a:pt x="43" y="46"/>
                    <a:pt x="43" y="46"/>
                    <a:pt x="43" y="46"/>
                  </a:cubicBezTo>
                  <a:cubicBezTo>
                    <a:pt x="46" y="47"/>
                    <a:pt x="48" y="49"/>
                    <a:pt x="48" y="53"/>
                  </a:cubicBezTo>
                  <a:cubicBezTo>
                    <a:pt x="48" y="59"/>
                    <a:pt x="48" y="59"/>
                    <a:pt x="48" y="59"/>
                  </a:cubicBezTo>
                  <a:cubicBezTo>
                    <a:pt x="40" y="59"/>
                    <a:pt x="40" y="59"/>
                    <a:pt x="40" y="59"/>
                  </a:cubicBezTo>
                  <a:cubicBezTo>
                    <a:pt x="40" y="52"/>
                    <a:pt x="40" y="52"/>
                    <a:pt x="40" y="52"/>
                  </a:cubicBezTo>
                  <a:cubicBezTo>
                    <a:pt x="40" y="51"/>
                    <a:pt x="40" y="51"/>
                    <a:pt x="39" y="51"/>
                  </a:cubicBezTo>
                  <a:cubicBezTo>
                    <a:pt x="38" y="51"/>
                    <a:pt x="38" y="52"/>
                    <a:pt x="38" y="53"/>
                  </a:cubicBezTo>
                  <a:cubicBezTo>
                    <a:pt x="38" y="56"/>
                    <a:pt x="38" y="56"/>
                    <a:pt x="38" y="56"/>
                  </a:cubicBezTo>
                  <a:cubicBezTo>
                    <a:pt x="38" y="57"/>
                    <a:pt x="39" y="59"/>
                    <a:pt x="41" y="61"/>
                  </a:cubicBezTo>
                  <a:cubicBezTo>
                    <a:pt x="44" y="64"/>
                    <a:pt x="47" y="67"/>
                    <a:pt x="47" y="68"/>
                  </a:cubicBezTo>
                  <a:cubicBezTo>
                    <a:pt x="48" y="69"/>
                    <a:pt x="49" y="71"/>
                    <a:pt x="49" y="72"/>
                  </a:cubicBezTo>
                  <a:cubicBezTo>
                    <a:pt x="49" y="77"/>
                    <a:pt x="49" y="77"/>
                    <a:pt x="49" y="77"/>
                  </a:cubicBezTo>
                  <a:cubicBezTo>
                    <a:pt x="49" y="81"/>
                    <a:pt x="47" y="83"/>
                    <a:pt x="43" y="84"/>
                  </a:cubicBezTo>
                  <a:close/>
                </a:path>
              </a:pathLst>
            </a:custGeom>
            <a:solidFill>
              <a:schemeClr val="tx1">
                <a:lumMod val="85000"/>
                <a:lumOff val="15000"/>
              </a:schemeClr>
            </a:solidFill>
            <a:ln>
              <a:noFill/>
            </a:ln>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2" name="组合 1"/>
          <p:cNvGrpSpPr/>
          <p:nvPr/>
        </p:nvGrpSpPr>
        <p:grpSpPr>
          <a:xfrm>
            <a:off x="581468" y="3568368"/>
            <a:ext cx="1819725" cy="691641"/>
            <a:chOff x="581468" y="3568368"/>
            <a:chExt cx="1819725" cy="691641"/>
          </a:xfrm>
        </p:grpSpPr>
        <p:sp>
          <p:nvSpPr>
            <p:cNvPr id="9" name="圆角矩形 8"/>
            <p:cNvSpPr/>
            <p:nvPr/>
          </p:nvSpPr>
          <p:spPr bwMode="auto">
            <a:xfrm>
              <a:off x="623573" y="3568368"/>
              <a:ext cx="1735515" cy="381948"/>
            </a:xfrm>
            <a:prstGeom prst="roundRect">
              <a:avLst/>
            </a:prstGeom>
            <a:solidFill>
              <a:srgbClr val="4363FD"/>
            </a:solidFill>
            <a:ln w="9525" cap="flat" cmpd="sng" algn="ctr">
              <a:solidFill>
                <a:srgbClr val="4363FD"/>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56" name="文本框 21"/>
            <p:cNvSpPr txBox="1">
              <a:spLocks noChangeArrowheads="1"/>
            </p:cNvSpPr>
            <p:nvPr/>
          </p:nvSpPr>
          <p:spPr bwMode="auto">
            <a:xfrm>
              <a:off x="638799" y="3605454"/>
              <a:ext cx="1705062" cy="30670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zh-CN" altLang="en-US" sz="1400" b="1" dirty="0">
                  <a:solidFill>
                    <a:schemeClr val="bg1">
                      <a:lumMod val="95000"/>
                    </a:schemeClr>
                  </a:solidFill>
                  <a:effectLst/>
                  <a:latin typeface="阿里巴巴普惠体 R" panose="00020600040101010101" charset="-122"/>
                  <a:ea typeface="阿里巴巴普惠体 R" panose="00020600040101010101" charset="-122"/>
                  <a:cs typeface="阿里巴巴普惠体 R" panose="00020600040101010101" charset="-122"/>
                </a:rPr>
                <a:t>点击此处添加标题</a:t>
              </a:r>
            </a:p>
          </p:txBody>
        </p:sp>
        <p:sp>
          <p:nvSpPr>
            <p:cNvPr id="57" name="文本框 21"/>
            <p:cNvSpPr txBox="1">
              <a:spLocks noChangeArrowheads="1"/>
            </p:cNvSpPr>
            <p:nvPr/>
          </p:nvSpPr>
          <p:spPr bwMode="auto">
            <a:xfrm>
              <a:off x="581468" y="4007279"/>
              <a:ext cx="1819725" cy="25273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1100">
                  <a:solidFill>
                    <a:srgbClr val="9BC742"/>
                  </a:solidFill>
                  <a:effectLst/>
                  <a:latin typeface="方正兰亭黑_GBK" panose="02000000000000000000" pitchFamily="2" charset="-122"/>
                  <a:ea typeface="方正兰亭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1050" dirty="0">
                  <a:solidFill>
                    <a:schemeClr val="tx1">
                      <a:lumMod val="50000"/>
                      <a:lumOff val="50000"/>
                    </a:schemeClr>
                  </a:solidFill>
                  <a:latin typeface="阿里巴巴普惠体 R" panose="00020600040101010101" charset="-122"/>
                  <a:ea typeface="阿里巴巴普惠体 R" panose="00020600040101010101" charset="-122"/>
                  <a:cs typeface="Arial" panose="020B0604020202020204" pitchFamily="34" charset="0"/>
                </a:rPr>
                <a:t>Click here to add the title</a:t>
              </a:r>
              <a:endParaRPr lang="zh-CN" altLang="en-US" sz="1050" dirty="0">
                <a:solidFill>
                  <a:schemeClr val="tx1">
                    <a:lumMod val="50000"/>
                    <a:lumOff val="50000"/>
                  </a:schemeClr>
                </a:solidFill>
                <a:latin typeface="阿里巴巴普惠体 R" panose="00020600040101010101" charset="-122"/>
                <a:ea typeface="阿里巴巴普惠体 R" panose="00020600040101010101" charset="-122"/>
                <a:cs typeface="Arial" panose="020B0604020202020204" pitchFamily="34" charset="0"/>
              </a:endParaRPr>
            </a:p>
          </p:txBody>
        </p:sp>
      </p:grpSp>
      <p:sp>
        <p:nvSpPr>
          <p:cNvPr id="60" name="目录文字"/>
          <p:cNvSpPr txBox="1"/>
          <p:nvPr/>
        </p:nvSpPr>
        <p:spPr>
          <a:xfrm>
            <a:off x="1035678" y="2848723"/>
            <a:ext cx="911305" cy="58356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3200" b="1"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01</a:t>
            </a:r>
          </a:p>
        </p:txBody>
      </p:sp>
      <p:grpSp>
        <p:nvGrpSpPr>
          <p:cNvPr id="3" name="组合 2"/>
          <p:cNvGrpSpPr/>
          <p:nvPr/>
        </p:nvGrpSpPr>
        <p:grpSpPr>
          <a:xfrm>
            <a:off x="2662282" y="3568368"/>
            <a:ext cx="1819725" cy="691641"/>
            <a:chOff x="2662282" y="3568368"/>
            <a:chExt cx="1819725" cy="691641"/>
          </a:xfrm>
        </p:grpSpPr>
        <p:sp>
          <p:nvSpPr>
            <p:cNvPr id="75" name="圆角矩形 74"/>
            <p:cNvSpPr/>
            <p:nvPr/>
          </p:nvSpPr>
          <p:spPr bwMode="auto">
            <a:xfrm>
              <a:off x="2704387" y="3568368"/>
              <a:ext cx="1735515" cy="381948"/>
            </a:xfrm>
            <a:prstGeom prst="roundRect">
              <a:avLst/>
            </a:prstGeom>
            <a:solidFill>
              <a:srgbClr val="4363F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76" name="文本框 21"/>
            <p:cNvSpPr txBox="1">
              <a:spLocks noChangeArrowheads="1"/>
            </p:cNvSpPr>
            <p:nvPr/>
          </p:nvSpPr>
          <p:spPr bwMode="auto">
            <a:xfrm>
              <a:off x="2719613" y="3605454"/>
              <a:ext cx="1705062" cy="30670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zh-CN" altLang="en-US" sz="1400" dirty="0">
                  <a:solidFill>
                    <a:schemeClr val="bg1">
                      <a:lumMod val="95000"/>
                    </a:schemeClr>
                  </a:solidFill>
                  <a:effectLst/>
                  <a:latin typeface="阿里巴巴普惠体 R" panose="00020600040101010101" charset="-122"/>
                  <a:ea typeface="阿里巴巴普惠体 R" panose="00020600040101010101" charset="-122"/>
                  <a:cs typeface="阿里巴巴普惠体 R" panose="00020600040101010101" charset="-122"/>
                </a:rPr>
                <a:t>点击此处添加标题</a:t>
              </a:r>
            </a:p>
          </p:txBody>
        </p:sp>
        <p:sp>
          <p:nvSpPr>
            <p:cNvPr id="77" name="文本框 21"/>
            <p:cNvSpPr txBox="1">
              <a:spLocks noChangeArrowheads="1"/>
            </p:cNvSpPr>
            <p:nvPr/>
          </p:nvSpPr>
          <p:spPr bwMode="auto">
            <a:xfrm>
              <a:off x="2662282" y="4007279"/>
              <a:ext cx="1819725" cy="25273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1100">
                  <a:solidFill>
                    <a:srgbClr val="9BC742"/>
                  </a:solidFill>
                  <a:effectLst/>
                  <a:latin typeface="方正兰亭黑_GBK" panose="02000000000000000000" pitchFamily="2" charset="-122"/>
                  <a:ea typeface="方正兰亭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1050" dirty="0">
                  <a:solidFill>
                    <a:schemeClr val="bg1">
                      <a:lumMod val="50000"/>
                    </a:schemeClr>
                  </a:solidFill>
                  <a:latin typeface="阿里巴巴普惠体 R" panose="00020600040101010101" charset="-122"/>
                  <a:ea typeface="阿里巴巴普惠体 R" panose="00020600040101010101" charset="-122"/>
                  <a:cs typeface="Arial" panose="020B0604020202020204" pitchFamily="34" charset="0"/>
                </a:rPr>
                <a:t>Click here to add the title</a:t>
              </a:r>
              <a:endParaRPr lang="zh-CN" altLang="en-US" sz="1050" dirty="0">
                <a:solidFill>
                  <a:schemeClr val="bg1">
                    <a:lumMod val="50000"/>
                  </a:schemeClr>
                </a:solidFill>
                <a:latin typeface="阿里巴巴普惠体 R" panose="00020600040101010101" charset="-122"/>
                <a:ea typeface="阿里巴巴普惠体 R" panose="00020600040101010101" charset="-122"/>
                <a:cs typeface="Arial" panose="020B0604020202020204" pitchFamily="34" charset="0"/>
              </a:endParaRPr>
            </a:p>
          </p:txBody>
        </p:sp>
      </p:grpSp>
      <p:sp>
        <p:nvSpPr>
          <p:cNvPr id="78" name="目录文字"/>
          <p:cNvSpPr txBox="1"/>
          <p:nvPr/>
        </p:nvSpPr>
        <p:spPr>
          <a:xfrm>
            <a:off x="3116492" y="2848723"/>
            <a:ext cx="911305" cy="58356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3200" b="1"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02</a:t>
            </a:r>
          </a:p>
        </p:txBody>
      </p:sp>
      <p:grpSp>
        <p:nvGrpSpPr>
          <p:cNvPr id="4" name="组合 3"/>
          <p:cNvGrpSpPr/>
          <p:nvPr/>
        </p:nvGrpSpPr>
        <p:grpSpPr>
          <a:xfrm>
            <a:off x="4716010" y="3568368"/>
            <a:ext cx="1819725" cy="691641"/>
            <a:chOff x="4794630" y="3568368"/>
            <a:chExt cx="1819725" cy="691641"/>
          </a:xfrm>
        </p:grpSpPr>
        <p:sp>
          <p:nvSpPr>
            <p:cNvPr id="80" name="圆角矩形 79"/>
            <p:cNvSpPr/>
            <p:nvPr/>
          </p:nvSpPr>
          <p:spPr bwMode="auto">
            <a:xfrm>
              <a:off x="4836735" y="3568368"/>
              <a:ext cx="1735515" cy="381948"/>
            </a:xfrm>
            <a:prstGeom prst="roundRect">
              <a:avLst/>
            </a:prstGeom>
            <a:solidFill>
              <a:srgbClr val="4363F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81" name="文本框 21"/>
            <p:cNvSpPr txBox="1">
              <a:spLocks noChangeArrowheads="1"/>
            </p:cNvSpPr>
            <p:nvPr/>
          </p:nvSpPr>
          <p:spPr bwMode="auto">
            <a:xfrm>
              <a:off x="4851961" y="3605454"/>
              <a:ext cx="1705062" cy="30670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zh-CN" altLang="en-US" sz="1400" dirty="0">
                  <a:solidFill>
                    <a:schemeClr val="bg1">
                      <a:lumMod val="95000"/>
                    </a:schemeClr>
                  </a:solidFill>
                  <a:effectLst/>
                  <a:latin typeface="阿里巴巴普惠体 R" panose="00020600040101010101" charset="-122"/>
                  <a:ea typeface="阿里巴巴普惠体 R" panose="00020600040101010101" charset="-122"/>
                  <a:cs typeface="阿里巴巴普惠体 R" panose="00020600040101010101" charset="-122"/>
                </a:rPr>
                <a:t>点击此处添加标题</a:t>
              </a:r>
            </a:p>
          </p:txBody>
        </p:sp>
        <p:sp>
          <p:nvSpPr>
            <p:cNvPr id="82" name="文本框 21"/>
            <p:cNvSpPr txBox="1">
              <a:spLocks noChangeArrowheads="1"/>
            </p:cNvSpPr>
            <p:nvPr/>
          </p:nvSpPr>
          <p:spPr bwMode="auto">
            <a:xfrm>
              <a:off x="4794630" y="4007279"/>
              <a:ext cx="1819725" cy="25273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1100">
                  <a:solidFill>
                    <a:srgbClr val="9BC742"/>
                  </a:solidFill>
                  <a:effectLst/>
                  <a:latin typeface="方正兰亭黑_GBK" panose="02000000000000000000" pitchFamily="2" charset="-122"/>
                  <a:ea typeface="方正兰亭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1050" dirty="0">
                  <a:solidFill>
                    <a:schemeClr val="bg1">
                      <a:lumMod val="65000"/>
                    </a:schemeClr>
                  </a:solidFill>
                  <a:latin typeface="阿里巴巴普惠体 R" panose="00020600040101010101" charset="-122"/>
                  <a:ea typeface="阿里巴巴普惠体 R" panose="00020600040101010101" charset="-122"/>
                  <a:cs typeface="Arial" panose="020B0604020202020204" pitchFamily="34" charset="0"/>
                </a:rPr>
                <a:t>Click here to add the title</a:t>
              </a:r>
              <a:endParaRPr lang="zh-CN" altLang="en-US" sz="1050" dirty="0">
                <a:solidFill>
                  <a:schemeClr val="bg1">
                    <a:lumMod val="65000"/>
                  </a:schemeClr>
                </a:solidFill>
                <a:latin typeface="阿里巴巴普惠体 R" panose="00020600040101010101" charset="-122"/>
                <a:ea typeface="阿里巴巴普惠体 R" panose="00020600040101010101" charset="-122"/>
                <a:cs typeface="Arial" panose="020B0604020202020204" pitchFamily="34" charset="0"/>
              </a:endParaRPr>
            </a:p>
          </p:txBody>
        </p:sp>
      </p:grpSp>
      <p:sp>
        <p:nvSpPr>
          <p:cNvPr id="83" name="目录文字"/>
          <p:cNvSpPr txBox="1"/>
          <p:nvPr/>
        </p:nvSpPr>
        <p:spPr>
          <a:xfrm>
            <a:off x="5170220" y="2848723"/>
            <a:ext cx="911305" cy="58356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3200" b="1"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03</a:t>
            </a:r>
          </a:p>
        </p:txBody>
      </p:sp>
      <p:grpSp>
        <p:nvGrpSpPr>
          <p:cNvPr id="5" name="组合 4"/>
          <p:cNvGrpSpPr/>
          <p:nvPr/>
        </p:nvGrpSpPr>
        <p:grpSpPr>
          <a:xfrm>
            <a:off x="6742807" y="3568368"/>
            <a:ext cx="1819725" cy="691641"/>
            <a:chOff x="6742807" y="3568368"/>
            <a:chExt cx="1819725" cy="691641"/>
          </a:xfrm>
        </p:grpSpPr>
        <p:sp>
          <p:nvSpPr>
            <p:cNvPr id="85" name="圆角矩形 84"/>
            <p:cNvSpPr/>
            <p:nvPr/>
          </p:nvSpPr>
          <p:spPr bwMode="auto">
            <a:xfrm>
              <a:off x="6784912" y="3568368"/>
              <a:ext cx="1735515" cy="381948"/>
            </a:xfrm>
            <a:prstGeom prst="roundRect">
              <a:avLst/>
            </a:prstGeom>
            <a:solidFill>
              <a:srgbClr val="4363F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86" name="文本框 21"/>
            <p:cNvSpPr txBox="1">
              <a:spLocks noChangeArrowheads="1"/>
            </p:cNvSpPr>
            <p:nvPr/>
          </p:nvSpPr>
          <p:spPr bwMode="auto">
            <a:xfrm>
              <a:off x="6800138" y="3605454"/>
              <a:ext cx="1705062" cy="30670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zh-CN" altLang="en-US" sz="1400" dirty="0">
                  <a:solidFill>
                    <a:schemeClr val="bg1">
                      <a:lumMod val="95000"/>
                    </a:schemeClr>
                  </a:solidFill>
                  <a:effectLst/>
                  <a:latin typeface="阿里巴巴普惠体 R" panose="00020600040101010101" charset="-122"/>
                  <a:ea typeface="阿里巴巴普惠体 R" panose="00020600040101010101" charset="-122"/>
                  <a:cs typeface="阿里巴巴普惠体 R" panose="00020600040101010101" charset="-122"/>
                </a:rPr>
                <a:t>点击此处添加标题</a:t>
              </a:r>
            </a:p>
          </p:txBody>
        </p:sp>
        <p:sp>
          <p:nvSpPr>
            <p:cNvPr id="87" name="文本框 21"/>
            <p:cNvSpPr txBox="1">
              <a:spLocks noChangeArrowheads="1"/>
            </p:cNvSpPr>
            <p:nvPr/>
          </p:nvSpPr>
          <p:spPr bwMode="auto">
            <a:xfrm>
              <a:off x="6742807" y="4007279"/>
              <a:ext cx="1819725" cy="25273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1100">
                  <a:solidFill>
                    <a:srgbClr val="9BC742"/>
                  </a:solidFill>
                  <a:effectLst/>
                  <a:latin typeface="方正兰亭黑_GBK" panose="02000000000000000000" pitchFamily="2" charset="-122"/>
                  <a:ea typeface="方正兰亭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1050" dirty="0">
                  <a:solidFill>
                    <a:schemeClr val="bg1">
                      <a:lumMod val="75000"/>
                    </a:schemeClr>
                  </a:solidFill>
                  <a:latin typeface="阿里巴巴普惠体 R" panose="00020600040101010101" charset="-122"/>
                  <a:ea typeface="阿里巴巴普惠体 R" panose="00020600040101010101" charset="-122"/>
                  <a:cs typeface="Arial" panose="020B0604020202020204" pitchFamily="34" charset="0"/>
                </a:rPr>
                <a:t>Click here to add the title</a:t>
              </a:r>
            </a:p>
          </p:txBody>
        </p:sp>
      </p:grpSp>
      <p:sp>
        <p:nvSpPr>
          <p:cNvPr id="88" name="目录文字"/>
          <p:cNvSpPr txBox="1"/>
          <p:nvPr/>
        </p:nvSpPr>
        <p:spPr>
          <a:xfrm>
            <a:off x="7197017" y="2848723"/>
            <a:ext cx="911305" cy="594621"/>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3200" b="1" dirty="0">
                <a:solidFill>
                  <a:srgbClr val="4363FD"/>
                </a:solidFill>
                <a:effectLst/>
                <a:latin typeface="阿里巴巴普惠体 B" panose="00020600040101010101" charset="-122"/>
                <a:ea typeface="阿里巴巴普惠体 B" panose="00020600040101010101" charset="-122"/>
                <a:cs typeface="阿里巴巴普惠体 R" panose="00020600040101010101" charset="-122"/>
              </a:rPr>
              <a:t>04</a:t>
            </a:r>
          </a:p>
        </p:txBody>
      </p:sp>
      <p:pic>
        <p:nvPicPr>
          <p:cNvPr id="15" name="图片 14" descr="装饰图-1"/>
          <p:cNvPicPr>
            <a:picLocks noChangeAspect="1"/>
          </p:cNvPicPr>
          <p:nvPr/>
        </p:nvPicPr>
        <p:blipFill>
          <a:blip r:embed="rId3"/>
          <a:stretch>
            <a:fillRect/>
          </a:stretch>
        </p:blipFill>
        <p:spPr>
          <a:xfrm>
            <a:off x="92710" y="90805"/>
            <a:ext cx="871220" cy="680085"/>
          </a:xfrm>
          <a:prstGeom prst="rect">
            <a:avLst/>
          </a:prstGeom>
        </p:spPr>
      </p:pic>
      <p:sp>
        <p:nvSpPr>
          <p:cNvPr id="16" name="文本框 15"/>
          <p:cNvSpPr txBox="1"/>
          <p:nvPr/>
        </p:nvSpPr>
        <p:spPr>
          <a:xfrm>
            <a:off x="715645" y="249555"/>
            <a:ext cx="4145915" cy="645160"/>
          </a:xfrm>
          <a:prstGeom prst="rect">
            <a:avLst/>
          </a:prstGeom>
          <a:noFill/>
        </p:spPr>
        <p:txBody>
          <a:bodyPr wrap="square" rtlCol="0">
            <a:spAutoFit/>
          </a:bodyPr>
          <a:lstStyle/>
          <a:p>
            <a:r>
              <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点击此处添加标题</a:t>
            </a:r>
            <a:endPar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endParaRPr>
          </a:p>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cxnSp>
        <p:nvCxnSpPr>
          <p:cNvPr id="17" name="直接连接符 16"/>
          <p:cNvCxnSpPr/>
          <p:nvPr/>
        </p:nvCxnSpPr>
        <p:spPr>
          <a:xfrm>
            <a:off x="2903220" y="438785"/>
            <a:ext cx="5859780" cy="0"/>
          </a:xfrm>
          <a:prstGeom prst="line">
            <a:avLst/>
          </a:prstGeom>
          <a:ln w="12700">
            <a:solidFill>
              <a:srgbClr val="3969FA"/>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linds(horizontal)">
                                      <p:cBhvr>
                                        <p:cTn id="10" dur="500"/>
                                        <p:tgtEl>
                                          <p:spTgt spid="16"/>
                                        </p:tgtEl>
                                      </p:cBhvr>
                                    </p:animEffect>
                                  </p:childTnLst>
                                </p:cTn>
                              </p:par>
                              <p:par>
                                <p:cTn id="11" presetID="3" presetClass="entr" presetSubtype="1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linds(horizontal)">
                                      <p:cBhvr>
                                        <p:cTn id="13" dur="500"/>
                                        <p:tgtEl>
                                          <p:spTgt spid="17"/>
                                        </p:tgtEl>
                                      </p:cBhvr>
                                    </p:animEffect>
                                  </p:childTnLst>
                                </p:cTn>
                              </p:par>
                            </p:childTnLst>
                          </p:cTn>
                        </p:par>
                        <p:par>
                          <p:cTn id="14" fill="hold">
                            <p:stCondLst>
                              <p:cond delay="500"/>
                            </p:stCondLst>
                            <p:childTnLst>
                              <p:par>
                                <p:cTn id="15" presetID="22" presetClass="entr" presetSubtype="4"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par>
                                <p:cTn id="18" presetID="22" presetClass="entr" presetSubtype="4"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500"/>
                                        <p:tgtEl>
                                          <p:spTgt spid="13"/>
                                        </p:tgtEl>
                                      </p:cBhvr>
                                    </p:animEffect>
                                  </p:childTnLst>
                                </p:cTn>
                              </p:par>
                              <p:par>
                                <p:cTn id="21" presetID="22" presetClass="entr" presetSubtype="4"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par>
                                <p:cTn id="24" presetID="22" presetClass="entr" presetSubtype="4"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00"/>
                                        <p:tgtEl>
                                          <p:spTgt spid="11"/>
                                        </p:tgtEl>
                                      </p:cBhvr>
                                    </p:animEffect>
                                  </p:childTnLst>
                                </p:cTn>
                              </p:par>
                            </p:childTnLst>
                          </p:cTn>
                        </p:par>
                        <p:par>
                          <p:cTn id="27" fill="hold">
                            <p:stCondLst>
                              <p:cond delay="1000"/>
                            </p:stCondLst>
                            <p:childTnLst>
                              <p:par>
                                <p:cTn id="28" presetID="22" presetClass="entr" presetSubtype="4" fill="hold" grpId="0"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wipe(down)">
                                      <p:cBhvr>
                                        <p:cTn id="30" dur="500"/>
                                        <p:tgtEl>
                                          <p:spTgt spid="60"/>
                                        </p:tgtEl>
                                      </p:cBhvr>
                                    </p:animEffect>
                                  </p:childTnLst>
                                </p:cTn>
                              </p:par>
                              <p:par>
                                <p:cTn id="31" presetID="22" presetClass="entr" presetSubtype="4" fill="hold" nodeType="with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down)">
                                      <p:cBhvr>
                                        <p:cTn id="33" dur="500"/>
                                        <p:tgtEl>
                                          <p:spTgt spid="2"/>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78"/>
                                        </p:tgtEl>
                                        <p:attrNameLst>
                                          <p:attrName>style.visibility</p:attrName>
                                        </p:attrNameLst>
                                      </p:cBhvr>
                                      <p:to>
                                        <p:strVal val="visible"/>
                                      </p:to>
                                    </p:set>
                                    <p:animEffect transition="in" filter="wipe(down)">
                                      <p:cBhvr>
                                        <p:cTn id="36" dur="500"/>
                                        <p:tgtEl>
                                          <p:spTgt spid="78"/>
                                        </p:tgtEl>
                                      </p:cBhvr>
                                    </p:animEffect>
                                  </p:childTnLst>
                                </p:cTn>
                              </p:par>
                              <p:par>
                                <p:cTn id="37" presetID="22" presetClass="entr" presetSubtype="4" fill="hold" nodeType="with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down)">
                                      <p:cBhvr>
                                        <p:cTn id="39" dur="500"/>
                                        <p:tgtEl>
                                          <p:spTgt spid="3"/>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83"/>
                                        </p:tgtEl>
                                        <p:attrNameLst>
                                          <p:attrName>style.visibility</p:attrName>
                                        </p:attrNameLst>
                                      </p:cBhvr>
                                      <p:to>
                                        <p:strVal val="visible"/>
                                      </p:to>
                                    </p:set>
                                    <p:animEffect transition="in" filter="wipe(down)">
                                      <p:cBhvr>
                                        <p:cTn id="42" dur="500"/>
                                        <p:tgtEl>
                                          <p:spTgt spid="83"/>
                                        </p:tgtEl>
                                      </p:cBhvr>
                                    </p:animEffect>
                                  </p:childTnLst>
                                </p:cTn>
                              </p:par>
                              <p:par>
                                <p:cTn id="43" presetID="22" presetClass="entr" presetSubtype="4" fill="hold" nodeType="with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ipe(down)">
                                      <p:cBhvr>
                                        <p:cTn id="45" dur="500"/>
                                        <p:tgtEl>
                                          <p:spTgt spid="4"/>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88"/>
                                        </p:tgtEl>
                                        <p:attrNameLst>
                                          <p:attrName>style.visibility</p:attrName>
                                        </p:attrNameLst>
                                      </p:cBhvr>
                                      <p:to>
                                        <p:strVal val="visible"/>
                                      </p:to>
                                    </p:set>
                                    <p:animEffect transition="in" filter="wipe(down)">
                                      <p:cBhvr>
                                        <p:cTn id="48" dur="500"/>
                                        <p:tgtEl>
                                          <p:spTgt spid="88"/>
                                        </p:tgtEl>
                                      </p:cBhvr>
                                    </p:animEffect>
                                  </p:childTnLst>
                                </p:cTn>
                              </p:par>
                              <p:par>
                                <p:cTn id="49" presetID="22" presetClass="entr" presetSubtype="4" fill="hold" nodeType="with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wipe(down)">
                                      <p:cBhvr>
                                        <p:cTn id="5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bldLvl="0" animBg="1"/>
      <p:bldP spid="78" grpId="0" bldLvl="0" animBg="1"/>
      <p:bldP spid="83" grpId="0" bldLvl="0" animBg="1"/>
      <p:bldP spid="88" grpId="0" bldLvl="0" animBg="1"/>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01"/>
          <p:cNvGrpSpPr/>
          <p:nvPr/>
        </p:nvGrpSpPr>
        <p:grpSpPr>
          <a:xfrm>
            <a:off x="3368350" y="1379585"/>
            <a:ext cx="580155" cy="564992"/>
            <a:chOff x="3368350" y="1379585"/>
            <a:chExt cx="580155" cy="564992"/>
          </a:xfrm>
        </p:grpSpPr>
        <p:grpSp>
          <p:nvGrpSpPr>
            <p:cNvPr id="23" name="组合 22"/>
            <p:cNvGrpSpPr/>
            <p:nvPr/>
          </p:nvGrpSpPr>
          <p:grpSpPr>
            <a:xfrm>
              <a:off x="3368350" y="1379585"/>
              <a:ext cx="564992" cy="564992"/>
              <a:chOff x="3368350" y="1379585"/>
              <a:chExt cx="564992" cy="564992"/>
            </a:xfrm>
          </p:grpSpPr>
          <p:sp>
            <p:nvSpPr>
              <p:cNvPr id="95" name="椭圆 94"/>
              <p:cNvSpPr/>
              <p:nvPr/>
            </p:nvSpPr>
            <p:spPr bwMode="auto">
              <a:xfrm flipV="1">
                <a:off x="3368350" y="1379585"/>
                <a:ext cx="564992" cy="564992"/>
              </a:xfrm>
              <a:prstGeom prst="ellipse">
                <a:avLst/>
              </a:prstGeom>
              <a:solidFill>
                <a:schemeClr val="tx1">
                  <a:lumMod val="50000"/>
                  <a:lumOff val="50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96" name="椭圆 95"/>
              <p:cNvSpPr/>
              <p:nvPr/>
            </p:nvSpPr>
            <p:spPr bwMode="auto">
              <a:xfrm flipV="1">
                <a:off x="3397604" y="1408839"/>
                <a:ext cx="506484" cy="506484"/>
              </a:xfrm>
              <a:prstGeom prst="ellipse">
                <a:avLst/>
              </a:prstGeom>
              <a:solidFill>
                <a:schemeClr val="tx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69" name="目录文字"/>
            <p:cNvSpPr txBox="1"/>
            <p:nvPr/>
          </p:nvSpPr>
          <p:spPr>
            <a:xfrm>
              <a:off x="3368350" y="1462026"/>
              <a:ext cx="580155" cy="39878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2000" b="1" dirty="0">
                  <a:solidFill>
                    <a:srgbClr val="4363FD"/>
                  </a:solidFill>
                  <a:effectLst>
                    <a:outerShdw blurRad="50800" dist="38100" dir="2700000" algn="tl" rotWithShape="0">
                      <a:prstClr val="black">
                        <a:alpha val="40000"/>
                      </a:prstClr>
                    </a:outerShdw>
                  </a:effectLst>
                  <a:latin typeface="阿里巴巴普惠体 B" panose="00020600040101010101" charset="-122"/>
                  <a:ea typeface="阿里巴巴普惠体 B" panose="00020600040101010101" charset="-122"/>
                  <a:cs typeface="阿里巴巴普惠体 R" panose="00020600040101010101" charset="-122"/>
                </a:rPr>
                <a:t>01</a:t>
              </a:r>
            </a:p>
          </p:txBody>
        </p:sp>
      </p:grpSp>
      <p:grpSp>
        <p:nvGrpSpPr>
          <p:cNvPr id="6" name="组合 5"/>
          <p:cNvGrpSpPr/>
          <p:nvPr/>
        </p:nvGrpSpPr>
        <p:grpSpPr>
          <a:xfrm>
            <a:off x="1097444" y="1274437"/>
            <a:ext cx="1705062" cy="829084"/>
            <a:chOff x="1097444" y="1274437"/>
            <a:chExt cx="1705062" cy="829084"/>
          </a:xfrm>
        </p:grpSpPr>
        <p:sp>
          <p:nvSpPr>
            <p:cNvPr id="32" name="文本框 21"/>
            <p:cNvSpPr txBox="1">
              <a:spLocks noChangeArrowheads="1"/>
            </p:cNvSpPr>
            <p:nvPr/>
          </p:nvSpPr>
          <p:spPr bwMode="auto">
            <a:xfrm>
              <a:off x="1097444" y="1274437"/>
              <a:ext cx="1705062" cy="30670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r"/>
              <a:r>
                <a:rPr lang="zh-CN" altLang="en-US" sz="1400" dirty="0">
                  <a:solidFill>
                    <a:schemeClr val="tx1">
                      <a:lumMod val="50000"/>
                      <a:lumOff val="50000"/>
                    </a:schemeClr>
                  </a:solidFill>
                  <a:effectLst/>
                  <a:latin typeface="阿里巴巴普惠体 R" panose="00020600040101010101" charset="-122"/>
                  <a:ea typeface="阿里巴巴普惠体 R" panose="00020600040101010101" charset="-122"/>
                  <a:cs typeface="阿里巴巴普惠体 R" panose="00020600040101010101" charset="-122"/>
                </a:rPr>
                <a:t>点击添加标题</a:t>
              </a:r>
            </a:p>
          </p:txBody>
        </p:sp>
        <p:sp>
          <p:nvSpPr>
            <p:cNvPr id="2" name="矩形 1"/>
            <p:cNvSpPr/>
            <p:nvPr/>
          </p:nvSpPr>
          <p:spPr>
            <a:xfrm>
              <a:off x="1139702" y="1688023"/>
              <a:ext cx="1662804" cy="415498"/>
            </a:xfrm>
            <a:prstGeom prst="rect">
              <a:avLst/>
            </a:prstGeom>
          </p:spPr>
          <p:txBody>
            <a:bodyPr wrap="square">
              <a:spAutoFit/>
            </a:bodyPr>
            <a:lstStyle/>
            <a:p>
              <a:pPr algn="r" eaLnBrk="1" hangingPunct="1"/>
              <a:r>
                <a:rPr lang="zh-CN" altLang="en-US" sz="7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a:t>
              </a:r>
            </a:p>
          </p:txBody>
        </p:sp>
        <p:cxnSp>
          <p:nvCxnSpPr>
            <p:cNvPr id="4" name="直接连接符 3"/>
            <p:cNvCxnSpPr/>
            <p:nvPr/>
          </p:nvCxnSpPr>
          <p:spPr bwMode="auto">
            <a:xfrm>
              <a:off x="1278000" y="1591588"/>
              <a:ext cx="1427785" cy="0"/>
            </a:xfrm>
            <a:prstGeom prst="line">
              <a:avLst/>
            </a:prstGeom>
            <a:solidFill>
              <a:schemeClr val="accent1"/>
            </a:solidFill>
            <a:ln w="9525" cap="flat" cmpd="sng" algn="ctr">
              <a:solidFill>
                <a:srgbClr val="4363F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4" name="组合 13"/>
          <p:cNvGrpSpPr/>
          <p:nvPr/>
        </p:nvGrpSpPr>
        <p:grpSpPr>
          <a:xfrm>
            <a:off x="2987890" y="987640"/>
            <a:ext cx="3168220" cy="3168220"/>
            <a:chOff x="2987890" y="987640"/>
            <a:chExt cx="3168220" cy="3168220"/>
          </a:xfrm>
        </p:grpSpPr>
        <p:sp>
          <p:nvSpPr>
            <p:cNvPr id="61" name="任意多边形 60"/>
            <p:cNvSpPr/>
            <p:nvPr/>
          </p:nvSpPr>
          <p:spPr bwMode="auto">
            <a:xfrm>
              <a:off x="2987890" y="987640"/>
              <a:ext cx="1332093" cy="1332093"/>
            </a:xfrm>
            <a:custGeom>
              <a:avLst/>
              <a:gdLst>
                <a:gd name="connsiteX0" fmla="*/ 0 w 1332093"/>
                <a:gd name="connsiteY0" fmla="*/ 0 h 1332093"/>
                <a:gd name="connsiteX1" fmla="*/ 1332093 w 1332093"/>
                <a:gd name="connsiteY1" fmla="*/ 0 h 1332093"/>
                <a:gd name="connsiteX2" fmla="*/ 1044073 w 1332093"/>
                <a:gd name="connsiteY2" fmla="*/ 288020 h 1332093"/>
                <a:gd name="connsiteX3" fmla="*/ 288020 w 1332093"/>
                <a:gd name="connsiteY3" fmla="*/ 288020 h 1332093"/>
                <a:gd name="connsiteX4" fmla="*/ 288020 w 1332093"/>
                <a:gd name="connsiteY4" fmla="*/ 1044073 h 1332093"/>
                <a:gd name="connsiteX5" fmla="*/ 0 w 1332093"/>
                <a:gd name="connsiteY5" fmla="*/ 1332093 h 133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32093" h="1332093">
                  <a:moveTo>
                    <a:pt x="0" y="0"/>
                  </a:moveTo>
                  <a:lnTo>
                    <a:pt x="1332093" y="0"/>
                  </a:lnTo>
                  <a:lnTo>
                    <a:pt x="1044073" y="288020"/>
                  </a:lnTo>
                  <a:lnTo>
                    <a:pt x="288020" y="288020"/>
                  </a:lnTo>
                  <a:lnTo>
                    <a:pt x="288020" y="1044073"/>
                  </a:lnTo>
                  <a:lnTo>
                    <a:pt x="0" y="1332093"/>
                  </a:lnTo>
                  <a:close/>
                </a:path>
              </a:pathLst>
            </a:cu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dirty="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62" name="任意多边形 61"/>
            <p:cNvSpPr/>
            <p:nvPr/>
          </p:nvSpPr>
          <p:spPr bwMode="auto">
            <a:xfrm flipH="1">
              <a:off x="4824017" y="987640"/>
              <a:ext cx="1332093" cy="1332093"/>
            </a:xfrm>
            <a:custGeom>
              <a:avLst/>
              <a:gdLst>
                <a:gd name="connsiteX0" fmla="*/ 0 w 1332093"/>
                <a:gd name="connsiteY0" fmla="*/ 0 h 1332093"/>
                <a:gd name="connsiteX1" fmla="*/ 1332093 w 1332093"/>
                <a:gd name="connsiteY1" fmla="*/ 0 h 1332093"/>
                <a:gd name="connsiteX2" fmla="*/ 1044073 w 1332093"/>
                <a:gd name="connsiteY2" fmla="*/ 288020 h 1332093"/>
                <a:gd name="connsiteX3" fmla="*/ 288020 w 1332093"/>
                <a:gd name="connsiteY3" fmla="*/ 288020 h 1332093"/>
                <a:gd name="connsiteX4" fmla="*/ 288020 w 1332093"/>
                <a:gd name="connsiteY4" fmla="*/ 1044073 h 1332093"/>
                <a:gd name="connsiteX5" fmla="*/ 0 w 1332093"/>
                <a:gd name="connsiteY5" fmla="*/ 1332093 h 133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32093" h="1332093">
                  <a:moveTo>
                    <a:pt x="0" y="0"/>
                  </a:moveTo>
                  <a:lnTo>
                    <a:pt x="1332093" y="0"/>
                  </a:lnTo>
                  <a:lnTo>
                    <a:pt x="1044073" y="288020"/>
                  </a:lnTo>
                  <a:lnTo>
                    <a:pt x="288020" y="288020"/>
                  </a:lnTo>
                  <a:lnTo>
                    <a:pt x="288020" y="1044073"/>
                  </a:lnTo>
                  <a:lnTo>
                    <a:pt x="0" y="1332093"/>
                  </a:lnTo>
                  <a:close/>
                </a:path>
              </a:pathLst>
            </a:cu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dirty="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63" name="任意多边形 62"/>
            <p:cNvSpPr/>
            <p:nvPr/>
          </p:nvSpPr>
          <p:spPr bwMode="auto">
            <a:xfrm flipV="1">
              <a:off x="2987890" y="2823767"/>
              <a:ext cx="1332093" cy="1332093"/>
            </a:xfrm>
            <a:custGeom>
              <a:avLst/>
              <a:gdLst>
                <a:gd name="connsiteX0" fmla="*/ 0 w 1332093"/>
                <a:gd name="connsiteY0" fmla="*/ 0 h 1332093"/>
                <a:gd name="connsiteX1" fmla="*/ 1332093 w 1332093"/>
                <a:gd name="connsiteY1" fmla="*/ 0 h 1332093"/>
                <a:gd name="connsiteX2" fmla="*/ 1044073 w 1332093"/>
                <a:gd name="connsiteY2" fmla="*/ 288020 h 1332093"/>
                <a:gd name="connsiteX3" fmla="*/ 288020 w 1332093"/>
                <a:gd name="connsiteY3" fmla="*/ 288020 h 1332093"/>
                <a:gd name="connsiteX4" fmla="*/ 288020 w 1332093"/>
                <a:gd name="connsiteY4" fmla="*/ 1044073 h 1332093"/>
                <a:gd name="connsiteX5" fmla="*/ 0 w 1332093"/>
                <a:gd name="connsiteY5" fmla="*/ 1332093 h 133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32093" h="1332093">
                  <a:moveTo>
                    <a:pt x="0" y="0"/>
                  </a:moveTo>
                  <a:lnTo>
                    <a:pt x="1332093" y="0"/>
                  </a:lnTo>
                  <a:lnTo>
                    <a:pt x="1044073" y="288020"/>
                  </a:lnTo>
                  <a:lnTo>
                    <a:pt x="288020" y="288020"/>
                  </a:lnTo>
                  <a:lnTo>
                    <a:pt x="288020" y="1044073"/>
                  </a:lnTo>
                  <a:lnTo>
                    <a:pt x="0" y="1332093"/>
                  </a:lnTo>
                  <a:close/>
                </a:path>
              </a:pathLst>
            </a:cu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dirty="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64" name="任意多边形 63"/>
            <p:cNvSpPr/>
            <p:nvPr/>
          </p:nvSpPr>
          <p:spPr bwMode="auto">
            <a:xfrm flipH="1" flipV="1">
              <a:off x="4824017" y="2823767"/>
              <a:ext cx="1332093" cy="1332093"/>
            </a:xfrm>
            <a:custGeom>
              <a:avLst/>
              <a:gdLst>
                <a:gd name="connsiteX0" fmla="*/ 0 w 1332093"/>
                <a:gd name="connsiteY0" fmla="*/ 0 h 1332093"/>
                <a:gd name="connsiteX1" fmla="*/ 1332093 w 1332093"/>
                <a:gd name="connsiteY1" fmla="*/ 0 h 1332093"/>
                <a:gd name="connsiteX2" fmla="*/ 1044073 w 1332093"/>
                <a:gd name="connsiteY2" fmla="*/ 288020 h 1332093"/>
                <a:gd name="connsiteX3" fmla="*/ 288020 w 1332093"/>
                <a:gd name="connsiteY3" fmla="*/ 288020 h 1332093"/>
                <a:gd name="connsiteX4" fmla="*/ 288020 w 1332093"/>
                <a:gd name="connsiteY4" fmla="*/ 1044073 h 1332093"/>
                <a:gd name="connsiteX5" fmla="*/ 0 w 1332093"/>
                <a:gd name="connsiteY5" fmla="*/ 1332093 h 133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32093" h="1332093">
                  <a:moveTo>
                    <a:pt x="0" y="0"/>
                  </a:moveTo>
                  <a:lnTo>
                    <a:pt x="1332093" y="0"/>
                  </a:lnTo>
                  <a:lnTo>
                    <a:pt x="1044073" y="288020"/>
                  </a:lnTo>
                  <a:lnTo>
                    <a:pt x="288020" y="288020"/>
                  </a:lnTo>
                  <a:lnTo>
                    <a:pt x="288020" y="1044073"/>
                  </a:lnTo>
                  <a:lnTo>
                    <a:pt x="0" y="1332093"/>
                  </a:lnTo>
                  <a:close/>
                </a:path>
              </a:pathLst>
            </a:cu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dirty="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13" name="组合 12"/>
          <p:cNvGrpSpPr/>
          <p:nvPr/>
        </p:nvGrpSpPr>
        <p:grpSpPr>
          <a:xfrm>
            <a:off x="3750948" y="2067715"/>
            <a:ext cx="1642104" cy="907685"/>
            <a:chOff x="3653936" y="1976268"/>
            <a:chExt cx="1642104" cy="907685"/>
          </a:xfrm>
        </p:grpSpPr>
        <p:sp>
          <p:nvSpPr>
            <p:cNvPr id="66" name="Freeform 41"/>
            <p:cNvSpPr>
              <a:spLocks noEditPoints="1" noChangeArrowheads="1"/>
            </p:cNvSpPr>
            <p:nvPr/>
          </p:nvSpPr>
          <p:spPr bwMode="auto">
            <a:xfrm>
              <a:off x="4121597" y="1976268"/>
              <a:ext cx="706783" cy="501505"/>
            </a:xfrm>
            <a:custGeom>
              <a:avLst/>
              <a:gdLst>
                <a:gd name="T0" fmla="*/ 2147483646 w 105"/>
                <a:gd name="T1" fmla="*/ 2147483646 h 78"/>
                <a:gd name="T2" fmla="*/ 2147483646 w 105"/>
                <a:gd name="T3" fmla="*/ 2147483646 h 78"/>
                <a:gd name="T4" fmla="*/ 2147483646 w 105"/>
                <a:gd name="T5" fmla="*/ 2147483646 h 78"/>
                <a:gd name="T6" fmla="*/ 2147483646 w 105"/>
                <a:gd name="T7" fmla="*/ 2147483646 h 78"/>
                <a:gd name="T8" fmla="*/ 2147483646 w 105"/>
                <a:gd name="T9" fmla="*/ 2147483646 h 78"/>
                <a:gd name="T10" fmla="*/ 2147483646 w 105"/>
                <a:gd name="T11" fmla="*/ 2147483646 h 78"/>
                <a:gd name="T12" fmla="*/ 2147483646 w 105"/>
                <a:gd name="T13" fmla="*/ 2147483646 h 78"/>
                <a:gd name="T14" fmla="*/ 2147483646 w 105"/>
                <a:gd name="T15" fmla="*/ 2147483646 h 78"/>
                <a:gd name="T16" fmla="*/ 2147483646 w 105"/>
                <a:gd name="T17" fmla="*/ 2147483646 h 78"/>
                <a:gd name="T18" fmla="*/ 2147483646 w 105"/>
                <a:gd name="T19" fmla="*/ 2147483646 h 78"/>
                <a:gd name="T20" fmla="*/ 2147483646 w 105"/>
                <a:gd name="T21" fmla="*/ 2147483646 h 78"/>
                <a:gd name="T22" fmla="*/ 2147483646 w 105"/>
                <a:gd name="T23" fmla="*/ 2147483646 h 78"/>
                <a:gd name="T24" fmla="*/ 2147483646 w 105"/>
                <a:gd name="T25" fmla="*/ 2147483646 h 78"/>
                <a:gd name="T26" fmla="*/ 2147483646 w 105"/>
                <a:gd name="T27" fmla="*/ 2147483646 h 78"/>
                <a:gd name="T28" fmla="*/ 2147483646 w 105"/>
                <a:gd name="T29" fmla="*/ 2147483646 h 78"/>
                <a:gd name="T30" fmla="*/ 2147483646 w 105"/>
                <a:gd name="T31" fmla="*/ 2147483646 h 78"/>
                <a:gd name="T32" fmla="*/ 2147483646 w 105"/>
                <a:gd name="T33" fmla="*/ 2147483646 h 78"/>
                <a:gd name="T34" fmla="*/ 2147483646 w 105"/>
                <a:gd name="T35" fmla="*/ 0 h 78"/>
                <a:gd name="T36" fmla="*/ 2147483646 w 105"/>
                <a:gd name="T37" fmla="*/ 2147483646 h 78"/>
                <a:gd name="T38" fmla="*/ 2147483646 w 105"/>
                <a:gd name="T39" fmla="*/ 2147483646 h 78"/>
                <a:gd name="T40" fmla="*/ 2147483646 w 105"/>
                <a:gd name="T41" fmla="*/ 2147483646 h 78"/>
                <a:gd name="T42" fmla="*/ 0 w 105"/>
                <a:gd name="T43" fmla="*/ 2147483646 h 78"/>
                <a:gd name="T44" fmla="*/ 0 w 105"/>
                <a:gd name="T45" fmla="*/ 2147483646 h 78"/>
                <a:gd name="T46" fmla="*/ 2147483646 w 105"/>
                <a:gd name="T47" fmla="*/ 2147483646 h 78"/>
                <a:gd name="T48" fmla="*/ 2147483646 w 105"/>
                <a:gd name="T49" fmla="*/ 2147483646 h 78"/>
                <a:gd name="T50" fmla="*/ 2147483646 w 105"/>
                <a:gd name="T51" fmla="*/ 2147483646 h 78"/>
                <a:gd name="T52" fmla="*/ 2147483646 w 105"/>
                <a:gd name="T53" fmla="*/ 2147483646 h 78"/>
                <a:gd name="T54" fmla="*/ 2147483646 w 105"/>
                <a:gd name="T55" fmla="*/ 2147483646 h 78"/>
                <a:gd name="T56" fmla="*/ 2147483646 w 105"/>
                <a:gd name="T57" fmla="*/ 2147483646 h 78"/>
                <a:gd name="T58" fmla="*/ 2147483646 w 105"/>
                <a:gd name="T59" fmla="*/ 2147483646 h 78"/>
                <a:gd name="T60" fmla="*/ 2147483646 w 105"/>
                <a:gd name="T61" fmla="*/ 2147483646 h 78"/>
                <a:gd name="T62" fmla="*/ 2147483646 w 105"/>
                <a:gd name="T63" fmla="*/ 2147483646 h 78"/>
                <a:gd name="T64" fmla="*/ 2147483646 w 105"/>
                <a:gd name="T65" fmla="*/ 2147483646 h 78"/>
                <a:gd name="T66" fmla="*/ 2147483646 w 105"/>
                <a:gd name="T67" fmla="*/ 2147483646 h 78"/>
                <a:gd name="T68" fmla="*/ 2147483646 w 105"/>
                <a:gd name="T69" fmla="*/ 2147483646 h 78"/>
                <a:gd name="T70" fmla="*/ 2147483646 w 105"/>
                <a:gd name="T71" fmla="*/ 2147483646 h 78"/>
                <a:gd name="T72" fmla="*/ 2147483646 w 105"/>
                <a:gd name="T73" fmla="*/ 2147483646 h 78"/>
                <a:gd name="T74" fmla="*/ 2147483646 w 105"/>
                <a:gd name="T75" fmla="*/ 0 h 7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5"/>
                <a:gd name="T115" fmla="*/ 0 h 78"/>
                <a:gd name="T116" fmla="*/ 105 w 105"/>
                <a:gd name="T117" fmla="*/ 78 h 7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5" h="78">
                  <a:moveTo>
                    <a:pt x="52" y="14"/>
                  </a:moveTo>
                  <a:cubicBezTo>
                    <a:pt x="70" y="14"/>
                    <a:pt x="84" y="29"/>
                    <a:pt x="84" y="46"/>
                  </a:cubicBezTo>
                  <a:cubicBezTo>
                    <a:pt x="84" y="47"/>
                    <a:pt x="84" y="49"/>
                    <a:pt x="84" y="50"/>
                  </a:cubicBezTo>
                  <a:cubicBezTo>
                    <a:pt x="80" y="51"/>
                    <a:pt x="76" y="53"/>
                    <a:pt x="72" y="54"/>
                  </a:cubicBezTo>
                  <a:cubicBezTo>
                    <a:pt x="68" y="55"/>
                    <a:pt x="65" y="55"/>
                    <a:pt x="61" y="55"/>
                  </a:cubicBezTo>
                  <a:cubicBezTo>
                    <a:pt x="60" y="54"/>
                    <a:pt x="58" y="52"/>
                    <a:pt x="56" y="52"/>
                  </a:cubicBezTo>
                  <a:cubicBezTo>
                    <a:pt x="49" y="52"/>
                    <a:pt x="49" y="52"/>
                    <a:pt x="49" y="52"/>
                  </a:cubicBezTo>
                  <a:cubicBezTo>
                    <a:pt x="46" y="52"/>
                    <a:pt x="43" y="55"/>
                    <a:pt x="43" y="58"/>
                  </a:cubicBezTo>
                  <a:cubicBezTo>
                    <a:pt x="43" y="58"/>
                    <a:pt x="43" y="58"/>
                    <a:pt x="43" y="58"/>
                  </a:cubicBezTo>
                  <a:cubicBezTo>
                    <a:pt x="43" y="61"/>
                    <a:pt x="46" y="64"/>
                    <a:pt x="49" y="64"/>
                  </a:cubicBezTo>
                  <a:cubicBezTo>
                    <a:pt x="56" y="64"/>
                    <a:pt x="56" y="64"/>
                    <a:pt x="56" y="64"/>
                  </a:cubicBezTo>
                  <a:cubicBezTo>
                    <a:pt x="58" y="64"/>
                    <a:pt x="60" y="62"/>
                    <a:pt x="61" y="60"/>
                  </a:cubicBezTo>
                  <a:cubicBezTo>
                    <a:pt x="65" y="60"/>
                    <a:pt x="69" y="59"/>
                    <a:pt x="73" y="59"/>
                  </a:cubicBezTo>
                  <a:cubicBezTo>
                    <a:pt x="76" y="58"/>
                    <a:pt x="79" y="57"/>
                    <a:pt x="82" y="56"/>
                  </a:cubicBezTo>
                  <a:cubicBezTo>
                    <a:pt x="78" y="69"/>
                    <a:pt x="66" y="78"/>
                    <a:pt x="52" y="78"/>
                  </a:cubicBezTo>
                  <a:cubicBezTo>
                    <a:pt x="34" y="78"/>
                    <a:pt x="20" y="64"/>
                    <a:pt x="20" y="46"/>
                  </a:cubicBezTo>
                  <a:cubicBezTo>
                    <a:pt x="20" y="29"/>
                    <a:pt x="34" y="14"/>
                    <a:pt x="52" y="14"/>
                  </a:cubicBezTo>
                  <a:close/>
                  <a:moveTo>
                    <a:pt x="52" y="0"/>
                  </a:moveTo>
                  <a:cubicBezTo>
                    <a:pt x="39" y="0"/>
                    <a:pt x="28" y="5"/>
                    <a:pt x="20" y="14"/>
                  </a:cubicBezTo>
                  <a:cubicBezTo>
                    <a:pt x="14" y="19"/>
                    <a:pt x="10" y="26"/>
                    <a:pt x="8" y="33"/>
                  </a:cubicBezTo>
                  <a:cubicBezTo>
                    <a:pt x="6" y="33"/>
                    <a:pt x="6" y="33"/>
                    <a:pt x="6" y="33"/>
                  </a:cubicBezTo>
                  <a:cubicBezTo>
                    <a:pt x="3" y="33"/>
                    <a:pt x="0" y="36"/>
                    <a:pt x="0" y="40"/>
                  </a:cubicBezTo>
                  <a:cubicBezTo>
                    <a:pt x="0" y="51"/>
                    <a:pt x="0" y="51"/>
                    <a:pt x="0" y="51"/>
                  </a:cubicBezTo>
                  <a:cubicBezTo>
                    <a:pt x="0" y="54"/>
                    <a:pt x="3" y="57"/>
                    <a:pt x="6" y="57"/>
                  </a:cubicBezTo>
                  <a:cubicBezTo>
                    <a:pt x="15" y="57"/>
                    <a:pt x="15" y="57"/>
                    <a:pt x="15" y="57"/>
                  </a:cubicBezTo>
                  <a:cubicBezTo>
                    <a:pt x="15" y="34"/>
                    <a:pt x="15" y="34"/>
                    <a:pt x="15" y="34"/>
                  </a:cubicBezTo>
                  <a:cubicBezTo>
                    <a:pt x="17" y="28"/>
                    <a:pt x="20" y="23"/>
                    <a:pt x="25" y="19"/>
                  </a:cubicBezTo>
                  <a:cubicBezTo>
                    <a:pt x="32" y="12"/>
                    <a:pt x="41" y="7"/>
                    <a:pt x="52" y="7"/>
                  </a:cubicBezTo>
                  <a:cubicBezTo>
                    <a:pt x="63" y="7"/>
                    <a:pt x="73" y="12"/>
                    <a:pt x="80" y="19"/>
                  </a:cubicBezTo>
                  <a:cubicBezTo>
                    <a:pt x="84" y="23"/>
                    <a:pt x="87" y="28"/>
                    <a:pt x="89" y="33"/>
                  </a:cubicBezTo>
                  <a:cubicBezTo>
                    <a:pt x="89" y="57"/>
                    <a:pt x="89" y="57"/>
                    <a:pt x="89" y="57"/>
                  </a:cubicBezTo>
                  <a:cubicBezTo>
                    <a:pt x="98" y="57"/>
                    <a:pt x="98" y="57"/>
                    <a:pt x="98" y="57"/>
                  </a:cubicBezTo>
                  <a:cubicBezTo>
                    <a:pt x="102" y="57"/>
                    <a:pt x="105" y="54"/>
                    <a:pt x="105" y="51"/>
                  </a:cubicBezTo>
                  <a:cubicBezTo>
                    <a:pt x="105" y="40"/>
                    <a:pt x="105" y="40"/>
                    <a:pt x="105" y="40"/>
                  </a:cubicBezTo>
                  <a:cubicBezTo>
                    <a:pt x="105" y="36"/>
                    <a:pt x="102" y="33"/>
                    <a:pt x="98" y="33"/>
                  </a:cubicBezTo>
                  <a:cubicBezTo>
                    <a:pt x="96" y="33"/>
                    <a:pt x="96" y="33"/>
                    <a:pt x="96" y="33"/>
                  </a:cubicBezTo>
                  <a:cubicBezTo>
                    <a:pt x="94" y="26"/>
                    <a:pt x="90" y="19"/>
                    <a:pt x="85" y="14"/>
                  </a:cubicBezTo>
                  <a:cubicBezTo>
                    <a:pt x="76" y="5"/>
                    <a:pt x="65" y="0"/>
                    <a:pt x="52" y="0"/>
                  </a:cubicBezTo>
                  <a:close/>
                </a:path>
              </a:pathLst>
            </a:custGeom>
            <a:solidFill>
              <a:schemeClr val="bg1">
                <a:lumMod val="95000"/>
              </a:schemeClr>
            </a:solidFill>
            <a:ln>
              <a:noFill/>
            </a:ln>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67" name="TextBox 12"/>
            <p:cNvSpPr>
              <a:spLocks noChangeArrowheads="1"/>
            </p:cNvSpPr>
            <p:nvPr/>
          </p:nvSpPr>
          <p:spPr bwMode="auto">
            <a:xfrm>
              <a:off x="3653936" y="2546768"/>
              <a:ext cx="1642104"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spcBef>
                  <a:spcPct val="0"/>
                </a:spcBef>
                <a:buNone/>
              </a:pPr>
              <a:r>
                <a:rPr lang="en-US" altLang="zh-CN" sz="1600" dirty="0">
                  <a:solidFill>
                    <a:schemeClr val="bg1">
                      <a:lumMod val="50000"/>
                    </a:schemeClr>
                  </a:solidFill>
                  <a:latin typeface="阿里巴巴普惠体 B" panose="00020600040101010101" charset="-122"/>
                  <a:ea typeface="阿里巴巴普惠体 B" panose="00020600040101010101" charset="-122"/>
                  <a:cs typeface="阿里巴巴普惠体 R" panose="00020600040101010101" charset="-122"/>
                  <a:sym typeface="时尚中黑简体" panose="01010104010101010101" pitchFamily="2" charset="-122"/>
                </a:rPr>
                <a:t>Y</a:t>
              </a:r>
              <a:r>
                <a:rPr lang="en-US" altLang="zh-CN" sz="1600" dirty="0">
                  <a:solidFill>
                    <a:schemeClr val="bg1">
                      <a:lumMod val="75000"/>
                    </a:schemeClr>
                  </a:solidFill>
                  <a:latin typeface="阿里巴巴普惠体 B" panose="00020600040101010101" charset="-122"/>
                  <a:ea typeface="阿里巴巴普惠体 B" panose="00020600040101010101" charset="-122"/>
                  <a:cs typeface="阿里巴巴普惠体 R" panose="00020600040101010101" charset="-122"/>
                  <a:sym typeface="时尚中黑简体" panose="01010104010101010101" pitchFamily="2" charset="-122"/>
                </a:rPr>
                <a:t>O</a:t>
              </a:r>
              <a:r>
                <a:rPr lang="en-US" altLang="zh-CN" sz="1600" dirty="0">
                  <a:solidFill>
                    <a:schemeClr val="bg1">
                      <a:lumMod val="50000"/>
                    </a:schemeClr>
                  </a:solidFill>
                  <a:latin typeface="阿里巴巴普惠体 B" panose="00020600040101010101" charset="-122"/>
                  <a:ea typeface="阿里巴巴普惠体 B" panose="00020600040101010101" charset="-122"/>
                  <a:cs typeface="阿里巴巴普惠体 R" panose="00020600040101010101" charset="-122"/>
                  <a:sym typeface="时尚中黑简体" panose="01010104010101010101" pitchFamily="2" charset="-122"/>
                </a:rPr>
                <a:t>U  L</a:t>
              </a:r>
              <a:r>
                <a:rPr lang="en-US" altLang="zh-CN" sz="1600" dirty="0">
                  <a:solidFill>
                    <a:schemeClr val="bg1">
                      <a:lumMod val="75000"/>
                    </a:schemeClr>
                  </a:solidFill>
                  <a:latin typeface="阿里巴巴普惠体 B" panose="00020600040101010101" charset="-122"/>
                  <a:ea typeface="阿里巴巴普惠体 B" panose="00020600040101010101" charset="-122"/>
                  <a:cs typeface="阿里巴巴普惠体 R" panose="00020600040101010101" charset="-122"/>
                  <a:sym typeface="时尚中黑简体" panose="01010104010101010101" pitchFamily="2" charset="-122"/>
                </a:rPr>
                <a:t>O</a:t>
              </a:r>
              <a:r>
                <a:rPr lang="en-US" altLang="zh-CN" sz="1600" dirty="0">
                  <a:solidFill>
                    <a:schemeClr val="bg1">
                      <a:lumMod val="50000"/>
                    </a:schemeClr>
                  </a:solidFill>
                  <a:latin typeface="阿里巴巴普惠体 B" panose="00020600040101010101" charset="-122"/>
                  <a:ea typeface="阿里巴巴普惠体 B" panose="00020600040101010101" charset="-122"/>
                  <a:cs typeface="阿里巴巴普惠体 R" panose="00020600040101010101" charset="-122"/>
                  <a:sym typeface="时尚中黑简体" panose="01010104010101010101" pitchFamily="2" charset="-122"/>
                </a:rPr>
                <a:t>G</a:t>
              </a:r>
              <a:r>
                <a:rPr lang="en-US" altLang="zh-CN" sz="1600" dirty="0">
                  <a:solidFill>
                    <a:schemeClr val="bg1">
                      <a:lumMod val="75000"/>
                    </a:schemeClr>
                  </a:solidFill>
                  <a:latin typeface="阿里巴巴普惠体 B" panose="00020600040101010101" charset="-122"/>
                  <a:ea typeface="阿里巴巴普惠体 B" panose="00020600040101010101" charset="-122"/>
                  <a:cs typeface="阿里巴巴普惠体 R" panose="00020600040101010101" charset="-122"/>
                  <a:sym typeface="时尚中黑简体" panose="01010104010101010101" pitchFamily="2" charset="-122"/>
                </a:rPr>
                <a:t>O</a:t>
              </a:r>
              <a:endParaRPr lang="en-US" altLang="zh-CN" sz="2400" dirty="0">
                <a:solidFill>
                  <a:schemeClr val="bg1">
                    <a:lumMod val="50000"/>
                  </a:schemeClr>
                </a:solidFill>
                <a:latin typeface="阿里巴巴普惠体 B" panose="00020600040101010101" charset="-122"/>
                <a:ea typeface="阿里巴巴普惠体 B" panose="00020600040101010101" charset="-122"/>
                <a:cs typeface="阿里巴巴普惠体 R" panose="00020600040101010101" charset="-122"/>
                <a:sym typeface="时尚中黑简体" panose="01010104010101010101" pitchFamily="2" charset="-122"/>
              </a:endParaRPr>
            </a:p>
          </p:txBody>
        </p:sp>
      </p:grpSp>
      <p:grpSp>
        <p:nvGrpSpPr>
          <p:cNvPr id="5" name="02"/>
          <p:cNvGrpSpPr/>
          <p:nvPr/>
        </p:nvGrpSpPr>
        <p:grpSpPr>
          <a:xfrm>
            <a:off x="5199985" y="1379585"/>
            <a:ext cx="580155" cy="564992"/>
            <a:chOff x="5199985" y="1379585"/>
            <a:chExt cx="580155" cy="564992"/>
          </a:xfrm>
        </p:grpSpPr>
        <p:grpSp>
          <p:nvGrpSpPr>
            <p:cNvPr id="98" name="组合 97"/>
            <p:cNvGrpSpPr/>
            <p:nvPr/>
          </p:nvGrpSpPr>
          <p:grpSpPr>
            <a:xfrm>
              <a:off x="5207566" y="1379585"/>
              <a:ext cx="564992" cy="564992"/>
              <a:chOff x="3368350" y="1379585"/>
              <a:chExt cx="564992" cy="564992"/>
            </a:xfrm>
          </p:grpSpPr>
          <p:sp>
            <p:nvSpPr>
              <p:cNvPr id="99" name="椭圆 98"/>
              <p:cNvSpPr/>
              <p:nvPr/>
            </p:nvSpPr>
            <p:spPr bwMode="auto">
              <a:xfrm flipV="1">
                <a:off x="3368350" y="1379585"/>
                <a:ext cx="564992" cy="564992"/>
              </a:xfrm>
              <a:prstGeom prst="ellipse">
                <a:avLst/>
              </a:prstGeom>
              <a:solidFill>
                <a:schemeClr val="tx1">
                  <a:lumMod val="50000"/>
                  <a:lumOff val="50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100" name="椭圆 99"/>
              <p:cNvSpPr/>
              <p:nvPr/>
            </p:nvSpPr>
            <p:spPr bwMode="auto">
              <a:xfrm flipV="1">
                <a:off x="3397604" y="1408839"/>
                <a:ext cx="506484" cy="506484"/>
              </a:xfrm>
              <a:prstGeom prst="ellipse">
                <a:avLst/>
              </a:prstGeom>
              <a:solidFill>
                <a:schemeClr val="tx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70" name="目录文字"/>
            <p:cNvSpPr txBox="1"/>
            <p:nvPr/>
          </p:nvSpPr>
          <p:spPr>
            <a:xfrm>
              <a:off x="5199985" y="1446063"/>
              <a:ext cx="580155" cy="39878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2000" b="1" dirty="0">
                  <a:solidFill>
                    <a:srgbClr val="4363FD"/>
                  </a:solidFill>
                  <a:effectLst>
                    <a:outerShdw blurRad="50800" dist="38100" dir="2700000" algn="tl" rotWithShape="0">
                      <a:prstClr val="black">
                        <a:alpha val="40000"/>
                      </a:prstClr>
                    </a:outerShdw>
                  </a:effectLst>
                  <a:latin typeface="阿里巴巴普惠体 B" panose="00020600040101010101" charset="-122"/>
                  <a:ea typeface="阿里巴巴普惠体 B" panose="00020600040101010101" charset="-122"/>
                  <a:cs typeface="阿里巴巴普惠体 R" panose="00020600040101010101" charset="-122"/>
                </a:rPr>
                <a:t>02</a:t>
              </a:r>
            </a:p>
          </p:txBody>
        </p:sp>
      </p:grpSp>
      <p:grpSp>
        <p:nvGrpSpPr>
          <p:cNvPr id="8" name="03"/>
          <p:cNvGrpSpPr/>
          <p:nvPr/>
        </p:nvGrpSpPr>
        <p:grpSpPr>
          <a:xfrm>
            <a:off x="3353187" y="3203201"/>
            <a:ext cx="580155" cy="564992"/>
            <a:chOff x="3353187" y="3203201"/>
            <a:chExt cx="580155" cy="564992"/>
          </a:xfrm>
        </p:grpSpPr>
        <p:grpSp>
          <p:nvGrpSpPr>
            <p:cNvPr id="101" name="组合 100"/>
            <p:cNvGrpSpPr/>
            <p:nvPr/>
          </p:nvGrpSpPr>
          <p:grpSpPr>
            <a:xfrm>
              <a:off x="3368350" y="3203201"/>
              <a:ext cx="564992" cy="564992"/>
              <a:chOff x="3368350" y="1379585"/>
              <a:chExt cx="564992" cy="564992"/>
            </a:xfrm>
          </p:grpSpPr>
          <p:sp>
            <p:nvSpPr>
              <p:cNvPr id="116" name="椭圆 115"/>
              <p:cNvSpPr/>
              <p:nvPr/>
            </p:nvSpPr>
            <p:spPr bwMode="auto">
              <a:xfrm flipV="1">
                <a:off x="3368350" y="1379585"/>
                <a:ext cx="564992" cy="564992"/>
              </a:xfrm>
              <a:prstGeom prst="ellipse">
                <a:avLst/>
              </a:prstGeom>
              <a:solidFill>
                <a:schemeClr val="tx1">
                  <a:lumMod val="50000"/>
                  <a:lumOff val="50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117" name="椭圆 116"/>
              <p:cNvSpPr/>
              <p:nvPr/>
            </p:nvSpPr>
            <p:spPr bwMode="auto">
              <a:xfrm flipV="1">
                <a:off x="3397604" y="1408839"/>
                <a:ext cx="506484" cy="506484"/>
              </a:xfrm>
              <a:prstGeom prst="ellipse">
                <a:avLst/>
              </a:prstGeom>
              <a:solidFill>
                <a:schemeClr val="tx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71" name="目录文字"/>
            <p:cNvSpPr txBox="1"/>
            <p:nvPr/>
          </p:nvSpPr>
          <p:spPr>
            <a:xfrm>
              <a:off x="3353187" y="3302686"/>
              <a:ext cx="580155" cy="39878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2000" b="1" dirty="0">
                  <a:solidFill>
                    <a:srgbClr val="4363FD"/>
                  </a:solidFill>
                  <a:effectLst>
                    <a:outerShdw blurRad="50800" dist="38100" dir="2700000" algn="tl" rotWithShape="0">
                      <a:prstClr val="black">
                        <a:alpha val="40000"/>
                      </a:prstClr>
                    </a:outerShdw>
                  </a:effectLst>
                  <a:latin typeface="阿里巴巴普惠体 B" panose="00020600040101010101" charset="-122"/>
                  <a:ea typeface="阿里巴巴普惠体 B" panose="00020600040101010101" charset="-122"/>
                  <a:cs typeface="阿里巴巴普惠体 R" panose="00020600040101010101" charset="-122"/>
                </a:rPr>
                <a:t>03</a:t>
              </a:r>
            </a:p>
          </p:txBody>
        </p:sp>
      </p:grpSp>
      <p:grpSp>
        <p:nvGrpSpPr>
          <p:cNvPr id="7" name="04"/>
          <p:cNvGrpSpPr/>
          <p:nvPr/>
        </p:nvGrpSpPr>
        <p:grpSpPr>
          <a:xfrm>
            <a:off x="5199985" y="3203201"/>
            <a:ext cx="580155" cy="564992"/>
            <a:chOff x="5199985" y="3203201"/>
            <a:chExt cx="580155" cy="564992"/>
          </a:xfrm>
        </p:grpSpPr>
        <p:grpSp>
          <p:nvGrpSpPr>
            <p:cNvPr id="118" name="组合 117"/>
            <p:cNvGrpSpPr/>
            <p:nvPr/>
          </p:nvGrpSpPr>
          <p:grpSpPr>
            <a:xfrm>
              <a:off x="5207566" y="3203201"/>
              <a:ext cx="564992" cy="564992"/>
              <a:chOff x="3368350" y="1379585"/>
              <a:chExt cx="564992" cy="564992"/>
            </a:xfrm>
          </p:grpSpPr>
          <p:sp>
            <p:nvSpPr>
              <p:cNvPr id="119" name="椭圆 118"/>
              <p:cNvSpPr/>
              <p:nvPr/>
            </p:nvSpPr>
            <p:spPr bwMode="auto">
              <a:xfrm flipV="1">
                <a:off x="3368350" y="1379585"/>
                <a:ext cx="564992" cy="564992"/>
              </a:xfrm>
              <a:prstGeom prst="ellipse">
                <a:avLst/>
              </a:prstGeom>
              <a:solidFill>
                <a:schemeClr val="tx1">
                  <a:lumMod val="50000"/>
                  <a:lumOff val="50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120" name="椭圆 119"/>
              <p:cNvSpPr/>
              <p:nvPr/>
            </p:nvSpPr>
            <p:spPr bwMode="auto">
              <a:xfrm flipV="1">
                <a:off x="3397604" y="1408839"/>
                <a:ext cx="506484" cy="506484"/>
              </a:xfrm>
              <a:prstGeom prst="ellipse">
                <a:avLst/>
              </a:prstGeom>
              <a:solidFill>
                <a:schemeClr val="tx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72" name="目录文字"/>
            <p:cNvSpPr txBox="1"/>
            <p:nvPr/>
          </p:nvSpPr>
          <p:spPr>
            <a:xfrm>
              <a:off x="5199985" y="3289758"/>
              <a:ext cx="580155" cy="39878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2000" b="1" dirty="0">
                  <a:solidFill>
                    <a:srgbClr val="4363FD"/>
                  </a:solidFill>
                  <a:effectLst>
                    <a:outerShdw blurRad="50800" dist="38100" dir="2700000" algn="tl" rotWithShape="0">
                      <a:prstClr val="black">
                        <a:alpha val="40000"/>
                      </a:prstClr>
                    </a:outerShdw>
                  </a:effectLst>
                  <a:latin typeface="阿里巴巴普惠体 B" panose="00020600040101010101" charset="-122"/>
                  <a:ea typeface="阿里巴巴普惠体 B" panose="00020600040101010101" charset="-122"/>
                  <a:cs typeface="阿里巴巴普惠体 R" panose="00020600040101010101" charset="-122"/>
                </a:rPr>
                <a:t>04</a:t>
              </a:r>
            </a:p>
          </p:txBody>
        </p:sp>
      </p:grpSp>
      <p:grpSp>
        <p:nvGrpSpPr>
          <p:cNvPr id="38" name="组合 37"/>
          <p:cNvGrpSpPr/>
          <p:nvPr/>
        </p:nvGrpSpPr>
        <p:grpSpPr>
          <a:xfrm>
            <a:off x="1097444" y="3071155"/>
            <a:ext cx="1705062" cy="829084"/>
            <a:chOff x="1097444" y="1274437"/>
            <a:chExt cx="1705062" cy="829084"/>
          </a:xfrm>
        </p:grpSpPr>
        <p:sp>
          <p:nvSpPr>
            <p:cNvPr id="39" name="文本框 21"/>
            <p:cNvSpPr txBox="1">
              <a:spLocks noChangeArrowheads="1"/>
            </p:cNvSpPr>
            <p:nvPr/>
          </p:nvSpPr>
          <p:spPr bwMode="auto">
            <a:xfrm>
              <a:off x="1097444" y="1274437"/>
              <a:ext cx="1705062" cy="307777"/>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r"/>
              <a:r>
                <a:rPr lang="zh-CN" altLang="en-US" sz="1400" dirty="0">
                  <a:solidFill>
                    <a:schemeClr val="tx1">
                      <a:lumMod val="50000"/>
                      <a:lumOff val="50000"/>
                    </a:schemeClr>
                  </a:solidFill>
                  <a:effectLst/>
                  <a:latin typeface="阿里巴巴普惠体 R" panose="00020600040101010101" charset="-122"/>
                  <a:ea typeface="阿里巴巴普惠体 R" panose="00020600040101010101" charset="-122"/>
                  <a:cs typeface="阿里巴巴普惠体 R" panose="00020600040101010101" charset="-122"/>
                </a:rPr>
                <a:t>点击添加标题</a:t>
              </a:r>
            </a:p>
          </p:txBody>
        </p:sp>
        <p:sp>
          <p:nvSpPr>
            <p:cNvPr id="40" name="矩形 39"/>
            <p:cNvSpPr/>
            <p:nvPr/>
          </p:nvSpPr>
          <p:spPr>
            <a:xfrm>
              <a:off x="1139702" y="1688023"/>
              <a:ext cx="1662804" cy="415498"/>
            </a:xfrm>
            <a:prstGeom prst="rect">
              <a:avLst/>
            </a:prstGeom>
          </p:spPr>
          <p:txBody>
            <a:bodyPr wrap="square">
              <a:spAutoFit/>
            </a:bodyPr>
            <a:lstStyle/>
            <a:p>
              <a:pPr algn="r" eaLnBrk="1" hangingPunct="1"/>
              <a:r>
                <a:rPr lang="zh-CN" altLang="en-US" sz="7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a:t>
              </a:r>
            </a:p>
          </p:txBody>
        </p:sp>
        <p:cxnSp>
          <p:nvCxnSpPr>
            <p:cNvPr id="41" name="直接连接符 40"/>
            <p:cNvCxnSpPr/>
            <p:nvPr/>
          </p:nvCxnSpPr>
          <p:spPr bwMode="auto">
            <a:xfrm>
              <a:off x="1278000" y="1591588"/>
              <a:ext cx="1427785" cy="0"/>
            </a:xfrm>
            <a:prstGeom prst="line">
              <a:avLst/>
            </a:prstGeom>
            <a:solidFill>
              <a:schemeClr val="accent1"/>
            </a:solidFill>
            <a:ln w="9525" cap="flat" cmpd="sng" algn="ctr">
              <a:solidFill>
                <a:srgbClr val="4363F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4" name="组合 43"/>
          <p:cNvGrpSpPr/>
          <p:nvPr/>
        </p:nvGrpSpPr>
        <p:grpSpPr>
          <a:xfrm>
            <a:off x="6300120" y="1274437"/>
            <a:ext cx="1705062" cy="829084"/>
            <a:chOff x="1097444" y="1274437"/>
            <a:chExt cx="1705062" cy="829084"/>
          </a:xfrm>
        </p:grpSpPr>
        <p:sp>
          <p:nvSpPr>
            <p:cNvPr id="45" name="文本框 21"/>
            <p:cNvSpPr txBox="1">
              <a:spLocks noChangeArrowheads="1"/>
            </p:cNvSpPr>
            <p:nvPr/>
          </p:nvSpPr>
          <p:spPr bwMode="auto">
            <a:xfrm>
              <a:off x="1097444" y="1274437"/>
              <a:ext cx="1705062" cy="307777"/>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400" dirty="0">
                  <a:solidFill>
                    <a:schemeClr val="tx1">
                      <a:lumMod val="50000"/>
                      <a:lumOff val="50000"/>
                    </a:schemeClr>
                  </a:solidFill>
                  <a:effectLst/>
                  <a:latin typeface="阿里巴巴普惠体 R" panose="00020600040101010101" charset="-122"/>
                  <a:ea typeface="阿里巴巴普惠体 R" panose="00020600040101010101" charset="-122"/>
                  <a:cs typeface="阿里巴巴普惠体 R" panose="00020600040101010101" charset="-122"/>
                </a:rPr>
                <a:t>点击添加标题</a:t>
              </a:r>
            </a:p>
          </p:txBody>
        </p:sp>
        <p:sp>
          <p:nvSpPr>
            <p:cNvPr id="46" name="矩形 45"/>
            <p:cNvSpPr/>
            <p:nvPr/>
          </p:nvSpPr>
          <p:spPr>
            <a:xfrm>
              <a:off x="1097444" y="1688023"/>
              <a:ext cx="1662804" cy="415498"/>
            </a:xfrm>
            <a:prstGeom prst="rect">
              <a:avLst/>
            </a:prstGeom>
          </p:spPr>
          <p:txBody>
            <a:bodyPr wrap="square">
              <a:spAutoFit/>
            </a:bodyPr>
            <a:lstStyle/>
            <a:p>
              <a:pPr eaLnBrk="1" hangingPunct="1"/>
              <a:r>
                <a:rPr lang="zh-CN" altLang="en-US" sz="7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a:t>
              </a:r>
            </a:p>
          </p:txBody>
        </p:sp>
        <p:cxnSp>
          <p:nvCxnSpPr>
            <p:cNvPr id="47" name="直接连接符 46"/>
            <p:cNvCxnSpPr/>
            <p:nvPr/>
          </p:nvCxnSpPr>
          <p:spPr bwMode="auto">
            <a:xfrm>
              <a:off x="1187324" y="1591588"/>
              <a:ext cx="1427785" cy="0"/>
            </a:xfrm>
            <a:prstGeom prst="line">
              <a:avLst/>
            </a:prstGeom>
            <a:solidFill>
              <a:schemeClr val="accent1"/>
            </a:solidFill>
            <a:ln w="9525" cap="flat" cmpd="sng" algn="ctr">
              <a:solidFill>
                <a:srgbClr val="4363F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8" name="组合 47"/>
          <p:cNvGrpSpPr/>
          <p:nvPr/>
        </p:nvGrpSpPr>
        <p:grpSpPr>
          <a:xfrm>
            <a:off x="6300120" y="3070199"/>
            <a:ext cx="1705062" cy="829084"/>
            <a:chOff x="1097444" y="1274437"/>
            <a:chExt cx="1705062" cy="829084"/>
          </a:xfrm>
        </p:grpSpPr>
        <p:sp>
          <p:nvSpPr>
            <p:cNvPr id="49" name="文本框 21"/>
            <p:cNvSpPr txBox="1">
              <a:spLocks noChangeArrowheads="1"/>
            </p:cNvSpPr>
            <p:nvPr/>
          </p:nvSpPr>
          <p:spPr bwMode="auto">
            <a:xfrm>
              <a:off x="1097444" y="1274437"/>
              <a:ext cx="1705062" cy="307777"/>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400" dirty="0">
                  <a:solidFill>
                    <a:schemeClr val="tx1">
                      <a:lumMod val="50000"/>
                      <a:lumOff val="50000"/>
                    </a:schemeClr>
                  </a:solidFill>
                  <a:effectLst/>
                  <a:latin typeface="阿里巴巴普惠体 R" panose="00020600040101010101" charset="-122"/>
                  <a:ea typeface="阿里巴巴普惠体 R" panose="00020600040101010101" charset="-122"/>
                  <a:cs typeface="阿里巴巴普惠体 R" panose="00020600040101010101" charset="-122"/>
                </a:rPr>
                <a:t>点击添加标题</a:t>
              </a:r>
            </a:p>
          </p:txBody>
        </p:sp>
        <p:sp>
          <p:nvSpPr>
            <p:cNvPr id="50" name="矩形 49"/>
            <p:cNvSpPr/>
            <p:nvPr/>
          </p:nvSpPr>
          <p:spPr>
            <a:xfrm>
              <a:off x="1097444" y="1688023"/>
              <a:ext cx="1662804" cy="415498"/>
            </a:xfrm>
            <a:prstGeom prst="rect">
              <a:avLst/>
            </a:prstGeom>
          </p:spPr>
          <p:txBody>
            <a:bodyPr wrap="square">
              <a:spAutoFit/>
            </a:bodyPr>
            <a:lstStyle/>
            <a:p>
              <a:pPr eaLnBrk="1" hangingPunct="1"/>
              <a:r>
                <a:rPr lang="zh-CN" altLang="en-US" sz="7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a:t>
              </a:r>
            </a:p>
          </p:txBody>
        </p:sp>
        <p:cxnSp>
          <p:nvCxnSpPr>
            <p:cNvPr id="51" name="直接连接符 50"/>
            <p:cNvCxnSpPr/>
            <p:nvPr/>
          </p:nvCxnSpPr>
          <p:spPr bwMode="auto">
            <a:xfrm>
              <a:off x="1187324" y="1591588"/>
              <a:ext cx="1427785" cy="0"/>
            </a:xfrm>
            <a:prstGeom prst="line">
              <a:avLst/>
            </a:prstGeom>
            <a:solidFill>
              <a:schemeClr val="accent1"/>
            </a:solidFill>
            <a:ln w="9525" cap="flat" cmpd="sng" algn="ctr">
              <a:solidFill>
                <a:srgbClr val="4363F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pic>
        <p:nvPicPr>
          <p:cNvPr id="15" name="图片 14" descr="装饰图-1"/>
          <p:cNvPicPr>
            <a:picLocks noChangeAspect="1"/>
          </p:cNvPicPr>
          <p:nvPr/>
        </p:nvPicPr>
        <p:blipFill>
          <a:blip r:embed="rId3"/>
          <a:stretch>
            <a:fillRect/>
          </a:stretch>
        </p:blipFill>
        <p:spPr>
          <a:xfrm>
            <a:off x="92710" y="97790"/>
            <a:ext cx="871220" cy="680085"/>
          </a:xfrm>
          <a:prstGeom prst="rect">
            <a:avLst/>
          </a:prstGeom>
        </p:spPr>
      </p:pic>
      <p:sp>
        <p:nvSpPr>
          <p:cNvPr id="16" name="文本框 15"/>
          <p:cNvSpPr txBox="1"/>
          <p:nvPr/>
        </p:nvSpPr>
        <p:spPr>
          <a:xfrm>
            <a:off x="715645" y="256540"/>
            <a:ext cx="4145915" cy="645160"/>
          </a:xfrm>
          <a:prstGeom prst="rect">
            <a:avLst/>
          </a:prstGeom>
          <a:noFill/>
        </p:spPr>
        <p:txBody>
          <a:bodyPr wrap="square" rtlCol="0">
            <a:spAutoFit/>
          </a:bodyPr>
          <a:lstStyle/>
          <a:p>
            <a:r>
              <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点击此处添加标题</a:t>
            </a:r>
            <a:endPar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endParaRPr>
          </a:p>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cxnSp>
        <p:nvCxnSpPr>
          <p:cNvPr id="17" name="直接连接符 16"/>
          <p:cNvCxnSpPr/>
          <p:nvPr/>
        </p:nvCxnSpPr>
        <p:spPr>
          <a:xfrm>
            <a:off x="2903220" y="445770"/>
            <a:ext cx="5859780" cy="0"/>
          </a:xfrm>
          <a:prstGeom prst="line">
            <a:avLst/>
          </a:prstGeom>
          <a:ln w="12700">
            <a:solidFill>
              <a:srgbClr val="3969FA"/>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linds(horizontal)">
                                      <p:cBhvr>
                                        <p:cTn id="10" dur="500"/>
                                        <p:tgtEl>
                                          <p:spTgt spid="16"/>
                                        </p:tgtEl>
                                      </p:cBhvr>
                                    </p:animEffect>
                                  </p:childTnLst>
                                </p:cTn>
                              </p:par>
                              <p:par>
                                <p:cTn id="11" presetID="3" presetClass="entr" presetSubtype="1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linds(horizontal)">
                                      <p:cBhvr>
                                        <p:cTn id="13" dur="500"/>
                                        <p:tgtEl>
                                          <p:spTgt spid="17"/>
                                        </p:tgtEl>
                                      </p:cBhvr>
                                    </p:animEffect>
                                  </p:childTnLst>
                                </p:cTn>
                              </p:par>
                            </p:childTnLst>
                          </p:cTn>
                        </p:par>
                        <p:par>
                          <p:cTn id="14" fill="hold">
                            <p:stCondLst>
                              <p:cond delay="500"/>
                            </p:stCondLst>
                            <p:childTnLst>
                              <p:par>
                                <p:cTn id="15" presetID="21" presetClass="entr" presetSubtype="1"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heel(1)">
                                      <p:cBhvr>
                                        <p:cTn id="17" dur="2000"/>
                                        <p:tgtEl>
                                          <p:spTgt spid="14"/>
                                        </p:tgtEl>
                                      </p:cBhvr>
                                    </p:animEffect>
                                  </p:childTnLst>
                                </p:cTn>
                              </p:par>
                            </p:childTnLst>
                          </p:cTn>
                        </p:par>
                        <p:par>
                          <p:cTn id="18" fill="hold">
                            <p:stCondLst>
                              <p:cond delay="2500"/>
                            </p:stCondLst>
                            <p:childTnLst>
                              <p:par>
                                <p:cTn id="19" presetID="22" presetClass="entr" presetSubtype="4"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down)">
                                      <p:cBhvr>
                                        <p:cTn id="21" dur="500"/>
                                        <p:tgtEl>
                                          <p:spTgt spid="6"/>
                                        </p:tgtEl>
                                      </p:cBhvr>
                                    </p:animEffect>
                                  </p:childTnLst>
                                </p:cTn>
                              </p:par>
                              <p:par>
                                <p:cTn id="22" presetID="22" presetClass="entr" presetSubtype="4" fill="hold" nodeType="with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wipe(down)">
                                      <p:cBhvr>
                                        <p:cTn id="24" dur="500"/>
                                        <p:tgtEl>
                                          <p:spTgt spid="38"/>
                                        </p:tgtEl>
                                      </p:cBhvr>
                                    </p:animEffect>
                                  </p:childTnLst>
                                </p:cTn>
                              </p:par>
                              <p:par>
                                <p:cTn id="25" presetID="22" presetClass="entr" presetSubtype="4" fill="hold" nodeType="with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down)">
                                      <p:cBhvr>
                                        <p:cTn id="27" dur="500"/>
                                        <p:tgtEl>
                                          <p:spTgt spid="48"/>
                                        </p:tgtEl>
                                      </p:cBhvr>
                                    </p:animEffect>
                                  </p:childTnLst>
                                </p:cTn>
                              </p:par>
                              <p:par>
                                <p:cTn id="28" presetID="22" presetClass="entr" presetSubtype="4" fill="hold" nodeType="withEffect">
                                  <p:stCondLst>
                                    <p:cond delay="0"/>
                                  </p:stCondLst>
                                  <p:childTnLst>
                                    <p:set>
                                      <p:cBhvr>
                                        <p:cTn id="29" dur="1" fill="hold">
                                          <p:stCondLst>
                                            <p:cond delay="0"/>
                                          </p:stCondLst>
                                        </p:cTn>
                                        <p:tgtEl>
                                          <p:spTgt spid="44"/>
                                        </p:tgtEl>
                                        <p:attrNameLst>
                                          <p:attrName>style.visibility</p:attrName>
                                        </p:attrNameLst>
                                      </p:cBhvr>
                                      <p:to>
                                        <p:strVal val="visible"/>
                                      </p:to>
                                    </p:set>
                                    <p:animEffect transition="in" filter="wipe(down)">
                                      <p:cBhvr>
                                        <p:cTn id="30"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文本框 16"/>
          <p:cNvSpPr txBox="1">
            <a:spLocks noChangeArrowheads="1"/>
          </p:cNvSpPr>
          <p:nvPr/>
        </p:nvSpPr>
        <p:spPr bwMode="auto">
          <a:xfrm>
            <a:off x="7492227" y="1805434"/>
            <a:ext cx="72898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b="1" dirty="0">
                <a:solidFill>
                  <a:srgbClr val="4363FD"/>
                </a:solidFill>
                <a:latin typeface="阿里巴巴普惠体 B" panose="00020600040101010101" charset="-122"/>
                <a:ea typeface="阿里巴巴普惠体 B" panose="00020600040101010101" charset="-122"/>
                <a:cs typeface="阿里巴巴普惠体 R" panose="00020600040101010101" charset="-122"/>
              </a:rPr>
              <a:t>63%</a:t>
            </a:r>
          </a:p>
        </p:txBody>
      </p:sp>
      <p:grpSp>
        <p:nvGrpSpPr>
          <p:cNvPr id="20" name="组合 19"/>
          <p:cNvGrpSpPr/>
          <p:nvPr/>
        </p:nvGrpSpPr>
        <p:grpSpPr>
          <a:xfrm>
            <a:off x="441875" y="3015239"/>
            <a:ext cx="1705062" cy="1152250"/>
            <a:chOff x="441875" y="3022224"/>
            <a:chExt cx="1705062" cy="1152250"/>
          </a:xfrm>
        </p:grpSpPr>
        <p:sp>
          <p:nvSpPr>
            <p:cNvPr id="43" name="文本框 21"/>
            <p:cNvSpPr txBox="1">
              <a:spLocks noChangeArrowheads="1"/>
            </p:cNvSpPr>
            <p:nvPr/>
          </p:nvSpPr>
          <p:spPr bwMode="auto">
            <a:xfrm>
              <a:off x="441875" y="3022224"/>
              <a:ext cx="1705062" cy="30670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zh-CN" altLang="en-US" sz="1400" dirty="0">
                  <a:solidFill>
                    <a:srgbClr val="4363FD"/>
                  </a:solidFill>
                  <a:effectLst/>
                  <a:latin typeface="阿里巴巴普惠体 R" panose="00020600040101010101" charset="-122"/>
                  <a:ea typeface="阿里巴巴普惠体 R" panose="00020600040101010101" charset="-122"/>
                  <a:cs typeface="阿里巴巴普惠体 R" panose="00020600040101010101" charset="-122"/>
                </a:rPr>
                <a:t>点击添加标题</a:t>
              </a:r>
            </a:p>
          </p:txBody>
        </p:sp>
        <p:sp>
          <p:nvSpPr>
            <p:cNvPr id="44" name="矩形 43"/>
            <p:cNvSpPr/>
            <p:nvPr/>
          </p:nvSpPr>
          <p:spPr>
            <a:xfrm>
              <a:off x="463004" y="3435810"/>
              <a:ext cx="1662804" cy="738664"/>
            </a:xfrm>
            <a:prstGeom prst="rect">
              <a:avLst/>
            </a:prstGeom>
          </p:spPr>
          <p:txBody>
            <a:bodyPr wrap="square">
              <a:spAutoFit/>
            </a:bodyPr>
            <a:lstStyle/>
            <a:p>
              <a:pPr algn="ctr" eaLnBrk="1" hangingPunct="1"/>
              <a:r>
                <a:rPr lang="zh-CN" altLang="en-US" sz="7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请添加文字请添加文字请添加文字请添加文字请添加文字请添加文字请添加文字请添加文字请添加文字请添加文字请添加文字请添加文字请添加文字请添加文字</a:t>
              </a:r>
            </a:p>
            <a:p>
              <a:pPr algn="ctr" eaLnBrk="1" hangingPunct="1"/>
              <a:endParaRPr lang="zh-CN" altLang="en-US" sz="7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12" name="组合 11"/>
          <p:cNvGrpSpPr/>
          <p:nvPr/>
        </p:nvGrpSpPr>
        <p:grpSpPr>
          <a:xfrm>
            <a:off x="2427359" y="671767"/>
            <a:ext cx="4289282" cy="3799968"/>
            <a:chOff x="2427359" y="671767"/>
            <a:chExt cx="4289282" cy="3799968"/>
          </a:xfrm>
        </p:grpSpPr>
        <p:cxnSp>
          <p:nvCxnSpPr>
            <p:cNvPr id="69" name="直接连接符 19"/>
            <p:cNvCxnSpPr>
              <a:cxnSpLocks noChangeShapeType="1"/>
            </p:cNvCxnSpPr>
            <p:nvPr/>
          </p:nvCxnSpPr>
          <p:spPr bwMode="auto">
            <a:xfrm flipH="1">
              <a:off x="2427359" y="671767"/>
              <a:ext cx="6428" cy="3799968"/>
            </a:xfrm>
            <a:prstGeom prst="line">
              <a:avLst/>
            </a:prstGeom>
            <a:solidFill>
              <a:srgbClr val="6FB5BC"/>
            </a:solidFill>
            <a:ln w="6350">
              <a:solidFill>
                <a:srgbClr val="4363FD"/>
              </a:solidFill>
              <a:round/>
            </a:ln>
          </p:spPr>
        </p:cxnSp>
        <p:cxnSp>
          <p:nvCxnSpPr>
            <p:cNvPr id="36" name="直接连接符 19"/>
            <p:cNvCxnSpPr>
              <a:cxnSpLocks noChangeShapeType="1"/>
            </p:cNvCxnSpPr>
            <p:nvPr/>
          </p:nvCxnSpPr>
          <p:spPr bwMode="auto">
            <a:xfrm flipH="1">
              <a:off x="4568786" y="671767"/>
              <a:ext cx="6428" cy="3799968"/>
            </a:xfrm>
            <a:prstGeom prst="line">
              <a:avLst/>
            </a:prstGeom>
            <a:solidFill>
              <a:srgbClr val="6FB5BC"/>
            </a:solidFill>
            <a:ln w="6350">
              <a:solidFill>
                <a:srgbClr val="4363FD"/>
              </a:solidFill>
              <a:round/>
            </a:ln>
          </p:spPr>
        </p:cxnSp>
        <p:cxnSp>
          <p:nvCxnSpPr>
            <p:cNvPr id="40" name="直接连接符 19"/>
            <p:cNvCxnSpPr>
              <a:cxnSpLocks noChangeShapeType="1"/>
            </p:cNvCxnSpPr>
            <p:nvPr/>
          </p:nvCxnSpPr>
          <p:spPr bwMode="auto">
            <a:xfrm flipH="1">
              <a:off x="6710213" y="671767"/>
              <a:ext cx="6428" cy="3799968"/>
            </a:xfrm>
            <a:prstGeom prst="line">
              <a:avLst/>
            </a:prstGeom>
            <a:solidFill>
              <a:srgbClr val="6FB5BC"/>
            </a:solidFill>
            <a:ln w="6350">
              <a:solidFill>
                <a:srgbClr val="437BFD"/>
              </a:solidFill>
              <a:round/>
            </a:ln>
          </p:spPr>
        </p:cxnSp>
      </p:grpSp>
      <p:grpSp>
        <p:nvGrpSpPr>
          <p:cNvPr id="21" name="组合 20"/>
          <p:cNvGrpSpPr/>
          <p:nvPr/>
        </p:nvGrpSpPr>
        <p:grpSpPr>
          <a:xfrm>
            <a:off x="2660975" y="3015239"/>
            <a:ext cx="1705062" cy="1152250"/>
            <a:chOff x="2660975" y="3022224"/>
            <a:chExt cx="1705062" cy="1152250"/>
          </a:xfrm>
        </p:grpSpPr>
        <p:sp>
          <p:nvSpPr>
            <p:cNvPr id="58" name="文本框 21"/>
            <p:cNvSpPr txBox="1">
              <a:spLocks noChangeArrowheads="1"/>
            </p:cNvSpPr>
            <p:nvPr/>
          </p:nvSpPr>
          <p:spPr bwMode="auto">
            <a:xfrm>
              <a:off x="2660975" y="3022224"/>
              <a:ext cx="1705062" cy="307777"/>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zh-CN" altLang="en-US" sz="1400" dirty="0">
                  <a:solidFill>
                    <a:srgbClr val="5B6FFD"/>
                  </a:solidFill>
                  <a:effectLst/>
                  <a:latin typeface="阿里巴巴普惠体 R" panose="00020600040101010101" charset="-122"/>
                  <a:ea typeface="阿里巴巴普惠体 R" panose="00020600040101010101" charset="-122"/>
                  <a:cs typeface="阿里巴巴普惠体 R" panose="00020600040101010101" charset="-122"/>
                </a:rPr>
                <a:t>点击添加标题</a:t>
              </a:r>
            </a:p>
          </p:txBody>
        </p:sp>
        <p:sp>
          <p:nvSpPr>
            <p:cNvPr id="67" name="矩形 66"/>
            <p:cNvSpPr/>
            <p:nvPr/>
          </p:nvSpPr>
          <p:spPr>
            <a:xfrm>
              <a:off x="2682104" y="3435810"/>
              <a:ext cx="1662804" cy="738664"/>
            </a:xfrm>
            <a:prstGeom prst="rect">
              <a:avLst/>
            </a:prstGeom>
          </p:spPr>
          <p:txBody>
            <a:bodyPr wrap="square">
              <a:spAutoFit/>
            </a:bodyPr>
            <a:lstStyle/>
            <a:p>
              <a:pPr algn="ctr" eaLnBrk="1" hangingPunct="1"/>
              <a:r>
                <a:rPr lang="zh-CN" altLang="en-US" sz="7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请添加文字请添加文字请添加文字请添加文字请添加文字请添加文字请添加文字请添加文字请添加文字请添加文字请添加文字请添加文字请添加文字请添加文字</a:t>
              </a:r>
            </a:p>
            <a:p>
              <a:pPr algn="ctr" eaLnBrk="1" hangingPunct="1"/>
              <a:endParaRPr lang="zh-CN" altLang="en-US" sz="7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22" name="组合 21"/>
          <p:cNvGrpSpPr/>
          <p:nvPr/>
        </p:nvGrpSpPr>
        <p:grpSpPr>
          <a:xfrm>
            <a:off x="4793768" y="3015239"/>
            <a:ext cx="1705062" cy="1152250"/>
            <a:chOff x="4793768" y="3022224"/>
            <a:chExt cx="1705062" cy="1152250"/>
          </a:xfrm>
        </p:grpSpPr>
        <p:sp>
          <p:nvSpPr>
            <p:cNvPr id="71" name="文本框 21"/>
            <p:cNvSpPr txBox="1">
              <a:spLocks noChangeArrowheads="1"/>
            </p:cNvSpPr>
            <p:nvPr/>
          </p:nvSpPr>
          <p:spPr bwMode="auto">
            <a:xfrm>
              <a:off x="4793768" y="3022224"/>
              <a:ext cx="1705062" cy="307777"/>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zh-CN" altLang="en-US" sz="1400" dirty="0">
                  <a:solidFill>
                    <a:srgbClr val="4363FD"/>
                  </a:solidFill>
                  <a:effectLst/>
                  <a:latin typeface="阿里巴巴普惠体 R" panose="00020600040101010101" charset="-122"/>
                  <a:ea typeface="阿里巴巴普惠体 R" panose="00020600040101010101" charset="-122"/>
                  <a:cs typeface="阿里巴巴普惠体 R" panose="00020600040101010101" charset="-122"/>
                </a:rPr>
                <a:t>点击添加标题</a:t>
              </a:r>
            </a:p>
          </p:txBody>
        </p:sp>
        <p:sp>
          <p:nvSpPr>
            <p:cNvPr id="75" name="矩形 74"/>
            <p:cNvSpPr/>
            <p:nvPr/>
          </p:nvSpPr>
          <p:spPr>
            <a:xfrm>
              <a:off x="4814897" y="3435810"/>
              <a:ext cx="1662804" cy="738664"/>
            </a:xfrm>
            <a:prstGeom prst="rect">
              <a:avLst/>
            </a:prstGeom>
          </p:spPr>
          <p:txBody>
            <a:bodyPr wrap="square">
              <a:spAutoFit/>
            </a:bodyPr>
            <a:lstStyle/>
            <a:p>
              <a:pPr algn="ctr" eaLnBrk="1" hangingPunct="1"/>
              <a:r>
                <a:rPr lang="zh-CN" altLang="en-US" sz="7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请添加文字请添加文字请添加文字请添加文字请添加文字请添加文字请添加文字请添加文字请添加文字请添加文字请添加文字请添加文字请添加文字请添加文字</a:t>
              </a:r>
            </a:p>
            <a:p>
              <a:pPr algn="ctr" eaLnBrk="1" hangingPunct="1"/>
              <a:endParaRPr lang="zh-CN" altLang="en-US" sz="7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23" name="组合 22"/>
          <p:cNvGrpSpPr/>
          <p:nvPr/>
        </p:nvGrpSpPr>
        <p:grpSpPr>
          <a:xfrm>
            <a:off x="6949153" y="3015239"/>
            <a:ext cx="1705062" cy="1152250"/>
            <a:chOff x="6949153" y="3022224"/>
            <a:chExt cx="1705062" cy="1152250"/>
          </a:xfrm>
        </p:grpSpPr>
        <p:sp>
          <p:nvSpPr>
            <p:cNvPr id="79" name="文本框 21"/>
            <p:cNvSpPr txBox="1">
              <a:spLocks noChangeArrowheads="1"/>
            </p:cNvSpPr>
            <p:nvPr/>
          </p:nvSpPr>
          <p:spPr bwMode="auto">
            <a:xfrm>
              <a:off x="6949153" y="3022224"/>
              <a:ext cx="1705062" cy="307777"/>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zh-CN" altLang="en-US" sz="1400" dirty="0">
                  <a:solidFill>
                    <a:srgbClr val="4363FD"/>
                  </a:solidFill>
                  <a:effectLst/>
                  <a:latin typeface="阿里巴巴普惠体 R" panose="00020600040101010101" charset="-122"/>
                  <a:ea typeface="阿里巴巴普惠体 R" panose="00020600040101010101" charset="-122"/>
                  <a:cs typeface="阿里巴巴普惠体 R" panose="00020600040101010101" charset="-122"/>
                </a:rPr>
                <a:t>点击添加标题</a:t>
              </a:r>
            </a:p>
          </p:txBody>
        </p:sp>
        <p:sp>
          <p:nvSpPr>
            <p:cNvPr id="80" name="矩形 79"/>
            <p:cNvSpPr/>
            <p:nvPr/>
          </p:nvSpPr>
          <p:spPr>
            <a:xfrm>
              <a:off x="6970282" y="3435810"/>
              <a:ext cx="1662804" cy="738664"/>
            </a:xfrm>
            <a:prstGeom prst="rect">
              <a:avLst/>
            </a:prstGeom>
          </p:spPr>
          <p:txBody>
            <a:bodyPr wrap="square">
              <a:spAutoFit/>
            </a:bodyPr>
            <a:lstStyle/>
            <a:p>
              <a:pPr algn="ctr" eaLnBrk="1" hangingPunct="1"/>
              <a:r>
                <a:rPr lang="zh-CN" altLang="en-US" sz="7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请添加文字请添加文字请添加文字请添加文字请添加文字请添加文字请添加文字请添加文字请添加文字请添加文字请添加文字请添加文字请添加文字请添加文字</a:t>
              </a:r>
            </a:p>
            <a:p>
              <a:pPr algn="ctr" eaLnBrk="1" hangingPunct="1"/>
              <a:endParaRPr lang="zh-CN" altLang="en-US" sz="7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63" name="文本框 9"/>
          <p:cNvSpPr txBox="1">
            <a:spLocks noChangeArrowheads="1"/>
          </p:cNvSpPr>
          <p:nvPr/>
        </p:nvSpPr>
        <p:spPr bwMode="auto">
          <a:xfrm>
            <a:off x="900835" y="1805434"/>
            <a:ext cx="77914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b="1" dirty="0">
                <a:solidFill>
                  <a:srgbClr val="4363FD"/>
                </a:solidFill>
                <a:latin typeface="阿里巴巴普惠体 B" panose="00020600040101010101" charset="-122"/>
                <a:ea typeface="阿里巴巴普惠体 B" panose="00020600040101010101" charset="-122"/>
                <a:cs typeface="阿里巴巴普惠体 R" panose="00020600040101010101" charset="-122"/>
              </a:rPr>
              <a:t>85%</a:t>
            </a:r>
          </a:p>
        </p:txBody>
      </p:sp>
      <p:grpSp>
        <p:nvGrpSpPr>
          <p:cNvPr id="16" name="组合 15"/>
          <p:cNvGrpSpPr/>
          <p:nvPr/>
        </p:nvGrpSpPr>
        <p:grpSpPr>
          <a:xfrm>
            <a:off x="573025" y="1272085"/>
            <a:ext cx="1436033" cy="1436033"/>
            <a:chOff x="572390" y="1279705"/>
            <a:chExt cx="1436033" cy="1436033"/>
          </a:xfrm>
        </p:grpSpPr>
        <p:sp>
          <p:nvSpPr>
            <p:cNvPr id="59" name="空心弧 5"/>
            <p:cNvSpPr/>
            <p:nvPr/>
          </p:nvSpPr>
          <p:spPr bwMode="auto">
            <a:xfrm rot="10800000">
              <a:off x="716378" y="1423694"/>
              <a:ext cx="1148057" cy="1148057"/>
            </a:xfrm>
            <a:custGeom>
              <a:avLst/>
              <a:gdLst>
                <a:gd name="T0" fmla="*/ 1186675 w 1606572"/>
                <a:gd name="T1" fmla="*/ 1509087 h 1606572"/>
                <a:gd name="T2" fmla="*/ 224309 w 1606572"/>
                <a:gd name="T3" fmla="*/ 1360064 h 1606572"/>
                <a:gd name="T4" fmla="*/ 112889 w 1606572"/>
                <a:gd name="T5" fmla="*/ 392626 h 1606572"/>
                <a:gd name="T6" fmla="*/ 1016184 w 1606572"/>
                <a:gd name="T7" fmla="*/ 28738 h 1606572"/>
                <a:gd name="T8" fmla="*/ 1606505 w 1606572"/>
                <a:gd name="T9" fmla="*/ 803253 h 1606572"/>
                <a:gd name="T10" fmla="*/ 1390158 w 1606572"/>
                <a:gd name="T11" fmla="*/ 803253 h 1606572"/>
                <a:gd name="T12" fmla="*/ 958834 w 1606572"/>
                <a:gd name="T13" fmla="*/ 237345 h 1606572"/>
                <a:gd name="T14" fmla="*/ 298833 w 1606572"/>
                <a:gd name="T15" fmla="*/ 503222 h 1606572"/>
                <a:gd name="T16" fmla="*/ 380242 w 1606572"/>
                <a:gd name="T17" fmla="*/ 1210091 h 1606572"/>
                <a:gd name="T18" fmla="*/ 1083403 w 1606572"/>
                <a:gd name="T19" fmla="*/ 1318978 h 1606572"/>
                <a:gd name="T20" fmla="*/ 1186675 w 1606572"/>
                <a:gd name="T21" fmla="*/ 1509087 h 160657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06572" h="1606572">
                  <a:moveTo>
                    <a:pt x="1186723" y="1509150"/>
                  </a:moveTo>
                  <a:cubicBezTo>
                    <a:pt x="868948" y="1681771"/>
                    <a:pt x="475001" y="1620768"/>
                    <a:pt x="224318" y="1360121"/>
                  </a:cubicBezTo>
                  <a:cubicBezTo>
                    <a:pt x="-26365" y="1099474"/>
                    <a:pt x="-71974" y="703450"/>
                    <a:pt x="112895" y="392641"/>
                  </a:cubicBezTo>
                  <a:cubicBezTo>
                    <a:pt x="297765" y="81832"/>
                    <a:pt x="667531" y="-67126"/>
                    <a:pt x="1016226" y="28738"/>
                  </a:cubicBezTo>
                  <a:cubicBezTo>
                    <a:pt x="1364922" y="124602"/>
                    <a:pt x="1606571" y="441653"/>
                    <a:pt x="1606571" y="803286"/>
                  </a:cubicBezTo>
                  <a:lnTo>
                    <a:pt x="1390215" y="803286"/>
                  </a:lnTo>
                  <a:cubicBezTo>
                    <a:pt x="1390215" y="539055"/>
                    <a:pt x="1213652" y="307399"/>
                    <a:pt x="958873" y="237354"/>
                  </a:cubicBezTo>
                  <a:cubicBezTo>
                    <a:pt x="704095" y="167310"/>
                    <a:pt x="433922" y="276148"/>
                    <a:pt x="298845" y="503243"/>
                  </a:cubicBezTo>
                  <a:cubicBezTo>
                    <a:pt x="163768" y="730339"/>
                    <a:pt x="197093" y="1019698"/>
                    <a:pt x="380257" y="1210142"/>
                  </a:cubicBezTo>
                  <a:cubicBezTo>
                    <a:pt x="563421" y="1400586"/>
                    <a:pt x="851262" y="1445159"/>
                    <a:pt x="1083448" y="1319032"/>
                  </a:cubicBezTo>
                  <a:lnTo>
                    <a:pt x="1186723" y="1509150"/>
                  </a:lnTo>
                  <a:close/>
                </a:path>
              </a:pathLst>
            </a:custGeom>
            <a:solidFill>
              <a:schemeClr val="bg1">
                <a:lumMod val="75000"/>
              </a:schemeClr>
            </a:solidFill>
            <a:ln>
              <a:noFill/>
            </a:ln>
          </p:spPr>
          <p:txBody>
            <a:bodyPr anchor="ct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11" name="椭圆 10"/>
            <p:cNvSpPr/>
            <p:nvPr/>
          </p:nvSpPr>
          <p:spPr bwMode="auto">
            <a:xfrm>
              <a:off x="572390" y="1279705"/>
              <a:ext cx="1436033" cy="1436033"/>
            </a:xfrm>
            <a:prstGeom prst="ellipse">
              <a:avLst/>
            </a:prstGeom>
            <a:noFill/>
            <a:ln w="9525" cap="flat" cmpd="sng" algn="ctr">
              <a:solidFill>
                <a:srgbClr val="525252"/>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64" name="文本框 14"/>
          <p:cNvSpPr txBox="1">
            <a:spLocks noChangeArrowheads="1"/>
          </p:cNvSpPr>
          <p:nvPr/>
        </p:nvSpPr>
        <p:spPr bwMode="auto">
          <a:xfrm>
            <a:off x="3161665" y="1805305"/>
            <a:ext cx="679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b="1" dirty="0">
                <a:solidFill>
                  <a:srgbClr val="4363FD"/>
                </a:solidFill>
                <a:latin typeface="阿里巴巴普惠体 B" panose="00020600040101010101" charset="-122"/>
                <a:ea typeface="阿里巴巴普惠体 B" panose="00020600040101010101" charset="-122"/>
                <a:cs typeface="阿里巴巴普惠体 R" panose="00020600040101010101" charset="-122"/>
              </a:rPr>
              <a:t>73%</a:t>
            </a:r>
          </a:p>
        </p:txBody>
      </p:sp>
      <p:grpSp>
        <p:nvGrpSpPr>
          <p:cNvPr id="17" name="组合 16"/>
          <p:cNvGrpSpPr/>
          <p:nvPr/>
        </p:nvGrpSpPr>
        <p:grpSpPr>
          <a:xfrm>
            <a:off x="2761161" y="1279705"/>
            <a:ext cx="1436033" cy="1436033"/>
            <a:chOff x="2761161" y="1279705"/>
            <a:chExt cx="1436033" cy="1436033"/>
          </a:xfrm>
        </p:grpSpPr>
        <p:sp>
          <p:nvSpPr>
            <p:cNvPr id="60" name="空心弧 6"/>
            <p:cNvSpPr/>
            <p:nvPr/>
          </p:nvSpPr>
          <p:spPr bwMode="auto">
            <a:xfrm rot="10451757">
              <a:off x="2905149" y="1423694"/>
              <a:ext cx="1148057" cy="1148057"/>
            </a:xfrm>
            <a:custGeom>
              <a:avLst/>
              <a:gdLst>
                <a:gd name="T0" fmla="*/ 841284 w 1606572"/>
                <a:gd name="T1" fmla="*/ 1605605 h 1606572"/>
                <a:gd name="T2" fmla="*/ 72530 w 1606572"/>
                <a:gd name="T3" fmla="*/ 1136807 h 1606572"/>
                <a:gd name="T4" fmla="*/ 221977 w 1606572"/>
                <a:gd name="T5" fmla="*/ 248878 h 1606572"/>
                <a:gd name="T6" fmla="*/ 1101837 w 1606572"/>
                <a:gd name="T7" fmla="*/ 57556 h 1606572"/>
                <a:gd name="T8" fmla="*/ 1606507 w 1606572"/>
                <a:gd name="T9" fmla="*/ 803254 h 1606572"/>
                <a:gd name="T10" fmla="*/ 1390158 w 1606572"/>
                <a:gd name="T11" fmla="*/ 803253 h 1606572"/>
                <a:gd name="T12" fmla="*/ 1021416 w 1606572"/>
                <a:gd name="T13" fmla="*/ 258400 h 1606572"/>
                <a:gd name="T14" fmla="*/ 378538 w 1606572"/>
                <a:gd name="T15" fmla="*/ 398193 h 1606572"/>
                <a:gd name="T16" fmla="*/ 269342 w 1606572"/>
                <a:gd name="T17" fmla="*/ 1046968 h 1606572"/>
                <a:gd name="T18" fmla="*/ 831043 w 1606572"/>
                <a:gd name="T19" fmla="*/ 1389498 h 1606572"/>
                <a:gd name="T20" fmla="*/ 841284 w 1606572"/>
                <a:gd name="T21" fmla="*/ 1605605 h 160657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06572" h="1606572">
                  <a:moveTo>
                    <a:pt x="841320" y="1605671"/>
                  </a:moveTo>
                  <a:cubicBezTo>
                    <a:pt x="513324" y="1621218"/>
                    <a:pt x="208888" y="1435569"/>
                    <a:pt x="72533" y="1136855"/>
                  </a:cubicBezTo>
                  <a:cubicBezTo>
                    <a:pt x="-63822" y="838140"/>
                    <a:pt x="-4639" y="486509"/>
                    <a:pt x="221986" y="248887"/>
                  </a:cubicBezTo>
                  <a:cubicBezTo>
                    <a:pt x="448611" y="11265"/>
                    <a:pt x="797046" y="-64500"/>
                    <a:pt x="1101882" y="57559"/>
                  </a:cubicBezTo>
                  <a:cubicBezTo>
                    <a:pt x="1406718" y="179618"/>
                    <a:pt x="1606573" y="474922"/>
                    <a:pt x="1606573" y="803287"/>
                  </a:cubicBezTo>
                  <a:lnTo>
                    <a:pt x="1390215" y="803286"/>
                  </a:lnTo>
                  <a:cubicBezTo>
                    <a:pt x="1390215" y="563363"/>
                    <a:pt x="1244189" y="347596"/>
                    <a:pt x="1021458" y="258412"/>
                  </a:cubicBezTo>
                  <a:cubicBezTo>
                    <a:pt x="798727" y="169229"/>
                    <a:pt x="544140" y="224587"/>
                    <a:pt x="378553" y="398208"/>
                  </a:cubicBezTo>
                  <a:cubicBezTo>
                    <a:pt x="212967" y="571829"/>
                    <a:pt x="169725" y="828752"/>
                    <a:pt x="269354" y="1047010"/>
                  </a:cubicBezTo>
                  <a:cubicBezTo>
                    <a:pt x="368983" y="1265269"/>
                    <a:pt x="591422" y="1400915"/>
                    <a:pt x="831076" y="1389555"/>
                  </a:cubicBezTo>
                  <a:lnTo>
                    <a:pt x="841320" y="1605671"/>
                  </a:lnTo>
                  <a:close/>
                </a:path>
              </a:pathLst>
            </a:custGeom>
            <a:solidFill>
              <a:schemeClr val="bg1">
                <a:lumMod val="95000"/>
              </a:schemeClr>
            </a:solidFill>
            <a:ln>
              <a:noFill/>
            </a:ln>
          </p:spPr>
          <p:txBody>
            <a:bodyPr anchor="ctr"/>
            <a:lstStyle/>
            <a:p>
              <a:endParaRPr lang="zh-CN" altLang="en-US" dirty="0">
                <a:latin typeface="阿里巴巴普惠体 R" panose="00020600040101010101" charset="-122"/>
                <a:ea typeface="阿里巴巴普惠体 R" panose="00020600040101010101" charset="-122"/>
                <a:cs typeface="阿里巴巴普惠体 R" panose="00020600040101010101" charset="-122"/>
              </a:endParaRPr>
            </a:p>
          </p:txBody>
        </p:sp>
        <p:sp>
          <p:nvSpPr>
            <p:cNvPr id="81" name="椭圆 80"/>
            <p:cNvSpPr/>
            <p:nvPr/>
          </p:nvSpPr>
          <p:spPr bwMode="auto">
            <a:xfrm>
              <a:off x="2761161" y="1279705"/>
              <a:ext cx="1436033" cy="1436033"/>
            </a:xfrm>
            <a:prstGeom prst="ellipse">
              <a:avLst/>
            </a:prstGeom>
            <a:noFill/>
            <a:ln w="9525" cap="flat" cmpd="sng" algn="ctr">
              <a:solidFill>
                <a:srgbClr val="525252"/>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65" name="文本框 15"/>
          <p:cNvSpPr txBox="1">
            <a:spLocks noChangeArrowheads="1"/>
          </p:cNvSpPr>
          <p:nvPr/>
        </p:nvSpPr>
        <p:spPr bwMode="auto">
          <a:xfrm>
            <a:off x="5279986" y="1805434"/>
            <a:ext cx="775924"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b="1" dirty="0">
                <a:solidFill>
                  <a:srgbClr val="4363FD"/>
                </a:solidFill>
                <a:latin typeface="阿里巴巴普惠体 B" panose="00020600040101010101" charset="-122"/>
                <a:ea typeface="阿里巴巴普惠体 B" panose="00020600040101010101" charset="-122"/>
                <a:cs typeface="阿里巴巴普惠体 R" panose="00020600040101010101" charset="-122"/>
              </a:rPr>
              <a:t>40%</a:t>
            </a:r>
          </a:p>
        </p:txBody>
      </p:sp>
      <p:grpSp>
        <p:nvGrpSpPr>
          <p:cNvPr id="18" name="组合 17"/>
          <p:cNvGrpSpPr/>
          <p:nvPr/>
        </p:nvGrpSpPr>
        <p:grpSpPr>
          <a:xfrm>
            <a:off x="4949932" y="1279705"/>
            <a:ext cx="1436033" cy="1436033"/>
            <a:chOff x="4949932" y="1279705"/>
            <a:chExt cx="1436033" cy="1436033"/>
          </a:xfrm>
        </p:grpSpPr>
        <p:sp>
          <p:nvSpPr>
            <p:cNvPr id="61" name="空心弧 7"/>
            <p:cNvSpPr/>
            <p:nvPr/>
          </p:nvSpPr>
          <p:spPr bwMode="auto">
            <a:xfrm rot="3077973">
              <a:off x="5093920" y="1423694"/>
              <a:ext cx="1148057" cy="1148057"/>
            </a:xfrm>
            <a:custGeom>
              <a:avLst/>
              <a:gdLst>
                <a:gd name="T0" fmla="*/ 106077 w 1606572"/>
                <a:gd name="T1" fmla="*/ 404303 h 1606572"/>
                <a:gd name="T2" fmla="*/ 1009657 w 1606572"/>
                <a:gd name="T3" fmla="*/ 26973 h 1606572"/>
                <a:gd name="T4" fmla="*/ 1606505 w 1606572"/>
                <a:gd name="T5" fmla="*/ 803254 h 1606572"/>
                <a:gd name="T6" fmla="*/ 1390158 w 1606572"/>
                <a:gd name="T7" fmla="*/ 803253 h 1606572"/>
                <a:gd name="T8" fmla="*/ 954065 w 1606572"/>
                <a:gd name="T9" fmla="*/ 236056 h 1606572"/>
                <a:gd name="T10" fmla="*/ 293854 w 1606572"/>
                <a:gd name="T11" fmla="*/ 511758 h 1606572"/>
                <a:gd name="T12" fmla="*/ 106077 w 1606572"/>
                <a:gd name="T13" fmla="*/ 404303 h 16065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06572" h="1606572">
                  <a:moveTo>
                    <a:pt x="106080" y="404321"/>
                  </a:moveTo>
                  <a:cubicBezTo>
                    <a:pt x="286939" y="88263"/>
                    <a:pt x="657780" y="-66599"/>
                    <a:pt x="1009699" y="26973"/>
                  </a:cubicBezTo>
                  <a:cubicBezTo>
                    <a:pt x="1361618" y="120545"/>
                    <a:pt x="1606572" y="439140"/>
                    <a:pt x="1606571" y="803287"/>
                  </a:cubicBezTo>
                  <a:lnTo>
                    <a:pt x="1390215" y="803286"/>
                  </a:lnTo>
                  <a:cubicBezTo>
                    <a:pt x="1390215" y="537219"/>
                    <a:pt x="1211237" y="304434"/>
                    <a:pt x="954104" y="236065"/>
                  </a:cubicBezTo>
                  <a:cubicBezTo>
                    <a:pt x="696971" y="167696"/>
                    <a:pt x="426012" y="280848"/>
                    <a:pt x="293866" y="511779"/>
                  </a:cubicBezTo>
                  <a:lnTo>
                    <a:pt x="106080" y="404321"/>
                  </a:lnTo>
                  <a:close/>
                </a:path>
              </a:pathLst>
            </a:custGeom>
            <a:solidFill>
              <a:schemeClr val="bg1">
                <a:lumMod val="75000"/>
              </a:schemeClr>
            </a:solidFill>
            <a:ln>
              <a:noFill/>
            </a:ln>
          </p:spPr>
          <p:txBody>
            <a:bodyPr anchor="ct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82" name="椭圆 81"/>
            <p:cNvSpPr/>
            <p:nvPr/>
          </p:nvSpPr>
          <p:spPr bwMode="auto">
            <a:xfrm>
              <a:off x="4949932" y="1279705"/>
              <a:ext cx="1436033" cy="1436033"/>
            </a:xfrm>
            <a:prstGeom prst="ellipse">
              <a:avLst/>
            </a:prstGeom>
            <a:noFill/>
            <a:ln w="9525" cap="flat" cmpd="sng" algn="ctr">
              <a:solidFill>
                <a:schemeClr val="tx1">
                  <a:lumMod val="50000"/>
                  <a:lumOff val="50000"/>
                  <a:alpha val="46000"/>
                </a:schemeClr>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19" name="组合 18"/>
          <p:cNvGrpSpPr/>
          <p:nvPr/>
        </p:nvGrpSpPr>
        <p:grpSpPr>
          <a:xfrm>
            <a:off x="7138702" y="1279705"/>
            <a:ext cx="1436033" cy="1436033"/>
            <a:chOff x="7138702" y="1279705"/>
            <a:chExt cx="1436033" cy="1436033"/>
          </a:xfrm>
        </p:grpSpPr>
        <p:sp>
          <p:nvSpPr>
            <p:cNvPr id="62" name="空心弧 8"/>
            <p:cNvSpPr/>
            <p:nvPr/>
          </p:nvSpPr>
          <p:spPr bwMode="auto">
            <a:xfrm rot="10800000">
              <a:off x="7282690" y="1423694"/>
              <a:ext cx="1148057" cy="1148057"/>
            </a:xfrm>
            <a:custGeom>
              <a:avLst/>
              <a:gdLst>
                <a:gd name="T0" fmla="*/ 318368 w 1606572"/>
                <a:gd name="T1" fmla="*/ 1443643 h 1606572"/>
                <a:gd name="T2" fmla="*/ 73812 w 1606572"/>
                <a:gd name="T3" fmla="*/ 466905 h 1606572"/>
                <a:gd name="T4" fmla="*/ 975431 w 1606572"/>
                <a:gd name="T5" fmla="*/ 18671 h 1606572"/>
                <a:gd name="T6" fmla="*/ 1606506 w 1606572"/>
                <a:gd name="T7" fmla="*/ 803254 h 1606572"/>
                <a:gd name="T8" fmla="*/ 1390158 w 1606572"/>
                <a:gd name="T9" fmla="*/ 803253 h 1606572"/>
                <a:gd name="T10" fmla="*/ 929055 w 1606572"/>
                <a:gd name="T11" fmla="*/ 229990 h 1606572"/>
                <a:gd name="T12" fmla="*/ 270279 w 1606572"/>
                <a:gd name="T13" fmla="*/ 557495 h 1606572"/>
                <a:gd name="T14" fmla="*/ 448967 w 1606572"/>
                <a:gd name="T15" fmla="*/ 1271162 h 1606572"/>
                <a:gd name="T16" fmla="*/ 318368 w 1606572"/>
                <a:gd name="T17" fmla="*/ 1443643 h 16065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6572" h="1606572">
                  <a:moveTo>
                    <a:pt x="318380" y="1443703"/>
                  </a:moveTo>
                  <a:cubicBezTo>
                    <a:pt x="17583" y="1215948"/>
                    <a:pt x="-84171" y="809547"/>
                    <a:pt x="73815" y="466923"/>
                  </a:cubicBezTo>
                  <a:cubicBezTo>
                    <a:pt x="231801" y="124298"/>
                    <a:pt x="606945" y="-62202"/>
                    <a:pt x="975470" y="18671"/>
                  </a:cubicBezTo>
                  <a:cubicBezTo>
                    <a:pt x="1343995" y="99544"/>
                    <a:pt x="1606572" y="425992"/>
                    <a:pt x="1606572" y="803287"/>
                  </a:cubicBezTo>
                  <a:lnTo>
                    <a:pt x="1390215" y="803286"/>
                  </a:lnTo>
                  <a:cubicBezTo>
                    <a:pt x="1390215" y="527612"/>
                    <a:pt x="1198360" y="289089"/>
                    <a:pt x="929094" y="229999"/>
                  </a:cubicBezTo>
                  <a:cubicBezTo>
                    <a:pt x="659827" y="170908"/>
                    <a:pt x="385725" y="307177"/>
                    <a:pt x="270291" y="557519"/>
                  </a:cubicBezTo>
                  <a:cubicBezTo>
                    <a:pt x="154857" y="807861"/>
                    <a:pt x="229204" y="1104802"/>
                    <a:pt x="448985" y="1271213"/>
                  </a:cubicBezTo>
                  <a:lnTo>
                    <a:pt x="318380" y="1443703"/>
                  </a:lnTo>
                  <a:close/>
                </a:path>
              </a:pathLst>
            </a:custGeom>
            <a:solidFill>
              <a:schemeClr val="bg1">
                <a:lumMod val="95000"/>
              </a:schemeClr>
            </a:solidFill>
            <a:ln>
              <a:noFill/>
            </a:ln>
          </p:spPr>
          <p:txBody>
            <a:bodyPr anchor="ct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83" name="椭圆 82"/>
            <p:cNvSpPr/>
            <p:nvPr/>
          </p:nvSpPr>
          <p:spPr bwMode="auto">
            <a:xfrm>
              <a:off x="7138702" y="1279705"/>
              <a:ext cx="1436033" cy="1436033"/>
            </a:xfrm>
            <a:prstGeom prst="ellipse">
              <a:avLst/>
            </a:prstGeom>
            <a:noFill/>
            <a:ln w="9525" cap="flat" cmpd="sng" algn="ctr">
              <a:solidFill>
                <a:schemeClr val="tx1">
                  <a:lumMod val="50000"/>
                  <a:lumOff val="50000"/>
                  <a:alpha val="48000"/>
                </a:schemeClr>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pic>
        <p:nvPicPr>
          <p:cNvPr id="15" name="图片 14" descr="装饰图-1"/>
          <p:cNvPicPr>
            <a:picLocks noChangeAspect="1"/>
          </p:cNvPicPr>
          <p:nvPr/>
        </p:nvPicPr>
        <p:blipFill>
          <a:blip r:embed="rId3"/>
          <a:stretch>
            <a:fillRect/>
          </a:stretch>
        </p:blipFill>
        <p:spPr>
          <a:xfrm>
            <a:off x="99695" y="105410"/>
            <a:ext cx="871220" cy="680085"/>
          </a:xfrm>
          <a:prstGeom prst="rect">
            <a:avLst/>
          </a:prstGeom>
        </p:spPr>
      </p:pic>
      <p:sp>
        <p:nvSpPr>
          <p:cNvPr id="5" name="文本框 4"/>
          <p:cNvSpPr txBox="1"/>
          <p:nvPr/>
        </p:nvSpPr>
        <p:spPr>
          <a:xfrm>
            <a:off x="715645" y="256540"/>
            <a:ext cx="4145915" cy="645160"/>
          </a:xfrm>
          <a:prstGeom prst="rect">
            <a:avLst/>
          </a:prstGeom>
          <a:noFill/>
        </p:spPr>
        <p:txBody>
          <a:bodyPr wrap="square" rtlCol="0">
            <a:spAutoFit/>
          </a:bodyPr>
          <a:lstStyle/>
          <a:p>
            <a:r>
              <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点击此处添加标题</a:t>
            </a:r>
            <a:endPar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endParaRPr>
          </a:p>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cxnSp>
        <p:nvCxnSpPr>
          <p:cNvPr id="6" name="直接连接符 5"/>
          <p:cNvCxnSpPr/>
          <p:nvPr/>
        </p:nvCxnSpPr>
        <p:spPr>
          <a:xfrm>
            <a:off x="2903220" y="445770"/>
            <a:ext cx="5859780" cy="0"/>
          </a:xfrm>
          <a:prstGeom prst="line">
            <a:avLst/>
          </a:prstGeom>
          <a:ln w="12700">
            <a:solidFill>
              <a:srgbClr val="3969FA"/>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par>
                          <p:cTn id="14" fill="hold">
                            <p:stCondLst>
                              <p:cond delay="500"/>
                            </p:stCondLst>
                            <p:childTnLst>
                              <p:par>
                                <p:cTn id="15" presetID="21" presetClass="entr" presetSubtype="1"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heel(1)">
                                      <p:cBhvr>
                                        <p:cTn id="17" dur="2000"/>
                                        <p:tgtEl>
                                          <p:spTgt spid="16"/>
                                        </p:tgtEl>
                                      </p:cBhvr>
                                    </p:animEffect>
                                  </p:childTnLst>
                                </p:cTn>
                              </p:par>
                              <p:par>
                                <p:cTn id="18" presetID="21" presetClass="entr" presetSubtype="1"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heel(1)">
                                      <p:cBhvr>
                                        <p:cTn id="20" dur="2000"/>
                                        <p:tgtEl>
                                          <p:spTgt spid="17"/>
                                        </p:tgtEl>
                                      </p:cBhvr>
                                    </p:animEffect>
                                  </p:childTnLst>
                                </p:cTn>
                              </p:par>
                              <p:par>
                                <p:cTn id="21" presetID="21" presetClass="entr" presetSubtype="1"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heel(1)">
                                      <p:cBhvr>
                                        <p:cTn id="23" dur="2000"/>
                                        <p:tgtEl>
                                          <p:spTgt spid="18"/>
                                        </p:tgtEl>
                                      </p:cBhvr>
                                    </p:animEffect>
                                  </p:childTnLst>
                                </p:cTn>
                              </p:par>
                              <p:par>
                                <p:cTn id="24" presetID="21" presetClass="entr" presetSubtype="1"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heel(1)">
                                      <p:cBhvr>
                                        <p:cTn id="26" dur="2000"/>
                                        <p:tgtEl>
                                          <p:spTgt spid="19"/>
                                        </p:tgtEl>
                                      </p:cBhvr>
                                    </p:animEffect>
                                  </p:childTnLst>
                                </p:cTn>
                              </p:par>
                            </p:childTnLst>
                          </p:cTn>
                        </p:par>
                        <p:par>
                          <p:cTn id="27" fill="hold">
                            <p:stCondLst>
                              <p:cond delay="2500"/>
                            </p:stCondLst>
                            <p:childTnLst>
                              <p:par>
                                <p:cTn id="28" presetID="21" presetClass="entr" presetSubtype="1" fill="hold"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heel(1)">
                                      <p:cBhvr>
                                        <p:cTn id="30" dur="2000"/>
                                        <p:tgtEl>
                                          <p:spTgt spid="20"/>
                                        </p:tgtEl>
                                      </p:cBhvr>
                                    </p:animEffect>
                                  </p:childTnLst>
                                </p:cTn>
                              </p:par>
                              <p:par>
                                <p:cTn id="31" presetID="21" presetClass="entr" presetSubtype="1"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heel(1)">
                                      <p:cBhvr>
                                        <p:cTn id="33" dur="2000"/>
                                        <p:tgtEl>
                                          <p:spTgt spid="21"/>
                                        </p:tgtEl>
                                      </p:cBhvr>
                                    </p:animEffect>
                                  </p:childTnLst>
                                </p:cTn>
                              </p:par>
                              <p:par>
                                <p:cTn id="34" presetID="21" presetClass="entr" presetSubtype="1" fill="hold"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wheel(1)">
                                      <p:cBhvr>
                                        <p:cTn id="36" dur="2000"/>
                                        <p:tgtEl>
                                          <p:spTgt spid="22"/>
                                        </p:tgtEl>
                                      </p:cBhvr>
                                    </p:animEffect>
                                  </p:childTnLst>
                                </p:cTn>
                              </p:par>
                              <p:par>
                                <p:cTn id="37" presetID="21" presetClass="entr" presetSubtype="1"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heel(1)">
                                      <p:cBhvr>
                                        <p:cTn id="39"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图片 4" descr="装饰图-2"/>
          <p:cNvPicPr>
            <a:picLocks noChangeAspect="1"/>
          </p:cNvPicPr>
          <p:nvPr/>
        </p:nvPicPr>
        <p:blipFill>
          <a:blip r:embed="rId3"/>
          <a:stretch>
            <a:fillRect/>
          </a:stretch>
        </p:blipFill>
        <p:spPr>
          <a:xfrm>
            <a:off x="3265805" y="447040"/>
            <a:ext cx="2675255" cy="1732915"/>
          </a:xfrm>
          <a:prstGeom prst="rect">
            <a:avLst/>
          </a:prstGeom>
        </p:spPr>
      </p:pic>
      <p:grpSp>
        <p:nvGrpSpPr>
          <p:cNvPr id="83" name="组合 82"/>
          <p:cNvGrpSpPr/>
          <p:nvPr/>
        </p:nvGrpSpPr>
        <p:grpSpPr>
          <a:xfrm>
            <a:off x="2706120" y="2686086"/>
            <a:ext cx="4018957" cy="689207"/>
            <a:chOff x="2849630" y="2686086"/>
            <a:chExt cx="4018957" cy="689207"/>
          </a:xfrm>
        </p:grpSpPr>
        <p:sp>
          <p:nvSpPr>
            <p:cNvPr id="75" name="文本框 21"/>
            <p:cNvSpPr txBox="1">
              <a:spLocks noChangeArrowheads="1"/>
            </p:cNvSpPr>
            <p:nvPr/>
          </p:nvSpPr>
          <p:spPr bwMode="auto">
            <a:xfrm>
              <a:off x="2849630" y="2686086"/>
              <a:ext cx="4018957" cy="64516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3600" dirty="0">
                  <a:solidFill>
                    <a:schemeClr val="tx1">
                      <a:lumMod val="85000"/>
                      <a:lumOff val="15000"/>
                    </a:schemeClr>
                  </a:solidFill>
                  <a:effectLst/>
                  <a:latin typeface="阿里巴巴普惠体 B" panose="00020600040101010101" charset="-122"/>
                  <a:ea typeface="阿里巴巴普惠体 B" panose="00020600040101010101" charset="-122"/>
                  <a:cs typeface="阿里巴巴普惠体 R" panose="00020600040101010101" charset="-122"/>
                </a:rPr>
                <a:t>点击此处添加标题</a:t>
              </a:r>
            </a:p>
          </p:txBody>
        </p:sp>
        <p:cxnSp>
          <p:nvCxnSpPr>
            <p:cNvPr id="79" name="直接连接符 78"/>
            <p:cNvCxnSpPr/>
            <p:nvPr/>
          </p:nvCxnSpPr>
          <p:spPr bwMode="auto">
            <a:xfrm>
              <a:off x="2993640" y="3375293"/>
              <a:ext cx="3528245" cy="0"/>
            </a:xfrm>
            <a:prstGeom prst="line">
              <a:avLst/>
            </a:prstGeom>
            <a:solidFill>
              <a:schemeClr val="accent1"/>
            </a:solidFill>
            <a:ln w="12700" cap="flat" cmpd="sng" algn="ctr">
              <a:solidFill>
                <a:srgbClr val="4561F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7" name="目录文字"/>
          <p:cNvSpPr txBox="1"/>
          <p:nvPr/>
        </p:nvSpPr>
        <p:spPr>
          <a:xfrm>
            <a:off x="3708080" y="798596"/>
            <a:ext cx="1822611" cy="123253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lnSpc>
                <a:spcPts val="8900"/>
              </a:lnSpc>
            </a:pPr>
            <a:r>
              <a:rPr lang="en-US" altLang="zh-CN" sz="6000" b="1" dirty="0">
                <a:solidFill>
                  <a:schemeClr val="bg1"/>
                </a:solidFill>
                <a:effectLst>
                  <a:outerShdw blurRad="50800" dist="38100" dir="2700000" algn="tl" rotWithShape="0">
                    <a:prstClr val="black">
                      <a:alpha val="40000"/>
                    </a:prstClr>
                  </a:outerShdw>
                </a:effectLst>
                <a:latin typeface="阿里巴巴普惠体 B" panose="00020600040101010101" charset="-122"/>
                <a:ea typeface="阿里巴巴普惠体 B" panose="00020600040101010101" charset="-122"/>
                <a:cs typeface="阿里巴巴普惠体 R" panose="00020600040101010101" charset="-122"/>
              </a:rPr>
              <a:t>02</a:t>
            </a:r>
          </a:p>
        </p:txBody>
      </p:sp>
      <p:sp>
        <p:nvSpPr>
          <p:cNvPr id="87" name="目录文字"/>
          <p:cNvSpPr txBox="1"/>
          <p:nvPr/>
        </p:nvSpPr>
        <p:spPr>
          <a:xfrm>
            <a:off x="2631440" y="3426460"/>
            <a:ext cx="4039870" cy="33718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1600" dirty="0">
                <a:solidFill>
                  <a:schemeClr val="bg1">
                    <a:lumMod val="85000"/>
                  </a:schemeClr>
                </a:solidFill>
                <a:effectLst/>
                <a:latin typeface="阿里巴巴普惠体 R" panose="00020600040101010101" charset="-122"/>
                <a:ea typeface="阿里巴巴普惠体 R" panose="00020600040101010101" charset="-122"/>
                <a:cs typeface="阿里巴巴普惠体 R" panose="00020600040101010101" charset="-122"/>
              </a:rPr>
              <a:t>The first chapter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par>
                          <p:cTn id="8" fill="hold">
                            <p:stCondLst>
                              <p:cond delay="2000"/>
                            </p:stCondLst>
                            <p:childTnLst>
                              <p:par>
                                <p:cTn id="9" presetID="3" presetClass="entr" presetSubtype="10" fill="hold" nodeType="afterEffect">
                                  <p:stCondLst>
                                    <p:cond delay="0"/>
                                  </p:stCondLst>
                                  <p:childTnLst>
                                    <p:set>
                                      <p:cBhvr>
                                        <p:cTn id="10" dur="1" fill="hold">
                                          <p:stCondLst>
                                            <p:cond delay="0"/>
                                          </p:stCondLst>
                                        </p:cTn>
                                        <p:tgtEl>
                                          <p:spTgt spid="83"/>
                                        </p:tgtEl>
                                        <p:attrNameLst>
                                          <p:attrName>style.visibility</p:attrName>
                                        </p:attrNameLst>
                                      </p:cBhvr>
                                      <p:to>
                                        <p:strVal val="visible"/>
                                      </p:to>
                                    </p:set>
                                    <p:animEffect transition="in" filter="blinds(horizontal)">
                                      <p:cBhvr>
                                        <p:cTn id="11"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组合 68"/>
          <p:cNvGrpSpPr/>
          <p:nvPr/>
        </p:nvGrpSpPr>
        <p:grpSpPr>
          <a:xfrm>
            <a:off x="2427440" y="756264"/>
            <a:ext cx="5144139" cy="695325"/>
            <a:chOff x="2427440" y="756264"/>
            <a:chExt cx="5144139" cy="695325"/>
          </a:xfrm>
        </p:grpSpPr>
        <p:sp>
          <p:nvSpPr>
            <p:cNvPr id="4" name="矩形 6"/>
            <p:cNvSpPr>
              <a:spLocks noChangeArrowheads="1"/>
            </p:cNvSpPr>
            <p:nvPr/>
          </p:nvSpPr>
          <p:spPr bwMode="auto">
            <a:xfrm>
              <a:off x="2427440" y="756265"/>
              <a:ext cx="4803458" cy="695324"/>
            </a:xfrm>
            <a:prstGeom prst="rect">
              <a:avLst/>
            </a:prstGeom>
            <a:solidFill>
              <a:schemeClr val="bg1">
                <a:lumMod val="95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6" name="椭圆 8"/>
            <p:cNvSpPr>
              <a:spLocks noChangeArrowheads="1"/>
            </p:cNvSpPr>
            <p:nvPr/>
          </p:nvSpPr>
          <p:spPr bwMode="auto">
            <a:xfrm>
              <a:off x="6876172" y="756264"/>
              <a:ext cx="695407" cy="695324"/>
            </a:xfrm>
            <a:prstGeom prst="ellipse">
              <a:avLst/>
            </a:prstGeom>
            <a:solidFill>
              <a:srgbClr val="4363FD"/>
            </a:solidFill>
            <a:ln w="3175">
              <a:solidFill>
                <a:srgbClr val="6FB5BC"/>
              </a:solidFill>
              <a:round/>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41" name="Freeform 97"/>
            <p:cNvSpPr>
              <a:spLocks noChangeAspect="1" noEditPoints="1" noChangeArrowheads="1"/>
            </p:cNvSpPr>
            <p:nvPr/>
          </p:nvSpPr>
          <p:spPr bwMode="auto">
            <a:xfrm>
              <a:off x="7036537" y="953595"/>
              <a:ext cx="440405" cy="300662"/>
            </a:xfrm>
            <a:custGeom>
              <a:avLst/>
              <a:gdLst>
                <a:gd name="T0" fmla="*/ 2147483646 w 208"/>
                <a:gd name="T1" fmla="*/ 0 h 189"/>
                <a:gd name="T2" fmla="*/ 2147483646 w 208"/>
                <a:gd name="T3" fmla="*/ 2147483646 h 189"/>
                <a:gd name="T4" fmla="*/ 2147483646 w 208"/>
                <a:gd name="T5" fmla="*/ 2147483646 h 189"/>
                <a:gd name="T6" fmla="*/ 2147483646 w 208"/>
                <a:gd name="T7" fmla="*/ 2147483646 h 189"/>
                <a:gd name="T8" fmla="*/ 2147483646 w 208"/>
                <a:gd name="T9" fmla="*/ 2147483646 h 189"/>
                <a:gd name="T10" fmla="*/ 2147483646 w 208"/>
                <a:gd name="T11" fmla="*/ 2147483646 h 189"/>
                <a:gd name="T12" fmla="*/ 2147483646 w 208"/>
                <a:gd name="T13" fmla="*/ 2147483646 h 189"/>
                <a:gd name="T14" fmla="*/ 2147483646 w 208"/>
                <a:gd name="T15" fmla="*/ 2147483646 h 189"/>
                <a:gd name="T16" fmla="*/ 2147483646 w 208"/>
                <a:gd name="T17" fmla="*/ 2147483646 h 189"/>
                <a:gd name="T18" fmla="*/ 2147483646 w 208"/>
                <a:gd name="T19" fmla="*/ 2147483646 h 189"/>
                <a:gd name="T20" fmla="*/ 2147483646 w 208"/>
                <a:gd name="T21" fmla="*/ 2147483646 h 189"/>
                <a:gd name="T22" fmla="*/ 2147483646 w 208"/>
                <a:gd name="T23" fmla="*/ 2147483646 h 189"/>
                <a:gd name="T24" fmla="*/ 2147483646 w 208"/>
                <a:gd name="T25" fmla="*/ 2147483646 h 189"/>
                <a:gd name="T26" fmla="*/ 2147483646 w 208"/>
                <a:gd name="T27" fmla="*/ 2147483646 h 189"/>
                <a:gd name="T28" fmla="*/ 2147483646 w 208"/>
                <a:gd name="T29" fmla="*/ 2147483646 h 189"/>
                <a:gd name="T30" fmla="*/ 2147483646 w 208"/>
                <a:gd name="T31" fmla="*/ 2147483646 h 189"/>
                <a:gd name="T32" fmla="*/ 2147483646 w 208"/>
                <a:gd name="T33" fmla="*/ 2147483646 h 189"/>
                <a:gd name="T34" fmla="*/ 2147483646 w 208"/>
                <a:gd name="T35" fmla="*/ 2147483646 h 189"/>
                <a:gd name="T36" fmla="*/ 2147483646 w 208"/>
                <a:gd name="T37" fmla="*/ 2147483646 h 189"/>
                <a:gd name="T38" fmla="*/ 2147483646 w 208"/>
                <a:gd name="T39" fmla="*/ 2147483646 h 189"/>
                <a:gd name="T40" fmla="*/ 2147483646 w 208"/>
                <a:gd name="T41" fmla="*/ 2147483646 h 189"/>
                <a:gd name="T42" fmla="*/ 2147483646 w 208"/>
                <a:gd name="T43" fmla="*/ 2147483646 h 189"/>
                <a:gd name="T44" fmla="*/ 2147483646 w 208"/>
                <a:gd name="T45" fmla="*/ 2147483646 h 189"/>
                <a:gd name="T46" fmla="*/ 2147483646 w 208"/>
                <a:gd name="T47" fmla="*/ 2147483646 h 189"/>
                <a:gd name="T48" fmla="*/ 2147483646 w 208"/>
                <a:gd name="T49" fmla="*/ 2147483646 h 189"/>
                <a:gd name="T50" fmla="*/ 0 w 208"/>
                <a:gd name="T51" fmla="*/ 2147483646 h 189"/>
                <a:gd name="T52" fmla="*/ 2147483646 w 208"/>
                <a:gd name="T53" fmla="*/ 2147483646 h 189"/>
                <a:gd name="T54" fmla="*/ 0 w 208"/>
                <a:gd name="T55" fmla="*/ 2147483646 h 189"/>
                <a:gd name="T56" fmla="*/ 2147483646 w 208"/>
                <a:gd name="T57" fmla="*/ 2147483646 h 189"/>
                <a:gd name="T58" fmla="*/ 0 w 208"/>
                <a:gd name="T59" fmla="*/ 2147483646 h 189"/>
                <a:gd name="T60" fmla="*/ 2147483646 w 208"/>
                <a:gd name="T61" fmla="*/ 2147483646 h 189"/>
                <a:gd name="T62" fmla="*/ 0 w 208"/>
                <a:gd name="T63" fmla="*/ 2147483646 h 189"/>
                <a:gd name="T64" fmla="*/ 2147483646 w 208"/>
                <a:gd name="T65" fmla="*/ 2147483646 h 189"/>
                <a:gd name="T66" fmla="*/ 0 w 208"/>
                <a:gd name="T67" fmla="*/ 2147483646 h 189"/>
                <a:gd name="T68" fmla="*/ 2147483646 w 208"/>
                <a:gd name="T69" fmla="*/ 2147483646 h 189"/>
                <a:gd name="T70" fmla="*/ 2147483646 w 208"/>
                <a:gd name="T71" fmla="*/ 0 h 189"/>
                <a:gd name="T72" fmla="*/ 2147483646 w 208"/>
                <a:gd name="T73" fmla="*/ 2147483646 h 189"/>
                <a:gd name="T74" fmla="*/ 2147483646 w 208"/>
                <a:gd name="T75" fmla="*/ 2147483646 h 189"/>
                <a:gd name="T76" fmla="*/ 2147483646 w 208"/>
                <a:gd name="T77" fmla="*/ 2147483646 h 189"/>
                <a:gd name="T78" fmla="*/ 2147483646 w 208"/>
                <a:gd name="T79" fmla="*/ 2147483646 h 189"/>
                <a:gd name="T80" fmla="*/ 2147483646 w 208"/>
                <a:gd name="T81" fmla="*/ 2147483646 h 189"/>
                <a:gd name="T82" fmla="*/ 2147483646 w 208"/>
                <a:gd name="T83" fmla="*/ 2147483646 h 189"/>
                <a:gd name="T84" fmla="*/ 2147483646 w 208"/>
                <a:gd name="T85" fmla="*/ 2147483646 h 189"/>
                <a:gd name="T86" fmla="*/ 2147483646 w 208"/>
                <a:gd name="T87" fmla="*/ 2147483646 h 189"/>
                <a:gd name="T88" fmla="*/ 2147483646 w 208"/>
                <a:gd name="T89" fmla="*/ 2147483646 h 189"/>
                <a:gd name="T90" fmla="*/ 2147483646 w 208"/>
                <a:gd name="T91" fmla="*/ 2147483646 h 189"/>
                <a:gd name="T92" fmla="*/ 2147483646 w 208"/>
                <a:gd name="T93" fmla="*/ 2147483646 h 189"/>
                <a:gd name="T94" fmla="*/ 2147483646 w 208"/>
                <a:gd name="T95" fmla="*/ 2147483646 h 189"/>
                <a:gd name="T96" fmla="*/ 2147483646 w 208"/>
                <a:gd name="T97" fmla="*/ 2147483646 h 189"/>
                <a:gd name="T98" fmla="*/ 2147483646 w 208"/>
                <a:gd name="T99" fmla="*/ 2147483646 h 189"/>
                <a:gd name="T100" fmla="*/ 2147483646 w 208"/>
                <a:gd name="T101" fmla="*/ 2147483646 h 189"/>
                <a:gd name="T102" fmla="*/ 2147483646 w 208"/>
                <a:gd name="T103" fmla="*/ 2147483646 h 189"/>
                <a:gd name="T104" fmla="*/ 2147483646 w 208"/>
                <a:gd name="T105" fmla="*/ 2147483646 h 189"/>
                <a:gd name="T106" fmla="*/ 2147483646 w 208"/>
                <a:gd name="T107" fmla="*/ 2147483646 h 189"/>
                <a:gd name="T108" fmla="*/ 2147483646 w 208"/>
                <a:gd name="T109" fmla="*/ 2147483646 h 18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08"/>
                <a:gd name="T166" fmla="*/ 0 h 189"/>
                <a:gd name="T167" fmla="*/ 208 w 208"/>
                <a:gd name="T168" fmla="*/ 189 h 18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08" h="189">
                  <a:moveTo>
                    <a:pt x="29" y="0"/>
                  </a:moveTo>
                  <a:lnTo>
                    <a:pt x="161" y="0"/>
                  </a:lnTo>
                  <a:lnTo>
                    <a:pt x="170" y="0"/>
                  </a:lnTo>
                  <a:lnTo>
                    <a:pt x="170" y="7"/>
                  </a:lnTo>
                  <a:lnTo>
                    <a:pt x="170" y="38"/>
                  </a:lnTo>
                  <a:lnTo>
                    <a:pt x="154" y="55"/>
                  </a:lnTo>
                  <a:lnTo>
                    <a:pt x="154" y="14"/>
                  </a:lnTo>
                  <a:lnTo>
                    <a:pt x="36" y="14"/>
                  </a:lnTo>
                  <a:lnTo>
                    <a:pt x="36" y="26"/>
                  </a:lnTo>
                  <a:lnTo>
                    <a:pt x="45" y="24"/>
                  </a:lnTo>
                  <a:lnTo>
                    <a:pt x="52" y="19"/>
                  </a:lnTo>
                  <a:lnTo>
                    <a:pt x="59" y="36"/>
                  </a:lnTo>
                  <a:lnTo>
                    <a:pt x="50" y="38"/>
                  </a:lnTo>
                  <a:lnTo>
                    <a:pt x="36" y="45"/>
                  </a:lnTo>
                  <a:lnTo>
                    <a:pt x="36" y="52"/>
                  </a:lnTo>
                  <a:lnTo>
                    <a:pt x="45" y="50"/>
                  </a:lnTo>
                  <a:lnTo>
                    <a:pt x="52" y="45"/>
                  </a:lnTo>
                  <a:lnTo>
                    <a:pt x="59" y="62"/>
                  </a:lnTo>
                  <a:lnTo>
                    <a:pt x="50" y="64"/>
                  </a:lnTo>
                  <a:lnTo>
                    <a:pt x="36" y="71"/>
                  </a:lnTo>
                  <a:lnTo>
                    <a:pt x="36" y="81"/>
                  </a:lnTo>
                  <a:lnTo>
                    <a:pt x="45" y="78"/>
                  </a:lnTo>
                  <a:lnTo>
                    <a:pt x="52" y="73"/>
                  </a:lnTo>
                  <a:lnTo>
                    <a:pt x="59" y="90"/>
                  </a:lnTo>
                  <a:lnTo>
                    <a:pt x="50" y="92"/>
                  </a:lnTo>
                  <a:lnTo>
                    <a:pt x="36" y="99"/>
                  </a:lnTo>
                  <a:lnTo>
                    <a:pt x="36" y="107"/>
                  </a:lnTo>
                  <a:lnTo>
                    <a:pt x="45" y="104"/>
                  </a:lnTo>
                  <a:lnTo>
                    <a:pt x="52" y="99"/>
                  </a:lnTo>
                  <a:lnTo>
                    <a:pt x="59" y="116"/>
                  </a:lnTo>
                  <a:lnTo>
                    <a:pt x="50" y="118"/>
                  </a:lnTo>
                  <a:lnTo>
                    <a:pt x="36" y="125"/>
                  </a:lnTo>
                  <a:lnTo>
                    <a:pt x="36" y="135"/>
                  </a:lnTo>
                  <a:lnTo>
                    <a:pt x="45" y="133"/>
                  </a:lnTo>
                  <a:lnTo>
                    <a:pt x="52" y="130"/>
                  </a:lnTo>
                  <a:lnTo>
                    <a:pt x="59" y="144"/>
                  </a:lnTo>
                  <a:lnTo>
                    <a:pt x="50" y="147"/>
                  </a:lnTo>
                  <a:lnTo>
                    <a:pt x="36" y="154"/>
                  </a:lnTo>
                  <a:lnTo>
                    <a:pt x="36" y="168"/>
                  </a:lnTo>
                  <a:lnTo>
                    <a:pt x="36" y="173"/>
                  </a:lnTo>
                  <a:lnTo>
                    <a:pt x="154" y="173"/>
                  </a:lnTo>
                  <a:lnTo>
                    <a:pt x="154" y="137"/>
                  </a:lnTo>
                  <a:lnTo>
                    <a:pt x="170" y="121"/>
                  </a:lnTo>
                  <a:lnTo>
                    <a:pt x="170" y="180"/>
                  </a:lnTo>
                  <a:lnTo>
                    <a:pt x="170" y="189"/>
                  </a:lnTo>
                  <a:lnTo>
                    <a:pt x="161" y="189"/>
                  </a:lnTo>
                  <a:lnTo>
                    <a:pt x="29" y="189"/>
                  </a:lnTo>
                  <a:lnTo>
                    <a:pt x="19" y="189"/>
                  </a:lnTo>
                  <a:lnTo>
                    <a:pt x="19" y="180"/>
                  </a:lnTo>
                  <a:lnTo>
                    <a:pt x="19" y="168"/>
                  </a:lnTo>
                  <a:lnTo>
                    <a:pt x="3" y="168"/>
                  </a:lnTo>
                  <a:lnTo>
                    <a:pt x="0" y="151"/>
                  </a:lnTo>
                  <a:lnTo>
                    <a:pt x="19" y="144"/>
                  </a:lnTo>
                  <a:lnTo>
                    <a:pt x="19" y="140"/>
                  </a:lnTo>
                  <a:lnTo>
                    <a:pt x="3" y="140"/>
                  </a:lnTo>
                  <a:lnTo>
                    <a:pt x="0" y="123"/>
                  </a:lnTo>
                  <a:lnTo>
                    <a:pt x="19" y="114"/>
                  </a:lnTo>
                  <a:lnTo>
                    <a:pt x="3" y="114"/>
                  </a:lnTo>
                  <a:lnTo>
                    <a:pt x="0" y="97"/>
                  </a:lnTo>
                  <a:lnTo>
                    <a:pt x="19" y="88"/>
                  </a:lnTo>
                  <a:lnTo>
                    <a:pt x="19" y="85"/>
                  </a:lnTo>
                  <a:lnTo>
                    <a:pt x="3" y="85"/>
                  </a:lnTo>
                  <a:lnTo>
                    <a:pt x="0" y="69"/>
                  </a:lnTo>
                  <a:lnTo>
                    <a:pt x="19" y="59"/>
                  </a:lnTo>
                  <a:lnTo>
                    <a:pt x="3" y="59"/>
                  </a:lnTo>
                  <a:lnTo>
                    <a:pt x="0" y="43"/>
                  </a:lnTo>
                  <a:lnTo>
                    <a:pt x="19" y="33"/>
                  </a:lnTo>
                  <a:lnTo>
                    <a:pt x="19" y="7"/>
                  </a:lnTo>
                  <a:lnTo>
                    <a:pt x="19" y="0"/>
                  </a:lnTo>
                  <a:lnTo>
                    <a:pt x="29" y="0"/>
                  </a:lnTo>
                  <a:close/>
                  <a:moveTo>
                    <a:pt x="73" y="90"/>
                  </a:moveTo>
                  <a:lnTo>
                    <a:pt x="73" y="99"/>
                  </a:lnTo>
                  <a:lnTo>
                    <a:pt x="95" y="99"/>
                  </a:lnTo>
                  <a:lnTo>
                    <a:pt x="95" y="90"/>
                  </a:lnTo>
                  <a:lnTo>
                    <a:pt x="73" y="90"/>
                  </a:lnTo>
                  <a:close/>
                  <a:moveTo>
                    <a:pt x="73" y="71"/>
                  </a:moveTo>
                  <a:lnTo>
                    <a:pt x="73" y="78"/>
                  </a:lnTo>
                  <a:lnTo>
                    <a:pt x="114" y="78"/>
                  </a:lnTo>
                  <a:lnTo>
                    <a:pt x="114" y="71"/>
                  </a:lnTo>
                  <a:lnTo>
                    <a:pt x="73" y="71"/>
                  </a:lnTo>
                  <a:close/>
                  <a:moveTo>
                    <a:pt x="73" y="50"/>
                  </a:moveTo>
                  <a:lnTo>
                    <a:pt x="73" y="59"/>
                  </a:lnTo>
                  <a:lnTo>
                    <a:pt x="132" y="59"/>
                  </a:lnTo>
                  <a:lnTo>
                    <a:pt x="132" y="50"/>
                  </a:lnTo>
                  <a:lnTo>
                    <a:pt x="73" y="50"/>
                  </a:lnTo>
                  <a:close/>
                  <a:moveTo>
                    <a:pt x="73" y="31"/>
                  </a:moveTo>
                  <a:lnTo>
                    <a:pt x="73" y="40"/>
                  </a:lnTo>
                  <a:lnTo>
                    <a:pt x="132" y="40"/>
                  </a:lnTo>
                  <a:lnTo>
                    <a:pt x="132" y="31"/>
                  </a:lnTo>
                  <a:lnTo>
                    <a:pt x="73" y="31"/>
                  </a:lnTo>
                  <a:close/>
                  <a:moveTo>
                    <a:pt x="97" y="151"/>
                  </a:moveTo>
                  <a:lnTo>
                    <a:pt x="109" y="149"/>
                  </a:lnTo>
                  <a:lnTo>
                    <a:pt x="123" y="149"/>
                  </a:lnTo>
                  <a:lnTo>
                    <a:pt x="111" y="137"/>
                  </a:lnTo>
                  <a:lnTo>
                    <a:pt x="99" y="123"/>
                  </a:lnTo>
                  <a:lnTo>
                    <a:pt x="97" y="137"/>
                  </a:lnTo>
                  <a:lnTo>
                    <a:pt x="97" y="151"/>
                  </a:lnTo>
                  <a:close/>
                  <a:moveTo>
                    <a:pt x="184" y="40"/>
                  </a:moveTo>
                  <a:lnTo>
                    <a:pt x="109" y="114"/>
                  </a:lnTo>
                  <a:lnTo>
                    <a:pt x="132" y="140"/>
                  </a:lnTo>
                  <a:lnTo>
                    <a:pt x="208" y="66"/>
                  </a:lnTo>
                  <a:lnTo>
                    <a:pt x="184" y="4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73" name="组合 72"/>
          <p:cNvGrpSpPr/>
          <p:nvPr/>
        </p:nvGrpSpPr>
        <p:grpSpPr>
          <a:xfrm>
            <a:off x="2522307" y="805160"/>
            <a:ext cx="3892907" cy="534551"/>
            <a:chOff x="2522307" y="805160"/>
            <a:chExt cx="3892907" cy="534551"/>
          </a:xfrm>
        </p:grpSpPr>
        <p:sp>
          <p:nvSpPr>
            <p:cNvPr id="36" name="文本框 21"/>
            <p:cNvSpPr txBox="1">
              <a:spLocks noChangeArrowheads="1"/>
            </p:cNvSpPr>
            <p:nvPr/>
          </p:nvSpPr>
          <p:spPr bwMode="auto">
            <a:xfrm>
              <a:off x="2522307" y="805160"/>
              <a:ext cx="1705062" cy="30670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400" dirty="0">
                  <a:solidFill>
                    <a:schemeClr val="tx1">
                      <a:lumMod val="75000"/>
                      <a:lumOff val="25000"/>
                    </a:schemeClr>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37" name="矩形 36"/>
            <p:cNvSpPr/>
            <p:nvPr/>
          </p:nvSpPr>
          <p:spPr>
            <a:xfrm>
              <a:off x="2522307" y="1033006"/>
              <a:ext cx="3892907" cy="306705"/>
            </a:xfrm>
            <a:prstGeom prst="rect">
              <a:avLst/>
            </a:prstGeom>
          </p:spPr>
          <p:txBody>
            <a:bodyPr wrap="square">
              <a:spAutoFit/>
            </a:bodyPr>
            <a:lstStyle/>
            <a:p>
              <a:pPr eaLnBrk="1" hangingPunct="1"/>
              <a:r>
                <a:rPr lang="zh-CN" altLang="en-US" sz="700" dirty="0">
                  <a:solidFill>
                    <a:schemeClr val="tx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请添加文字请添加文字请添加文字请添加文字请添加文字请添加文字请添加文字请添加文字请添加文字请添加文字请添加文字请添加</a:t>
              </a:r>
            </a:p>
          </p:txBody>
        </p:sp>
      </p:grpSp>
      <p:grpSp>
        <p:nvGrpSpPr>
          <p:cNvPr id="72" name="组合 71"/>
          <p:cNvGrpSpPr/>
          <p:nvPr/>
        </p:nvGrpSpPr>
        <p:grpSpPr>
          <a:xfrm>
            <a:off x="2427440" y="3732827"/>
            <a:ext cx="5144139" cy="695325"/>
            <a:chOff x="2427440" y="3732827"/>
            <a:chExt cx="5144139" cy="695325"/>
          </a:xfrm>
        </p:grpSpPr>
        <p:sp>
          <p:nvSpPr>
            <p:cNvPr id="16" name="矩形 22"/>
            <p:cNvSpPr>
              <a:spLocks noChangeArrowheads="1"/>
            </p:cNvSpPr>
            <p:nvPr/>
          </p:nvSpPr>
          <p:spPr bwMode="auto">
            <a:xfrm>
              <a:off x="2427440" y="3732828"/>
              <a:ext cx="4803458" cy="695324"/>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8" name="椭圆 24"/>
            <p:cNvSpPr>
              <a:spLocks noChangeArrowheads="1"/>
            </p:cNvSpPr>
            <p:nvPr/>
          </p:nvSpPr>
          <p:spPr bwMode="auto">
            <a:xfrm>
              <a:off x="6876172" y="3732827"/>
              <a:ext cx="695407" cy="695324"/>
            </a:xfrm>
            <a:prstGeom prst="ellipse">
              <a:avLst/>
            </a:prstGeom>
            <a:solidFill>
              <a:srgbClr val="4363FD"/>
            </a:solidFill>
            <a:ln w="3175">
              <a:solidFill>
                <a:srgbClr val="6FB5BC"/>
              </a:solidFill>
              <a:round/>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38" name="Freeform 14"/>
            <p:cNvSpPr>
              <a:spLocks noChangeAspect="1" noEditPoints="1" noChangeArrowheads="1"/>
            </p:cNvSpPr>
            <p:nvPr/>
          </p:nvSpPr>
          <p:spPr bwMode="auto">
            <a:xfrm>
              <a:off x="7052826" y="3932696"/>
              <a:ext cx="389590" cy="330304"/>
            </a:xfrm>
            <a:custGeom>
              <a:avLst/>
              <a:gdLst>
                <a:gd name="T0" fmla="*/ 2147483646 w 78"/>
                <a:gd name="T1" fmla="*/ 2147483646 h 88"/>
                <a:gd name="T2" fmla="*/ 2147483646 w 78"/>
                <a:gd name="T3" fmla="*/ 2147483646 h 88"/>
                <a:gd name="T4" fmla="*/ 2147483646 w 78"/>
                <a:gd name="T5" fmla="*/ 2147483646 h 88"/>
                <a:gd name="T6" fmla="*/ 2147483646 w 78"/>
                <a:gd name="T7" fmla="*/ 2147483646 h 88"/>
                <a:gd name="T8" fmla="*/ 0 w 78"/>
                <a:gd name="T9" fmla="*/ 2147483646 h 88"/>
                <a:gd name="T10" fmla="*/ 2147483646 w 78"/>
                <a:gd name="T11" fmla="*/ 2147483646 h 88"/>
                <a:gd name="T12" fmla="*/ 2147483646 w 78"/>
                <a:gd name="T13" fmla="*/ 2147483646 h 88"/>
                <a:gd name="T14" fmla="*/ 2147483646 w 78"/>
                <a:gd name="T15" fmla="*/ 2147483646 h 88"/>
                <a:gd name="T16" fmla="*/ 2147483646 w 78"/>
                <a:gd name="T17" fmla="*/ 2147483646 h 88"/>
                <a:gd name="T18" fmla="*/ 2147483646 w 78"/>
                <a:gd name="T19" fmla="*/ 2147483646 h 88"/>
                <a:gd name="T20" fmla="*/ 2147483646 w 78"/>
                <a:gd name="T21" fmla="*/ 2147483646 h 88"/>
                <a:gd name="T22" fmla="*/ 2147483646 w 78"/>
                <a:gd name="T23" fmla="*/ 2147483646 h 88"/>
                <a:gd name="T24" fmla="*/ 2147483646 w 78"/>
                <a:gd name="T25" fmla="*/ 2147483646 h 88"/>
                <a:gd name="T26" fmla="*/ 2147483646 w 78"/>
                <a:gd name="T27" fmla="*/ 2147483646 h 88"/>
                <a:gd name="T28" fmla="*/ 2147483646 w 78"/>
                <a:gd name="T29" fmla="*/ 2147483646 h 88"/>
                <a:gd name="T30" fmla="*/ 2147483646 w 78"/>
                <a:gd name="T31" fmla="*/ 2147483646 h 88"/>
                <a:gd name="T32" fmla="*/ 2147483646 w 78"/>
                <a:gd name="T33" fmla="*/ 2147483646 h 88"/>
                <a:gd name="T34" fmla="*/ 2147483646 w 78"/>
                <a:gd name="T35" fmla="*/ 2147483646 h 88"/>
                <a:gd name="T36" fmla="*/ 2147483646 w 78"/>
                <a:gd name="T37" fmla="*/ 2147483646 h 88"/>
                <a:gd name="T38" fmla="*/ 2147483646 w 78"/>
                <a:gd name="T39" fmla="*/ 2147483646 h 88"/>
                <a:gd name="T40" fmla="*/ 2147483646 w 78"/>
                <a:gd name="T41" fmla="*/ 2147483646 h 88"/>
                <a:gd name="T42" fmla="*/ 2147483646 w 78"/>
                <a:gd name="T43" fmla="*/ 2147483646 h 88"/>
                <a:gd name="T44" fmla="*/ 2147483646 w 78"/>
                <a:gd name="T45" fmla="*/ 2147483646 h 88"/>
                <a:gd name="T46" fmla="*/ 2147483646 w 78"/>
                <a:gd name="T47" fmla="*/ 2147483646 h 88"/>
                <a:gd name="T48" fmla="*/ 2147483646 w 78"/>
                <a:gd name="T49" fmla="*/ 2147483646 h 88"/>
                <a:gd name="T50" fmla="*/ 2147483646 w 78"/>
                <a:gd name="T51" fmla="*/ 2147483646 h 88"/>
                <a:gd name="T52" fmla="*/ 2147483646 w 78"/>
                <a:gd name="T53" fmla="*/ 2147483646 h 88"/>
                <a:gd name="T54" fmla="*/ 2147483646 w 78"/>
                <a:gd name="T55" fmla="*/ 2147483646 h 88"/>
                <a:gd name="T56" fmla="*/ 2147483646 w 78"/>
                <a:gd name="T57" fmla="*/ 2147483646 h 88"/>
                <a:gd name="T58" fmla="*/ 2147483646 w 78"/>
                <a:gd name="T59" fmla="*/ 2147483646 h 88"/>
                <a:gd name="T60" fmla="*/ 2147483646 w 78"/>
                <a:gd name="T61" fmla="*/ 2147483646 h 88"/>
                <a:gd name="T62" fmla="*/ 2147483646 w 78"/>
                <a:gd name="T63" fmla="*/ 0 h 88"/>
                <a:gd name="T64" fmla="*/ 2147483646 w 78"/>
                <a:gd name="T65" fmla="*/ 0 h 88"/>
                <a:gd name="T66" fmla="*/ 2147483646 w 78"/>
                <a:gd name="T67" fmla="*/ 2147483646 h 88"/>
                <a:gd name="T68" fmla="*/ 2147483646 w 78"/>
                <a:gd name="T69" fmla="*/ 2147483646 h 88"/>
                <a:gd name="T70" fmla="*/ 2147483646 w 78"/>
                <a:gd name="T71" fmla="*/ 2147483646 h 88"/>
                <a:gd name="T72" fmla="*/ 2147483646 w 78"/>
                <a:gd name="T73" fmla="*/ 2147483646 h 88"/>
                <a:gd name="T74" fmla="*/ 2147483646 w 78"/>
                <a:gd name="T75" fmla="*/ 2147483646 h 88"/>
                <a:gd name="T76" fmla="*/ 2147483646 w 78"/>
                <a:gd name="T77" fmla="*/ 2147483646 h 88"/>
                <a:gd name="T78" fmla="*/ 2147483646 w 78"/>
                <a:gd name="T79" fmla="*/ 2147483646 h 88"/>
                <a:gd name="T80" fmla="*/ 2147483646 w 78"/>
                <a:gd name="T81" fmla="*/ 2147483646 h 88"/>
                <a:gd name="T82" fmla="*/ 2147483646 w 78"/>
                <a:gd name="T83" fmla="*/ 2147483646 h 88"/>
                <a:gd name="T84" fmla="*/ 2147483646 w 78"/>
                <a:gd name="T85" fmla="*/ 2147483646 h 88"/>
                <a:gd name="T86" fmla="*/ 2147483646 w 78"/>
                <a:gd name="T87" fmla="*/ 2147483646 h 88"/>
                <a:gd name="T88" fmla="*/ 2147483646 w 78"/>
                <a:gd name="T89" fmla="*/ 2147483646 h 88"/>
                <a:gd name="T90" fmla="*/ 2147483646 w 78"/>
                <a:gd name="T91" fmla="*/ 2147483646 h 88"/>
                <a:gd name="T92" fmla="*/ 2147483646 w 78"/>
                <a:gd name="T93" fmla="*/ 2147483646 h 88"/>
                <a:gd name="T94" fmla="*/ 2147483646 w 78"/>
                <a:gd name="T95" fmla="*/ 2147483646 h 88"/>
                <a:gd name="T96" fmla="*/ 2147483646 w 78"/>
                <a:gd name="T97" fmla="*/ 2147483646 h 88"/>
                <a:gd name="T98" fmla="*/ 2147483646 w 78"/>
                <a:gd name="T99" fmla="*/ 2147483646 h 88"/>
                <a:gd name="T100" fmla="*/ 2147483646 w 78"/>
                <a:gd name="T101" fmla="*/ 2147483646 h 88"/>
                <a:gd name="T102" fmla="*/ 2147483646 w 78"/>
                <a:gd name="T103" fmla="*/ 2147483646 h 88"/>
                <a:gd name="T104" fmla="*/ 2147483646 w 78"/>
                <a:gd name="T105" fmla="*/ 2147483646 h 88"/>
                <a:gd name="T106" fmla="*/ 2147483646 w 78"/>
                <a:gd name="T107" fmla="*/ 2147483646 h 88"/>
                <a:gd name="T108" fmla="*/ 2147483646 w 78"/>
                <a:gd name="T109" fmla="*/ 2147483646 h 88"/>
                <a:gd name="T110" fmla="*/ 2147483646 w 78"/>
                <a:gd name="T111" fmla="*/ 2147483646 h 88"/>
                <a:gd name="T112" fmla="*/ 2147483646 w 78"/>
                <a:gd name="T113" fmla="*/ 2147483646 h 88"/>
                <a:gd name="T114" fmla="*/ 2147483646 w 78"/>
                <a:gd name="T115" fmla="*/ 2147483646 h 88"/>
                <a:gd name="T116" fmla="*/ 2147483646 w 78"/>
                <a:gd name="T117" fmla="*/ 2147483646 h 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78"/>
                <a:gd name="T178" fmla="*/ 0 h 88"/>
                <a:gd name="T179" fmla="*/ 78 w 78"/>
                <a:gd name="T180" fmla="*/ 88 h 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78" h="88">
                  <a:moveTo>
                    <a:pt x="20" y="7"/>
                  </a:moveTo>
                  <a:cubicBezTo>
                    <a:pt x="20" y="8"/>
                    <a:pt x="21" y="10"/>
                    <a:pt x="20" y="11"/>
                  </a:cubicBezTo>
                  <a:cubicBezTo>
                    <a:pt x="5" y="6"/>
                    <a:pt x="5" y="6"/>
                    <a:pt x="5" y="6"/>
                  </a:cubicBezTo>
                  <a:cubicBezTo>
                    <a:pt x="1" y="8"/>
                    <a:pt x="1" y="8"/>
                    <a:pt x="1" y="8"/>
                  </a:cubicBezTo>
                  <a:cubicBezTo>
                    <a:pt x="0" y="11"/>
                    <a:pt x="0" y="16"/>
                    <a:pt x="0" y="20"/>
                  </a:cubicBezTo>
                  <a:cubicBezTo>
                    <a:pt x="0" y="26"/>
                    <a:pt x="1" y="33"/>
                    <a:pt x="3" y="38"/>
                  </a:cubicBezTo>
                  <a:cubicBezTo>
                    <a:pt x="6" y="44"/>
                    <a:pt x="10" y="48"/>
                    <a:pt x="17" y="49"/>
                  </a:cubicBezTo>
                  <a:cubicBezTo>
                    <a:pt x="18" y="50"/>
                    <a:pt x="19" y="50"/>
                    <a:pt x="20" y="50"/>
                  </a:cubicBezTo>
                  <a:cubicBezTo>
                    <a:pt x="20" y="49"/>
                    <a:pt x="20" y="49"/>
                    <a:pt x="20" y="49"/>
                  </a:cubicBezTo>
                  <a:cubicBezTo>
                    <a:pt x="22" y="51"/>
                    <a:pt x="26" y="52"/>
                    <a:pt x="31" y="52"/>
                  </a:cubicBezTo>
                  <a:cubicBezTo>
                    <a:pt x="31" y="64"/>
                    <a:pt x="31" y="64"/>
                    <a:pt x="31" y="64"/>
                  </a:cubicBezTo>
                  <a:cubicBezTo>
                    <a:pt x="27" y="64"/>
                    <a:pt x="27" y="64"/>
                    <a:pt x="27" y="64"/>
                  </a:cubicBezTo>
                  <a:cubicBezTo>
                    <a:pt x="27" y="68"/>
                    <a:pt x="27" y="68"/>
                    <a:pt x="27" y="68"/>
                  </a:cubicBezTo>
                  <a:cubicBezTo>
                    <a:pt x="15" y="68"/>
                    <a:pt x="15" y="68"/>
                    <a:pt x="15" y="68"/>
                  </a:cubicBezTo>
                  <a:cubicBezTo>
                    <a:pt x="15" y="88"/>
                    <a:pt x="15" y="88"/>
                    <a:pt x="15" y="88"/>
                  </a:cubicBezTo>
                  <a:cubicBezTo>
                    <a:pt x="64" y="88"/>
                    <a:pt x="64" y="88"/>
                    <a:pt x="64" y="88"/>
                  </a:cubicBezTo>
                  <a:cubicBezTo>
                    <a:pt x="64" y="68"/>
                    <a:pt x="64" y="68"/>
                    <a:pt x="64" y="68"/>
                  </a:cubicBezTo>
                  <a:cubicBezTo>
                    <a:pt x="52" y="68"/>
                    <a:pt x="52" y="68"/>
                    <a:pt x="52" y="68"/>
                  </a:cubicBezTo>
                  <a:cubicBezTo>
                    <a:pt x="52" y="64"/>
                    <a:pt x="52" y="64"/>
                    <a:pt x="52" y="64"/>
                  </a:cubicBezTo>
                  <a:cubicBezTo>
                    <a:pt x="47" y="64"/>
                    <a:pt x="47" y="64"/>
                    <a:pt x="47" y="64"/>
                  </a:cubicBezTo>
                  <a:cubicBezTo>
                    <a:pt x="47" y="52"/>
                    <a:pt x="47" y="52"/>
                    <a:pt x="47" y="52"/>
                  </a:cubicBezTo>
                  <a:cubicBezTo>
                    <a:pt x="52" y="52"/>
                    <a:pt x="56" y="51"/>
                    <a:pt x="58" y="49"/>
                  </a:cubicBezTo>
                  <a:cubicBezTo>
                    <a:pt x="58" y="50"/>
                    <a:pt x="58" y="50"/>
                    <a:pt x="58" y="50"/>
                  </a:cubicBezTo>
                  <a:cubicBezTo>
                    <a:pt x="59" y="50"/>
                    <a:pt x="60" y="50"/>
                    <a:pt x="61" y="49"/>
                  </a:cubicBezTo>
                  <a:cubicBezTo>
                    <a:pt x="68" y="48"/>
                    <a:pt x="72" y="44"/>
                    <a:pt x="75" y="38"/>
                  </a:cubicBezTo>
                  <a:cubicBezTo>
                    <a:pt x="77" y="33"/>
                    <a:pt x="78" y="26"/>
                    <a:pt x="78" y="20"/>
                  </a:cubicBezTo>
                  <a:cubicBezTo>
                    <a:pt x="78" y="16"/>
                    <a:pt x="78" y="11"/>
                    <a:pt x="77" y="8"/>
                  </a:cubicBezTo>
                  <a:cubicBezTo>
                    <a:pt x="73" y="6"/>
                    <a:pt x="73" y="6"/>
                    <a:pt x="73" y="6"/>
                  </a:cubicBezTo>
                  <a:cubicBezTo>
                    <a:pt x="58" y="11"/>
                    <a:pt x="58" y="11"/>
                    <a:pt x="58" y="11"/>
                  </a:cubicBezTo>
                  <a:cubicBezTo>
                    <a:pt x="57" y="10"/>
                    <a:pt x="58" y="8"/>
                    <a:pt x="58" y="7"/>
                  </a:cubicBezTo>
                  <a:cubicBezTo>
                    <a:pt x="60" y="7"/>
                    <a:pt x="60" y="7"/>
                    <a:pt x="60" y="7"/>
                  </a:cubicBezTo>
                  <a:cubicBezTo>
                    <a:pt x="60" y="0"/>
                    <a:pt x="60" y="0"/>
                    <a:pt x="60" y="0"/>
                  </a:cubicBezTo>
                  <a:cubicBezTo>
                    <a:pt x="17" y="0"/>
                    <a:pt x="17" y="0"/>
                    <a:pt x="17" y="0"/>
                  </a:cubicBezTo>
                  <a:cubicBezTo>
                    <a:pt x="17" y="7"/>
                    <a:pt x="17" y="7"/>
                    <a:pt x="17" y="7"/>
                  </a:cubicBezTo>
                  <a:cubicBezTo>
                    <a:pt x="20" y="7"/>
                    <a:pt x="20" y="7"/>
                    <a:pt x="20" y="7"/>
                  </a:cubicBezTo>
                  <a:close/>
                  <a:moveTo>
                    <a:pt x="63" y="42"/>
                  </a:moveTo>
                  <a:cubicBezTo>
                    <a:pt x="64" y="36"/>
                    <a:pt x="60" y="28"/>
                    <a:pt x="59" y="20"/>
                  </a:cubicBezTo>
                  <a:cubicBezTo>
                    <a:pt x="61" y="22"/>
                    <a:pt x="61" y="22"/>
                    <a:pt x="61" y="22"/>
                  </a:cubicBezTo>
                  <a:cubicBezTo>
                    <a:pt x="66" y="18"/>
                    <a:pt x="66" y="18"/>
                    <a:pt x="66" y="18"/>
                  </a:cubicBezTo>
                  <a:cubicBezTo>
                    <a:pt x="64" y="16"/>
                    <a:pt x="64" y="16"/>
                    <a:pt x="64" y="16"/>
                  </a:cubicBezTo>
                  <a:cubicBezTo>
                    <a:pt x="71" y="13"/>
                    <a:pt x="71" y="13"/>
                    <a:pt x="71" y="13"/>
                  </a:cubicBezTo>
                  <a:cubicBezTo>
                    <a:pt x="72" y="15"/>
                    <a:pt x="72" y="18"/>
                    <a:pt x="72" y="20"/>
                  </a:cubicBezTo>
                  <a:cubicBezTo>
                    <a:pt x="71" y="26"/>
                    <a:pt x="71" y="31"/>
                    <a:pt x="69" y="36"/>
                  </a:cubicBezTo>
                  <a:cubicBezTo>
                    <a:pt x="67" y="39"/>
                    <a:pt x="65" y="41"/>
                    <a:pt x="63" y="42"/>
                  </a:cubicBezTo>
                  <a:close/>
                  <a:moveTo>
                    <a:pt x="19" y="20"/>
                  </a:moveTo>
                  <a:cubicBezTo>
                    <a:pt x="17" y="28"/>
                    <a:pt x="14" y="36"/>
                    <a:pt x="15" y="42"/>
                  </a:cubicBezTo>
                  <a:cubicBezTo>
                    <a:pt x="13" y="41"/>
                    <a:pt x="11" y="39"/>
                    <a:pt x="9" y="36"/>
                  </a:cubicBezTo>
                  <a:cubicBezTo>
                    <a:pt x="7" y="31"/>
                    <a:pt x="6" y="26"/>
                    <a:pt x="6" y="20"/>
                  </a:cubicBezTo>
                  <a:cubicBezTo>
                    <a:pt x="6" y="18"/>
                    <a:pt x="6" y="15"/>
                    <a:pt x="7" y="13"/>
                  </a:cubicBezTo>
                  <a:cubicBezTo>
                    <a:pt x="14" y="16"/>
                    <a:pt x="14" y="16"/>
                    <a:pt x="14" y="16"/>
                  </a:cubicBezTo>
                  <a:cubicBezTo>
                    <a:pt x="12" y="18"/>
                    <a:pt x="12" y="18"/>
                    <a:pt x="12" y="18"/>
                  </a:cubicBezTo>
                  <a:cubicBezTo>
                    <a:pt x="17" y="22"/>
                    <a:pt x="17" y="22"/>
                    <a:pt x="17" y="22"/>
                  </a:cubicBezTo>
                  <a:cubicBezTo>
                    <a:pt x="19" y="20"/>
                    <a:pt x="19" y="20"/>
                    <a:pt x="19" y="20"/>
                  </a:cubicBezTo>
                  <a:close/>
                  <a:moveTo>
                    <a:pt x="32" y="10"/>
                  </a:moveTo>
                  <a:cubicBezTo>
                    <a:pt x="32" y="45"/>
                    <a:pt x="32" y="45"/>
                    <a:pt x="32" y="45"/>
                  </a:cubicBezTo>
                  <a:cubicBezTo>
                    <a:pt x="32" y="45"/>
                    <a:pt x="27" y="45"/>
                    <a:pt x="25" y="41"/>
                  </a:cubicBezTo>
                  <a:cubicBezTo>
                    <a:pt x="24" y="37"/>
                    <a:pt x="28" y="16"/>
                    <a:pt x="28" y="14"/>
                  </a:cubicBezTo>
                  <a:cubicBezTo>
                    <a:pt x="28" y="13"/>
                    <a:pt x="28" y="10"/>
                    <a:pt x="28" y="10"/>
                  </a:cubicBezTo>
                  <a:lnTo>
                    <a:pt x="32" y="1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70" name="组合 69"/>
          <p:cNvGrpSpPr/>
          <p:nvPr/>
        </p:nvGrpSpPr>
        <p:grpSpPr>
          <a:xfrm>
            <a:off x="2427440" y="1748452"/>
            <a:ext cx="5144139" cy="695325"/>
            <a:chOff x="2427440" y="1748452"/>
            <a:chExt cx="5144139" cy="695325"/>
          </a:xfrm>
        </p:grpSpPr>
        <p:sp>
          <p:nvSpPr>
            <p:cNvPr id="8" name="矩形 14"/>
            <p:cNvSpPr>
              <a:spLocks noChangeArrowheads="1"/>
            </p:cNvSpPr>
            <p:nvPr/>
          </p:nvSpPr>
          <p:spPr bwMode="auto">
            <a:xfrm>
              <a:off x="2427440" y="1748453"/>
              <a:ext cx="4803458" cy="695324"/>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0" name="椭圆 16"/>
            <p:cNvSpPr>
              <a:spLocks noChangeArrowheads="1"/>
            </p:cNvSpPr>
            <p:nvPr/>
          </p:nvSpPr>
          <p:spPr bwMode="auto">
            <a:xfrm>
              <a:off x="6876172" y="1748452"/>
              <a:ext cx="695407" cy="695324"/>
            </a:xfrm>
            <a:prstGeom prst="ellipse">
              <a:avLst/>
            </a:prstGeom>
            <a:solidFill>
              <a:srgbClr val="4363FD"/>
            </a:solidFill>
            <a:ln w="3175">
              <a:solidFill>
                <a:srgbClr val="6FB5BC"/>
              </a:solidFill>
              <a:round/>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39" name="Freeform 71"/>
            <p:cNvSpPr>
              <a:spLocks noChangeAspect="1" noEditPoints="1" noChangeArrowheads="1"/>
            </p:cNvSpPr>
            <p:nvPr/>
          </p:nvSpPr>
          <p:spPr bwMode="auto">
            <a:xfrm>
              <a:off x="6982164" y="1892990"/>
              <a:ext cx="470048" cy="370533"/>
            </a:xfrm>
            <a:custGeom>
              <a:avLst/>
              <a:gdLst>
                <a:gd name="T0" fmla="*/ 2147483646 w 222"/>
                <a:gd name="T1" fmla="*/ 2147483646 h 233"/>
                <a:gd name="T2" fmla="*/ 2147483646 w 222"/>
                <a:gd name="T3" fmla="*/ 2147483646 h 233"/>
                <a:gd name="T4" fmla="*/ 2147483646 w 222"/>
                <a:gd name="T5" fmla="*/ 2147483646 h 233"/>
                <a:gd name="T6" fmla="*/ 2147483646 w 222"/>
                <a:gd name="T7" fmla="*/ 2147483646 h 233"/>
                <a:gd name="T8" fmla="*/ 2147483646 w 222"/>
                <a:gd name="T9" fmla="*/ 2147483646 h 233"/>
                <a:gd name="T10" fmla="*/ 2147483646 w 222"/>
                <a:gd name="T11" fmla="*/ 2147483646 h 233"/>
                <a:gd name="T12" fmla="*/ 2147483646 w 222"/>
                <a:gd name="T13" fmla="*/ 2147483646 h 233"/>
                <a:gd name="T14" fmla="*/ 2147483646 w 222"/>
                <a:gd name="T15" fmla="*/ 2147483646 h 233"/>
                <a:gd name="T16" fmla="*/ 2147483646 w 222"/>
                <a:gd name="T17" fmla="*/ 2147483646 h 233"/>
                <a:gd name="T18" fmla="*/ 2147483646 w 222"/>
                <a:gd name="T19" fmla="*/ 2147483646 h 233"/>
                <a:gd name="T20" fmla="*/ 2147483646 w 222"/>
                <a:gd name="T21" fmla="*/ 2147483646 h 233"/>
                <a:gd name="T22" fmla="*/ 2147483646 w 222"/>
                <a:gd name="T23" fmla="*/ 2147483646 h 233"/>
                <a:gd name="T24" fmla="*/ 2147483646 w 222"/>
                <a:gd name="T25" fmla="*/ 2147483646 h 233"/>
                <a:gd name="T26" fmla="*/ 2147483646 w 222"/>
                <a:gd name="T27" fmla="*/ 0 h 233"/>
                <a:gd name="T28" fmla="*/ 2147483646 w 222"/>
                <a:gd name="T29" fmla="*/ 0 h 233"/>
                <a:gd name="T30" fmla="*/ 2147483646 w 222"/>
                <a:gd name="T31" fmla="*/ 2147483646 h 233"/>
                <a:gd name="T32" fmla="*/ 2147483646 w 222"/>
                <a:gd name="T33" fmla="*/ 2147483646 h 233"/>
                <a:gd name="T34" fmla="*/ 2147483646 w 222"/>
                <a:gd name="T35" fmla="*/ 2147483646 h 233"/>
                <a:gd name="T36" fmla="*/ 2147483646 w 222"/>
                <a:gd name="T37" fmla="*/ 2147483646 h 233"/>
                <a:gd name="T38" fmla="*/ 2147483646 w 222"/>
                <a:gd name="T39" fmla="*/ 2147483646 h 233"/>
                <a:gd name="T40" fmla="*/ 2147483646 w 222"/>
                <a:gd name="T41" fmla="*/ 2147483646 h 233"/>
                <a:gd name="T42" fmla="*/ 2147483646 w 222"/>
                <a:gd name="T43" fmla="*/ 2147483646 h 233"/>
                <a:gd name="T44" fmla="*/ 0 w 222"/>
                <a:gd name="T45" fmla="*/ 2147483646 h 233"/>
                <a:gd name="T46" fmla="*/ 0 w 222"/>
                <a:gd name="T47" fmla="*/ 2147483646 h 233"/>
                <a:gd name="T48" fmla="*/ 2147483646 w 222"/>
                <a:gd name="T49" fmla="*/ 2147483646 h 233"/>
                <a:gd name="T50" fmla="*/ 2147483646 w 222"/>
                <a:gd name="T51" fmla="*/ 2147483646 h 233"/>
                <a:gd name="T52" fmla="*/ 2147483646 w 222"/>
                <a:gd name="T53" fmla="*/ 2147483646 h 233"/>
                <a:gd name="T54" fmla="*/ 2147483646 w 222"/>
                <a:gd name="T55" fmla="*/ 2147483646 h 233"/>
                <a:gd name="T56" fmla="*/ 2147483646 w 222"/>
                <a:gd name="T57" fmla="*/ 2147483646 h 233"/>
                <a:gd name="T58" fmla="*/ 2147483646 w 222"/>
                <a:gd name="T59" fmla="*/ 2147483646 h 233"/>
                <a:gd name="T60" fmla="*/ 2147483646 w 222"/>
                <a:gd name="T61" fmla="*/ 2147483646 h 233"/>
                <a:gd name="T62" fmla="*/ 2147483646 w 222"/>
                <a:gd name="T63" fmla="*/ 2147483646 h 233"/>
                <a:gd name="T64" fmla="*/ 2147483646 w 222"/>
                <a:gd name="T65" fmla="*/ 2147483646 h 233"/>
                <a:gd name="T66" fmla="*/ 2147483646 w 222"/>
                <a:gd name="T67" fmla="*/ 2147483646 h 233"/>
                <a:gd name="T68" fmla="*/ 2147483646 w 222"/>
                <a:gd name="T69" fmla="*/ 2147483646 h 233"/>
                <a:gd name="T70" fmla="*/ 2147483646 w 222"/>
                <a:gd name="T71" fmla="*/ 2147483646 h 233"/>
                <a:gd name="T72" fmla="*/ 2147483646 w 222"/>
                <a:gd name="T73" fmla="*/ 2147483646 h 233"/>
                <a:gd name="T74" fmla="*/ 2147483646 w 222"/>
                <a:gd name="T75" fmla="*/ 2147483646 h 233"/>
                <a:gd name="T76" fmla="*/ 2147483646 w 222"/>
                <a:gd name="T77" fmla="*/ 2147483646 h 233"/>
                <a:gd name="T78" fmla="*/ 2147483646 w 222"/>
                <a:gd name="T79" fmla="*/ 2147483646 h 233"/>
                <a:gd name="T80" fmla="*/ 2147483646 w 222"/>
                <a:gd name="T81" fmla="*/ 2147483646 h 23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22"/>
                <a:gd name="T124" fmla="*/ 0 h 233"/>
                <a:gd name="T125" fmla="*/ 222 w 222"/>
                <a:gd name="T126" fmla="*/ 233 h 23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22" h="233">
                  <a:moveTo>
                    <a:pt x="151" y="18"/>
                  </a:moveTo>
                  <a:lnTo>
                    <a:pt x="170" y="28"/>
                  </a:lnTo>
                  <a:lnTo>
                    <a:pt x="203" y="18"/>
                  </a:lnTo>
                  <a:lnTo>
                    <a:pt x="182" y="7"/>
                  </a:lnTo>
                  <a:lnTo>
                    <a:pt x="151" y="18"/>
                  </a:lnTo>
                  <a:close/>
                  <a:moveTo>
                    <a:pt x="31" y="170"/>
                  </a:moveTo>
                  <a:lnTo>
                    <a:pt x="7" y="158"/>
                  </a:lnTo>
                  <a:lnTo>
                    <a:pt x="7" y="210"/>
                  </a:lnTo>
                  <a:lnTo>
                    <a:pt x="31" y="222"/>
                  </a:lnTo>
                  <a:lnTo>
                    <a:pt x="31" y="170"/>
                  </a:lnTo>
                  <a:close/>
                  <a:moveTo>
                    <a:pt x="88" y="103"/>
                  </a:moveTo>
                  <a:lnTo>
                    <a:pt x="109" y="113"/>
                  </a:lnTo>
                  <a:lnTo>
                    <a:pt x="137" y="101"/>
                  </a:lnTo>
                  <a:lnTo>
                    <a:pt x="116" y="92"/>
                  </a:lnTo>
                  <a:lnTo>
                    <a:pt x="88" y="103"/>
                  </a:lnTo>
                  <a:close/>
                  <a:moveTo>
                    <a:pt x="69" y="101"/>
                  </a:moveTo>
                  <a:lnTo>
                    <a:pt x="76" y="99"/>
                  </a:lnTo>
                  <a:lnTo>
                    <a:pt x="116" y="82"/>
                  </a:lnTo>
                  <a:lnTo>
                    <a:pt x="118" y="82"/>
                  </a:lnTo>
                  <a:lnTo>
                    <a:pt x="132" y="89"/>
                  </a:lnTo>
                  <a:lnTo>
                    <a:pt x="132" y="23"/>
                  </a:lnTo>
                  <a:lnTo>
                    <a:pt x="132" y="18"/>
                  </a:lnTo>
                  <a:lnTo>
                    <a:pt x="140" y="14"/>
                  </a:lnTo>
                  <a:lnTo>
                    <a:pt x="180" y="0"/>
                  </a:lnTo>
                  <a:lnTo>
                    <a:pt x="182" y="0"/>
                  </a:lnTo>
                  <a:lnTo>
                    <a:pt x="215" y="14"/>
                  </a:lnTo>
                  <a:lnTo>
                    <a:pt x="222" y="18"/>
                  </a:lnTo>
                  <a:lnTo>
                    <a:pt x="222" y="167"/>
                  </a:lnTo>
                  <a:lnTo>
                    <a:pt x="173" y="186"/>
                  </a:lnTo>
                  <a:lnTo>
                    <a:pt x="168" y="184"/>
                  </a:lnTo>
                  <a:lnTo>
                    <a:pt x="158" y="179"/>
                  </a:lnTo>
                  <a:lnTo>
                    <a:pt x="158" y="191"/>
                  </a:lnTo>
                  <a:lnTo>
                    <a:pt x="106" y="210"/>
                  </a:lnTo>
                  <a:lnTo>
                    <a:pt x="102" y="207"/>
                  </a:lnTo>
                  <a:lnTo>
                    <a:pt x="90" y="200"/>
                  </a:lnTo>
                  <a:lnTo>
                    <a:pt x="90" y="214"/>
                  </a:lnTo>
                  <a:lnTo>
                    <a:pt x="38" y="233"/>
                  </a:lnTo>
                  <a:lnTo>
                    <a:pt x="33" y="231"/>
                  </a:lnTo>
                  <a:lnTo>
                    <a:pt x="3" y="217"/>
                  </a:lnTo>
                  <a:lnTo>
                    <a:pt x="0" y="214"/>
                  </a:lnTo>
                  <a:lnTo>
                    <a:pt x="0" y="212"/>
                  </a:lnTo>
                  <a:lnTo>
                    <a:pt x="0" y="153"/>
                  </a:lnTo>
                  <a:lnTo>
                    <a:pt x="0" y="146"/>
                  </a:lnTo>
                  <a:lnTo>
                    <a:pt x="7" y="144"/>
                  </a:lnTo>
                  <a:lnTo>
                    <a:pt x="47" y="127"/>
                  </a:lnTo>
                  <a:lnTo>
                    <a:pt x="50" y="127"/>
                  </a:lnTo>
                  <a:lnTo>
                    <a:pt x="80" y="144"/>
                  </a:lnTo>
                  <a:lnTo>
                    <a:pt x="90" y="146"/>
                  </a:lnTo>
                  <a:lnTo>
                    <a:pt x="90" y="193"/>
                  </a:lnTo>
                  <a:lnTo>
                    <a:pt x="99" y="198"/>
                  </a:lnTo>
                  <a:lnTo>
                    <a:pt x="99" y="125"/>
                  </a:lnTo>
                  <a:lnTo>
                    <a:pt x="76" y="113"/>
                  </a:lnTo>
                  <a:lnTo>
                    <a:pt x="76" y="141"/>
                  </a:lnTo>
                  <a:lnTo>
                    <a:pt x="69" y="137"/>
                  </a:lnTo>
                  <a:lnTo>
                    <a:pt x="69" y="108"/>
                  </a:lnTo>
                  <a:lnTo>
                    <a:pt x="69" y="101"/>
                  </a:lnTo>
                  <a:close/>
                  <a:moveTo>
                    <a:pt x="140" y="94"/>
                  </a:moveTo>
                  <a:lnTo>
                    <a:pt x="149" y="99"/>
                  </a:lnTo>
                  <a:lnTo>
                    <a:pt x="158" y="101"/>
                  </a:lnTo>
                  <a:lnTo>
                    <a:pt x="158" y="170"/>
                  </a:lnTo>
                  <a:lnTo>
                    <a:pt x="166" y="174"/>
                  </a:lnTo>
                  <a:lnTo>
                    <a:pt x="166" y="42"/>
                  </a:lnTo>
                  <a:lnTo>
                    <a:pt x="140" y="30"/>
                  </a:lnTo>
                  <a:lnTo>
                    <a:pt x="140" y="94"/>
                  </a:lnTo>
                  <a:close/>
                  <a:moveTo>
                    <a:pt x="19" y="148"/>
                  </a:moveTo>
                  <a:lnTo>
                    <a:pt x="38" y="158"/>
                  </a:lnTo>
                  <a:lnTo>
                    <a:pt x="71" y="146"/>
                  </a:lnTo>
                  <a:lnTo>
                    <a:pt x="47" y="137"/>
                  </a:lnTo>
                  <a:lnTo>
                    <a:pt x="19" y="148"/>
                  </a:lnTo>
                  <a:close/>
                  <a:moveTo>
                    <a:pt x="173" y="37"/>
                  </a:moveTo>
                  <a:lnTo>
                    <a:pt x="173" y="35"/>
                  </a:lnTo>
                  <a:lnTo>
                    <a:pt x="173" y="37"/>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71" name="组合 70"/>
          <p:cNvGrpSpPr/>
          <p:nvPr/>
        </p:nvGrpSpPr>
        <p:grpSpPr>
          <a:xfrm>
            <a:off x="2427440" y="2740640"/>
            <a:ext cx="5144139" cy="695325"/>
            <a:chOff x="2427440" y="2740640"/>
            <a:chExt cx="5144139" cy="695325"/>
          </a:xfrm>
        </p:grpSpPr>
        <p:sp>
          <p:nvSpPr>
            <p:cNvPr id="12" name="矩形 18"/>
            <p:cNvSpPr>
              <a:spLocks noChangeArrowheads="1"/>
            </p:cNvSpPr>
            <p:nvPr/>
          </p:nvSpPr>
          <p:spPr bwMode="auto">
            <a:xfrm>
              <a:off x="2427440" y="2740641"/>
              <a:ext cx="4803458" cy="695324"/>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4" name="椭圆 20"/>
            <p:cNvSpPr>
              <a:spLocks noChangeArrowheads="1"/>
            </p:cNvSpPr>
            <p:nvPr/>
          </p:nvSpPr>
          <p:spPr bwMode="auto">
            <a:xfrm>
              <a:off x="6876172" y="2740640"/>
              <a:ext cx="695407" cy="695324"/>
            </a:xfrm>
            <a:prstGeom prst="ellipse">
              <a:avLst/>
            </a:prstGeom>
            <a:solidFill>
              <a:srgbClr val="4363FD"/>
            </a:solidFill>
            <a:ln w="3175">
              <a:solidFill>
                <a:srgbClr val="6FB5BC"/>
              </a:solidFill>
              <a:round/>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40" name="Freeform 78"/>
            <p:cNvSpPr>
              <a:spLocks noChangeAspect="1" noEditPoints="1" noChangeArrowheads="1"/>
            </p:cNvSpPr>
            <p:nvPr/>
          </p:nvSpPr>
          <p:spPr bwMode="auto">
            <a:xfrm>
              <a:off x="7009689" y="2892448"/>
              <a:ext cx="414997" cy="391707"/>
            </a:xfrm>
            <a:custGeom>
              <a:avLst/>
              <a:gdLst>
                <a:gd name="T0" fmla="*/ 2147483646 w 83"/>
                <a:gd name="T1" fmla="*/ 2147483646 h 104"/>
                <a:gd name="T2" fmla="*/ 2147483646 w 83"/>
                <a:gd name="T3" fmla="*/ 2147483646 h 104"/>
                <a:gd name="T4" fmla="*/ 2147483646 w 83"/>
                <a:gd name="T5" fmla="*/ 2147483646 h 104"/>
                <a:gd name="T6" fmla="*/ 2147483646 w 83"/>
                <a:gd name="T7" fmla="*/ 2147483646 h 104"/>
                <a:gd name="T8" fmla="*/ 2147483646 w 83"/>
                <a:gd name="T9" fmla="*/ 2147483646 h 104"/>
                <a:gd name="T10" fmla="*/ 2147483646 w 83"/>
                <a:gd name="T11" fmla="*/ 2147483646 h 104"/>
                <a:gd name="T12" fmla="*/ 2147483646 w 83"/>
                <a:gd name="T13" fmla="*/ 2147483646 h 104"/>
                <a:gd name="T14" fmla="*/ 2147483646 w 83"/>
                <a:gd name="T15" fmla="*/ 2147483646 h 104"/>
                <a:gd name="T16" fmla="*/ 2147483646 w 83"/>
                <a:gd name="T17" fmla="*/ 2147483646 h 104"/>
                <a:gd name="T18" fmla="*/ 2147483646 w 83"/>
                <a:gd name="T19" fmla="*/ 2147483646 h 104"/>
                <a:gd name="T20" fmla="*/ 2147483646 w 83"/>
                <a:gd name="T21" fmla="*/ 2147483646 h 104"/>
                <a:gd name="T22" fmla="*/ 2147483646 w 83"/>
                <a:gd name="T23" fmla="*/ 2147483646 h 104"/>
                <a:gd name="T24" fmla="*/ 2147483646 w 83"/>
                <a:gd name="T25" fmla="*/ 2147483646 h 104"/>
                <a:gd name="T26" fmla="*/ 2147483646 w 83"/>
                <a:gd name="T27" fmla="*/ 0 h 104"/>
                <a:gd name="T28" fmla="*/ 2147483646 w 83"/>
                <a:gd name="T29" fmla="*/ 2147483646 h 104"/>
                <a:gd name="T30" fmla="*/ 2147483646 w 83"/>
                <a:gd name="T31" fmla="*/ 2147483646 h 104"/>
                <a:gd name="T32" fmla="*/ 2147483646 w 83"/>
                <a:gd name="T33" fmla="*/ 2147483646 h 104"/>
                <a:gd name="T34" fmla="*/ 2147483646 w 83"/>
                <a:gd name="T35" fmla="*/ 0 h 104"/>
                <a:gd name="T36" fmla="*/ 2147483646 w 83"/>
                <a:gd name="T37" fmla="*/ 2147483646 h 104"/>
                <a:gd name="T38" fmla="*/ 2147483646 w 83"/>
                <a:gd name="T39" fmla="*/ 2147483646 h 104"/>
                <a:gd name="T40" fmla="*/ 2147483646 w 83"/>
                <a:gd name="T41" fmla="*/ 2147483646 h 104"/>
                <a:gd name="T42" fmla="*/ 2147483646 w 83"/>
                <a:gd name="T43" fmla="*/ 2147483646 h 104"/>
                <a:gd name="T44" fmla="*/ 2147483646 w 83"/>
                <a:gd name="T45" fmla="*/ 2147483646 h 104"/>
                <a:gd name="T46" fmla="*/ 2147483646 w 83"/>
                <a:gd name="T47" fmla="*/ 2147483646 h 104"/>
                <a:gd name="T48" fmla="*/ 2147483646 w 83"/>
                <a:gd name="T49" fmla="*/ 2147483646 h 104"/>
                <a:gd name="T50" fmla="*/ 2147483646 w 83"/>
                <a:gd name="T51" fmla="*/ 2147483646 h 104"/>
                <a:gd name="T52" fmla="*/ 2147483646 w 83"/>
                <a:gd name="T53" fmla="*/ 2147483646 h 104"/>
                <a:gd name="T54" fmla="*/ 2147483646 w 83"/>
                <a:gd name="T55" fmla="*/ 2147483646 h 104"/>
                <a:gd name="T56" fmla="*/ 2147483646 w 83"/>
                <a:gd name="T57" fmla="*/ 2147483646 h 104"/>
                <a:gd name="T58" fmla="*/ 2147483646 w 83"/>
                <a:gd name="T59" fmla="*/ 2147483646 h 104"/>
                <a:gd name="T60" fmla="*/ 2147483646 w 83"/>
                <a:gd name="T61" fmla="*/ 2147483646 h 104"/>
                <a:gd name="T62" fmla="*/ 2147483646 w 83"/>
                <a:gd name="T63" fmla="*/ 2147483646 h 104"/>
                <a:gd name="T64" fmla="*/ 2147483646 w 83"/>
                <a:gd name="T65" fmla="*/ 2147483646 h 104"/>
                <a:gd name="T66" fmla="*/ 2147483646 w 83"/>
                <a:gd name="T67" fmla="*/ 2147483646 h 104"/>
                <a:gd name="T68" fmla="*/ 2147483646 w 83"/>
                <a:gd name="T69" fmla="*/ 2147483646 h 104"/>
                <a:gd name="T70" fmla="*/ 2147483646 w 83"/>
                <a:gd name="T71" fmla="*/ 2147483646 h 104"/>
                <a:gd name="T72" fmla="*/ 2147483646 w 83"/>
                <a:gd name="T73" fmla="*/ 2147483646 h 104"/>
                <a:gd name="T74" fmla="*/ 2147483646 w 83"/>
                <a:gd name="T75" fmla="*/ 2147483646 h 1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3"/>
                <a:gd name="T115" fmla="*/ 0 h 104"/>
                <a:gd name="T116" fmla="*/ 83 w 83"/>
                <a:gd name="T117" fmla="*/ 104 h 10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3" h="104">
                  <a:moveTo>
                    <a:pt x="46" y="66"/>
                  </a:moveTo>
                  <a:cubicBezTo>
                    <a:pt x="48" y="66"/>
                    <a:pt x="49" y="69"/>
                    <a:pt x="49" y="71"/>
                  </a:cubicBezTo>
                  <a:cubicBezTo>
                    <a:pt x="49" y="74"/>
                    <a:pt x="48" y="76"/>
                    <a:pt x="46" y="76"/>
                  </a:cubicBezTo>
                  <a:cubicBezTo>
                    <a:pt x="45" y="76"/>
                    <a:pt x="43" y="74"/>
                    <a:pt x="43" y="71"/>
                  </a:cubicBezTo>
                  <a:cubicBezTo>
                    <a:pt x="43" y="69"/>
                    <a:pt x="45" y="66"/>
                    <a:pt x="46" y="66"/>
                  </a:cubicBezTo>
                  <a:close/>
                  <a:moveTo>
                    <a:pt x="60" y="99"/>
                  </a:moveTo>
                  <a:cubicBezTo>
                    <a:pt x="62" y="104"/>
                    <a:pt x="62" y="104"/>
                    <a:pt x="62" y="104"/>
                  </a:cubicBezTo>
                  <a:cubicBezTo>
                    <a:pt x="69" y="104"/>
                    <a:pt x="69" y="104"/>
                    <a:pt x="69" y="104"/>
                  </a:cubicBezTo>
                  <a:cubicBezTo>
                    <a:pt x="69" y="91"/>
                    <a:pt x="69" y="91"/>
                    <a:pt x="69" y="91"/>
                  </a:cubicBezTo>
                  <a:cubicBezTo>
                    <a:pt x="74" y="85"/>
                    <a:pt x="77" y="77"/>
                    <a:pt x="77" y="69"/>
                  </a:cubicBezTo>
                  <a:cubicBezTo>
                    <a:pt x="77" y="64"/>
                    <a:pt x="76" y="59"/>
                    <a:pt x="74" y="54"/>
                  </a:cubicBezTo>
                  <a:cubicBezTo>
                    <a:pt x="80" y="48"/>
                    <a:pt x="83" y="37"/>
                    <a:pt x="78" y="27"/>
                  </a:cubicBezTo>
                  <a:cubicBezTo>
                    <a:pt x="70" y="28"/>
                    <a:pt x="63" y="32"/>
                    <a:pt x="58" y="37"/>
                  </a:cubicBezTo>
                  <a:cubicBezTo>
                    <a:pt x="57" y="36"/>
                    <a:pt x="54" y="36"/>
                    <a:pt x="52" y="35"/>
                  </a:cubicBezTo>
                  <a:cubicBezTo>
                    <a:pt x="51" y="38"/>
                    <a:pt x="51" y="38"/>
                    <a:pt x="51" y="38"/>
                  </a:cubicBezTo>
                  <a:cubicBezTo>
                    <a:pt x="44" y="37"/>
                    <a:pt x="40" y="37"/>
                    <a:pt x="32" y="38"/>
                  </a:cubicBezTo>
                  <a:cubicBezTo>
                    <a:pt x="31" y="35"/>
                    <a:pt x="31" y="35"/>
                    <a:pt x="31" y="35"/>
                  </a:cubicBezTo>
                  <a:cubicBezTo>
                    <a:pt x="29" y="35"/>
                    <a:pt x="26" y="36"/>
                    <a:pt x="24" y="37"/>
                  </a:cubicBezTo>
                  <a:cubicBezTo>
                    <a:pt x="20" y="32"/>
                    <a:pt x="12" y="28"/>
                    <a:pt x="5" y="27"/>
                  </a:cubicBezTo>
                  <a:cubicBezTo>
                    <a:pt x="0" y="37"/>
                    <a:pt x="3" y="48"/>
                    <a:pt x="8" y="54"/>
                  </a:cubicBezTo>
                  <a:cubicBezTo>
                    <a:pt x="6" y="59"/>
                    <a:pt x="5" y="63"/>
                    <a:pt x="5" y="69"/>
                  </a:cubicBezTo>
                  <a:cubicBezTo>
                    <a:pt x="5" y="77"/>
                    <a:pt x="8" y="84"/>
                    <a:pt x="12" y="90"/>
                  </a:cubicBezTo>
                  <a:cubicBezTo>
                    <a:pt x="13" y="104"/>
                    <a:pt x="13" y="104"/>
                    <a:pt x="13" y="104"/>
                  </a:cubicBezTo>
                  <a:cubicBezTo>
                    <a:pt x="20" y="104"/>
                    <a:pt x="20" y="104"/>
                    <a:pt x="20" y="104"/>
                  </a:cubicBezTo>
                  <a:cubicBezTo>
                    <a:pt x="22" y="99"/>
                    <a:pt x="22" y="99"/>
                    <a:pt x="22" y="99"/>
                  </a:cubicBezTo>
                  <a:cubicBezTo>
                    <a:pt x="27" y="102"/>
                    <a:pt x="34" y="104"/>
                    <a:pt x="41" y="104"/>
                  </a:cubicBezTo>
                  <a:cubicBezTo>
                    <a:pt x="48" y="104"/>
                    <a:pt x="55" y="102"/>
                    <a:pt x="60" y="99"/>
                  </a:cubicBezTo>
                  <a:close/>
                  <a:moveTo>
                    <a:pt x="42" y="0"/>
                  </a:moveTo>
                  <a:cubicBezTo>
                    <a:pt x="47" y="0"/>
                    <a:pt x="51" y="2"/>
                    <a:pt x="54" y="5"/>
                  </a:cubicBezTo>
                  <a:cubicBezTo>
                    <a:pt x="57" y="8"/>
                    <a:pt x="59" y="13"/>
                    <a:pt x="59" y="17"/>
                  </a:cubicBezTo>
                  <a:cubicBezTo>
                    <a:pt x="59" y="22"/>
                    <a:pt x="57" y="26"/>
                    <a:pt x="54" y="30"/>
                  </a:cubicBezTo>
                  <a:cubicBezTo>
                    <a:pt x="51" y="33"/>
                    <a:pt x="47" y="35"/>
                    <a:pt x="42" y="35"/>
                  </a:cubicBezTo>
                  <a:cubicBezTo>
                    <a:pt x="37" y="35"/>
                    <a:pt x="33" y="33"/>
                    <a:pt x="30" y="30"/>
                  </a:cubicBezTo>
                  <a:cubicBezTo>
                    <a:pt x="27" y="26"/>
                    <a:pt x="25" y="22"/>
                    <a:pt x="25" y="17"/>
                  </a:cubicBezTo>
                  <a:cubicBezTo>
                    <a:pt x="25" y="13"/>
                    <a:pt x="27" y="8"/>
                    <a:pt x="30" y="5"/>
                  </a:cubicBezTo>
                  <a:cubicBezTo>
                    <a:pt x="33" y="2"/>
                    <a:pt x="37" y="0"/>
                    <a:pt x="42" y="0"/>
                  </a:cubicBezTo>
                  <a:close/>
                  <a:moveTo>
                    <a:pt x="49" y="10"/>
                  </a:moveTo>
                  <a:cubicBezTo>
                    <a:pt x="51" y="12"/>
                    <a:pt x="52" y="15"/>
                    <a:pt x="52" y="17"/>
                  </a:cubicBezTo>
                  <a:cubicBezTo>
                    <a:pt x="52" y="20"/>
                    <a:pt x="51" y="23"/>
                    <a:pt x="49" y="24"/>
                  </a:cubicBezTo>
                  <a:cubicBezTo>
                    <a:pt x="47" y="26"/>
                    <a:pt x="45" y="27"/>
                    <a:pt x="42" y="27"/>
                  </a:cubicBezTo>
                  <a:cubicBezTo>
                    <a:pt x="39" y="27"/>
                    <a:pt x="37" y="26"/>
                    <a:pt x="35" y="24"/>
                  </a:cubicBezTo>
                  <a:cubicBezTo>
                    <a:pt x="33" y="23"/>
                    <a:pt x="32" y="20"/>
                    <a:pt x="32" y="17"/>
                  </a:cubicBezTo>
                  <a:cubicBezTo>
                    <a:pt x="32" y="15"/>
                    <a:pt x="33" y="12"/>
                    <a:pt x="35" y="10"/>
                  </a:cubicBezTo>
                  <a:cubicBezTo>
                    <a:pt x="37" y="9"/>
                    <a:pt x="39" y="8"/>
                    <a:pt x="42" y="8"/>
                  </a:cubicBezTo>
                  <a:cubicBezTo>
                    <a:pt x="45" y="8"/>
                    <a:pt x="47" y="9"/>
                    <a:pt x="49" y="10"/>
                  </a:cubicBezTo>
                  <a:close/>
                  <a:moveTo>
                    <a:pt x="41" y="57"/>
                  </a:moveTo>
                  <a:cubicBezTo>
                    <a:pt x="33" y="57"/>
                    <a:pt x="27" y="64"/>
                    <a:pt x="27" y="71"/>
                  </a:cubicBezTo>
                  <a:cubicBezTo>
                    <a:pt x="27" y="79"/>
                    <a:pt x="33" y="85"/>
                    <a:pt x="41" y="85"/>
                  </a:cubicBezTo>
                  <a:cubicBezTo>
                    <a:pt x="49" y="85"/>
                    <a:pt x="55" y="79"/>
                    <a:pt x="55" y="71"/>
                  </a:cubicBezTo>
                  <a:cubicBezTo>
                    <a:pt x="55" y="64"/>
                    <a:pt x="49" y="57"/>
                    <a:pt x="41" y="57"/>
                  </a:cubicBezTo>
                  <a:close/>
                  <a:moveTo>
                    <a:pt x="21" y="57"/>
                  </a:moveTo>
                  <a:cubicBezTo>
                    <a:pt x="21" y="56"/>
                    <a:pt x="21" y="55"/>
                    <a:pt x="21" y="54"/>
                  </a:cubicBezTo>
                  <a:cubicBezTo>
                    <a:pt x="22" y="52"/>
                    <a:pt x="23" y="51"/>
                    <a:pt x="24" y="50"/>
                  </a:cubicBezTo>
                  <a:cubicBezTo>
                    <a:pt x="26" y="49"/>
                    <a:pt x="27" y="49"/>
                    <a:pt x="29" y="48"/>
                  </a:cubicBezTo>
                  <a:cubicBezTo>
                    <a:pt x="31" y="48"/>
                    <a:pt x="32" y="49"/>
                    <a:pt x="34" y="49"/>
                  </a:cubicBezTo>
                  <a:cubicBezTo>
                    <a:pt x="33" y="53"/>
                    <a:pt x="33" y="53"/>
                    <a:pt x="33" y="53"/>
                  </a:cubicBezTo>
                  <a:cubicBezTo>
                    <a:pt x="31" y="53"/>
                    <a:pt x="30" y="53"/>
                    <a:pt x="29" y="53"/>
                  </a:cubicBezTo>
                  <a:cubicBezTo>
                    <a:pt x="28" y="53"/>
                    <a:pt x="27" y="53"/>
                    <a:pt x="27" y="54"/>
                  </a:cubicBezTo>
                  <a:cubicBezTo>
                    <a:pt x="26" y="54"/>
                    <a:pt x="26" y="54"/>
                    <a:pt x="25" y="55"/>
                  </a:cubicBezTo>
                  <a:cubicBezTo>
                    <a:pt x="25" y="56"/>
                    <a:pt x="25" y="56"/>
                    <a:pt x="25" y="57"/>
                  </a:cubicBezTo>
                  <a:cubicBezTo>
                    <a:pt x="21" y="57"/>
                    <a:pt x="21" y="57"/>
                    <a:pt x="21" y="57"/>
                  </a:cubicBezTo>
                  <a:close/>
                  <a:moveTo>
                    <a:pt x="62" y="57"/>
                  </a:moveTo>
                  <a:cubicBezTo>
                    <a:pt x="58" y="57"/>
                    <a:pt x="58" y="57"/>
                    <a:pt x="58" y="57"/>
                  </a:cubicBezTo>
                  <a:cubicBezTo>
                    <a:pt x="58" y="56"/>
                    <a:pt x="58" y="56"/>
                    <a:pt x="58" y="55"/>
                  </a:cubicBezTo>
                  <a:cubicBezTo>
                    <a:pt x="57" y="54"/>
                    <a:pt x="57" y="54"/>
                    <a:pt x="56" y="54"/>
                  </a:cubicBezTo>
                  <a:cubicBezTo>
                    <a:pt x="56" y="53"/>
                    <a:pt x="55" y="53"/>
                    <a:pt x="54" y="53"/>
                  </a:cubicBezTo>
                  <a:cubicBezTo>
                    <a:pt x="53" y="53"/>
                    <a:pt x="51" y="53"/>
                    <a:pt x="50" y="53"/>
                  </a:cubicBezTo>
                  <a:cubicBezTo>
                    <a:pt x="49" y="49"/>
                    <a:pt x="49" y="49"/>
                    <a:pt x="49" y="49"/>
                  </a:cubicBezTo>
                  <a:cubicBezTo>
                    <a:pt x="50" y="49"/>
                    <a:pt x="52" y="48"/>
                    <a:pt x="54" y="48"/>
                  </a:cubicBezTo>
                  <a:cubicBezTo>
                    <a:pt x="56" y="49"/>
                    <a:pt x="57" y="49"/>
                    <a:pt x="59" y="50"/>
                  </a:cubicBezTo>
                  <a:cubicBezTo>
                    <a:pt x="60" y="51"/>
                    <a:pt x="61" y="52"/>
                    <a:pt x="62" y="54"/>
                  </a:cubicBezTo>
                  <a:cubicBezTo>
                    <a:pt x="62" y="55"/>
                    <a:pt x="62" y="56"/>
                    <a:pt x="62" y="57"/>
                  </a:cubicBezTo>
                  <a:close/>
                  <a:moveTo>
                    <a:pt x="36" y="66"/>
                  </a:moveTo>
                  <a:cubicBezTo>
                    <a:pt x="37" y="66"/>
                    <a:pt x="39" y="69"/>
                    <a:pt x="39" y="71"/>
                  </a:cubicBezTo>
                  <a:cubicBezTo>
                    <a:pt x="39" y="74"/>
                    <a:pt x="37" y="76"/>
                    <a:pt x="36" y="76"/>
                  </a:cubicBezTo>
                  <a:cubicBezTo>
                    <a:pt x="34" y="76"/>
                    <a:pt x="33" y="74"/>
                    <a:pt x="33" y="71"/>
                  </a:cubicBezTo>
                  <a:cubicBezTo>
                    <a:pt x="33" y="69"/>
                    <a:pt x="34" y="66"/>
                    <a:pt x="36" y="66"/>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65" name="组合 64"/>
          <p:cNvGrpSpPr/>
          <p:nvPr/>
        </p:nvGrpSpPr>
        <p:grpSpPr>
          <a:xfrm>
            <a:off x="1572421" y="715348"/>
            <a:ext cx="1022880" cy="736240"/>
            <a:chOff x="1572421" y="715348"/>
            <a:chExt cx="1022880" cy="736240"/>
          </a:xfrm>
        </p:grpSpPr>
        <p:sp>
          <p:nvSpPr>
            <p:cNvPr id="5" name="矩形 7"/>
            <p:cNvSpPr>
              <a:spLocks noChangeArrowheads="1"/>
            </p:cNvSpPr>
            <p:nvPr/>
          </p:nvSpPr>
          <p:spPr bwMode="auto">
            <a:xfrm>
              <a:off x="1737577" y="756264"/>
              <a:ext cx="689866" cy="695324"/>
            </a:xfrm>
            <a:prstGeom prst="rect">
              <a:avLst/>
            </a:prstGeom>
            <a:solidFill>
              <a:schemeClr val="tx1">
                <a:lumMod val="75000"/>
                <a:lumOff val="25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42" name="目录文字"/>
            <p:cNvSpPr txBox="1"/>
            <p:nvPr/>
          </p:nvSpPr>
          <p:spPr>
            <a:xfrm>
              <a:off x="1807970" y="715348"/>
              <a:ext cx="551783" cy="58356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3200" b="1" dirty="0">
                  <a:solidFill>
                    <a:srgbClr val="4363FD"/>
                  </a:solidFill>
                  <a:effectLst>
                    <a:outerShdw blurRad="50800" dist="38100" dir="2700000" algn="tl" rotWithShape="0">
                      <a:prstClr val="black">
                        <a:alpha val="40000"/>
                      </a:prstClr>
                    </a:outerShdw>
                  </a:effectLst>
                  <a:latin typeface="阿里巴巴普惠体 B" panose="00020600040101010101" charset="-122"/>
                  <a:ea typeface="阿里巴巴普惠体 B" panose="00020600040101010101" charset="-122"/>
                  <a:cs typeface="阿里巴巴普惠体 R" panose="00020600040101010101" charset="-122"/>
                </a:rPr>
                <a:t>A</a:t>
              </a:r>
            </a:p>
          </p:txBody>
        </p:sp>
        <p:sp>
          <p:nvSpPr>
            <p:cNvPr id="43" name="文本框 21"/>
            <p:cNvSpPr txBox="1">
              <a:spLocks noChangeArrowheads="1"/>
            </p:cNvSpPr>
            <p:nvPr/>
          </p:nvSpPr>
          <p:spPr bwMode="auto">
            <a:xfrm>
              <a:off x="1572421" y="1173252"/>
              <a:ext cx="1022880" cy="229870"/>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1100">
                  <a:solidFill>
                    <a:srgbClr val="9BC742"/>
                  </a:solidFill>
                  <a:effectLst/>
                  <a:latin typeface="方正兰亭黑_GBK" panose="02000000000000000000" pitchFamily="2" charset="-122"/>
                  <a:ea typeface="方正兰亭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900" dirty="0">
                  <a:solidFill>
                    <a:srgbClr val="4363FD"/>
                  </a:solidFill>
                  <a:latin typeface="阿里巴巴普惠体 B" panose="00020600040101010101" charset="-122"/>
                  <a:ea typeface="阿里巴巴普惠体 B" panose="00020600040101010101" charset="-122"/>
                  <a:cs typeface="Arial" panose="020B0604020202020204" pitchFamily="34" charset="0"/>
                </a:rPr>
                <a:t>Add the title</a:t>
              </a:r>
            </a:p>
          </p:txBody>
        </p:sp>
      </p:grpSp>
      <p:grpSp>
        <p:nvGrpSpPr>
          <p:cNvPr id="66" name="组合 65"/>
          <p:cNvGrpSpPr/>
          <p:nvPr/>
        </p:nvGrpSpPr>
        <p:grpSpPr>
          <a:xfrm>
            <a:off x="1580041" y="1728148"/>
            <a:ext cx="1022880" cy="715628"/>
            <a:chOff x="1572421" y="1728148"/>
            <a:chExt cx="1022880" cy="715628"/>
          </a:xfrm>
        </p:grpSpPr>
        <p:sp>
          <p:nvSpPr>
            <p:cNvPr id="9" name="矩形 15"/>
            <p:cNvSpPr>
              <a:spLocks noChangeArrowheads="1"/>
            </p:cNvSpPr>
            <p:nvPr/>
          </p:nvSpPr>
          <p:spPr bwMode="auto">
            <a:xfrm>
              <a:off x="1737577" y="1748452"/>
              <a:ext cx="689866" cy="695324"/>
            </a:xfrm>
            <a:prstGeom prst="rect">
              <a:avLst/>
            </a:prstGeom>
            <a:solidFill>
              <a:schemeClr val="tx1">
                <a:lumMod val="75000"/>
                <a:lumOff val="25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4363FD"/>
                </a:solidFill>
                <a:latin typeface="阿里巴巴普惠体 B" panose="00020600040101010101" charset="-122"/>
                <a:ea typeface="阿里巴巴普惠体 B" panose="00020600040101010101" charset="-122"/>
                <a:cs typeface="阿里巴巴普惠体 R" panose="00020600040101010101" charset="-122"/>
              </a:endParaRPr>
            </a:p>
          </p:txBody>
        </p:sp>
        <p:sp>
          <p:nvSpPr>
            <p:cNvPr id="46" name="目录文字"/>
            <p:cNvSpPr txBox="1"/>
            <p:nvPr/>
          </p:nvSpPr>
          <p:spPr>
            <a:xfrm>
              <a:off x="1807970" y="1728148"/>
              <a:ext cx="551783" cy="58477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3200" b="1" dirty="0">
                  <a:solidFill>
                    <a:srgbClr val="4363FD"/>
                  </a:solidFill>
                  <a:effectLst>
                    <a:outerShdw blurRad="50800" dist="38100" dir="2700000" algn="tl" rotWithShape="0">
                      <a:prstClr val="black">
                        <a:alpha val="40000"/>
                      </a:prstClr>
                    </a:outerShdw>
                  </a:effectLst>
                  <a:latin typeface="阿里巴巴普惠体 B" panose="00020600040101010101" charset="-122"/>
                  <a:ea typeface="阿里巴巴普惠体 B" panose="00020600040101010101" charset="-122"/>
                  <a:cs typeface="阿里巴巴普惠体 R" panose="00020600040101010101" charset="-122"/>
                </a:rPr>
                <a:t>B</a:t>
              </a:r>
            </a:p>
          </p:txBody>
        </p:sp>
        <p:sp>
          <p:nvSpPr>
            <p:cNvPr id="47" name="文本框 21"/>
            <p:cNvSpPr txBox="1">
              <a:spLocks noChangeArrowheads="1"/>
            </p:cNvSpPr>
            <p:nvPr/>
          </p:nvSpPr>
          <p:spPr bwMode="auto">
            <a:xfrm>
              <a:off x="1572421" y="2186052"/>
              <a:ext cx="1022880" cy="230832"/>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1100">
                  <a:solidFill>
                    <a:srgbClr val="9BC742"/>
                  </a:solidFill>
                  <a:effectLst/>
                  <a:latin typeface="方正兰亭黑_GBK" panose="02000000000000000000" pitchFamily="2" charset="-122"/>
                  <a:ea typeface="方正兰亭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900" dirty="0">
                  <a:solidFill>
                    <a:srgbClr val="4363FD"/>
                  </a:solidFill>
                  <a:latin typeface="阿里巴巴普惠体 B" panose="00020600040101010101" charset="-122"/>
                  <a:ea typeface="阿里巴巴普惠体 B" panose="00020600040101010101" charset="-122"/>
                  <a:cs typeface="Arial" panose="020B0604020202020204" pitchFamily="34" charset="0"/>
                </a:rPr>
                <a:t>Add the title</a:t>
              </a:r>
            </a:p>
          </p:txBody>
        </p:sp>
      </p:grpSp>
      <p:grpSp>
        <p:nvGrpSpPr>
          <p:cNvPr id="67" name="组合 66"/>
          <p:cNvGrpSpPr/>
          <p:nvPr/>
        </p:nvGrpSpPr>
        <p:grpSpPr>
          <a:xfrm>
            <a:off x="1580041" y="2722093"/>
            <a:ext cx="1022880" cy="713871"/>
            <a:chOff x="1572421" y="2722093"/>
            <a:chExt cx="1022880" cy="713871"/>
          </a:xfrm>
        </p:grpSpPr>
        <p:sp>
          <p:nvSpPr>
            <p:cNvPr id="13" name="矩形 19"/>
            <p:cNvSpPr>
              <a:spLocks noChangeArrowheads="1"/>
            </p:cNvSpPr>
            <p:nvPr/>
          </p:nvSpPr>
          <p:spPr bwMode="auto">
            <a:xfrm>
              <a:off x="1737577" y="2740640"/>
              <a:ext cx="689866" cy="695324"/>
            </a:xfrm>
            <a:prstGeom prst="rect">
              <a:avLst/>
            </a:prstGeom>
            <a:solidFill>
              <a:schemeClr val="tx1">
                <a:lumMod val="75000"/>
                <a:lumOff val="25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4363FD"/>
                </a:solidFill>
                <a:latin typeface="阿里巴巴普惠体 B" panose="00020600040101010101" charset="-122"/>
                <a:ea typeface="阿里巴巴普惠体 B" panose="00020600040101010101" charset="-122"/>
                <a:cs typeface="阿里巴巴普惠体 R" panose="00020600040101010101" charset="-122"/>
              </a:endParaRPr>
            </a:p>
          </p:txBody>
        </p:sp>
        <p:sp>
          <p:nvSpPr>
            <p:cNvPr id="49" name="目录文字"/>
            <p:cNvSpPr txBox="1"/>
            <p:nvPr/>
          </p:nvSpPr>
          <p:spPr>
            <a:xfrm>
              <a:off x="1807970" y="2722093"/>
              <a:ext cx="551783" cy="58477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3200" b="1" dirty="0">
                  <a:solidFill>
                    <a:srgbClr val="4363FD"/>
                  </a:solidFill>
                  <a:effectLst>
                    <a:outerShdw blurRad="50800" dist="38100" dir="2700000" algn="tl" rotWithShape="0">
                      <a:prstClr val="black">
                        <a:alpha val="40000"/>
                      </a:prstClr>
                    </a:outerShdw>
                  </a:effectLst>
                  <a:latin typeface="阿里巴巴普惠体 B" panose="00020600040101010101" charset="-122"/>
                  <a:ea typeface="阿里巴巴普惠体 B" panose="00020600040101010101" charset="-122"/>
                  <a:cs typeface="阿里巴巴普惠体 R" panose="00020600040101010101" charset="-122"/>
                </a:rPr>
                <a:t>C</a:t>
              </a:r>
            </a:p>
          </p:txBody>
        </p:sp>
        <p:sp>
          <p:nvSpPr>
            <p:cNvPr id="50" name="文本框 21"/>
            <p:cNvSpPr txBox="1">
              <a:spLocks noChangeArrowheads="1"/>
            </p:cNvSpPr>
            <p:nvPr/>
          </p:nvSpPr>
          <p:spPr bwMode="auto">
            <a:xfrm>
              <a:off x="1572421" y="3179997"/>
              <a:ext cx="1022880" cy="230832"/>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1100">
                  <a:solidFill>
                    <a:srgbClr val="9BC742"/>
                  </a:solidFill>
                  <a:effectLst/>
                  <a:latin typeface="方正兰亭黑_GBK" panose="02000000000000000000" pitchFamily="2" charset="-122"/>
                  <a:ea typeface="方正兰亭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900" dirty="0">
                  <a:solidFill>
                    <a:srgbClr val="4363FD"/>
                  </a:solidFill>
                  <a:latin typeface="阿里巴巴普惠体 B" panose="00020600040101010101" charset="-122"/>
                  <a:ea typeface="阿里巴巴普惠体 B" panose="00020600040101010101" charset="-122"/>
                  <a:cs typeface="Arial" panose="020B0604020202020204" pitchFamily="34" charset="0"/>
                </a:rPr>
                <a:t>Add the title</a:t>
              </a:r>
            </a:p>
          </p:txBody>
        </p:sp>
      </p:grpSp>
      <p:grpSp>
        <p:nvGrpSpPr>
          <p:cNvPr id="68" name="组合 67"/>
          <p:cNvGrpSpPr/>
          <p:nvPr/>
        </p:nvGrpSpPr>
        <p:grpSpPr>
          <a:xfrm>
            <a:off x="1580041" y="3725216"/>
            <a:ext cx="1022880" cy="702935"/>
            <a:chOff x="1572421" y="3725216"/>
            <a:chExt cx="1022880" cy="702935"/>
          </a:xfrm>
        </p:grpSpPr>
        <p:sp>
          <p:nvSpPr>
            <p:cNvPr id="17" name="矩形 23"/>
            <p:cNvSpPr>
              <a:spLocks noChangeArrowheads="1"/>
            </p:cNvSpPr>
            <p:nvPr/>
          </p:nvSpPr>
          <p:spPr bwMode="auto">
            <a:xfrm>
              <a:off x="1737577" y="3732827"/>
              <a:ext cx="689866" cy="695324"/>
            </a:xfrm>
            <a:prstGeom prst="rect">
              <a:avLst/>
            </a:prstGeom>
            <a:solidFill>
              <a:schemeClr val="tx1">
                <a:lumMod val="75000"/>
                <a:lumOff val="25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4363FD"/>
                </a:solidFill>
                <a:latin typeface="阿里巴巴普惠体 B" panose="00020600040101010101" charset="-122"/>
                <a:ea typeface="阿里巴巴普惠体 B" panose="00020600040101010101" charset="-122"/>
                <a:cs typeface="阿里巴巴普惠体 R" panose="00020600040101010101" charset="-122"/>
              </a:endParaRPr>
            </a:p>
          </p:txBody>
        </p:sp>
        <p:sp>
          <p:nvSpPr>
            <p:cNvPr id="52" name="目录文字"/>
            <p:cNvSpPr txBox="1"/>
            <p:nvPr/>
          </p:nvSpPr>
          <p:spPr>
            <a:xfrm>
              <a:off x="1807970" y="3725216"/>
              <a:ext cx="551783" cy="58477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36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2700000" scaled="1"/>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3200" b="1" dirty="0">
                  <a:solidFill>
                    <a:srgbClr val="4363FD"/>
                  </a:solidFill>
                  <a:effectLst>
                    <a:outerShdw blurRad="50800" dist="38100" dir="2700000" algn="tl" rotWithShape="0">
                      <a:prstClr val="black">
                        <a:alpha val="40000"/>
                      </a:prstClr>
                    </a:outerShdw>
                  </a:effectLst>
                  <a:latin typeface="阿里巴巴普惠体 B" panose="00020600040101010101" charset="-122"/>
                  <a:ea typeface="阿里巴巴普惠体 B" panose="00020600040101010101" charset="-122"/>
                  <a:cs typeface="阿里巴巴普惠体 R" panose="00020600040101010101" charset="-122"/>
                </a:rPr>
                <a:t>D</a:t>
              </a:r>
            </a:p>
          </p:txBody>
        </p:sp>
        <p:sp>
          <p:nvSpPr>
            <p:cNvPr id="53" name="文本框 21"/>
            <p:cNvSpPr txBox="1">
              <a:spLocks noChangeArrowheads="1"/>
            </p:cNvSpPr>
            <p:nvPr/>
          </p:nvSpPr>
          <p:spPr bwMode="auto">
            <a:xfrm>
              <a:off x="1572421" y="4183120"/>
              <a:ext cx="1022880" cy="230832"/>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eaLnBrk="1" hangingPunct="1">
                <a:buFont typeface="Arial" panose="020B0604020202020204" pitchFamily="34" charset="0"/>
                <a:buNone/>
                <a:defRPr sz="1100">
                  <a:solidFill>
                    <a:srgbClr val="9BC742"/>
                  </a:solidFill>
                  <a:effectLst/>
                  <a:latin typeface="方正兰亭黑_GBK" panose="02000000000000000000" pitchFamily="2" charset="-122"/>
                  <a:ea typeface="方正兰亭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ctr"/>
              <a:r>
                <a:rPr lang="en-US" altLang="zh-CN" sz="900" dirty="0">
                  <a:solidFill>
                    <a:srgbClr val="4363FD"/>
                  </a:solidFill>
                  <a:latin typeface="阿里巴巴普惠体 B" panose="00020600040101010101" charset="-122"/>
                  <a:ea typeface="阿里巴巴普惠体 B" panose="00020600040101010101" charset="-122"/>
                  <a:cs typeface="Arial" panose="020B0604020202020204" pitchFamily="34" charset="0"/>
                </a:rPr>
                <a:t>Add the title</a:t>
              </a:r>
            </a:p>
          </p:txBody>
        </p:sp>
      </p:grpSp>
      <p:grpSp>
        <p:nvGrpSpPr>
          <p:cNvPr id="74" name="组合 73"/>
          <p:cNvGrpSpPr/>
          <p:nvPr/>
        </p:nvGrpSpPr>
        <p:grpSpPr>
          <a:xfrm>
            <a:off x="2522307" y="1818872"/>
            <a:ext cx="3892907" cy="534551"/>
            <a:chOff x="2522307" y="1818872"/>
            <a:chExt cx="3892907" cy="534551"/>
          </a:xfrm>
        </p:grpSpPr>
        <p:sp>
          <p:nvSpPr>
            <p:cNvPr id="56" name="文本框 21"/>
            <p:cNvSpPr txBox="1">
              <a:spLocks noChangeArrowheads="1"/>
            </p:cNvSpPr>
            <p:nvPr/>
          </p:nvSpPr>
          <p:spPr bwMode="auto">
            <a:xfrm>
              <a:off x="2522307" y="1818872"/>
              <a:ext cx="1705062" cy="30670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400" dirty="0">
                  <a:solidFill>
                    <a:schemeClr val="tx1">
                      <a:lumMod val="75000"/>
                      <a:lumOff val="25000"/>
                    </a:schemeClr>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57" name="矩形 56"/>
            <p:cNvSpPr/>
            <p:nvPr/>
          </p:nvSpPr>
          <p:spPr>
            <a:xfrm>
              <a:off x="2522307" y="2046718"/>
              <a:ext cx="3892907" cy="306705"/>
            </a:xfrm>
            <a:prstGeom prst="rect">
              <a:avLst/>
            </a:prstGeom>
          </p:spPr>
          <p:txBody>
            <a:bodyPr wrap="square">
              <a:spAutoFit/>
            </a:bodyPr>
            <a:lstStyle/>
            <a:p>
              <a:pPr eaLnBrk="1" hangingPunct="1"/>
              <a:r>
                <a:rPr lang="zh-CN" altLang="en-US" sz="700" dirty="0">
                  <a:solidFill>
                    <a:schemeClr val="tx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请添加文字请添加文字请添加文字请添加文字请添加文字请添加文字请添加文字请添加文字请添加文字请添加文字请添加文字请添加</a:t>
              </a:r>
            </a:p>
          </p:txBody>
        </p:sp>
      </p:grpSp>
      <p:grpSp>
        <p:nvGrpSpPr>
          <p:cNvPr id="75" name="组合 74"/>
          <p:cNvGrpSpPr/>
          <p:nvPr/>
        </p:nvGrpSpPr>
        <p:grpSpPr>
          <a:xfrm>
            <a:off x="2522307" y="2811059"/>
            <a:ext cx="3892907" cy="534551"/>
            <a:chOff x="2522307" y="2811059"/>
            <a:chExt cx="3892907" cy="534551"/>
          </a:xfrm>
        </p:grpSpPr>
        <p:sp>
          <p:nvSpPr>
            <p:cNvPr id="59" name="文本框 21"/>
            <p:cNvSpPr txBox="1">
              <a:spLocks noChangeArrowheads="1"/>
            </p:cNvSpPr>
            <p:nvPr/>
          </p:nvSpPr>
          <p:spPr bwMode="auto">
            <a:xfrm>
              <a:off x="2522307" y="2811059"/>
              <a:ext cx="1705062" cy="30670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400" dirty="0">
                  <a:solidFill>
                    <a:schemeClr val="tx1">
                      <a:lumMod val="75000"/>
                      <a:lumOff val="25000"/>
                    </a:schemeClr>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60" name="矩形 59"/>
            <p:cNvSpPr/>
            <p:nvPr/>
          </p:nvSpPr>
          <p:spPr>
            <a:xfrm>
              <a:off x="2522307" y="3038905"/>
              <a:ext cx="3892907" cy="306705"/>
            </a:xfrm>
            <a:prstGeom prst="rect">
              <a:avLst/>
            </a:prstGeom>
          </p:spPr>
          <p:txBody>
            <a:bodyPr wrap="square">
              <a:spAutoFit/>
            </a:bodyPr>
            <a:lstStyle/>
            <a:p>
              <a:pPr eaLnBrk="1" hangingPunct="1"/>
              <a:r>
                <a:rPr lang="zh-CN" altLang="en-US" sz="700" dirty="0">
                  <a:solidFill>
                    <a:schemeClr val="tx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请添加文字请添加文字请添加文字请添加文字请添加文字请添加文字请添加文字请添加文字请添加文字请添加文字请添加文字请添加</a:t>
              </a:r>
            </a:p>
          </p:txBody>
        </p:sp>
      </p:grpSp>
      <p:grpSp>
        <p:nvGrpSpPr>
          <p:cNvPr id="76" name="组合 75"/>
          <p:cNvGrpSpPr/>
          <p:nvPr/>
        </p:nvGrpSpPr>
        <p:grpSpPr>
          <a:xfrm>
            <a:off x="2522307" y="3812677"/>
            <a:ext cx="3892907" cy="534551"/>
            <a:chOff x="2522307" y="3812677"/>
            <a:chExt cx="3892907" cy="534551"/>
          </a:xfrm>
        </p:grpSpPr>
        <p:sp>
          <p:nvSpPr>
            <p:cNvPr id="62" name="文本框 21"/>
            <p:cNvSpPr txBox="1">
              <a:spLocks noChangeArrowheads="1"/>
            </p:cNvSpPr>
            <p:nvPr/>
          </p:nvSpPr>
          <p:spPr bwMode="auto">
            <a:xfrm>
              <a:off x="2522307" y="3812677"/>
              <a:ext cx="1705062" cy="30670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400" dirty="0">
                  <a:solidFill>
                    <a:schemeClr val="tx1">
                      <a:lumMod val="75000"/>
                      <a:lumOff val="25000"/>
                    </a:schemeClr>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63" name="矩形 62"/>
            <p:cNvSpPr/>
            <p:nvPr/>
          </p:nvSpPr>
          <p:spPr>
            <a:xfrm>
              <a:off x="2522307" y="4040523"/>
              <a:ext cx="3892907" cy="306705"/>
            </a:xfrm>
            <a:prstGeom prst="rect">
              <a:avLst/>
            </a:prstGeom>
          </p:spPr>
          <p:txBody>
            <a:bodyPr wrap="square">
              <a:spAutoFit/>
            </a:bodyPr>
            <a:lstStyle/>
            <a:p>
              <a:pPr eaLnBrk="1" hangingPunct="1"/>
              <a:r>
                <a:rPr lang="zh-CN" altLang="en-US" sz="700" dirty="0">
                  <a:solidFill>
                    <a:schemeClr val="tx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请添加文字请添加文字请添加文字请添加文字请添加文字请添加文字请添加文字请添加文字请添加文字请添加文字请添加文字请添加</a:t>
              </a:r>
            </a:p>
          </p:txBody>
        </p:sp>
      </p:grpSp>
      <p:pic>
        <p:nvPicPr>
          <p:cNvPr id="15" name="图片 14" descr="装饰图-1"/>
          <p:cNvPicPr>
            <a:picLocks noChangeAspect="1"/>
          </p:cNvPicPr>
          <p:nvPr/>
        </p:nvPicPr>
        <p:blipFill>
          <a:blip r:embed="rId3"/>
          <a:stretch>
            <a:fillRect/>
          </a:stretch>
        </p:blipFill>
        <p:spPr>
          <a:xfrm>
            <a:off x="92710" y="97790"/>
            <a:ext cx="871220" cy="680085"/>
          </a:xfrm>
          <a:prstGeom prst="rect">
            <a:avLst/>
          </a:prstGeom>
        </p:spPr>
      </p:pic>
      <p:sp>
        <p:nvSpPr>
          <p:cNvPr id="11" name="文本框 10"/>
          <p:cNvSpPr txBox="1"/>
          <p:nvPr/>
        </p:nvSpPr>
        <p:spPr>
          <a:xfrm>
            <a:off x="715645" y="256540"/>
            <a:ext cx="4145915" cy="645160"/>
          </a:xfrm>
          <a:prstGeom prst="rect">
            <a:avLst/>
          </a:prstGeom>
          <a:noFill/>
        </p:spPr>
        <p:txBody>
          <a:bodyPr wrap="square" rtlCol="0">
            <a:spAutoFit/>
          </a:bodyPr>
          <a:lstStyle/>
          <a:p>
            <a:r>
              <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点击此处添加标题</a:t>
            </a:r>
            <a:endPar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endParaRPr>
          </a:p>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cxnSp>
        <p:nvCxnSpPr>
          <p:cNvPr id="19" name="直接连接符 18"/>
          <p:cNvCxnSpPr/>
          <p:nvPr/>
        </p:nvCxnSpPr>
        <p:spPr>
          <a:xfrm>
            <a:off x="2903220" y="445770"/>
            <a:ext cx="5859780" cy="0"/>
          </a:xfrm>
          <a:prstGeom prst="line">
            <a:avLst/>
          </a:prstGeom>
          <a:ln w="12700">
            <a:solidFill>
              <a:srgbClr val="3969FA"/>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par>
                                <p:cTn id="11" presetID="3" presetClass="entr" presetSubtype="1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blinds(horizontal)">
                                      <p:cBhvr>
                                        <p:cTn id="13" dur="500"/>
                                        <p:tgtEl>
                                          <p:spTgt spid="19"/>
                                        </p:tgtEl>
                                      </p:cBhvr>
                                    </p:animEffect>
                                  </p:childTnLst>
                                </p:cTn>
                              </p:par>
                            </p:childTnLst>
                          </p:cTn>
                        </p:par>
                        <p:par>
                          <p:cTn id="14" fill="hold">
                            <p:stCondLst>
                              <p:cond delay="500"/>
                            </p:stCondLst>
                            <p:childTnLst>
                              <p:par>
                                <p:cTn id="15" presetID="3" presetClass="entr" presetSubtype="10" fill="hold" nodeType="afterEffect">
                                  <p:stCondLst>
                                    <p:cond delay="0"/>
                                  </p:stCondLst>
                                  <p:childTnLst>
                                    <p:set>
                                      <p:cBhvr>
                                        <p:cTn id="16" dur="1" fill="hold">
                                          <p:stCondLst>
                                            <p:cond delay="0"/>
                                          </p:stCondLst>
                                        </p:cTn>
                                        <p:tgtEl>
                                          <p:spTgt spid="65"/>
                                        </p:tgtEl>
                                        <p:attrNameLst>
                                          <p:attrName>style.visibility</p:attrName>
                                        </p:attrNameLst>
                                      </p:cBhvr>
                                      <p:to>
                                        <p:strVal val="visible"/>
                                      </p:to>
                                    </p:set>
                                    <p:animEffect transition="in" filter="blinds(horizontal)">
                                      <p:cBhvr>
                                        <p:cTn id="17" dur="500"/>
                                        <p:tgtEl>
                                          <p:spTgt spid="65"/>
                                        </p:tgtEl>
                                      </p:cBhvr>
                                    </p:animEffect>
                                  </p:childTnLst>
                                </p:cTn>
                              </p:par>
                              <p:par>
                                <p:cTn id="18" presetID="3" presetClass="entr" presetSubtype="10" fill="hold" nodeType="withEffect">
                                  <p:stCondLst>
                                    <p:cond delay="0"/>
                                  </p:stCondLst>
                                  <p:childTnLst>
                                    <p:set>
                                      <p:cBhvr>
                                        <p:cTn id="19" dur="1" fill="hold">
                                          <p:stCondLst>
                                            <p:cond delay="0"/>
                                          </p:stCondLst>
                                        </p:cTn>
                                        <p:tgtEl>
                                          <p:spTgt spid="69"/>
                                        </p:tgtEl>
                                        <p:attrNameLst>
                                          <p:attrName>style.visibility</p:attrName>
                                        </p:attrNameLst>
                                      </p:cBhvr>
                                      <p:to>
                                        <p:strVal val="visible"/>
                                      </p:to>
                                    </p:set>
                                    <p:animEffect transition="in" filter="blinds(horizontal)">
                                      <p:cBhvr>
                                        <p:cTn id="20" dur="500"/>
                                        <p:tgtEl>
                                          <p:spTgt spid="69"/>
                                        </p:tgtEl>
                                      </p:cBhvr>
                                    </p:animEffect>
                                  </p:childTnLst>
                                </p:cTn>
                              </p:par>
                              <p:par>
                                <p:cTn id="21" presetID="3" presetClass="entr" presetSubtype="10" fill="hold" nodeType="withEffect">
                                  <p:stCondLst>
                                    <p:cond delay="0"/>
                                  </p:stCondLst>
                                  <p:childTnLst>
                                    <p:set>
                                      <p:cBhvr>
                                        <p:cTn id="22" dur="1" fill="hold">
                                          <p:stCondLst>
                                            <p:cond delay="0"/>
                                          </p:stCondLst>
                                        </p:cTn>
                                        <p:tgtEl>
                                          <p:spTgt spid="66"/>
                                        </p:tgtEl>
                                        <p:attrNameLst>
                                          <p:attrName>style.visibility</p:attrName>
                                        </p:attrNameLst>
                                      </p:cBhvr>
                                      <p:to>
                                        <p:strVal val="visible"/>
                                      </p:to>
                                    </p:set>
                                    <p:animEffect transition="in" filter="blinds(horizontal)">
                                      <p:cBhvr>
                                        <p:cTn id="23" dur="500"/>
                                        <p:tgtEl>
                                          <p:spTgt spid="66"/>
                                        </p:tgtEl>
                                      </p:cBhvr>
                                    </p:animEffect>
                                  </p:childTnLst>
                                </p:cTn>
                              </p:par>
                              <p:par>
                                <p:cTn id="24" presetID="3" presetClass="entr" presetSubtype="10" fill="hold" nodeType="withEffect">
                                  <p:stCondLst>
                                    <p:cond delay="0"/>
                                  </p:stCondLst>
                                  <p:childTnLst>
                                    <p:set>
                                      <p:cBhvr>
                                        <p:cTn id="25" dur="1" fill="hold">
                                          <p:stCondLst>
                                            <p:cond delay="0"/>
                                          </p:stCondLst>
                                        </p:cTn>
                                        <p:tgtEl>
                                          <p:spTgt spid="70"/>
                                        </p:tgtEl>
                                        <p:attrNameLst>
                                          <p:attrName>style.visibility</p:attrName>
                                        </p:attrNameLst>
                                      </p:cBhvr>
                                      <p:to>
                                        <p:strVal val="visible"/>
                                      </p:to>
                                    </p:set>
                                    <p:animEffect transition="in" filter="blinds(horizontal)">
                                      <p:cBhvr>
                                        <p:cTn id="26" dur="500"/>
                                        <p:tgtEl>
                                          <p:spTgt spid="70"/>
                                        </p:tgtEl>
                                      </p:cBhvr>
                                    </p:animEffect>
                                  </p:childTnLst>
                                </p:cTn>
                              </p:par>
                              <p:par>
                                <p:cTn id="27" presetID="3" presetClass="entr" presetSubtype="10" fill="hold" nodeType="withEffect">
                                  <p:stCondLst>
                                    <p:cond delay="0"/>
                                  </p:stCondLst>
                                  <p:childTnLst>
                                    <p:set>
                                      <p:cBhvr>
                                        <p:cTn id="28" dur="1" fill="hold">
                                          <p:stCondLst>
                                            <p:cond delay="0"/>
                                          </p:stCondLst>
                                        </p:cTn>
                                        <p:tgtEl>
                                          <p:spTgt spid="67"/>
                                        </p:tgtEl>
                                        <p:attrNameLst>
                                          <p:attrName>style.visibility</p:attrName>
                                        </p:attrNameLst>
                                      </p:cBhvr>
                                      <p:to>
                                        <p:strVal val="visible"/>
                                      </p:to>
                                    </p:set>
                                    <p:animEffect transition="in" filter="blinds(horizontal)">
                                      <p:cBhvr>
                                        <p:cTn id="29" dur="500"/>
                                        <p:tgtEl>
                                          <p:spTgt spid="67"/>
                                        </p:tgtEl>
                                      </p:cBhvr>
                                    </p:animEffect>
                                  </p:childTnLst>
                                </p:cTn>
                              </p:par>
                              <p:par>
                                <p:cTn id="30" presetID="3" presetClass="entr" presetSubtype="10" fill="hold" nodeType="withEffect">
                                  <p:stCondLst>
                                    <p:cond delay="0"/>
                                  </p:stCondLst>
                                  <p:childTnLst>
                                    <p:set>
                                      <p:cBhvr>
                                        <p:cTn id="31" dur="1" fill="hold">
                                          <p:stCondLst>
                                            <p:cond delay="0"/>
                                          </p:stCondLst>
                                        </p:cTn>
                                        <p:tgtEl>
                                          <p:spTgt spid="71"/>
                                        </p:tgtEl>
                                        <p:attrNameLst>
                                          <p:attrName>style.visibility</p:attrName>
                                        </p:attrNameLst>
                                      </p:cBhvr>
                                      <p:to>
                                        <p:strVal val="visible"/>
                                      </p:to>
                                    </p:set>
                                    <p:animEffect transition="in" filter="blinds(horizontal)">
                                      <p:cBhvr>
                                        <p:cTn id="32" dur="500"/>
                                        <p:tgtEl>
                                          <p:spTgt spid="71"/>
                                        </p:tgtEl>
                                      </p:cBhvr>
                                    </p:animEffect>
                                  </p:childTnLst>
                                </p:cTn>
                              </p:par>
                              <p:par>
                                <p:cTn id="33" presetID="3" presetClass="entr" presetSubtype="10" fill="hold" nodeType="withEffect">
                                  <p:stCondLst>
                                    <p:cond delay="0"/>
                                  </p:stCondLst>
                                  <p:childTnLst>
                                    <p:set>
                                      <p:cBhvr>
                                        <p:cTn id="34" dur="1" fill="hold">
                                          <p:stCondLst>
                                            <p:cond delay="0"/>
                                          </p:stCondLst>
                                        </p:cTn>
                                        <p:tgtEl>
                                          <p:spTgt spid="68"/>
                                        </p:tgtEl>
                                        <p:attrNameLst>
                                          <p:attrName>style.visibility</p:attrName>
                                        </p:attrNameLst>
                                      </p:cBhvr>
                                      <p:to>
                                        <p:strVal val="visible"/>
                                      </p:to>
                                    </p:set>
                                    <p:animEffect transition="in" filter="blinds(horizontal)">
                                      <p:cBhvr>
                                        <p:cTn id="35" dur="500"/>
                                        <p:tgtEl>
                                          <p:spTgt spid="68"/>
                                        </p:tgtEl>
                                      </p:cBhvr>
                                    </p:animEffect>
                                  </p:childTnLst>
                                </p:cTn>
                              </p:par>
                              <p:par>
                                <p:cTn id="36" presetID="3" presetClass="entr" presetSubtype="10" fill="hold" nodeType="withEffect">
                                  <p:stCondLst>
                                    <p:cond delay="0"/>
                                  </p:stCondLst>
                                  <p:childTnLst>
                                    <p:set>
                                      <p:cBhvr>
                                        <p:cTn id="37" dur="1" fill="hold">
                                          <p:stCondLst>
                                            <p:cond delay="0"/>
                                          </p:stCondLst>
                                        </p:cTn>
                                        <p:tgtEl>
                                          <p:spTgt spid="72"/>
                                        </p:tgtEl>
                                        <p:attrNameLst>
                                          <p:attrName>style.visibility</p:attrName>
                                        </p:attrNameLst>
                                      </p:cBhvr>
                                      <p:to>
                                        <p:strVal val="visible"/>
                                      </p:to>
                                    </p:set>
                                    <p:animEffect transition="in" filter="blinds(horizontal)">
                                      <p:cBhvr>
                                        <p:cTn id="38"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十字星 1"/>
          <p:cNvSpPr/>
          <p:nvPr/>
        </p:nvSpPr>
        <p:spPr bwMode="auto">
          <a:xfrm>
            <a:off x="3180791" y="1180541"/>
            <a:ext cx="2782418" cy="2782418"/>
          </a:xfrm>
          <a:prstGeom prst="star4">
            <a:avLst>
              <a:gd name="adj" fmla="val 9579"/>
            </a:avLst>
          </a:prstGeom>
          <a:noFill/>
          <a:ln w="9525" cap="flat" cmpd="sng" algn="ctr">
            <a:solidFill>
              <a:srgbClr val="4363FD"/>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椭圆 14"/>
          <p:cNvSpPr>
            <a:spLocks noChangeArrowheads="1"/>
          </p:cNvSpPr>
          <p:nvPr/>
        </p:nvSpPr>
        <p:spPr bwMode="auto">
          <a:xfrm>
            <a:off x="3985419" y="1985963"/>
            <a:ext cx="1173163" cy="1171575"/>
          </a:xfrm>
          <a:prstGeom prst="ellipse">
            <a:avLst/>
          </a:prstGeom>
          <a:solidFill>
            <a:srgbClr val="4363FD"/>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2400" b="1" dirty="0">
                <a:solidFill>
                  <a:srgbClr val="FFFFFF"/>
                </a:solidFill>
                <a:latin typeface="阿里巴巴普惠体 B" panose="00020600040101010101" charset="-122"/>
                <a:ea typeface="阿里巴巴普惠体 B" panose="00020600040101010101" charset="-122"/>
                <a:cs typeface="阿里巴巴普惠体 R" panose="00020600040101010101" charset="-122"/>
              </a:rPr>
              <a:t>文字</a:t>
            </a:r>
            <a:endParaRPr lang="en-US" altLang="zh-CN" sz="2400" b="1" dirty="0">
              <a:solidFill>
                <a:srgbClr val="FFFFFF"/>
              </a:solidFill>
              <a:latin typeface="阿里巴巴普惠体 R" panose="00020600040101010101" charset="-122"/>
              <a:ea typeface="阿里巴巴普惠体 R" panose="00020600040101010101" charset="-122"/>
              <a:cs typeface="阿里巴巴普惠体 R" panose="00020600040101010101" charset="-122"/>
            </a:endParaRPr>
          </a:p>
          <a:p>
            <a:pPr algn="ctr" eaLnBrk="1" hangingPunct="1"/>
            <a:r>
              <a:rPr lang="en-US" altLang="zh-CN" sz="900" dirty="0">
                <a:solidFill>
                  <a:schemeClr val="bg1"/>
                </a:solidFill>
                <a:latin typeface="阿里巴巴普惠体 R" panose="00020600040101010101" charset="-122"/>
                <a:ea typeface="阿里巴巴普惠体 R" panose="00020600040101010101" charset="-122"/>
                <a:cs typeface="Arial" panose="020B0604020202020204" pitchFamily="34" charset="0"/>
              </a:rPr>
              <a:t>Add thetitle</a:t>
            </a:r>
            <a:endParaRPr lang="en-US" altLang="zh-CN" sz="900" b="1" dirty="0">
              <a:solidFill>
                <a:schemeClr val="bg1"/>
              </a:solidFill>
              <a:latin typeface="阿里巴巴普惠体 R" panose="00020600040101010101" charset="-122"/>
              <a:ea typeface="阿里巴巴普惠体 R" panose="00020600040101010101" charset="-122"/>
              <a:cs typeface="Arial" panose="020B0604020202020204" pitchFamily="34" charset="0"/>
            </a:endParaRPr>
          </a:p>
        </p:txBody>
      </p:sp>
      <p:grpSp>
        <p:nvGrpSpPr>
          <p:cNvPr id="9" name="组合 8"/>
          <p:cNvGrpSpPr/>
          <p:nvPr/>
        </p:nvGrpSpPr>
        <p:grpSpPr>
          <a:xfrm>
            <a:off x="5268723" y="549764"/>
            <a:ext cx="2520175" cy="630777"/>
            <a:chOff x="5268723" y="549764"/>
            <a:chExt cx="2520175" cy="630777"/>
          </a:xfrm>
        </p:grpSpPr>
        <p:sp>
          <p:nvSpPr>
            <p:cNvPr id="18" name="文本框 21"/>
            <p:cNvSpPr txBox="1">
              <a:spLocks noChangeArrowheads="1"/>
            </p:cNvSpPr>
            <p:nvPr/>
          </p:nvSpPr>
          <p:spPr bwMode="auto">
            <a:xfrm>
              <a:off x="5268723" y="549764"/>
              <a:ext cx="1705062" cy="338554"/>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600" dirty="0">
                  <a:solidFill>
                    <a:schemeClr val="bg1">
                      <a:lumMod val="95000"/>
                    </a:schemeClr>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19" name="矩形 18"/>
            <p:cNvSpPr/>
            <p:nvPr/>
          </p:nvSpPr>
          <p:spPr>
            <a:xfrm>
              <a:off x="5268723" y="841987"/>
              <a:ext cx="2520175" cy="338554"/>
            </a:xfrm>
            <a:prstGeom prst="rect">
              <a:avLst/>
            </a:prstGeom>
          </p:spPr>
          <p:txBody>
            <a:bodyPr wrap="square">
              <a:spAutoFit/>
            </a:bodyPr>
            <a:lstStyle/>
            <a:p>
              <a:pPr eaLnBrk="1" hangingPunct="1"/>
              <a:r>
                <a:rPr lang="zh-CN" altLang="en-US" sz="800" dirty="0">
                  <a:solidFill>
                    <a:schemeClr val="tx1">
                      <a:lumMod val="50000"/>
                      <a:lumOff val="50000"/>
                    </a:schemeClr>
                  </a:solidFill>
                  <a:latin typeface="阿里巴巴普惠体 B" panose="00020600040101010101" charset="-122"/>
                  <a:ea typeface="阿里巴巴普惠体 B" panose="00020600040101010101" charset="-122"/>
                  <a:cs typeface="阿里巴巴普惠体 R" panose="00020600040101010101" charset="-122"/>
                </a:rPr>
                <a:t>请添加文字请添加文字请添加文字请添加文字请添加文字请添加文字请添加文字请添加</a:t>
              </a:r>
            </a:p>
          </p:txBody>
        </p:sp>
      </p:grpSp>
      <p:grpSp>
        <p:nvGrpSpPr>
          <p:cNvPr id="21" name="组合 20"/>
          <p:cNvGrpSpPr/>
          <p:nvPr/>
        </p:nvGrpSpPr>
        <p:grpSpPr>
          <a:xfrm>
            <a:off x="6015743" y="3166359"/>
            <a:ext cx="2520175" cy="630777"/>
            <a:chOff x="5364055" y="503644"/>
            <a:chExt cx="2520175" cy="630777"/>
          </a:xfrm>
        </p:grpSpPr>
        <p:sp>
          <p:nvSpPr>
            <p:cNvPr id="22" name="文本框 21"/>
            <p:cNvSpPr txBox="1">
              <a:spLocks noChangeArrowheads="1"/>
            </p:cNvSpPr>
            <p:nvPr/>
          </p:nvSpPr>
          <p:spPr bwMode="auto">
            <a:xfrm>
              <a:off x="5364055" y="503644"/>
              <a:ext cx="1705062" cy="338554"/>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l"/>
              <a:r>
                <a:rPr lang="zh-CN" altLang="en-US" sz="1600" dirty="0">
                  <a:solidFill>
                    <a:schemeClr val="bg1">
                      <a:lumMod val="95000"/>
                    </a:schemeClr>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23" name="矩形 22"/>
            <p:cNvSpPr/>
            <p:nvPr/>
          </p:nvSpPr>
          <p:spPr>
            <a:xfrm>
              <a:off x="5364055" y="795867"/>
              <a:ext cx="2520175" cy="338554"/>
            </a:xfrm>
            <a:prstGeom prst="rect">
              <a:avLst/>
            </a:prstGeom>
          </p:spPr>
          <p:txBody>
            <a:bodyPr wrap="square">
              <a:spAutoFit/>
            </a:bodyPr>
            <a:lstStyle/>
            <a:p>
              <a:pPr eaLnBrk="1" hangingPunct="1"/>
              <a:r>
                <a:rPr lang="zh-CN" altLang="en-US" sz="800" dirty="0">
                  <a:solidFill>
                    <a:schemeClr val="tx1">
                      <a:lumMod val="50000"/>
                      <a:lumOff val="50000"/>
                    </a:schemeClr>
                  </a:solidFill>
                  <a:latin typeface="阿里巴巴普惠体 B" panose="00020600040101010101" charset="-122"/>
                  <a:ea typeface="阿里巴巴普惠体 B" panose="00020600040101010101" charset="-122"/>
                  <a:cs typeface="阿里巴巴普惠体 R" panose="00020600040101010101" charset="-122"/>
                </a:rPr>
                <a:t>请添加文字请添加文字请添加文字请添加文字请添加文字请添加文字请添加文字请添加</a:t>
              </a:r>
            </a:p>
          </p:txBody>
        </p:sp>
      </p:grpSp>
      <p:grpSp>
        <p:nvGrpSpPr>
          <p:cNvPr id="24" name="组合 23"/>
          <p:cNvGrpSpPr/>
          <p:nvPr/>
        </p:nvGrpSpPr>
        <p:grpSpPr>
          <a:xfrm>
            <a:off x="333591" y="1363584"/>
            <a:ext cx="2520175" cy="629408"/>
            <a:chOff x="5364055" y="503644"/>
            <a:chExt cx="2520175" cy="629408"/>
          </a:xfrm>
        </p:grpSpPr>
        <p:sp>
          <p:nvSpPr>
            <p:cNvPr id="25" name="文本框 24"/>
            <p:cNvSpPr txBox="1">
              <a:spLocks noChangeArrowheads="1"/>
            </p:cNvSpPr>
            <p:nvPr/>
          </p:nvSpPr>
          <p:spPr bwMode="auto">
            <a:xfrm>
              <a:off x="6179168" y="503644"/>
              <a:ext cx="1705062" cy="33718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r"/>
              <a:r>
                <a:rPr lang="zh-CN" altLang="en-US" sz="1600" dirty="0">
                  <a:solidFill>
                    <a:schemeClr val="bg1">
                      <a:lumMod val="95000"/>
                    </a:schemeClr>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26" name="矩形 25"/>
            <p:cNvSpPr/>
            <p:nvPr/>
          </p:nvSpPr>
          <p:spPr>
            <a:xfrm>
              <a:off x="5364055" y="795867"/>
              <a:ext cx="2520175" cy="337185"/>
            </a:xfrm>
            <a:prstGeom prst="rect">
              <a:avLst/>
            </a:prstGeom>
          </p:spPr>
          <p:txBody>
            <a:bodyPr wrap="square">
              <a:spAutoFit/>
            </a:bodyPr>
            <a:lstStyle/>
            <a:p>
              <a:pPr algn="r" eaLnBrk="1" hangingPunct="1"/>
              <a:r>
                <a:rPr lang="zh-CN" altLang="en-US" sz="800"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rPr>
                <a:t>请添加文字请添加文字请添加文字请添加文字请添加文字请添加文字请添加文字请添加</a:t>
              </a:r>
            </a:p>
          </p:txBody>
        </p:sp>
      </p:grpSp>
      <p:grpSp>
        <p:nvGrpSpPr>
          <p:cNvPr id="27" name="组合 26"/>
          <p:cNvGrpSpPr/>
          <p:nvPr/>
        </p:nvGrpSpPr>
        <p:grpSpPr>
          <a:xfrm>
            <a:off x="1465244" y="3986124"/>
            <a:ext cx="2520175" cy="630777"/>
            <a:chOff x="5364055" y="503644"/>
            <a:chExt cx="2520175" cy="630777"/>
          </a:xfrm>
        </p:grpSpPr>
        <p:sp>
          <p:nvSpPr>
            <p:cNvPr id="28" name="文本框 27"/>
            <p:cNvSpPr txBox="1">
              <a:spLocks noChangeArrowheads="1"/>
            </p:cNvSpPr>
            <p:nvPr/>
          </p:nvSpPr>
          <p:spPr bwMode="auto">
            <a:xfrm>
              <a:off x="6179168" y="503644"/>
              <a:ext cx="1705062" cy="337185"/>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lgn="r"/>
              <a:r>
                <a:rPr lang="zh-CN" altLang="en-US" sz="1600" dirty="0">
                  <a:solidFill>
                    <a:schemeClr val="bg1">
                      <a:lumMod val="95000"/>
                    </a:schemeClr>
                  </a:solidFill>
                  <a:effectLst/>
                  <a:latin typeface="阿里巴巴普惠体 B" panose="00020600040101010101" charset="-122"/>
                  <a:ea typeface="阿里巴巴普惠体 B" panose="00020600040101010101" charset="-122"/>
                  <a:cs typeface="阿里巴巴普惠体 R" panose="00020600040101010101" charset="-122"/>
                </a:rPr>
                <a:t>点击添加标题</a:t>
              </a:r>
            </a:p>
          </p:txBody>
        </p:sp>
        <p:sp>
          <p:nvSpPr>
            <p:cNvPr id="29" name="矩形 28"/>
            <p:cNvSpPr/>
            <p:nvPr/>
          </p:nvSpPr>
          <p:spPr>
            <a:xfrm>
              <a:off x="5364055" y="795867"/>
              <a:ext cx="2520175" cy="338554"/>
            </a:xfrm>
            <a:prstGeom prst="rect">
              <a:avLst/>
            </a:prstGeom>
          </p:spPr>
          <p:txBody>
            <a:bodyPr wrap="square">
              <a:spAutoFit/>
            </a:bodyPr>
            <a:lstStyle/>
            <a:p>
              <a:pPr algn="r" eaLnBrk="1" hangingPunct="1"/>
              <a:r>
                <a:rPr lang="zh-CN" altLang="en-US" sz="800" dirty="0">
                  <a:solidFill>
                    <a:schemeClr val="tx1">
                      <a:lumMod val="50000"/>
                      <a:lumOff val="50000"/>
                    </a:schemeClr>
                  </a:solidFill>
                  <a:latin typeface="阿里巴巴普惠体 B" panose="00020600040101010101" charset="-122"/>
                  <a:ea typeface="阿里巴巴普惠体 B" panose="00020600040101010101" charset="-122"/>
                  <a:cs typeface="阿里巴巴普惠体 R" panose="00020600040101010101" charset="-122"/>
                </a:rPr>
                <a:t>请添加文字请添加文字请添加文字请添加文字请添加文字请添加文字请添加文字请添加</a:t>
              </a:r>
            </a:p>
          </p:txBody>
        </p:sp>
      </p:grpSp>
      <p:grpSp>
        <p:nvGrpSpPr>
          <p:cNvPr id="7" name="组合 6"/>
          <p:cNvGrpSpPr/>
          <p:nvPr/>
        </p:nvGrpSpPr>
        <p:grpSpPr>
          <a:xfrm>
            <a:off x="2464435" y="607695"/>
            <a:ext cx="4133215" cy="4133215"/>
            <a:chOff x="2402740" y="402490"/>
            <a:chExt cx="4338521" cy="4338521"/>
          </a:xfrm>
        </p:grpSpPr>
        <p:grpSp>
          <p:nvGrpSpPr>
            <p:cNvPr id="6" name="组合 5"/>
            <p:cNvGrpSpPr/>
            <p:nvPr/>
          </p:nvGrpSpPr>
          <p:grpSpPr>
            <a:xfrm>
              <a:off x="2402740" y="2064446"/>
              <a:ext cx="1014608" cy="1014608"/>
              <a:chOff x="2402740" y="2064446"/>
              <a:chExt cx="1014608" cy="1014608"/>
            </a:xfrm>
          </p:grpSpPr>
          <p:grpSp>
            <p:nvGrpSpPr>
              <p:cNvPr id="31" name="组合 30"/>
              <p:cNvGrpSpPr/>
              <p:nvPr/>
            </p:nvGrpSpPr>
            <p:grpSpPr>
              <a:xfrm>
                <a:off x="2402740" y="2064446"/>
                <a:ext cx="1014608" cy="1014608"/>
                <a:chOff x="2817042" y="998687"/>
                <a:chExt cx="1690193" cy="1690193"/>
              </a:xfrm>
            </p:grpSpPr>
            <p:sp>
              <p:nvSpPr>
                <p:cNvPr id="32" name="椭圆 31"/>
                <p:cNvSpPr/>
                <p:nvPr/>
              </p:nvSpPr>
              <p:spPr bwMode="auto">
                <a:xfrm flipV="1">
                  <a:off x="2817042" y="998687"/>
                  <a:ext cx="1690193" cy="1690193"/>
                </a:xfrm>
                <a:prstGeom prst="ellipse">
                  <a:avLst/>
                </a:prstGeom>
                <a:solidFill>
                  <a:schemeClr val="bg1">
                    <a:lumMod val="85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33" name="椭圆 32"/>
                <p:cNvSpPr/>
                <p:nvPr/>
              </p:nvSpPr>
              <p:spPr bwMode="auto">
                <a:xfrm flipV="1">
                  <a:off x="2904557" y="1086201"/>
                  <a:ext cx="1515164" cy="1515164"/>
                </a:xfrm>
                <a:prstGeom prst="ellipse">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46" name="文本框 21"/>
              <p:cNvSpPr txBox="1">
                <a:spLocks noChangeArrowheads="1"/>
              </p:cNvSpPr>
              <p:nvPr/>
            </p:nvSpPr>
            <p:spPr bwMode="auto">
              <a:xfrm>
                <a:off x="2521358" y="2387084"/>
                <a:ext cx="794391" cy="386594"/>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zh-CN" altLang="en-US" sz="1800" dirty="0">
                    <a:solidFill>
                      <a:schemeClr val="tx1">
                        <a:lumMod val="75000"/>
                        <a:lumOff val="25000"/>
                      </a:schemeClr>
                    </a:solidFill>
                    <a:effectLst/>
                    <a:latin typeface="阿里巴巴普惠体 B" panose="00020600040101010101" charset="-122"/>
                    <a:ea typeface="阿里巴巴普惠体 B" panose="00020600040101010101" charset="-122"/>
                    <a:cs typeface="阿里巴巴普惠体 R" panose="00020600040101010101" charset="-122"/>
                  </a:rPr>
                  <a:t>文字</a:t>
                </a:r>
              </a:p>
            </p:txBody>
          </p:sp>
        </p:grpSp>
        <p:grpSp>
          <p:nvGrpSpPr>
            <p:cNvPr id="4" name="组合 3"/>
            <p:cNvGrpSpPr/>
            <p:nvPr/>
          </p:nvGrpSpPr>
          <p:grpSpPr>
            <a:xfrm>
              <a:off x="4064697" y="3726403"/>
              <a:ext cx="1014608" cy="1014608"/>
              <a:chOff x="4064697" y="3726403"/>
              <a:chExt cx="1014608" cy="1014608"/>
            </a:xfrm>
          </p:grpSpPr>
          <p:grpSp>
            <p:nvGrpSpPr>
              <p:cNvPr id="41" name="组合 40"/>
              <p:cNvGrpSpPr/>
              <p:nvPr/>
            </p:nvGrpSpPr>
            <p:grpSpPr>
              <a:xfrm rot="5400000">
                <a:off x="4064697" y="3726403"/>
                <a:ext cx="1014608" cy="1014608"/>
                <a:chOff x="2817042" y="998687"/>
                <a:chExt cx="1690193" cy="1690193"/>
              </a:xfrm>
            </p:grpSpPr>
            <p:sp>
              <p:nvSpPr>
                <p:cNvPr id="42" name="椭圆 41"/>
                <p:cNvSpPr/>
                <p:nvPr/>
              </p:nvSpPr>
              <p:spPr bwMode="auto">
                <a:xfrm flipV="1">
                  <a:off x="2817042" y="998687"/>
                  <a:ext cx="1690193" cy="1690193"/>
                </a:xfrm>
                <a:prstGeom prst="ellipse">
                  <a:avLst/>
                </a:prstGeom>
                <a:solidFill>
                  <a:schemeClr val="bg1">
                    <a:lumMod val="85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43" name="椭圆 42"/>
                <p:cNvSpPr/>
                <p:nvPr/>
              </p:nvSpPr>
              <p:spPr bwMode="auto">
                <a:xfrm flipV="1">
                  <a:off x="2904557" y="1086201"/>
                  <a:ext cx="1515164" cy="1515164"/>
                </a:xfrm>
                <a:prstGeom prst="ellipse">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47" name="文本框 21"/>
              <p:cNvSpPr txBox="1">
                <a:spLocks noChangeArrowheads="1"/>
              </p:cNvSpPr>
              <p:nvPr/>
            </p:nvSpPr>
            <p:spPr bwMode="auto">
              <a:xfrm>
                <a:off x="4174806" y="4049041"/>
                <a:ext cx="794391" cy="386594"/>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zh-CN" altLang="en-US" sz="1800" dirty="0">
                    <a:solidFill>
                      <a:schemeClr val="tx1">
                        <a:lumMod val="75000"/>
                        <a:lumOff val="25000"/>
                      </a:schemeClr>
                    </a:solidFill>
                    <a:effectLst/>
                    <a:latin typeface="阿里巴巴普惠体 B" panose="00020600040101010101" charset="-122"/>
                    <a:ea typeface="阿里巴巴普惠体 B" panose="00020600040101010101" charset="-122"/>
                    <a:cs typeface="阿里巴巴普惠体 R" panose="00020600040101010101" charset="-122"/>
                  </a:rPr>
                  <a:t>文字</a:t>
                </a:r>
              </a:p>
            </p:txBody>
          </p:sp>
        </p:grpSp>
        <p:grpSp>
          <p:nvGrpSpPr>
            <p:cNvPr id="3" name="组合 2"/>
            <p:cNvGrpSpPr/>
            <p:nvPr/>
          </p:nvGrpSpPr>
          <p:grpSpPr>
            <a:xfrm>
              <a:off x="4064697" y="402490"/>
              <a:ext cx="1014608" cy="1014608"/>
              <a:chOff x="4064697" y="402490"/>
              <a:chExt cx="1014608" cy="1014608"/>
            </a:xfrm>
          </p:grpSpPr>
          <p:grpSp>
            <p:nvGrpSpPr>
              <p:cNvPr id="40" name="组合 39"/>
              <p:cNvGrpSpPr/>
              <p:nvPr/>
            </p:nvGrpSpPr>
            <p:grpSpPr>
              <a:xfrm rot="5400000">
                <a:off x="4064697" y="402490"/>
                <a:ext cx="1014608" cy="1014608"/>
                <a:chOff x="2817042" y="998687"/>
                <a:chExt cx="1690193" cy="1690193"/>
              </a:xfrm>
            </p:grpSpPr>
            <p:sp>
              <p:nvSpPr>
                <p:cNvPr id="44" name="椭圆 43"/>
                <p:cNvSpPr/>
                <p:nvPr/>
              </p:nvSpPr>
              <p:spPr bwMode="auto">
                <a:xfrm flipV="1">
                  <a:off x="2817042" y="998687"/>
                  <a:ext cx="1690193" cy="1690193"/>
                </a:xfrm>
                <a:prstGeom prst="ellipse">
                  <a:avLst/>
                </a:prstGeom>
                <a:solidFill>
                  <a:schemeClr val="bg1">
                    <a:lumMod val="85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45" name="椭圆 44"/>
                <p:cNvSpPr/>
                <p:nvPr/>
              </p:nvSpPr>
              <p:spPr bwMode="auto">
                <a:xfrm flipV="1">
                  <a:off x="2904557" y="1086201"/>
                  <a:ext cx="1515164" cy="1515164"/>
                </a:xfrm>
                <a:prstGeom prst="ellipse">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48" name="文本框 21"/>
              <p:cNvSpPr txBox="1">
                <a:spLocks noChangeArrowheads="1"/>
              </p:cNvSpPr>
              <p:nvPr/>
            </p:nvSpPr>
            <p:spPr bwMode="auto">
              <a:xfrm>
                <a:off x="4184139" y="719041"/>
                <a:ext cx="794391" cy="386594"/>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zh-CN" altLang="en-US" sz="1800" dirty="0">
                    <a:solidFill>
                      <a:schemeClr val="tx1">
                        <a:lumMod val="75000"/>
                        <a:lumOff val="25000"/>
                      </a:schemeClr>
                    </a:solidFill>
                    <a:effectLst/>
                    <a:latin typeface="阿里巴巴普惠体 B" panose="00020600040101010101" charset="-122"/>
                    <a:ea typeface="阿里巴巴普惠体 B" panose="00020600040101010101" charset="-122"/>
                    <a:cs typeface="阿里巴巴普惠体 R" panose="00020600040101010101" charset="-122"/>
                  </a:rPr>
                  <a:t>文字</a:t>
                </a:r>
              </a:p>
            </p:txBody>
          </p:sp>
        </p:grpSp>
        <p:grpSp>
          <p:nvGrpSpPr>
            <p:cNvPr id="5" name="组合 4"/>
            <p:cNvGrpSpPr/>
            <p:nvPr/>
          </p:nvGrpSpPr>
          <p:grpSpPr>
            <a:xfrm>
              <a:off x="5726653" y="2064446"/>
              <a:ext cx="1014608" cy="1014608"/>
              <a:chOff x="5726653" y="2064446"/>
              <a:chExt cx="1014608" cy="1014608"/>
            </a:xfrm>
          </p:grpSpPr>
          <p:grpSp>
            <p:nvGrpSpPr>
              <p:cNvPr id="35" name="组合 34"/>
              <p:cNvGrpSpPr/>
              <p:nvPr/>
            </p:nvGrpSpPr>
            <p:grpSpPr>
              <a:xfrm>
                <a:off x="5726653" y="2064446"/>
                <a:ext cx="1014608" cy="1014608"/>
                <a:chOff x="2817042" y="998687"/>
                <a:chExt cx="1690193" cy="1690193"/>
              </a:xfrm>
            </p:grpSpPr>
            <p:sp>
              <p:nvSpPr>
                <p:cNvPr id="36" name="椭圆 35"/>
                <p:cNvSpPr/>
                <p:nvPr/>
              </p:nvSpPr>
              <p:spPr bwMode="auto">
                <a:xfrm flipV="1">
                  <a:off x="2817042" y="998687"/>
                  <a:ext cx="1690193" cy="1690193"/>
                </a:xfrm>
                <a:prstGeom prst="ellipse">
                  <a:avLst/>
                </a:prstGeom>
                <a:solidFill>
                  <a:schemeClr val="bg1">
                    <a:lumMod val="85000"/>
                    <a:alpha val="5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sp>
              <p:nvSpPr>
                <p:cNvPr id="37" name="椭圆 36"/>
                <p:cNvSpPr/>
                <p:nvPr/>
              </p:nvSpPr>
              <p:spPr bwMode="auto">
                <a:xfrm flipV="1">
                  <a:off x="2904557" y="1086201"/>
                  <a:ext cx="1515164" cy="1515164"/>
                </a:xfrm>
                <a:prstGeom prst="ellipse">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49" name="文本框 21"/>
              <p:cNvSpPr txBox="1">
                <a:spLocks noChangeArrowheads="1"/>
              </p:cNvSpPr>
              <p:nvPr/>
            </p:nvSpPr>
            <p:spPr bwMode="auto">
              <a:xfrm>
                <a:off x="5850049" y="2387084"/>
                <a:ext cx="794391" cy="386594"/>
              </a:xfrm>
              <a:prstGeom prst="rect">
                <a:avLst/>
              </a:prstGeom>
              <a:noFill/>
              <a:ln>
                <a:noFill/>
              </a:ln>
              <a:effectLst>
                <a:outerShdw blurRad="800100" dist="50800" dir="16560000" sx="197000" sy="197000" algn="tl" rotWithShape="0">
                  <a:prstClr val="black">
                    <a:alpha val="0"/>
                  </a:prstClr>
                </a:outerShdw>
              </a:effectLst>
            </p:spPr>
            <p:txBody>
              <a:bodyPr wrap="square">
                <a:spAutoFit/>
              </a:bodyPr>
              <a:lstStyle>
                <a:defPPr>
                  <a:defRPr lang="zh-CN"/>
                </a:defPPr>
                <a:lvl1pPr algn="ctr" eaLnBrk="1" hangingPunct="1">
                  <a:buFont typeface="Arial" panose="020B0604020202020204" pitchFamily="34" charset="0"/>
                  <a:buNone/>
                  <a:defRPr sz="5400">
                    <a:gradFill flip="none" rotWithShape="1">
                      <a:gsLst>
                        <a:gs pos="51000">
                          <a:schemeClr val="bg1"/>
                        </a:gs>
                        <a:gs pos="94495">
                          <a:schemeClr val="bg1">
                            <a:lumMod val="50000"/>
                          </a:schemeClr>
                        </a:gs>
                        <a:gs pos="58000">
                          <a:schemeClr val="accent3">
                            <a:lumMod val="75000"/>
                          </a:schemeClr>
                        </a:gs>
                        <a:gs pos="0">
                          <a:schemeClr val="bg1">
                            <a:lumMod val="85000"/>
                          </a:schemeClr>
                        </a:gs>
                      </a:gsLst>
                      <a:lin ang="6600000" scaled="0"/>
                      <a:tileRect/>
                    </a:gradFill>
                    <a:effectLst>
                      <a:outerShdw blurRad="50800" dist="76200" dir="6000000" sx="98000" sy="98000" algn="tl" rotWithShape="0">
                        <a:prstClr val="black">
                          <a:alpha val="23000"/>
                        </a:prstClr>
                      </a:outerShdw>
                    </a:effectLst>
                    <a:latin typeface="方正兰亭粗黑_GBK" panose="02000000000000000000" pitchFamily="2" charset="-122"/>
                    <a:ea typeface="方正兰亭粗黑_GBK" panose="02000000000000000000" pitchFamily="2" charset="-122"/>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zh-CN" altLang="en-US" sz="1800" dirty="0">
                    <a:solidFill>
                      <a:schemeClr val="tx1">
                        <a:lumMod val="75000"/>
                        <a:lumOff val="25000"/>
                      </a:schemeClr>
                    </a:solidFill>
                    <a:effectLst/>
                    <a:latin typeface="阿里巴巴普惠体 B" panose="00020600040101010101" charset="-122"/>
                    <a:ea typeface="阿里巴巴普惠体 B" panose="00020600040101010101" charset="-122"/>
                    <a:cs typeface="阿里巴巴普惠体 R" panose="00020600040101010101" charset="-122"/>
                  </a:rPr>
                  <a:t>文字</a:t>
                </a:r>
              </a:p>
            </p:txBody>
          </p:sp>
        </p:grpSp>
      </p:grpSp>
      <p:pic>
        <p:nvPicPr>
          <p:cNvPr id="15" name="图片 14" descr="装饰图-1"/>
          <p:cNvPicPr>
            <a:picLocks noChangeAspect="1"/>
          </p:cNvPicPr>
          <p:nvPr/>
        </p:nvPicPr>
        <p:blipFill>
          <a:blip r:embed="rId3"/>
          <a:stretch>
            <a:fillRect/>
          </a:stretch>
        </p:blipFill>
        <p:spPr>
          <a:xfrm>
            <a:off x="92710" y="97790"/>
            <a:ext cx="871220" cy="680085"/>
          </a:xfrm>
          <a:prstGeom prst="rect">
            <a:avLst/>
          </a:prstGeom>
        </p:spPr>
      </p:pic>
      <p:sp>
        <p:nvSpPr>
          <p:cNvPr id="16" name="文本框 15"/>
          <p:cNvSpPr txBox="1"/>
          <p:nvPr/>
        </p:nvSpPr>
        <p:spPr>
          <a:xfrm>
            <a:off x="715645" y="256540"/>
            <a:ext cx="4145915" cy="645160"/>
          </a:xfrm>
          <a:prstGeom prst="rect">
            <a:avLst/>
          </a:prstGeom>
          <a:noFill/>
        </p:spPr>
        <p:txBody>
          <a:bodyPr wrap="square" rtlCol="0">
            <a:spAutoFit/>
          </a:bodyPr>
          <a:lstStyle/>
          <a:p>
            <a:r>
              <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点击此处添加标题</a:t>
            </a:r>
            <a:endParaRPr lang="zh-CN" altLang="en-US"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endParaRPr>
          </a:p>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cxnSp>
        <p:nvCxnSpPr>
          <p:cNvPr id="17" name="直接连接符 16"/>
          <p:cNvCxnSpPr/>
          <p:nvPr/>
        </p:nvCxnSpPr>
        <p:spPr>
          <a:xfrm>
            <a:off x="2903220" y="445770"/>
            <a:ext cx="5859780" cy="0"/>
          </a:xfrm>
          <a:prstGeom prst="line">
            <a:avLst/>
          </a:prstGeom>
          <a:ln w="12700">
            <a:solidFill>
              <a:srgbClr val="3969FA"/>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linds(horizontal)">
                                      <p:cBhvr>
                                        <p:cTn id="10" dur="500"/>
                                        <p:tgtEl>
                                          <p:spTgt spid="16"/>
                                        </p:tgtEl>
                                      </p:cBhvr>
                                    </p:animEffect>
                                  </p:childTnLst>
                                </p:cTn>
                              </p:par>
                              <p:par>
                                <p:cTn id="11" presetID="3" presetClass="entr" presetSubtype="1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linds(horizontal)">
                                      <p:cBhvr>
                                        <p:cTn id="13" dur="500"/>
                                        <p:tgtEl>
                                          <p:spTgt spid="17"/>
                                        </p:tgtEl>
                                      </p:cBhvr>
                                    </p:animEffect>
                                  </p:childTnLst>
                                </p:cTn>
                              </p:par>
                            </p:childTnLst>
                          </p:cTn>
                        </p:par>
                        <p:par>
                          <p:cTn id="14" fill="hold">
                            <p:stCondLst>
                              <p:cond delay="500"/>
                            </p:stCondLst>
                            <p:childTnLst>
                              <p:par>
                                <p:cTn id="15" presetID="21" presetClass="entr" presetSubtype="1"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par>
                          <p:cTn id="18" fill="hold">
                            <p:stCondLst>
                              <p:cond delay="2500"/>
                            </p:stCondLst>
                            <p:childTnLst>
                              <p:par>
                                <p:cTn id="19" presetID="3" presetClass="entr" presetSubtype="10"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par>
                                <p:cTn id="22" presetID="3" presetClass="entr" presetSubtype="10" fill="hold"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linds(horizontal)">
                                      <p:cBhvr>
                                        <p:cTn id="24" dur="500"/>
                                        <p:tgtEl>
                                          <p:spTgt spid="24"/>
                                        </p:tgtEl>
                                      </p:cBhvr>
                                    </p:animEffect>
                                  </p:childTnLst>
                                </p:cTn>
                              </p:par>
                              <p:par>
                                <p:cTn id="25" presetID="3" presetClass="entr" presetSubtype="1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blinds(horizontal)">
                                      <p:cBhvr>
                                        <p:cTn id="27" dur="500"/>
                                        <p:tgtEl>
                                          <p:spTgt spid="27"/>
                                        </p:tgtEl>
                                      </p:cBhvr>
                                    </p:animEffect>
                                  </p:childTnLst>
                                </p:cTn>
                              </p:par>
                              <p:par>
                                <p:cTn id="28" presetID="3" presetClass="entr" presetSubtype="10" fill="hold"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blinds(horizontal)">
                                      <p:cBhvr>
                                        <p:cTn id="3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theme/theme1.xml><?xml version="1.0" encoding="utf-8"?>
<a:theme xmlns:a="http://schemas.openxmlformats.org/drawingml/2006/main" name="办公资源网：www.bangongziyuan.com">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空白设计模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1406</Words>
  <Application>Microsoft Office PowerPoint</Application>
  <PresentationFormat>全屏显示(16:9)</PresentationFormat>
  <Paragraphs>211</Paragraphs>
  <Slides>19</Slides>
  <Notes>19</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19</vt:i4>
      </vt:variant>
    </vt:vector>
  </HeadingPairs>
  <TitlesOfParts>
    <vt:vector size="25" baseType="lpstr">
      <vt:lpstr>阿里巴巴普惠体 B</vt:lpstr>
      <vt:lpstr>阿里巴巴普惠体 R</vt:lpstr>
      <vt:lpstr>Arial</vt:lpstr>
      <vt:lpstr>Calibri</vt:lpstr>
      <vt:lpstr>办公资源网：www.bangongziyuan.com</vt:lpstr>
      <vt:lpstr>1_空白设计模板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dc:description>办公资源网:www.bangongziyuan.com;</dc:description>
  <cp:lastModifiedBy>天 下</cp:lastModifiedBy>
  <cp:revision>4</cp:revision>
  <dcterms:created xsi:type="dcterms:W3CDTF">2013-09-21T18:51:00Z</dcterms:created>
  <dcterms:modified xsi:type="dcterms:W3CDTF">2021-01-05T00:06:40Z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