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p:sldMasterIdLst>
    <p:sldMasterId id="2147483648" r:id="rId1"/>
    <p:sldMasterId id="2147483660" r:id="rId2"/>
  </p:sldMasterIdLst>
  <p:notesMasterIdLst>
    <p:notesMasterId r:id="rId40"/>
  </p:notesMasterIdLst>
  <p:handoutMasterIdLst>
    <p:handoutMasterId r:id="rId41"/>
  </p:handoutMasterIdLst>
  <p:sldIdLst>
    <p:sldId id="256" r:id="rId3"/>
    <p:sldId id="257" r:id="rId4"/>
    <p:sldId id="284" r:id="rId5"/>
    <p:sldId id="259" r:id="rId6"/>
    <p:sldId id="290" r:id="rId7"/>
    <p:sldId id="288" r:id="rId8"/>
    <p:sldId id="263" r:id="rId9"/>
    <p:sldId id="289" r:id="rId10"/>
    <p:sldId id="264" r:id="rId11"/>
    <p:sldId id="312" r:id="rId12"/>
    <p:sldId id="291" r:id="rId13"/>
    <p:sldId id="266" r:id="rId14"/>
    <p:sldId id="292" r:id="rId15"/>
    <p:sldId id="301" r:id="rId16"/>
    <p:sldId id="293" r:id="rId17"/>
    <p:sldId id="295" r:id="rId18"/>
    <p:sldId id="313" r:id="rId19"/>
    <p:sldId id="261" r:id="rId20"/>
    <p:sldId id="304" r:id="rId21"/>
    <p:sldId id="305" r:id="rId22"/>
    <p:sldId id="296" r:id="rId23"/>
    <p:sldId id="273" r:id="rId24"/>
    <p:sldId id="270" r:id="rId25"/>
    <p:sldId id="314" r:id="rId26"/>
    <p:sldId id="298" r:id="rId27"/>
    <p:sldId id="279" r:id="rId28"/>
    <p:sldId id="272" r:id="rId29"/>
    <p:sldId id="260" r:id="rId30"/>
    <p:sldId id="315" r:id="rId31"/>
    <p:sldId id="282" r:id="rId32"/>
    <p:sldId id="271" r:id="rId33"/>
    <p:sldId id="300" r:id="rId34"/>
    <p:sldId id="269" r:id="rId35"/>
    <p:sldId id="316" r:id="rId36"/>
    <p:sldId id="262" r:id="rId37"/>
    <p:sldId id="302" r:id="rId38"/>
    <p:sldId id="265" r:id="rId39"/>
  </p:sldIdLst>
  <p:sldSz cx="9145588" cy="5145088"/>
  <p:notesSz cx="6858000" cy="9144000"/>
  <p:custDataLst>
    <p:tags r:id="rId4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103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823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orient="horz" pos="1621">
          <p15:clr>
            <a:srgbClr val="A4A3A4"/>
          </p15:clr>
        </p15:guide>
        <p15:guide id="3" pos="3840">
          <p15:clr>
            <a:srgbClr val="A4A3A4"/>
          </p15:clr>
        </p15:guide>
        <p15:guide id="4" pos="7242">
          <p15:clr>
            <a:srgbClr val="A4A3A4"/>
          </p15:clr>
        </p15:guide>
        <p15:guide id="5" pos="438">
          <p15:clr>
            <a:srgbClr val="A4A3A4"/>
          </p15:clr>
        </p15:guide>
        <p15:guide id="6" pos="2881">
          <p15:clr>
            <a:srgbClr val="A4A3A4"/>
          </p15:clr>
        </p15:guide>
        <p15:guide id="7" pos="5432">
          <p15:clr>
            <a:srgbClr val="A4A3A4"/>
          </p15:clr>
        </p15:guide>
        <p15:guide id="8" pos="32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A2A"/>
    <a:srgbClr val="2297CD"/>
    <a:srgbClr val="D87833"/>
    <a:srgbClr val="108887"/>
    <a:srgbClr val="EC6C3E"/>
    <a:srgbClr val="EF4136"/>
    <a:srgbClr val="E8EAE9"/>
    <a:srgbClr val="FCFCFC"/>
    <a:srgbClr val="CCD0D1"/>
    <a:srgbClr val="D7D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p:cViewPr varScale="1">
        <p:scale>
          <a:sx n="78" d="100"/>
          <a:sy n="78" d="100"/>
        </p:scale>
        <p:origin x="-90" y="-1572"/>
      </p:cViewPr>
      <p:guideLst>
        <p:guide orient="horz" pos="2160"/>
        <p:guide orient="horz" pos="1621"/>
        <p:guide pos="3840"/>
        <p:guide pos="7242"/>
        <p:guide pos="438"/>
        <p:guide pos="2881"/>
        <p:guide pos="5432"/>
        <p:guide pos="329"/>
      </p:guideLst>
    </p:cSldViewPr>
  </p:slideViewPr>
  <p:notesTextViewPr>
    <p:cViewPr>
      <p:scale>
        <a:sx n="125" d="100"/>
        <a:sy n="125" d="100"/>
      </p:scale>
      <p:origin x="0" y="0"/>
    </p:cViewPr>
  </p:notesTextViewPr>
  <p:sorterViewPr>
    <p:cViewPr>
      <p:scale>
        <a:sx n="186" d="100"/>
        <a:sy n="186"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E595DC-16C6-4C76-BB58-A827E0352DA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E509B1-F9DB-4E96-8EDB-BAFF5F87279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B58EF-4ABD-40F4-ACA4-FE81D742E6D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FC198-2D83-4DFC-8CDD-7D23AF44D4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1035" algn="l" defTabSz="914400" rtl="0" eaLnBrk="1" latinLnBrk="0" hangingPunct="1">
      <a:defRPr sz="1200" kern="1200">
        <a:solidFill>
          <a:schemeClr val="tx1"/>
        </a:solidFill>
        <a:latin typeface="+mn-lt"/>
        <a:ea typeface="+mn-ea"/>
        <a:cs typeface="+mn-cs"/>
      </a:defRPr>
    </a:lvl8pPr>
    <a:lvl9pPr marL="365823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7.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45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919" y="1598313"/>
            <a:ext cx="777375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838" y="2915550"/>
            <a:ext cx="6401912"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F1DF8838-2596-481A-81BD-BA549497E720}" type="datetimeFigureOut">
              <a:rPr lang="zh-CN" altLang="en-US"/>
              <a:t>2021/1/5</a:t>
            </a:fld>
            <a:endParaRPr lang="zh-CN" altLang="en-US"/>
          </a:p>
        </p:txBody>
      </p:sp>
      <p:sp>
        <p:nvSpPr>
          <p:cNvPr id="5"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7F7507C5-9851-4EF6-82C9-5647805156C3}"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439"/>
            <a:ext cx="8231029"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80" y="1200521"/>
            <a:ext cx="8231029" cy="339512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FF3F2B87-989E-4F4D-A3D6-9B10DAD785BB}" type="datetimeFigureOut">
              <a:rPr lang="zh-CN" altLang="en-US"/>
              <a:t>2021/1/5</a:t>
            </a:fld>
            <a:endParaRPr lang="zh-CN" altLang="en-US"/>
          </a:p>
        </p:txBody>
      </p:sp>
      <p:sp>
        <p:nvSpPr>
          <p:cNvPr id="5"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98954EB6-7BED-43FD-8483-DCA0766CC830}"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551" y="154830"/>
            <a:ext cx="2057757" cy="329190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80" y="154830"/>
            <a:ext cx="6020845" cy="32919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ADDB09A5-729D-4B62-9A05-E166FB412201}" type="datetimeFigureOut">
              <a:rPr lang="zh-CN" altLang="en-US"/>
              <a:t>2021/1/5</a:t>
            </a:fld>
            <a:endParaRPr lang="zh-CN" altLang="en-US"/>
          </a:p>
        </p:txBody>
      </p:sp>
      <p:sp>
        <p:nvSpPr>
          <p:cNvPr id="5"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B2A21541-2C8E-4FE7-AD01-6AECC40AD2EC}"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850"/>
            <a:ext cx="2133600" cy="273050"/>
          </a:xfrm>
          <a:prstGeom prst="rect">
            <a:avLst/>
          </a:prstGeom>
        </p:spPr>
        <p:txBody>
          <a:bodyPr/>
          <a:lstStyle/>
          <a:p>
            <a:fld id="{E3EC7EAC-03E4-4402-825D-DCFC39D5C2AC}" type="datetimeFigureOut">
              <a:rPr lang="zh-CN" altLang="en-US" smtClean="0"/>
              <a:t>2021/1/5</a:t>
            </a:fld>
            <a:endParaRPr lang="zh-CN" altLang="en-US"/>
          </a:p>
        </p:txBody>
      </p:sp>
      <p:sp>
        <p:nvSpPr>
          <p:cNvPr id="3" name="页脚占位符 2"/>
          <p:cNvSpPr>
            <a:spLocks noGrp="1"/>
          </p:cNvSpPr>
          <p:nvPr>
            <p:ph type="ftr" sz="quarter" idx="11"/>
          </p:nvPr>
        </p:nvSpPr>
        <p:spPr>
          <a:xfrm>
            <a:off x="3124200" y="4768850"/>
            <a:ext cx="2897188" cy="273050"/>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4788" y="4768850"/>
            <a:ext cx="2133600" cy="273050"/>
          </a:xfrm>
          <a:prstGeom prst="rect">
            <a:avLst/>
          </a:prstGeom>
        </p:spPr>
        <p:txBody>
          <a:bodyPr/>
          <a:lstStyle/>
          <a:p>
            <a:fld id="{92C72128-C307-4755-85D3-F9BDA2236DC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AF102D13-023C-493B-946F-6334B1550202}" type="datetimeFigureOut">
              <a:rPr lang="zh-CN" altLang="en-US"/>
              <a:t>2021/1/5</a:t>
            </a:fld>
            <a:endParaRPr lang="zh-CN" altLang="en-US"/>
          </a:p>
        </p:txBody>
      </p:sp>
      <p:sp>
        <p:nvSpPr>
          <p:cNvPr id="5"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FB027665-4685-4CFB-A4DF-574C5BBB6387}"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439"/>
            <a:ext cx="8231029"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80" y="900392"/>
            <a:ext cx="4039301" cy="254634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9007" y="900392"/>
            <a:ext cx="4039301" cy="254634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D170EC45-3C31-4C3D-8B77-22FF0C9AAD4A}" type="datetimeFigureOut">
              <a:rPr lang="zh-CN" altLang="en-US"/>
              <a:t>2021/1/5</a:t>
            </a:fld>
            <a:endParaRPr lang="zh-CN" altLang="en-US"/>
          </a:p>
        </p:txBody>
      </p:sp>
      <p:sp>
        <p:nvSpPr>
          <p:cNvPr id="6"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0D4074A8-D729-49BB-A7BC-DB2359C77DB8}"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043"/>
            <a:ext cx="8231029"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80" y="1151691"/>
            <a:ext cx="4040889"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80" y="1631660"/>
            <a:ext cx="4040889"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834" y="1151691"/>
            <a:ext cx="4042477"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834" y="1631660"/>
            <a:ext cx="4042477"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36DE339D-55A7-444C-B9D1-1957295915E5}" type="datetimeFigureOut">
              <a:rPr lang="zh-CN" altLang="en-US"/>
              <a:t>2021/1/5</a:t>
            </a:fld>
            <a:endParaRPr lang="zh-CN" altLang="en-US"/>
          </a:p>
        </p:txBody>
      </p:sp>
      <p:sp>
        <p:nvSpPr>
          <p:cNvPr id="8"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FCB3A32D-1FCD-4730-805F-780D3DD87911}" type="slidenum">
              <a:rPr lang="zh-CN" altLang="en-US"/>
              <a:t>‹#›</a:t>
            </a:fld>
            <a:endParaRPr lang="zh-CN" altLang="en-US"/>
          </a:p>
        </p:txBody>
      </p:sp>
      <p:sp>
        <p:nvSpPr>
          <p:cNvPr id="11" name="矩形 10"/>
          <p:cNvSpPr/>
          <p:nvPr userDrawn="1"/>
        </p:nvSpPr>
        <p:spPr>
          <a:xfrm>
            <a:off x="6372994" y="4228728"/>
            <a:ext cx="775136" cy="230832"/>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439"/>
            <a:ext cx="8231029" cy="857515"/>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1942A674-53CD-422B-9892-C4EF0827967E}" type="datetimeFigureOut">
              <a:rPr lang="zh-CN" altLang="en-US"/>
              <a:t>2021/1/5</a:t>
            </a:fld>
            <a:endParaRPr lang="zh-CN" altLang="en-US"/>
          </a:p>
        </p:txBody>
      </p:sp>
      <p:sp>
        <p:nvSpPr>
          <p:cNvPr id="4"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9AB350D4-CBC2-4A07-BB4A-B4CC231CE9C3}"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50000">
              <a:srgbClr val="ECECEC"/>
            </a:gs>
            <a:gs pos="0">
              <a:srgbClr val="E2E2E2"/>
            </a:gs>
            <a:gs pos="100000">
              <a:schemeClr val="bg1"/>
            </a:gs>
          </a:gsLst>
          <a:lin ang="18900000" scaled="1"/>
        </a:grad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E95118EC-EDEF-4F9C-852D-0A464BD53A70}" type="datetimeFigureOut">
              <a:rPr lang="zh-CN" altLang="en-US"/>
              <a:t>2021/1/5</a:t>
            </a:fld>
            <a:endParaRPr lang="zh-CN" altLang="en-US"/>
          </a:p>
        </p:txBody>
      </p:sp>
      <p:sp>
        <p:nvSpPr>
          <p:cNvPr id="4"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D2CC5073-A55C-4F3C-8D7B-130473455D17}"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81" y="204851"/>
            <a:ext cx="3008835"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671" y="204853"/>
            <a:ext cx="5112638"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81" y="1076659"/>
            <a:ext cx="3008835"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173165C5-19AB-4D7E-BF4E-8030D4BC8E07}" type="datetimeFigureOut">
              <a:rPr lang="zh-CN" altLang="en-US"/>
              <a:t>2021/1/5</a:t>
            </a:fld>
            <a:endParaRPr lang="zh-CN" altLang="en-US"/>
          </a:p>
        </p:txBody>
      </p:sp>
      <p:sp>
        <p:nvSpPr>
          <p:cNvPr id="6"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C0C2AC4E-50CB-4334-996F-7EE8464BD267}"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599" y="3601562"/>
            <a:ext cx="5487353"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599" y="459723"/>
            <a:ext cx="5487353" cy="308705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1035" indent="0">
              <a:buNone/>
              <a:defRPr sz="2000"/>
            </a:lvl8pPr>
            <a:lvl9pPr marL="3658235" indent="0">
              <a:buNone/>
              <a:defRPr sz="2000"/>
            </a:lvl9pPr>
          </a:lstStyle>
          <a:p>
            <a:pPr lvl="0"/>
            <a:endParaRPr lang="zh-CN" altLang="en-US" noProof="0"/>
          </a:p>
        </p:txBody>
      </p:sp>
      <p:sp>
        <p:nvSpPr>
          <p:cNvPr id="4" name="文本占位符 3"/>
          <p:cNvSpPr>
            <a:spLocks noGrp="1"/>
          </p:cNvSpPr>
          <p:nvPr>
            <p:ph type="body" sz="half" idx="2"/>
          </p:nvPr>
        </p:nvSpPr>
        <p:spPr>
          <a:xfrm>
            <a:off x="1792599" y="4026747"/>
            <a:ext cx="5487353" cy="60383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76C6AEFD-D42C-445E-A078-69D256A721CC}" type="datetimeFigureOut">
              <a:rPr lang="zh-CN" altLang="en-US"/>
              <a:t>2021/1/5</a:t>
            </a:fld>
            <a:endParaRPr lang="zh-CN" altLang="en-US"/>
          </a:p>
        </p:txBody>
      </p:sp>
      <p:sp>
        <p:nvSpPr>
          <p:cNvPr id="6"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63B7A587-D83B-45BF-80B0-EB01029C5564}"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cstate="screen"/>
          <a:stretch>
            <a:fillRect/>
          </a:stretch>
        </p:blipFill>
        <p:spPr>
          <a:xfrm>
            <a:off x="0" y="0"/>
            <a:ext cx="9129623" cy="5145088"/>
          </a:xfrm>
          <a:prstGeom prst="rect">
            <a:avLst/>
          </a:prstGeom>
        </p:spPr>
      </p:pic>
      <p:pic>
        <p:nvPicPr>
          <p:cNvPr id="16" name="图片 15"/>
          <p:cNvPicPr>
            <a:picLocks noChangeAspect="1"/>
          </p:cNvPicPr>
          <p:nvPr userDrawn="1"/>
        </p:nvPicPr>
        <p:blipFill>
          <a:blip r:embed="rId14"/>
          <a:stretch>
            <a:fillRect/>
          </a:stretch>
        </p:blipFill>
        <p:spPr>
          <a:xfrm>
            <a:off x="4043" y="2068488"/>
            <a:ext cx="7103592" cy="3076599"/>
          </a:xfrm>
          <a:prstGeom prst="rect">
            <a:avLst/>
          </a:prstGeom>
        </p:spPr>
      </p:pic>
      <p:pic>
        <p:nvPicPr>
          <p:cNvPr id="18" name="图片 17"/>
          <p:cNvPicPr>
            <a:picLocks noChangeAspect="1"/>
          </p:cNvPicPr>
          <p:nvPr userDrawn="1"/>
        </p:nvPicPr>
        <p:blipFill>
          <a:blip r:embed="rId15" cstate="screen"/>
          <a:stretch>
            <a:fillRect/>
          </a:stretch>
        </p:blipFill>
        <p:spPr>
          <a:xfrm>
            <a:off x="6067349" y="0"/>
            <a:ext cx="3081646" cy="5145088"/>
          </a:xfrm>
          <a:prstGeom prst="rect">
            <a:avLst/>
          </a:prstGeom>
        </p:spPr>
      </p:pic>
      <p:sp>
        <p:nvSpPr>
          <p:cNvPr id="8" name="椭圆 7"/>
          <p:cNvSpPr/>
          <p:nvPr userDrawn="1"/>
        </p:nvSpPr>
        <p:spPr>
          <a:xfrm rot="16200000" flipV="1">
            <a:off x="379776" y="373380"/>
            <a:ext cx="266980" cy="266978"/>
          </a:xfrm>
          <a:prstGeom prst="ellipse">
            <a:avLst/>
          </a:prstGeom>
          <a:blipFill dpi="0" rotWithShape="1">
            <a:blip r:embed="rId16" cstate="screen"/>
            <a:srcRect/>
            <a:stretch>
              <a:fillRect/>
            </a:stretch>
          </a:blipFill>
          <a:ln w="9525"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9" name="直接连接符 8"/>
          <p:cNvCxnSpPr/>
          <p:nvPr userDrawn="1"/>
        </p:nvCxnSpPr>
        <p:spPr>
          <a:xfrm>
            <a:off x="812237" y="700336"/>
            <a:ext cx="7576981" cy="0"/>
          </a:xfrm>
          <a:prstGeom prst="line">
            <a:avLst/>
          </a:prstGeom>
          <a:ln>
            <a:solidFill>
              <a:schemeClr val="bg1">
                <a:lumMod val="7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cstate="screen"/>
          <a:stretch>
            <a:fillRect/>
          </a:stretch>
        </p:blipFill>
        <p:spPr>
          <a:xfrm>
            <a:off x="0" y="0"/>
            <a:ext cx="9129623" cy="51450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5.xml"/><Relationship Id="rId5" Type="http://schemas.microsoft.com/office/2007/relationships/hdphoto" Target="../media/hdphoto2.wdp"/><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6.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7.xml"/><Relationship Id="rId5" Type="http://schemas.openxmlformats.org/officeDocument/2006/relationships/image" Target="../media/image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themeOverride" Target="../theme/themeOverride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0.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hemeOverride" Target="../theme/themeOverride20.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21.xml"/><Relationship Id="rId7" Type="http://schemas.openxmlformats.org/officeDocument/2006/relationships/image" Target="../media/image35.jpeg"/><Relationship Id="rId2" Type="http://schemas.openxmlformats.org/officeDocument/2006/relationships/slideLayout" Target="../slideLayouts/slideLayout3.xml"/><Relationship Id="rId1" Type="http://schemas.openxmlformats.org/officeDocument/2006/relationships/themeOverride" Target="../theme/themeOverride21.xml"/><Relationship Id="rId6" Type="http://schemas.openxmlformats.org/officeDocument/2006/relationships/image" Target="../media/image34.jpe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5.wdp"/><Relationship Id="rId3" Type="http://schemas.openxmlformats.org/officeDocument/2006/relationships/tags" Target="../tags/tag14.xml"/><Relationship Id="rId7" Type="http://schemas.openxmlformats.org/officeDocument/2006/relationships/notesSlide" Target="../notesSlides/notesSlide22.xml"/><Relationship Id="rId12" Type="http://schemas.openxmlformats.org/officeDocument/2006/relationships/image" Target="../media/image41.png"/><Relationship Id="rId2" Type="http://schemas.openxmlformats.org/officeDocument/2006/relationships/tags" Target="../tags/tag13.xml"/><Relationship Id="rId1" Type="http://schemas.openxmlformats.org/officeDocument/2006/relationships/themeOverride" Target="../theme/themeOverride22.xml"/><Relationship Id="rId6" Type="http://schemas.openxmlformats.org/officeDocument/2006/relationships/slideLayout" Target="../slideLayouts/slideLayout3.xml"/><Relationship Id="rId11" Type="http://schemas.microsoft.com/office/2007/relationships/hdphoto" Target="../media/hdphoto4.wdp"/><Relationship Id="rId5" Type="http://schemas.openxmlformats.org/officeDocument/2006/relationships/tags" Target="../tags/tag16.xml"/><Relationship Id="rId15" Type="http://schemas.microsoft.com/office/2007/relationships/hdphoto" Target="../media/hdphoto6.wdp"/><Relationship Id="rId10" Type="http://schemas.openxmlformats.org/officeDocument/2006/relationships/image" Target="../media/image40.png"/><Relationship Id="rId4" Type="http://schemas.openxmlformats.org/officeDocument/2006/relationships/tags" Target="../tags/tag15.xml"/><Relationship Id="rId9" Type="http://schemas.microsoft.com/office/2007/relationships/hdphoto" Target="../media/hdphoto3.wdp"/><Relationship Id="rId1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hemeOverride" Target="../theme/themeOverride24.xml"/><Relationship Id="rId5" Type="http://schemas.openxmlformats.org/officeDocument/2006/relationships/image" Target="../media/image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27.xml"/><Relationship Id="rId2" Type="http://schemas.openxmlformats.org/officeDocument/2006/relationships/tags" Target="../tags/tag17.xml"/><Relationship Id="rId1" Type="http://schemas.openxmlformats.org/officeDocument/2006/relationships/themeOverride" Target="../theme/themeOverride27.xml"/><Relationship Id="rId6" Type="http://schemas.openxmlformats.org/officeDocument/2006/relationships/slideLayout" Target="../slideLayouts/slideLayout3.xml"/><Relationship Id="rId5" Type="http://schemas.openxmlformats.org/officeDocument/2006/relationships/tags" Target="../tags/tag20.xml"/><Relationship Id="rId4"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hemeOverride" Target="../theme/themeOverride29.xml"/><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hemeOverride" Target="../theme/themeOverride34.xml"/><Relationship Id="rId5" Type="http://schemas.openxmlformats.org/officeDocument/2006/relationships/image" Target="../media/image6.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microsoft.com/office/2007/relationships/hdphoto" Target="../media/hdphoto1.wdp"/><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8.xml"/><Relationship Id="rId7"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stretch>
            <a:fillRect/>
          </a:stretch>
        </p:blipFill>
        <p:spPr>
          <a:xfrm>
            <a:off x="0" y="0"/>
            <a:ext cx="9129623" cy="5145088"/>
          </a:xfrm>
          <a:prstGeom prst="rect">
            <a:avLst/>
          </a:prstGeom>
        </p:spPr>
      </p:pic>
      <p:pic>
        <p:nvPicPr>
          <p:cNvPr id="4" name="图片 3"/>
          <p:cNvPicPr>
            <a:picLocks noChangeAspect="1"/>
          </p:cNvPicPr>
          <p:nvPr/>
        </p:nvPicPr>
        <p:blipFill>
          <a:blip r:embed="rId5" cstate="screen"/>
          <a:stretch>
            <a:fillRect/>
          </a:stretch>
        </p:blipFill>
        <p:spPr>
          <a:xfrm>
            <a:off x="-15134" y="1103198"/>
            <a:ext cx="4792704" cy="4041889"/>
          </a:xfrm>
          <a:prstGeom prst="rect">
            <a:avLst/>
          </a:prstGeom>
        </p:spPr>
      </p:pic>
      <p:pic>
        <p:nvPicPr>
          <p:cNvPr id="5" name="图片 4"/>
          <p:cNvPicPr>
            <a:picLocks noChangeAspect="1"/>
          </p:cNvPicPr>
          <p:nvPr/>
        </p:nvPicPr>
        <p:blipFill>
          <a:blip r:embed="rId6" cstate="screen"/>
          <a:stretch>
            <a:fillRect/>
          </a:stretch>
        </p:blipFill>
        <p:spPr>
          <a:xfrm>
            <a:off x="6054728" y="0"/>
            <a:ext cx="3090860" cy="5145088"/>
          </a:xfrm>
          <a:prstGeom prst="rect">
            <a:avLst/>
          </a:prstGeom>
        </p:spPr>
      </p:pic>
      <p:sp>
        <p:nvSpPr>
          <p:cNvPr id="14" name="TextBox 389"/>
          <p:cNvSpPr txBox="1"/>
          <p:nvPr/>
        </p:nvSpPr>
        <p:spPr>
          <a:xfrm>
            <a:off x="1620466" y="1503309"/>
            <a:ext cx="5832647" cy="923330"/>
          </a:xfrm>
          <a:prstGeom prst="rect">
            <a:avLst/>
          </a:prstGeom>
          <a:noFill/>
        </p:spPr>
        <p:txBody>
          <a:bodyPr wrap="square" rtlCol="0">
            <a:spAutoFit/>
          </a:bodyPr>
          <a:lstStyle/>
          <a:p>
            <a:pPr algn="ctr"/>
            <a:r>
              <a:rPr lang="zh-CN" altLang="en-US" sz="5400" spc="300" dirty="0">
                <a:solidFill>
                  <a:srgbClr val="C80A2A"/>
                </a:solidFill>
                <a:effectLst>
                  <a:reflection blurRad="6350" stA="25000" endPos="50000" dist="60007" dir="5400000" sy="-100000" algn="bl" rotWithShape="0"/>
                </a:effectLst>
                <a:latin typeface="方正细谭黑简体" panose="02000000000000000000" pitchFamily="2" charset="-122"/>
                <a:ea typeface="方正细谭黑简体" panose="02000000000000000000" pitchFamily="2" charset="-122"/>
                <a:cs typeface="+mn-ea"/>
                <a:sym typeface="+mn-lt"/>
              </a:rPr>
              <a:t>水彩</a:t>
            </a:r>
            <a:r>
              <a:rPr lang="zh-CN" altLang="en-US" sz="5400" spc="300" dirty="0">
                <a:solidFill>
                  <a:srgbClr val="108887"/>
                </a:solidFill>
                <a:effectLst>
                  <a:reflection blurRad="6350" stA="25000" endPos="50000" dist="60007" dir="5400000" sy="-100000" algn="bl" rotWithShape="0"/>
                </a:effectLst>
                <a:latin typeface="方正细谭黑简体" panose="02000000000000000000" pitchFamily="2" charset="-122"/>
                <a:ea typeface="方正细谭黑简体" panose="02000000000000000000" pitchFamily="2" charset="-122"/>
                <a:cs typeface="+mn-ea"/>
                <a:sym typeface="+mn-lt"/>
              </a:rPr>
              <a:t>通用</a:t>
            </a:r>
            <a:r>
              <a:rPr lang="zh-CN" altLang="en-US" sz="5400" spc="300" dirty="0">
                <a:solidFill>
                  <a:srgbClr val="D87833"/>
                </a:solidFill>
                <a:effectLst>
                  <a:reflection blurRad="6350" stA="25000" endPos="50000" dist="60007" dir="5400000" sy="-100000" algn="bl" rotWithShape="0"/>
                </a:effectLst>
                <a:latin typeface="方正细谭黑简体" panose="02000000000000000000" pitchFamily="2" charset="-122"/>
                <a:ea typeface="方正细谭黑简体" panose="02000000000000000000" pitchFamily="2" charset="-122"/>
                <a:cs typeface="+mn-ea"/>
                <a:sym typeface="+mn-lt"/>
              </a:rPr>
              <a:t>商务</a:t>
            </a:r>
            <a:r>
              <a:rPr lang="en-US" altLang="zh-CN" sz="5400" spc="300" dirty="0">
                <a:solidFill>
                  <a:schemeClr val="tx1">
                    <a:lumMod val="85000"/>
                    <a:lumOff val="15000"/>
                  </a:schemeClr>
                </a:solidFill>
                <a:effectLst>
                  <a:reflection blurRad="6350" stA="25000" endPos="50000" dist="60007" dir="5400000" sy="-100000" algn="bl" rotWithShape="0"/>
                </a:effectLst>
                <a:latin typeface="方正细谭黑简体" panose="02000000000000000000" pitchFamily="2" charset="-122"/>
                <a:ea typeface="方正细谭黑简体" panose="02000000000000000000" pitchFamily="2" charset="-122"/>
                <a:cs typeface="+mn-ea"/>
                <a:sym typeface="+mn-lt"/>
              </a:rPr>
              <a:t>PPT</a:t>
            </a:r>
            <a:endParaRPr lang="zh-CN" altLang="en-US" sz="5400" spc="300" dirty="0">
              <a:solidFill>
                <a:schemeClr val="tx1">
                  <a:lumMod val="85000"/>
                  <a:lumOff val="15000"/>
                </a:schemeClr>
              </a:solidFill>
              <a:effectLst>
                <a:reflection blurRad="6350" stA="25000" endPos="50000" dist="60007" dir="5400000" sy="-100000" algn="bl" rotWithShape="0"/>
              </a:effectLst>
              <a:latin typeface="方正细谭黑简体" panose="02000000000000000000" pitchFamily="2" charset="-122"/>
              <a:ea typeface="方正细谭黑简体" panose="02000000000000000000" pitchFamily="2" charset="-122"/>
              <a:cs typeface="+mn-ea"/>
              <a:sym typeface="+mn-lt"/>
            </a:endParaRPr>
          </a:p>
        </p:txBody>
      </p:sp>
      <p:sp>
        <p:nvSpPr>
          <p:cNvPr id="15" name="TextBox 386"/>
          <p:cNvSpPr txBox="1"/>
          <p:nvPr/>
        </p:nvSpPr>
        <p:spPr>
          <a:xfrm>
            <a:off x="3477572" y="1230814"/>
            <a:ext cx="2339102" cy="276999"/>
          </a:xfrm>
          <a:prstGeom prst="rect">
            <a:avLst/>
          </a:prstGeom>
          <a:noFill/>
        </p:spPr>
        <p:txBody>
          <a:bodyPr wrap="none" rtlCol="0">
            <a:spAutoFit/>
          </a:bodyPr>
          <a:lstStyle/>
          <a:p>
            <a:pPr algn="ctr"/>
            <a:r>
              <a:rPr lang="zh-CN" altLang="en-US" sz="1200" dirty="0">
                <a:solidFill>
                  <a:schemeClr val="tx1">
                    <a:lumMod val="65000"/>
                    <a:lumOff val="35000"/>
                  </a:schemeClr>
                </a:solidFill>
                <a:latin typeface="+mn-lt"/>
                <a:ea typeface="+mn-ea"/>
                <a:cs typeface="+mn-ea"/>
                <a:sym typeface="+mn-lt"/>
              </a:rPr>
              <a:t>此处添加您的副标题及其他内容</a:t>
            </a:r>
          </a:p>
        </p:txBody>
      </p:sp>
      <p:sp>
        <p:nvSpPr>
          <p:cNvPr id="16" name="矩形 15"/>
          <p:cNvSpPr/>
          <p:nvPr/>
        </p:nvSpPr>
        <p:spPr>
          <a:xfrm>
            <a:off x="2812569" y="2486536"/>
            <a:ext cx="3504486" cy="307777"/>
          </a:xfrm>
          <a:prstGeom prst="rect">
            <a:avLst/>
          </a:prstGeom>
        </p:spPr>
        <p:txBody>
          <a:bodyPr wrap="none">
            <a:spAutoFit/>
            <a:scene3d>
              <a:camera prst="orthographicFront"/>
              <a:lightRig rig="threePt" dir="t"/>
            </a:scene3d>
            <a:sp3d contourW="12700"/>
          </a:bodyPr>
          <a:lstStyle/>
          <a:p>
            <a:pPr algn="ctr" fontAlgn="auto">
              <a:spcBef>
                <a:spcPts val="0"/>
              </a:spcBef>
              <a:spcAft>
                <a:spcPts val="0"/>
              </a:spcAft>
            </a:pPr>
            <a:r>
              <a:rPr lang="zh-CN" altLang="en-US" sz="1400" b="1" dirty="0">
                <a:solidFill>
                  <a:schemeClr val="tx1">
                    <a:lumMod val="65000"/>
                    <a:lumOff val="35000"/>
                  </a:schemeClr>
                </a:solidFill>
                <a:latin typeface="+mn-lt"/>
                <a:ea typeface="+mn-ea"/>
                <a:cs typeface="+mn-ea"/>
                <a:sym typeface="+mn-lt"/>
              </a:rPr>
              <a:t>工作总结 </a:t>
            </a:r>
            <a:r>
              <a:rPr lang="en-US" altLang="zh-CN" sz="1400" b="1" dirty="0">
                <a:solidFill>
                  <a:schemeClr val="tx1">
                    <a:lumMod val="65000"/>
                    <a:lumOff val="35000"/>
                  </a:schemeClr>
                </a:solidFill>
                <a:latin typeface="+mn-lt"/>
                <a:ea typeface="+mn-ea"/>
                <a:cs typeface="+mn-ea"/>
                <a:sym typeface="+mn-lt"/>
              </a:rPr>
              <a:t>/ </a:t>
            </a:r>
            <a:r>
              <a:rPr lang="zh-CN" altLang="en-US" sz="1400" b="1" dirty="0">
                <a:solidFill>
                  <a:schemeClr val="tx1">
                    <a:lumMod val="65000"/>
                    <a:lumOff val="35000"/>
                  </a:schemeClr>
                </a:solidFill>
                <a:latin typeface="+mn-lt"/>
                <a:ea typeface="+mn-ea"/>
                <a:cs typeface="+mn-ea"/>
                <a:sym typeface="+mn-lt"/>
              </a:rPr>
              <a:t>述职报告 </a:t>
            </a:r>
            <a:r>
              <a:rPr lang="en-US" altLang="zh-CN" sz="1400" b="1" dirty="0">
                <a:solidFill>
                  <a:schemeClr val="tx1">
                    <a:lumMod val="65000"/>
                    <a:lumOff val="35000"/>
                  </a:schemeClr>
                </a:solidFill>
                <a:latin typeface="+mn-lt"/>
                <a:ea typeface="+mn-ea"/>
                <a:cs typeface="+mn-ea"/>
                <a:sym typeface="+mn-lt"/>
              </a:rPr>
              <a:t>/ </a:t>
            </a:r>
            <a:r>
              <a:rPr lang="zh-CN" altLang="en-US" sz="1400" b="1" dirty="0">
                <a:solidFill>
                  <a:schemeClr val="tx1">
                    <a:lumMod val="65000"/>
                    <a:lumOff val="35000"/>
                  </a:schemeClr>
                </a:solidFill>
                <a:latin typeface="+mn-lt"/>
                <a:ea typeface="+mn-ea"/>
                <a:cs typeface="+mn-ea"/>
                <a:sym typeface="+mn-lt"/>
              </a:rPr>
              <a:t>工作培训 </a:t>
            </a:r>
            <a:r>
              <a:rPr lang="en-US" altLang="zh-CN" sz="1400" b="1" dirty="0">
                <a:solidFill>
                  <a:schemeClr val="tx1">
                    <a:lumMod val="65000"/>
                    <a:lumOff val="35000"/>
                  </a:schemeClr>
                </a:solidFill>
                <a:latin typeface="+mn-lt"/>
                <a:ea typeface="+mn-ea"/>
                <a:cs typeface="+mn-ea"/>
                <a:sym typeface="+mn-lt"/>
              </a:rPr>
              <a:t>/ </a:t>
            </a:r>
            <a:r>
              <a:rPr lang="zh-CN" altLang="en-US" sz="1400" b="1" dirty="0">
                <a:solidFill>
                  <a:schemeClr val="tx1">
                    <a:lumMod val="65000"/>
                    <a:lumOff val="35000"/>
                  </a:schemeClr>
                </a:solidFill>
                <a:latin typeface="+mn-lt"/>
                <a:ea typeface="+mn-ea"/>
                <a:cs typeface="+mn-ea"/>
                <a:sym typeface="+mn-lt"/>
              </a:rPr>
              <a:t>公司会议</a:t>
            </a:r>
          </a:p>
        </p:txBody>
      </p:sp>
      <p:sp>
        <p:nvSpPr>
          <p:cNvPr id="17" name="TextBox 387"/>
          <p:cNvSpPr txBox="1"/>
          <p:nvPr/>
        </p:nvSpPr>
        <p:spPr>
          <a:xfrm>
            <a:off x="2428875" y="2748498"/>
            <a:ext cx="4271872" cy="400110"/>
          </a:xfrm>
          <a:prstGeom prst="rect">
            <a:avLst/>
          </a:prstGeom>
          <a:noFill/>
        </p:spPr>
        <p:txBody>
          <a:bodyPr wrap="square" rtlCol="0">
            <a:spAutoFit/>
          </a:bodyPr>
          <a:lstStyle/>
          <a:p>
            <a:pPr algn="ctr"/>
            <a:r>
              <a:rPr lang="en-US" altLang="zh-CN" sz="1000" dirty="0">
                <a:solidFill>
                  <a:schemeClr val="tx1">
                    <a:lumMod val="50000"/>
                    <a:lumOff val="50000"/>
                  </a:schemeClr>
                </a:solidFill>
                <a:latin typeface="+mn-lt"/>
                <a:ea typeface="+mn-ea"/>
                <a:cs typeface="+mn-ea"/>
                <a:sym typeface="+mn-lt"/>
              </a:rPr>
              <a:t>Your content to play here, or through your copy, paste in this box, and select only the text. </a:t>
            </a:r>
          </a:p>
        </p:txBody>
      </p:sp>
      <p:sp>
        <p:nvSpPr>
          <p:cNvPr id="18" name="TextBox 7"/>
          <p:cNvSpPr>
            <a:spLocks noChangeArrowheads="1"/>
          </p:cNvSpPr>
          <p:nvPr/>
        </p:nvSpPr>
        <p:spPr bwMode="auto">
          <a:xfrm>
            <a:off x="3779013" y="3515553"/>
            <a:ext cx="1997114" cy="184150"/>
          </a:xfrm>
          <a:prstGeom prst="rect">
            <a:avLst/>
          </a:prstGeom>
          <a:noFill/>
          <a:ln w="952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auto">
              <a:spcBef>
                <a:spcPts val="0"/>
              </a:spcBef>
              <a:spcAft>
                <a:spcPts val="0"/>
              </a:spcAft>
              <a:defRPr/>
            </a:pPr>
            <a:r>
              <a:rPr lang="zh-CN" altLang="en-US" sz="1200">
                <a:solidFill>
                  <a:schemeClr val="tx1">
                    <a:lumMod val="50000"/>
                    <a:lumOff val="50000"/>
                  </a:schemeClr>
                </a:solidFill>
                <a:latin typeface="+mn-lt"/>
                <a:ea typeface="+mn-ea"/>
                <a:cs typeface="+mn-ea"/>
                <a:sym typeface="+mn-lt"/>
              </a:rPr>
              <a:t>汇报人：</a:t>
            </a:r>
            <a:r>
              <a:rPr lang="en-US" altLang="zh-CN" sz="1200">
                <a:solidFill>
                  <a:schemeClr val="tx1">
                    <a:lumMod val="50000"/>
                    <a:lumOff val="50000"/>
                  </a:schemeClr>
                </a:solidFill>
                <a:latin typeface="+mn-lt"/>
                <a:ea typeface="+mn-ea"/>
                <a:cs typeface="+mn-ea"/>
                <a:sym typeface="+mn-lt"/>
              </a:rPr>
              <a:t>xiazaii</a:t>
            </a:r>
            <a:endParaRPr lang="zh-CN" altLang="en-US" sz="1200" dirty="0">
              <a:solidFill>
                <a:schemeClr val="tx1">
                  <a:lumMod val="50000"/>
                  <a:lumOff val="50000"/>
                </a:schemeClr>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750"/>
                                        <p:tgtEl>
                                          <p:spTgt spid="14"/>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4" cstate="screen"/>
          <a:stretch>
            <a:fillRect/>
          </a:stretch>
        </p:blipFill>
        <p:spPr>
          <a:xfrm>
            <a:off x="6293618" y="0"/>
            <a:ext cx="2851970" cy="5145088"/>
          </a:xfrm>
          <a:prstGeom prst="rect">
            <a:avLst/>
          </a:prstGeom>
        </p:spPr>
      </p:pic>
      <p:sp>
        <p:nvSpPr>
          <p:cNvPr id="39" name="椭圆 38"/>
          <p:cNvSpPr/>
          <p:nvPr/>
        </p:nvSpPr>
        <p:spPr>
          <a:xfrm>
            <a:off x="837257" y="1010733"/>
            <a:ext cx="2981690" cy="2981690"/>
          </a:xfrm>
          <a:prstGeom prst="ellipse">
            <a:avLst/>
          </a:prstGeom>
          <a:blipFill dpi="0" rotWithShape="1">
            <a:blip r:embed="rId5" cstate="screen"/>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7" name="矩形 16"/>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02</a:t>
            </a:r>
            <a:endParaRPr lang="zh-CN" altLang="en-US" sz="8700" kern="0" dirty="0">
              <a:solidFill>
                <a:srgbClr val="C80A2A"/>
              </a:solidFill>
              <a:latin typeface="+mn-lt"/>
              <a:ea typeface="+mn-ea"/>
              <a:cs typeface="+mn-ea"/>
              <a:sym typeface="+mn-lt"/>
            </a:endParaRPr>
          </a:p>
        </p:txBody>
      </p:sp>
      <p:sp>
        <p:nvSpPr>
          <p:cNvPr id="18" name="矩形 17"/>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19" name="矩形 18"/>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添加您的标题</a:t>
            </a:r>
          </a:p>
        </p:txBody>
      </p:sp>
      <p:sp>
        <p:nvSpPr>
          <p:cNvPr id="20" name="文本框 9"/>
          <p:cNvSpPr txBox="1"/>
          <p:nvPr/>
        </p:nvSpPr>
        <p:spPr>
          <a:xfrm>
            <a:off x="4140746" y="2864950"/>
            <a:ext cx="1168002" cy="215559"/>
          </a:xfrm>
          <a:prstGeom prst="rect">
            <a:avLst/>
          </a:prstGeom>
          <a:noFill/>
        </p:spPr>
        <p:txBody>
          <a:bodyPr wrap="square" lIns="0" tIns="0" rIns="0" bIns="0" rtlCol="0">
            <a:spAutoFit/>
          </a:bodyPr>
          <a:lstStyle/>
          <a:p>
            <a:pPr marL="171450" marR="0" lvl="1" indent="-1714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具体内容</a:t>
            </a:r>
          </a:p>
        </p:txBody>
      </p:sp>
      <p:sp>
        <p:nvSpPr>
          <p:cNvPr id="21" name="文本框 9"/>
          <p:cNvSpPr txBox="1"/>
          <p:nvPr/>
        </p:nvSpPr>
        <p:spPr>
          <a:xfrm>
            <a:off x="5171256" y="2869534"/>
            <a:ext cx="1168002" cy="215559"/>
          </a:xfrm>
          <a:prstGeom prst="rect">
            <a:avLst/>
          </a:prstGeom>
          <a:noFill/>
        </p:spPr>
        <p:txBody>
          <a:bodyPr wrap="square" lIns="0" tIns="0" rIns="0" bIns="0" rtlCol="0">
            <a:spAutoFit/>
          </a:bodyPr>
          <a:lstStyle/>
          <a:p>
            <a:pPr marL="171450" marR="0" lvl="1" indent="-1714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进度规划</a:t>
            </a:r>
          </a:p>
        </p:txBody>
      </p:sp>
      <p:sp>
        <p:nvSpPr>
          <p:cNvPr id="22" name="文本框 9"/>
          <p:cNvSpPr txBox="1"/>
          <p:nvPr/>
        </p:nvSpPr>
        <p:spPr>
          <a:xfrm>
            <a:off x="4140746" y="3142979"/>
            <a:ext cx="1440410" cy="215559"/>
          </a:xfrm>
          <a:prstGeom prst="rect">
            <a:avLst/>
          </a:prstGeom>
          <a:noFill/>
        </p:spPr>
        <p:txBody>
          <a:bodyPr wrap="square" lIns="0" tIns="0" rIns="0" bIns="0" rtlCol="0">
            <a:spAutoFit/>
          </a:bodyPr>
          <a:lstStyle/>
          <a:p>
            <a:pPr marL="171450" marR="0" lvl="1" indent="-1714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执行策略</a:t>
            </a:r>
          </a:p>
        </p:txBody>
      </p:sp>
      <p:sp>
        <p:nvSpPr>
          <p:cNvPr id="23" name="文本框 9"/>
          <p:cNvSpPr txBox="1"/>
          <p:nvPr/>
        </p:nvSpPr>
        <p:spPr>
          <a:xfrm>
            <a:off x="5171256" y="3142979"/>
            <a:ext cx="1168002" cy="215559"/>
          </a:xfrm>
          <a:prstGeom prst="rect">
            <a:avLst/>
          </a:prstGeom>
          <a:noFill/>
        </p:spPr>
        <p:txBody>
          <a:bodyPr wrap="square" lIns="0" tIns="0" rIns="0" bIns="0" rtlCol="0">
            <a:spAutoFit/>
          </a:bodyPr>
          <a:lstStyle/>
          <a:p>
            <a:pPr marL="171450" marR="0" lvl="1" indent="-1714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奖项设置</a:t>
            </a:r>
          </a:p>
        </p:txBody>
      </p:sp>
      <p:sp>
        <p:nvSpPr>
          <p:cNvPr id="24" name="文本框 9"/>
          <p:cNvSpPr txBox="1"/>
          <p:nvPr/>
        </p:nvSpPr>
        <p:spPr>
          <a:xfrm>
            <a:off x="6242841" y="2869534"/>
            <a:ext cx="1168002" cy="215559"/>
          </a:xfrm>
          <a:prstGeom prst="rect">
            <a:avLst/>
          </a:prstGeom>
          <a:noFill/>
        </p:spPr>
        <p:txBody>
          <a:bodyPr wrap="square" lIns="0" tIns="0" rIns="0" bIns="0" rtlCol="0">
            <a:spAutoFit/>
          </a:bodyPr>
          <a:lstStyle/>
          <a:p>
            <a:pPr marL="171450" marR="0" lvl="1" indent="-1714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诚邀嘉宾</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500"/>
                                        <p:tgtEl>
                                          <p:spTgt spid="3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34" name="Oval 8"/>
          <p:cNvSpPr/>
          <p:nvPr/>
        </p:nvSpPr>
        <p:spPr>
          <a:xfrm>
            <a:off x="4957748" y="2047518"/>
            <a:ext cx="2469244" cy="2469242"/>
          </a:xfrm>
          <a:prstGeom prst="ellipse">
            <a:avLst/>
          </a:prstGeom>
          <a:solidFill>
            <a:schemeClr val="accent1">
              <a:lumMod val="20000"/>
              <a:lumOff val="80000"/>
              <a:alpha val="5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Rectangle: Rounded Corners 1"/>
          <p:cNvSpPr/>
          <p:nvPr/>
        </p:nvSpPr>
        <p:spPr>
          <a:xfrm>
            <a:off x="1140732" y="2486175"/>
            <a:ext cx="6681911" cy="633500"/>
          </a:xfrm>
          <a:prstGeom prst="roundRect">
            <a:avLst>
              <a:gd name="adj" fmla="val 50000"/>
            </a:avLst>
          </a:prstGeom>
          <a:solidFill>
            <a:schemeClr val="accent1"/>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Rectangle: Rounded Corners 2"/>
          <p:cNvSpPr/>
          <p:nvPr/>
        </p:nvSpPr>
        <p:spPr>
          <a:xfrm>
            <a:off x="1117936" y="2161038"/>
            <a:ext cx="1473253" cy="289779"/>
          </a:xfrm>
          <a:prstGeom prst="roundRect">
            <a:avLst>
              <a:gd name="adj" fmla="val 50000"/>
            </a:avLst>
          </a:prstGeom>
          <a:solidFill>
            <a:schemeClr val="accent1"/>
          </a:solidFill>
          <a:ln>
            <a:solidFill>
              <a:schemeClr val="bg1"/>
            </a:solidFill>
          </a:ln>
        </p:spPr>
        <p:txBody>
          <a:bodyPr wrap="none" lIns="72000" tIns="0" rIns="72000" bIns="0" anchor="ctr" anchorCtr="0">
            <a:normAutofit fontScale="85000" lnSpcReduction="20000"/>
          </a:bodyPr>
          <a:lstStyle/>
          <a:p>
            <a:pPr lvl="0" algn="ctr"/>
            <a:r>
              <a:rPr lang="zh-CN" altLang="en-US" b="1" dirty="0">
                <a:solidFill>
                  <a:srgbClr val="FFFFFF"/>
                </a:solidFill>
                <a:latin typeface="+mn-lt"/>
                <a:ea typeface="+mn-ea"/>
                <a:cs typeface="+mn-ea"/>
                <a:sym typeface="+mn-lt"/>
              </a:rPr>
              <a:t>备选主题</a:t>
            </a:r>
          </a:p>
        </p:txBody>
      </p:sp>
      <p:sp>
        <p:nvSpPr>
          <p:cNvPr id="37" name="Rectangle 3"/>
          <p:cNvSpPr/>
          <p:nvPr/>
        </p:nvSpPr>
        <p:spPr>
          <a:xfrm>
            <a:off x="1483510" y="2587191"/>
            <a:ext cx="3055012" cy="340686"/>
          </a:xfrm>
          <a:prstGeom prst="rect">
            <a:avLst/>
          </a:prstGeom>
        </p:spPr>
        <p:txBody>
          <a:bodyPr wrap="square" lIns="0" tIns="0" rIns="0" bIns="0">
            <a:noAutofit/>
          </a:bodyPr>
          <a:lstStyle/>
          <a:p>
            <a:pPr lvl="0">
              <a:lnSpc>
                <a:spcPct val="120000"/>
              </a:lnSpc>
            </a:pPr>
            <a:r>
              <a:rPr lang="zh-CN" altLang="en-US" sz="2000" dirty="0">
                <a:solidFill>
                  <a:srgbClr val="FFFFFF"/>
                </a:solidFill>
                <a:latin typeface="+mn-lt"/>
                <a:ea typeface="+mn-ea"/>
                <a:cs typeface="+mn-ea"/>
                <a:sym typeface="+mn-lt"/>
              </a:rPr>
              <a:t>暖暖春意  畅享菲凡</a:t>
            </a:r>
          </a:p>
        </p:txBody>
      </p:sp>
      <p:sp>
        <p:nvSpPr>
          <p:cNvPr id="38" name="Rectangle: Rounded Corners 4"/>
          <p:cNvSpPr/>
          <p:nvPr/>
        </p:nvSpPr>
        <p:spPr>
          <a:xfrm>
            <a:off x="1140732" y="3567899"/>
            <a:ext cx="6681911" cy="633500"/>
          </a:xfrm>
          <a:prstGeom prst="roundRect">
            <a:avLst>
              <a:gd name="adj" fmla="val 50000"/>
            </a:avLst>
          </a:prstGeom>
          <a:solidFill>
            <a:schemeClr val="accent2"/>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Rectangle 5"/>
          <p:cNvSpPr/>
          <p:nvPr/>
        </p:nvSpPr>
        <p:spPr>
          <a:xfrm>
            <a:off x="1517782" y="3714306"/>
            <a:ext cx="3055012" cy="340686"/>
          </a:xfrm>
          <a:prstGeom prst="rect">
            <a:avLst/>
          </a:prstGeom>
        </p:spPr>
        <p:txBody>
          <a:bodyPr wrap="square" lIns="0" tIns="0" rIns="0" bIns="0">
            <a:noAutofit/>
          </a:bodyPr>
          <a:lstStyle/>
          <a:p>
            <a:pPr>
              <a:lnSpc>
                <a:spcPct val="120000"/>
              </a:lnSpc>
            </a:pPr>
            <a:r>
              <a:rPr lang="zh-CN" altLang="en-US" sz="2000" dirty="0">
                <a:solidFill>
                  <a:srgbClr val="FFFFFF"/>
                </a:solidFill>
                <a:latin typeface="+mn-lt"/>
                <a:ea typeface="+mn-ea"/>
                <a:cs typeface="+mn-ea"/>
                <a:sym typeface="+mn-lt"/>
              </a:rPr>
              <a:t>打造职场新一代精英群</a:t>
            </a:r>
          </a:p>
        </p:txBody>
      </p:sp>
      <p:sp>
        <p:nvSpPr>
          <p:cNvPr id="40" name="Rectangle: Rounded Corners 6"/>
          <p:cNvSpPr/>
          <p:nvPr/>
        </p:nvSpPr>
        <p:spPr>
          <a:xfrm>
            <a:off x="1117936" y="3237399"/>
            <a:ext cx="1473253" cy="289779"/>
          </a:xfrm>
          <a:prstGeom prst="roundRect">
            <a:avLst>
              <a:gd name="adj" fmla="val 50000"/>
            </a:avLst>
          </a:prstGeom>
          <a:solidFill>
            <a:schemeClr val="accent2"/>
          </a:solidFill>
          <a:ln>
            <a:solidFill>
              <a:schemeClr val="bg1"/>
            </a:solidFill>
          </a:ln>
        </p:spPr>
        <p:txBody>
          <a:bodyPr wrap="none" lIns="72000" tIns="0" rIns="72000" bIns="0" anchor="ctr" anchorCtr="0">
            <a:normAutofit fontScale="85000" lnSpcReduction="20000"/>
          </a:bodyPr>
          <a:lstStyle/>
          <a:p>
            <a:pPr lvl="0" algn="ctr"/>
            <a:r>
              <a:rPr lang="zh-CN" altLang="en-US" b="1" dirty="0">
                <a:solidFill>
                  <a:srgbClr val="FFFFFF"/>
                </a:solidFill>
                <a:latin typeface="+mn-lt"/>
                <a:ea typeface="+mn-ea"/>
                <a:cs typeface="+mn-ea"/>
                <a:sym typeface="+mn-lt"/>
              </a:rPr>
              <a:t>备选主题</a:t>
            </a:r>
          </a:p>
        </p:txBody>
      </p:sp>
      <p:sp>
        <p:nvSpPr>
          <p:cNvPr id="41" name="Oval 9"/>
          <p:cNvSpPr/>
          <p:nvPr/>
        </p:nvSpPr>
        <p:spPr>
          <a:xfrm>
            <a:off x="5112254" y="2202238"/>
            <a:ext cx="2160232" cy="2159802"/>
          </a:xfrm>
          <a:prstGeom prst="ellipse">
            <a:avLst/>
          </a:prstGeom>
          <a:blipFill dpi="0" rotWithShape="1">
            <a:blip r:embed="rId4" cstate="screen"/>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文本框 9"/>
          <p:cNvSpPr txBox="1"/>
          <p:nvPr/>
        </p:nvSpPr>
        <p:spPr>
          <a:xfrm>
            <a:off x="972394" y="1139061"/>
            <a:ext cx="7049724" cy="569387"/>
          </a:xfrm>
          <a:prstGeom prst="rect">
            <a:avLst/>
          </a:prstGeom>
          <a:noFill/>
        </p:spPr>
        <p:txBody>
          <a:bodyPr wrap="square" lIns="0" tIns="0" rIns="0" bIns="0" rtlCol="0">
            <a:spAutoFit/>
          </a:bodyPr>
          <a:lstStyle/>
          <a:p>
            <a:pPr marL="0" lvl="1" algn="ctr"/>
            <a:r>
              <a:rPr lang="zh-CN" altLang="en-US" sz="3700" dirty="0">
                <a:solidFill>
                  <a:srgbClr val="D87833"/>
                </a:solidFill>
                <a:latin typeface="+mn-lt"/>
                <a:ea typeface="+mn-ea"/>
                <a:cs typeface="+mn-ea"/>
                <a:sym typeface="+mn-lt"/>
              </a:rPr>
              <a:t>新品发布暨客户答谢会</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3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000"/>
                            </p:stCondLst>
                            <p:childTnLst>
                              <p:par>
                                <p:cTn id="20" presetID="2" presetClass="entr" presetSubtype="3"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1+#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1+#ppt_w/2"/>
                                          </p:val>
                                        </p:tav>
                                        <p:tav tm="100000">
                                          <p:val>
                                            <p:strVal val="#ppt_x"/>
                                          </p:val>
                                        </p:tav>
                                      </p:tavLst>
                                    </p:anim>
                                    <p:anim calcmode="lin" valueType="num">
                                      <p:cBhvr additive="base">
                                        <p:cTn id="39" dur="50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1+#ppt_w/2"/>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P spid="38" grpId="0" animBg="1"/>
      <p:bldP spid="39" grpId="0"/>
      <p:bldP spid="40" grpId="0" animBg="1"/>
      <p:bldP spid="41"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71" name="Group 1"/>
          <p:cNvGrpSpPr/>
          <p:nvPr/>
        </p:nvGrpSpPr>
        <p:grpSpPr>
          <a:xfrm>
            <a:off x="3780706" y="2155674"/>
            <a:ext cx="1300540" cy="1641006"/>
            <a:chOff x="4823608" y="2237050"/>
            <a:chExt cx="2653553" cy="3348228"/>
          </a:xfrm>
          <a:solidFill>
            <a:schemeClr val="accent1"/>
          </a:solidFill>
        </p:grpSpPr>
        <p:sp>
          <p:nvSpPr>
            <p:cNvPr id="72" name="Freeform: Shape 6"/>
            <p:cNvSpPr/>
            <p:nvPr/>
          </p:nvSpPr>
          <p:spPr bwMode="auto">
            <a:xfrm>
              <a:off x="5275903" y="2766146"/>
              <a:ext cx="1741057" cy="224753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grpFill/>
            <a:ln>
              <a:noFill/>
            </a:ln>
          </p:spPr>
          <p:txBody>
            <a:bodyPr anchor="ctr"/>
            <a:lstStyle/>
            <a:p>
              <a:pPr algn="ctr"/>
              <a:endParaRPr sz="1015">
                <a:latin typeface="+mn-lt"/>
                <a:ea typeface="+mn-ea"/>
                <a:cs typeface="+mn-ea"/>
                <a:sym typeface="+mn-lt"/>
              </a:endParaRPr>
            </a:p>
          </p:txBody>
        </p:sp>
        <p:sp>
          <p:nvSpPr>
            <p:cNvPr id="73" name="Freeform: Shape 7"/>
            <p:cNvSpPr/>
            <p:nvPr/>
          </p:nvSpPr>
          <p:spPr bwMode="auto">
            <a:xfrm>
              <a:off x="5773762" y="5013683"/>
              <a:ext cx="754314" cy="108681"/>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grpFill/>
            <a:ln>
              <a:noFill/>
            </a:ln>
          </p:spPr>
          <p:txBody>
            <a:bodyPr anchor="ctr"/>
            <a:lstStyle/>
            <a:p>
              <a:pPr algn="ctr"/>
              <a:endParaRPr sz="1015">
                <a:latin typeface="+mn-lt"/>
                <a:ea typeface="+mn-ea"/>
                <a:cs typeface="+mn-ea"/>
                <a:sym typeface="+mn-lt"/>
              </a:endParaRPr>
            </a:p>
          </p:txBody>
        </p:sp>
        <p:sp>
          <p:nvSpPr>
            <p:cNvPr id="74" name="Freeform: Shape 8"/>
            <p:cNvSpPr/>
            <p:nvPr/>
          </p:nvSpPr>
          <p:spPr bwMode="auto">
            <a:xfrm>
              <a:off x="5795282" y="5170787"/>
              <a:ext cx="710196" cy="119442"/>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grpFill/>
            <a:ln>
              <a:noFill/>
            </a:ln>
          </p:spPr>
          <p:txBody>
            <a:bodyPr anchor="ctr"/>
            <a:lstStyle/>
            <a:p>
              <a:pPr algn="ctr"/>
              <a:endParaRPr sz="1015">
                <a:latin typeface="+mn-lt"/>
                <a:ea typeface="+mn-ea"/>
                <a:cs typeface="+mn-ea"/>
                <a:sym typeface="+mn-lt"/>
              </a:endParaRPr>
            </a:p>
          </p:txBody>
        </p:sp>
        <p:sp>
          <p:nvSpPr>
            <p:cNvPr id="75" name="Freeform: Shape 9"/>
            <p:cNvSpPr/>
            <p:nvPr/>
          </p:nvSpPr>
          <p:spPr bwMode="auto">
            <a:xfrm>
              <a:off x="5838325" y="5333271"/>
              <a:ext cx="624112" cy="100283"/>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grpFill/>
            <a:ln>
              <a:noFill/>
            </a:ln>
          </p:spPr>
          <p:txBody>
            <a:bodyPr anchor="ctr"/>
            <a:lstStyle/>
            <a:p>
              <a:pPr algn="ctr"/>
              <a:endParaRPr sz="1015">
                <a:latin typeface="+mn-lt"/>
                <a:ea typeface="+mn-ea"/>
                <a:cs typeface="+mn-ea"/>
                <a:sym typeface="+mn-lt"/>
              </a:endParaRPr>
            </a:p>
          </p:txBody>
        </p:sp>
        <p:sp>
          <p:nvSpPr>
            <p:cNvPr id="76" name="Freeform: Shape 10"/>
            <p:cNvSpPr/>
            <p:nvPr/>
          </p:nvSpPr>
          <p:spPr bwMode="auto">
            <a:xfrm>
              <a:off x="5952386" y="5476597"/>
              <a:ext cx="395988" cy="108681"/>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grpFill/>
            <a:ln>
              <a:noFill/>
            </a:ln>
          </p:spPr>
          <p:txBody>
            <a:bodyPr anchor="ctr"/>
            <a:lstStyle/>
            <a:p>
              <a:pPr algn="ctr"/>
              <a:endParaRPr sz="1015">
                <a:latin typeface="+mn-lt"/>
                <a:ea typeface="+mn-ea"/>
                <a:cs typeface="+mn-ea"/>
                <a:sym typeface="+mn-lt"/>
              </a:endParaRPr>
            </a:p>
          </p:txBody>
        </p:sp>
        <p:sp>
          <p:nvSpPr>
            <p:cNvPr id="77" name="Freeform: Shape 11"/>
            <p:cNvSpPr/>
            <p:nvPr/>
          </p:nvSpPr>
          <p:spPr bwMode="auto">
            <a:xfrm>
              <a:off x="5740404" y="3781799"/>
              <a:ext cx="841475" cy="1133086"/>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grpFill/>
            <a:ln>
              <a:noFill/>
            </a:ln>
          </p:spPr>
          <p:txBody>
            <a:bodyPr anchor="ctr"/>
            <a:lstStyle/>
            <a:p>
              <a:pPr algn="ctr"/>
              <a:endParaRPr sz="1015">
                <a:latin typeface="+mn-lt"/>
                <a:ea typeface="+mn-ea"/>
                <a:cs typeface="+mn-ea"/>
                <a:sym typeface="+mn-lt"/>
              </a:endParaRPr>
            </a:p>
          </p:txBody>
        </p:sp>
        <p:grpSp>
          <p:nvGrpSpPr>
            <p:cNvPr id="78" name="Group 12"/>
            <p:cNvGrpSpPr/>
            <p:nvPr/>
          </p:nvGrpSpPr>
          <p:grpSpPr>
            <a:xfrm>
              <a:off x="4823608" y="2237050"/>
              <a:ext cx="2653553" cy="2000393"/>
              <a:chOff x="3525061" y="1210682"/>
              <a:chExt cx="2097079" cy="1580888"/>
            </a:xfrm>
            <a:grpFill/>
          </p:grpSpPr>
          <p:sp>
            <p:nvSpPr>
              <p:cNvPr id="80" name="Freeform: Shape 13"/>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grpFill/>
              <a:ln>
                <a:noFill/>
              </a:ln>
            </p:spPr>
            <p:txBody>
              <a:bodyPr anchor="ctr"/>
              <a:lstStyle/>
              <a:p>
                <a:pPr algn="ctr"/>
                <a:endParaRPr sz="1015">
                  <a:latin typeface="+mn-lt"/>
                  <a:ea typeface="+mn-ea"/>
                  <a:cs typeface="+mn-ea"/>
                  <a:sym typeface="+mn-lt"/>
                </a:endParaRPr>
              </a:p>
            </p:txBody>
          </p:sp>
          <p:sp>
            <p:nvSpPr>
              <p:cNvPr id="81" name="Freeform: Shape 14"/>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grpFill/>
              <a:ln>
                <a:noFill/>
              </a:ln>
            </p:spPr>
            <p:txBody>
              <a:bodyPr anchor="ctr"/>
              <a:lstStyle/>
              <a:p>
                <a:pPr algn="ctr"/>
                <a:endParaRPr sz="1015">
                  <a:latin typeface="+mn-lt"/>
                  <a:ea typeface="+mn-ea"/>
                  <a:cs typeface="+mn-ea"/>
                  <a:sym typeface="+mn-lt"/>
                </a:endParaRPr>
              </a:p>
            </p:txBody>
          </p:sp>
          <p:sp>
            <p:nvSpPr>
              <p:cNvPr id="82" name="Freeform: Shape 15"/>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grpFill/>
              <a:ln>
                <a:noFill/>
              </a:ln>
            </p:spPr>
            <p:txBody>
              <a:bodyPr anchor="ctr"/>
              <a:lstStyle/>
              <a:p>
                <a:pPr algn="ctr"/>
                <a:endParaRPr sz="1015">
                  <a:latin typeface="+mn-lt"/>
                  <a:ea typeface="+mn-ea"/>
                  <a:cs typeface="+mn-ea"/>
                  <a:sym typeface="+mn-lt"/>
                </a:endParaRPr>
              </a:p>
            </p:txBody>
          </p:sp>
          <p:sp>
            <p:nvSpPr>
              <p:cNvPr id="83" name="Freeform: Shape 16"/>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grpFill/>
              <a:ln>
                <a:noFill/>
              </a:ln>
            </p:spPr>
            <p:txBody>
              <a:bodyPr anchor="ctr"/>
              <a:lstStyle/>
              <a:p>
                <a:pPr algn="ctr"/>
                <a:endParaRPr sz="1015">
                  <a:latin typeface="+mn-lt"/>
                  <a:ea typeface="+mn-ea"/>
                  <a:cs typeface="+mn-ea"/>
                  <a:sym typeface="+mn-lt"/>
                </a:endParaRPr>
              </a:p>
            </p:txBody>
          </p:sp>
          <p:sp>
            <p:nvSpPr>
              <p:cNvPr id="84" name="Freeform: Shape 17"/>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grpFill/>
              <a:ln>
                <a:noFill/>
              </a:ln>
            </p:spPr>
            <p:txBody>
              <a:bodyPr anchor="ctr"/>
              <a:lstStyle/>
              <a:p>
                <a:pPr algn="ctr"/>
                <a:endParaRPr sz="1015">
                  <a:latin typeface="+mn-lt"/>
                  <a:ea typeface="+mn-ea"/>
                  <a:cs typeface="+mn-ea"/>
                  <a:sym typeface="+mn-lt"/>
                </a:endParaRPr>
              </a:p>
            </p:txBody>
          </p:sp>
          <p:sp>
            <p:nvSpPr>
              <p:cNvPr id="85" name="Freeform: Shape 18"/>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grpFill/>
              <a:ln>
                <a:noFill/>
              </a:ln>
            </p:spPr>
            <p:txBody>
              <a:bodyPr anchor="ctr"/>
              <a:lstStyle/>
              <a:p>
                <a:pPr algn="ctr"/>
                <a:endParaRPr sz="1015">
                  <a:latin typeface="+mn-lt"/>
                  <a:ea typeface="+mn-ea"/>
                  <a:cs typeface="+mn-ea"/>
                  <a:sym typeface="+mn-lt"/>
                </a:endParaRPr>
              </a:p>
            </p:txBody>
          </p:sp>
          <p:sp>
            <p:nvSpPr>
              <p:cNvPr id="86" name="Freeform: Shape 19"/>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grpFill/>
              <a:ln>
                <a:noFill/>
              </a:ln>
            </p:spPr>
            <p:txBody>
              <a:bodyPr anchor="ctr"/>
              <a:lstStyle/>
              <a:p>
                <a:pPr algn="ctr"/>
                <a:endParaRPr sz="1015">
                  <a:latin typeface="+mn-lt"/>
                  <a:ea typeface="+mn-ea"/>
                  <a:cs typeface="+mn-ea"/>
                  <a:sym typeface="+mn-lt"/>
                </a:endParaRPr>
              </a:p>
            </p:txBody>
          </p:sp>
          <p:sp>
            <p:nvSpPr>
              <p:cNvPr id="87" name="Freeform: Shape 20"/>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grpFill/>
              <a:ln>
                <a:noFill/>
              </a:ln>
            </p:spPr>
            <p:txBody>
              <a:bodyPr anchor="ctr"/>
              <a:lstStyle/>
              <a:p>
                <a:pPr algn="ctr"/>
                <a:endParaRPr sz="1015">
                  <a:latin typeface="+mn-lt"/>
                  <a:ea typeface="+mn-ea"/>
                  <a:cs typeface="+mn-ea"/>
                  <a:sym typeface="+mn-lt"/>
                </a:endParaRPr>
              </a:p>
            </p:txBody>
          </p:sp>
          <p:sp>
            <p:nvSpPr>
              <p:cNvPr id="88" name="Freeform: Shape 21"/>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grpFill/>
              <a:ln>
                <a:noFill/>
              </a:ln>
            </p:spPr>
            <p:txBody>
              <a:bodyPr anchor="ctr"/>
              <a:lstStyle/>
              <a:p>
                <a:pPr algn="ctr"/>
                <a:endParaRPr sz="1015">
                  <a:latin typeface="+mn-lt"/>
                  <a:ea typeface="+mn-ea"/>
                  <a:cs typeface="+mn-ea"/>
                  <a:sym typeface="+mn-lt"/>
                </a:endParaRPr>
              </a:p>
            </p:txBody>
          </p:sp>
        </p:grpSp>
        <p:sp>
          <p:nvSpPr>
            <p:cNvPr id="79" name="Freeform: Shape 22"/>
            <p:cNvSpPr/>
            <p:nvPr/>
          </p:nvSpPr>
          <p:spPr bwMode="auto">
            <a:xfrm>
              <a:off x="5353024" y="3209502"/>
              <a:ext cx="314208" cy="74465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grpFill/>
            <a:ln>
              <a:noFill/>
            </a:ln>
          </p:spPr>
          <p:txBody>
            <a:bodyPr anchor="ctr"/>
            <a:lstStyle/>
            <a:p>
              <a:pPr algn="ctr"/>
              <a:endParaRPr sz="1015">
                <a:latin typeface="+mn-lt"/>
                <a:ea typeface="+mn-ea"/>
                <a:cs typeface="+mn-ea"/>
                <a:sym typeface="+mn-lt"/>
              </a:endParaRPr>
            </a:p>
          </p:txBody>
        </p:sp>
      </p:grpSp>
      <p:sp>
        <p:nvSpPr>
          <p:cNvPr id="89" name="Oval 26"/>
          <p:cNvSpPr>
            <a:spLocks noChangeAspect="1"/>
          </p:cNvSpPr>
          <p:nvPr/>
        </p:nvSpPr>
        <p:spPr>
          <a:xfrm>
            <a:off x="5148977" y="1570027"/>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cs typeface="+mn-ea"/>
              <a:sym typeface="+mn-lt"/>
            </a:endParaRPr>
          </a:p>
        </p:txBody>
      </p:sp>
      <p:sp>
        <p:nvSpPr>
          <p:cNvPr id="90" name="Freeform: Shape 25"/>
          <p:cNvSpPr/>
          <p:nvPr/>
        </p:nvSpPr>
        <p:spPr bwMode="auto">
          <a:xfrm>
            <a:off x="5291628" y="1732318"/>
            <a:ext cx="228915" cy="185570"/>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lumMod val="95000"/>
            </a:schemeClr>
          </a:solidFill>
          <a:ln>
            <a:solidFill>
              <a:schemeClr val="bg1"/>
            </a:solidFill>
          </a:ln>
        </p:spPr>
        <p:txBody>
          <a:bodyPr anchor="ctr"/>
          <a:lstStyle/>
          <a:p>
            <a:pPr algn="ctr"/>
            <a:endParaRPr sz="1015">
              <a:latin typeface="+mn-lt"/>
              <a:ea typeface="+mn-ea"/>
              <a:cs typeface="+mn-ea"/>
              <a:sym typeface="+mn-lt"/>
            </a:endParaRPr>
          </a:p>
        </p:txBody>
      </p:sp>
      <p:sp>
        <p:nvSpPr>
          <p:cNvPr id="91" name="Oval 28"/>
          <p:cNvSpPr>
            <a:spLocks noChangeAspect="1"/>
          </p:cNvSpPr>
          <p:nvPr/>
        </p:nvSpPr>
        <p:spPr>
          <a:xfrm>
            <a:off x="5582514" y="2588073"/>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cs typeface="+mn-ea"/>
              <a:sym typeface="+mn-lt"/>
            </a:endParaRPr>
          </a:p>
        </p:txBody>
      </p:sp>
      <p:sp>
        <p:nvSpPr>
          <p:cNvPr id="92" name="Freeform: Shape 27"/>
          <p:cNvSpPr/>
          <p:nvPr/>
        </p:nvSpPr>
        <p:spPr bwMode="auto">
          <a:xfrm>
            <a:off x="5725166" y="2770683"/>
            <a:ext cx="229592" cy="144935"/>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anchor="ctr"/>
          <a:lstStyle/>
          <a:p>
            <a:pPr algn="ctr"/>
            <a:endParaRPr sz="1015">
              <a:latin typeface="+mn-lt"/>
              <a:ea typeface="+mn-ea"/>
              <a:cs typeface="+mn-ea"/>
              <a:sym typeface="+mn-lt"/>
            </a:endParaRPr>
          </a:p>
        </p:txBody>
      </p:sp>
      <p:sp>
        <p:nvSpPr>
          <p:cNvPr id="93" name="Oval 32"/>
          <p:cNvSpPr>
            <a:spLocks noChangeAspect="1"/>
          </p:cNvSpPr>
          <p:nvPr/>
        </p:nvSpPr>
        <p:spPr>
          <a:xfrm>
            <a:off x="2848748" y="2595669"/>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cs typeface="+mn-ea"/>
              <a:sym typeface="+mn-lt"/>
            </a:endParaRPr>
          </a:p>
        </p:txBody>
      </p:sp>
      <p:sp>
        <p:nvSpPr>
          <p:cNvPr id="94" name="Freeform: Shape 33"/>
          <p:cNvSpPr/>
          <p:nvPr/>
        </p:nvSpPr>
        <p:spPr bwMode="auto">
          <a:xfrm>
            <a:off x="2989991" y="2759779"/>
            <a:ext cx="225621" cy="185451"/>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bg1"/>
          </a:solidFill>
          <a:ln>
            <a:noFill/>
          </a:ln>
        </p:spPr>
        <p:txBody>
          <a:bodyPr anchor="ctr"/>
          <a:lstStyle/>
          <a:p>
            <a:pPr algn="ctr"/>
            <a:endParaRPr sz="1015">
              <a:latin typeface="+mn-lt"/>
              <a:ea typeface="+mn-ea"/>
              <a:cs typeface="+mn-ea"/>
              <a:sym typeface="+mn-lt"/>
            </a:endParaRPr>
          </a:p>
        </p:txBody>
      </p:sp>
      <p:sp>
        <p:nvSpPr>
          <p:cNvPr id="95" name="Oval 31"/>
          <p:cNvSpPr>
            <a:spLocks noChangeAspect="1"/>
          </p:cNvSpPr>
          <p:nvPr/>
        </p:nvSpPr>
        <p:spPr>
          <a:xfrm>
            <a:off x="3270673" y="1570027"/>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cs typeface="+mn-ea"/>
              <a:sym typeface="+mn-lt"/>
            </a:endParaRPr>
          </a:p>
        </p:txBody>
      </p:sp>
      <p:sp>
        <p:nvSpPr>
          <p:cNvPr id="96" name="Freeform: Shape 34"/>
          <p:cNvSpPr/>
          <p:nvPr/>
        </p:nvSpPr>
        <p:spPr bwMode="auto">
          <a:xfrm>
            <a:off x="3412269" y="1722662"/>
            <a:ext cx="226960" cy="225621"/>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sz="1015">
              <a:latin typeface="+mn-lt"/>
              <a:ea typeface="+mn-ea"/>
              <a:cs typeface="+mn-ea"/>
              <a:sym typeface="+mn-lt"/>
            </a:endParaRPr>
          </a:p>
        </p:txBody>
      </p:sp>
      <p:sp>
        <p:nvSpPr>
          <p:cNvPr id="97" name="Oval 37"/>
          <p:cNvSpPr>
            <a:spLocks noChangeAspect="1"/>
          </p:cNvSpPr>
          <p:nvPr/>
        </p:nvSpPr>
        <p:spPr>
          <a:xfrm>
            <a:off x="5148977" y="3603864"/>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cs typeface="+mn-ea"/>
              <a:sym typeface="+mn-lt"/>
            </a:endParaRPr>
          </a:p>
        </p:txBody>
      </p:sp>
      <p:sp>
        <p:nvSpPr>
          <p:cNvPr id="98" name="Freeform: Shape 36"/>
          <p:cNvSpPr/>
          <p:nvPr/>
        </p:nvSpPr>
        <p:spPr bwMode="auto">
          <a:xfrm>
            <a:off x="5287565" y="3741775"/>
            <a:ext cx="232979" cy="234332"/>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anchor="ctr"/>
          <a:lstStyle/>
          <a:p>
            <a:pPr algn="ctr"/>
            <a:endParaRPr sz="1015">
              <a:latin typeface="+mn-lt"/>
              <a:ea typeface="+mn-ea"/>
              <a:cs typeface="+mn-ea"/>
              <a:sym typeface="+mn-lt"/>
            </a:endParaRPr>
          </a:p>
        </p:txBody>
      </p:sp>
      <p:sp>
        <p:nvSpPr>
          <p:cNvPr id="99" name="Oval 39"/>
          <p:cNvSpPr>
            <a:spLocks noChangeAspect="1"/>
          </p:cNvSpPr>
          <p:nvPr/>
        </p:nvSpPr>
        <p:spPr>
          <a:xfrm>
            <a:off x="3270673" y="3603864"/>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5">
              <a:cs typeface="+mn-ea"/>
              <a:sym typeface="+mn-lt"/>
            </a:endParaRPr>
          </a:p>
        </p:txBody>
      </p:sp>
      <p:sp>
        <p:nvSpPr>
          <p:cNvPr id="100" name="Freeform: Shape 40"/>
          <p:cNvSpPr/>
          <p:nvPr/>
        </p:nvSpPr>
        <p:spPr bwMode="auto">
          <a:xfrm>
            <a:off x="3453778" y="3746602"/>
            <a:ext cx="143942" cy="224951"/>
          </a:xfrm>
          <a:custGeom>
            <a:avLst/>
            <a:gdLst>
              <a:gd name="T0" fmla="*/ 55 w 118"/>
              <a:gd name="T1" fmla="*/ 118 h 185"/>
              <a:gd name="T2" fmla="*/ 51 w 118"/>
              <a:gd name="T3" fmla="*/ 122 h 185"/>
              <a:gd name="T4" fmla="*/ 55 w 118"/>
              <a:gd name="T5" fmla="*/ 126 h 185"/>
              <a:gd name="T6" fmla="*/ 59 w 118"/>
              <a:gd name="T7" fmla="*/ 122 h 185"/>
              <a:gd name="T8" fmla="*/ 55 w 118"/>
              <a:gd name="T9" fmla="*/ 118 h 185"/>
              <a:gd name="T10" fmla="*/ 46 w 118"/>
              <a:gd name="T11" fmla="*/ 152 h 185"/>
              <a:gd name="T12" fmla="*/ 42 w 118"/>
              <a:gd name="T13" fmla="*/ 156 h 185"/>
              <a:gd name="T14" fmla="*/ 46 w 118"/>
              <a:gd name="T15" fmla="*/ 160 h 185"/>
              <a:gd name="T16" fmla="*/ 51 w 118"/>
              <a:gd name="T17" fmla="*/ 156 h 185"/>
              <a:gd name="T18" fmla="*/ 46 w 118"/>
              <a:gd name="T19" fmla="*/ 152 h 185"/>
              <a:gd name="T20" fmla="*/ 51 w 118"/>
              <a:gd name="T21" fmla="*/ 93 h 185"/>
              <a:gd name="T22" fmla="*/ 42 w 118"/>
              <a:gd name="T23" fmla="*/ 84 h 185"/>
              <a:gd name="T24" fmla="*/ 34 w 118"/>
              <a:gd name="T25" fmla="*/ 93 h 185"/>
              <a:gd name="T26" fmla="*/ 42 w 118"/>
              <a:gd name="T27" fmla="*/ 101 h 185"/>
              <a:gd name="T28" fmla="*/ 51 w 118"/>
              <a:gd name="T29" fmla="*/ 93 h 185"/>
              <a:gd name="T30" fmla="*/ 110 w 118"/>
              <a:gd name="T31" fmla="*/ 0 h 185"/>
              <a:gd name="T32" fmla="*/ 8 w 118"/>
              <a:gd name="T33" fmla="*/ 0 h 185"/>
              <a:gd name="T34" fmla="*/ 0 w 118"/>
              <a:gd name="T35" fmla="*/ 8 h 185"/>
              <a:gd name="T36" fmla="*/ 0 w 118"/>
              <a:gd name="T37" fmla="*/ 17 h 185"/>
              <a:gd name="T38" fmla="*/ 8 w 118"/>
              <a:gd name="T39" fmla="*/ 25 h 185"/>
              <a:gd name="T40" fmla="*/ 17 w 118"/>
              <a:gd name="T41" fmla="*/ 25 h 185"/>
              <a:gd name="T42" fmla="*/ 17 w 118"/>
              <a:gd name="T43" fmla="*/ 143 h 185"/>
              <a:gd name="T44" fmla="*/ 59 w 118"/>
              <a:gd name="T45" fmla="*/ 185 h 185"/>
              <a:gd name="T46" fmla="*/ 101 w 118"/>
              <a:gd name="T47" fmla="*/ 143 h 185"/>
              <a:gd name="T48" fmla="*/ 101 w 118"/>
              <a:gd name="T49" fmla="*/ 25 h 185"/>
              <a:gd name="T50" fmla="*/ 110 w 118"/>
              <a:gd name="T51" fmla="*/ 25 h 185"/>
              <a:gd name="T52" fmla="*/ 118 w 118"/>
              <a:gd name="T53" fmla="*/ 17 h 185"/>
              <a:gd name="T54" fmla="*/ 118 w 118"/>
              <a:gd name="T55" fmla="*/ 8 h 185"/>
              <a:gd name="T56" fmla="*/ 110 w 118"/>
              <a:gd name="T57" fmla="*/ 0 h 185"/>
              <a:gd name="T58" fmla="*/ 93 w 118"/>
              <a:gd name="T59" fmla="*/ 143 h 185"/>
              <a:gd name="T60" fmla="*/ 59 w 118"/>
              <a:gd name="T61" fmla="*/ 177 h 185"/>
              <a:gd name="T62" fmla="*/ 25 w 118"/>
              <a:gd name="T63" fmla="*/ 143 h 185"/>
              <a:gd name="T64" fmla="*/ 25 w 118"/>
              <a:gd name="T65" fmla="*/ 55 h 185"/>
              <a:gd name="T66" fmla="*/ 45 w 118"/>
              <a:gd name="T67" fmla="*/ 59 h 185"/>
              <a:gd name="T68" fmla="*/ 57 w 118"/>
              <a:gd name="T69" fmla="*/ 57 h 185"/>
              <a:gd name="T70" fmla="*/ 82 w 118"/>
              <a:gd name="T71" fmla="*/ 47 h 185"/>
              <a:gd name="T72" fmla="*/ 93 w 118"/>
              <a:gd name="T73" fmla="*/ 43 h 185"/>
              <a:gd name="T74" fmla="*/ 93 w 118"/>
              <a:gd name="T75" fmla="*/ 143 h 185"/>
              <a:gd name="T76" fmla="*/ 93 w 118"/>
              <a:gd name="T77" fmla="*/ 34 h 185"/>
              <a:gd name="T78" fmla="*/ 79 w 118"/>
              <a:gd name="T79" fmla="*/ 40 h 185"/>
              <a:gd name="T80" fmla="*/ 55 w 118"/>
              <a:gd name="T81" fmla="*/ 50 h 185"/>
              <a:gd name="T82" fmla="*/ 25 w 118"/>
              <a:gd name="T83" fmla="*/ 46 h 185"/>
              <a:gd name="T84" fmla="*/ 25 w 118"/>
              <a:gd name="T85" fmla="*/ 25 h 185"/>
              <a:gd name="T86" fmla="*/ 93 w 118"/>
              <a:gd name="T87" fmla="*/ 25 h 185"/>
              <a:gd name="T88" fmla="*/ 93 w 118"/>
              <a:gd name="T89" fmla="*/ 34 h 185"/>
              <a:gd name="T90" fmla="*/ 110 w 118"/>
              <a:gd name="T91" fmla="*/ 17 h 185"/>
              <a:gd name="T92" fmla="*/ 8 w 118"/>
              <a:gd name="T93" fmla="*/ 17 h 185"/>
              <a:gd name="T94" fmla="*/ 8 w 118"/>
              <a:gd name="T95" fmla="*/ 8 h 185"/>
              <a:gd name="T96" fmla="*/ 110 w 118"/>
              <a:gd name="T97" fmla="*/ 8 h 185"/>
              <a:gd name="T98" fmla="*/ 110 w 118"/>
              <a:gd name="T99" fmla="*/ 17 h 185"/>
              <a:gd name="T100" fmla="*/ 72 w 118"/>
              <a:gd name="T101" fmla="*/ 135 h 185"/>
              <a:gd name="T102" fmla="*/ 68 w 118"/>
              <a:gd name="T103" fmla="*/ 139 h 185"/>
              <a:gd name="T104" fmla="*/ 72 w 118"/>
              <a:gd name="T105" fmla="*/ 143 h 185"/>
              <a:gd name="T106" fmla="*/ 76 w 118"/>
              <a:gd name="T107" fmla="*/ 139 h 185"/>
              <a:gd name="T108" fmla="*/ 72 w 118"/>
              <a:gd name="T109" fmla="*/ 135 h 185"/>
              <a:gd name="T110" fmla="*/ 76 w 118"/>
              <a:gd name="T111" fmla="*/ 67 h 185"/>
              <a:gd name="T112" fmla="*/ 68 w 118"/>
              <a:gd name="T113" fmla="*/ 76 h 185"/>
              <a:gd name="T114" fmla="*/ 76 w 118"/>
              <a:gd name="T115" fmla="*/ 84 h 185"/>
              <a:gd name="T116" fmla="*/ 84 w 118"/>
              <a:gd name="T117" fmla="*/ 76 h 185"/>
              <a:gd name="T118" fmla="*/ 76 w 118"/>
              <a:gd name="T11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85">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bg1"/>
          </a:solidFill>
          <a:ln>
            <a:noFill/>
          </a:ln>
        </p:spPr>
        <p:txBody>
          <a:bodyPr anchor="ctr"/>
          <a:lstStyle/>
          <a:p>
            <a:pPr algn="ctr"/>
            <a:endParaRPr sz="1015">
              <a:latin typeface="+mn-lt"/>
              <a:ea typeface="+mn-ea"/>
              <a:cs typeface="+mn-ea"/>
              <a:sym typeface="+mn-lt"/>
            </a:endParaRPr>
          </a:p>
        </p:txBody>
      </p:sp>
      <p:grpSp>
        <p:nvGrpSpPr>
          <p:cNvPr id="101" name="组合 100"/>
          <p:cNvGrpSpPr/>
          <p:nvPr/>
        </p:nvGrpSpPr>
        <p:grpSpPr>
          <a:xfrm>
            <a:off x="5801780" y="1375279"/>
            <a:ext cx="2081893" cy="837224"/>
            <a:chOff x="8539843" y="2037897"/>
            <a:chExt cx="2775857" cy="1116299"/>
          </a:xfrm>
        </p:grpSpPr>
        <p:sp>
          <p:nvSpPr>
            <p:cNvPr id="102" name="矩形 101"/>
            <p:cNvSpPr/>
            <p:nvPr/>
          </p:nvSpPr>
          <p:spPr>
            <a:xfrm>
              <a:off x="8539844" y="2514021"/>
              <a:ext cx="2775856" cy="64017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mn-lt"/>
                  <a:ea typeface="+mn-ea"/>
                  <a:cs typeface="+mn-ea"/>
                  <a:sym typeface="+mn-lt"/>
                </a:rPr>
                <a:t>用户可以在投影仪或者计算机上进行演示也可以将文稿打印出来</a:t>
              </a:r>
            </a:p>
          </p:txBody>
        </p:sp>
        <p:sp>
          <p:nvSpPr>
            <p:cNvPr id="103" name="矩形 102"/>
            <p:cNvSpPr/>
            <p:nvPr/>
          </p:nvSpPr>
          <p:spPr>
            <a:xfrm>
              <a:off x="8539843" y="2037897"/>
              <a:ext cx="2164600" cy="528179"/>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C80A2A"/>
                  </a:solidFill>
                  <a:latin typeface="+mn-lt"/>
                  <a:ea typeface="+mn-ea"/>
                  <a:cs typeface="+mn-ea"/>
                  <a:sym typeface="+mn-lt"/>
                </a:rPr>
                <a:t>节目表演</a:t>
              </a:r>
            </a:p>
          </p:txBody>
        </p:sp>
      </p:grpSp>
      <p:grpSp>
        <p:nvGrpSpPr>
          <p:cNvPr id="104" name="组合 103"/>
          <p:cNvGrpSpPr/>
          <p:nvPr/>
        </p:nvGrpSpPr>
        <p:grpSpPr>
          <a:xfrm>
            <a:off x="6235317" y="2454971"/>
            <a:ext cx="2081893" cy="837652"/>
            <a:chOff x="8539843" y="2037326"/>
            <a:chExt cx="2775857" cy="1116870"/>
          </a:xfrm>
        </p:grpSpPr>
        <p:sp>
          <p:nvSpPr>
            <p:cNvPr id="105" name="矩形 104"/>
            <p:cNvSpPr/>
            <p:nvPr/>
          </p:nvSpPr>
          <p:spPr>
            <a:xfrm>
              <a:off x="8539844" y="2514021"/>
              <a:ext cx="2775856" cy="64017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mn-lt"/>
                  <a:ea typeface="+mn-ea"/>
                  <a:cs typeface="+mn-ea"/>
                  <a:sym typeface="+mn-lt"/>
                </a:rPr>
                <a:t>用户可以在投影仪或者计算机上进行演示也可以将文稿打印出来</a:t>
              </a:r>
            </a:p>
          </p:txBody>
        </p:sp>
        <p:sp>
          <p:nvSpPr>
            <p:cNvPr id="106" name="矩形 105"/>
            <p:cNvSpPr/>
            <p:nvPr/>
          </p:nvSpPr>
          <p:spPr>
            <a:xfrm>
              <a:off x="8539843" y="2037326"/>
              <a:ext cx="2164600" cy="528179"/>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C80A2A"/>
                  </a:solidFill>
                  <a:latin typeface="+mn-lt"/>
                  <a:ea typeface="+mn-ea"/>
                  <a:cs typeface="+mn-ea"/>
                  <a:sym typeface="+mn-lt"/>
                </a:rPr>
                <a:t>游戏互动</a:t>
              </a:r>
            </a:p>
          </p:txBody>
        </p:sp>
      </p:grpSp>
      <p:grpSp>
        <p:nvGrpSpPr>
          <p:cNvPr id="107" name="组合 106"/>
          <p:cNvGrpSpPr/>
          <p:nvPr/>
        </p:nvGrpSpPr>
        <p:grpSpPr>
          <a:xfrm>
            <a:off x="5801780" y="3498241"/>
            <a:ext cx="2081893" cy="802494"/>
            <a:chOff x="8539843" y="2084204"/>
            <a:chExt cx="2775857" cy="1069992"/>
          </a:xfrm>
        </p:grpSpPr>
        <p:sp>
          <p:nvSpPr>
            <p:cNvPr id="108" name="矩形 107"/>
            <p:cNvSpPr/>
            <p:nvPr/>
          </p:nvSpPr>
          <p:spPr>
            <a:xfrm>
              <a:off x="8539844" y="2514021"/>
              <a:ext cx="2775856" cy="64017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mn-lt"/>
                  <a:ea typeface="+mn-ea"/>
                  <a:cs typeface="+mn-ea"/>
                  <a:sym typeface="+mn-lt"/>
                </a:rPr>
                <a:t>用户可以在投影仪或者计算机上进行演示也可以将文稿打印出来</a:t>
              </a:r>
            </a:p>
          </p:txBody>
        </p:sp>
        <p:sp>
          <p:nvSpPr>
            <p:cNvPr id="109" name="矩形 108"/>
            <p:cNvSpPr/>
            <p:nvPr/>
          </p:nvSpPr>
          <p:spPr>
            <a:xfrm>
              <a:off x="8539843" y="2084204"/>
              <a:ext cx="2164600" cy="528179"/>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C80A2A"/>
                  </a:solidFill>
                  <a:latin typeface="+mn-lt"/>
                  <a:ea typeface="+mn-ea"/>
                  <a:cs typeface="+mn-ea"/>
                  <a:sym typeface="+mn-lt"/>
                </a:rPr>
                <a:t>嘉宾演讲</a:t>
              </a:r>
            </a:p>
          </p:txBody>
        </p:sp>
      </p:grpSp>
      <p:grpSp>
        <p:nvGrpSpPr>
          <p:cNvPr id="110" name="组合 109"/>
          <p:cNvGrpSpPr/>
          <p:nvPr/>
        </p:nvGrpSpPr>
        <p:grpSpPr>
          <a:xfrm>
            <a:off x="1046129" y="1348408"/>
            <a:ext cx="2081892" cy="856019"/>
            <a:chOff x="8539844" y="2012837"/>
            <a:chExt cx="2775856" cy="1141359"/>
          </a:xfrm>
        </p:grpSpPr>
        <p:sp>
          <p:nvSpPr>
            <p:cNvPr id="111" name="矩形 110"/>
            <p:cNvSpPr/>
            <p:nvPr/>
          </p:nvSpPr>
          <p:spPr>
            <a:xfrm>
              <a:off x="8539844" y="2514021"/>
              <a:ext cx="2775856" cy="64017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mn-lt"/>
                  <a:ea typeface="+mn-ea"/>
                  <a:cs typeface="+mn-ea"/>
                  <a:sym typeface="+mn-lt"/>
                </a:rPr>
                <a:t>用户可以在投影仪或者计算机上进行演示也可以将文稿打印出来</a:t>
              </a:r>
            </a:p>
          </p:txBody>
        </p:sp>
        <p:sp>
          <p:nvSpPr>
            <p:cNvPr id="112" name="矩形 111"/>
            <p:cNvSpPr/>
            <p:nvPr/>
          </p:nvSpPr>
          <p:spPr>
            <a:xfrm>
              <a:off x="9151100" y="2012837"/>
              <a:ext cx="2164600" cy="528179"/>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b="1" dirty="0">
                  <a:solidFill>
                    <a:srgbClr val="C80A2A"/>
                  </a:solidFill>
                  <a:latin typeface="+mn-lt"/>
                  <a:ea typeface="+mn-ea"/>
                  <a:cs typeface="+mn-ea"/>
                  <a:sym typeface="+mn-lt"/>
                </a:rPr>
                <a:t>产品推介</a:t>
              </a:r>
            </a:p>
          </p:txBody>
        </p:sp>
      </p:grpSp>
      <p:grpSp>
        <p:nvGrpSpPr>
          <p:cNvPr id="113" name="组合 112"/>
          <p:cNvGrpSpPr/>
          <p:nvPr/>
        </p:nvGrpSpPr>
        <p:grpSpPr>
          <a:xfrm>
            <a:off x="1046129" y="3570249"/>
            <a:ext cx="2081892" cy="802494"/>
            <a:chOff x="8539844" y="2084204"/>
            <a:chExt cx="2775856" cy="1069992"/>
          </a:xfrm>
        </p:grpSpPr>
        <p:sp>
          <p:nvSpPr>
            <p:cNvPr id="114" name="矩形 113"/>
            <p:cNvSpPr/>
            <p:nvPr/>
          </p:nvSpPr>
          <p:spPr>
            <a:xfrm>
              <a:off x="8539844" y="2514021"/>
              <a:ext cx="2775856" cy="64017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mn-lt"/>
                  <a:ea typeface="+mn-ea"/>
                  <a:cs typeface="+mn-ea"/>
                  <a:sym typeface="+mn-lt"/>
                </a:rPr>
                <a:t>用户可以在投影仪或者计算机上进行演示也可以将文稿打印出来</a:t>
              </a:r>
            </a:p>
          </p:txBody>
        </p:sp>
        <p:sp>
          <p:nvSpPr>
            <p:cNvPr id="115" name="矩形 114"/>
            <p:cNvSpPr/>
            <p:nvPr/>
          </p:nvSpPr>
          <p:spPr>
            <a:xfrm>
              <a:off x="9151100" y="2084204"/>
              <a:ext cx="2164600" cy="52817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C80A2A"/>
                  </a:solidFill>
                  <a:latin typeface="+mn-lt"/>
                  <a:ea typeface="+mn-ea"/>
                  <a:cs typeface="+mn-ea"/>
                  <a:sym typeface="+mn-lt"/>
                </a:rPr>
                <a:t>幸运抽奖</a:t>
              </a:r>
            </a:p>
          </p:txBody>
        </p:sp>
      </p:grpSp>
      <p:grpSp>
        <p:nvGrpSpPr>
          <p:cNvPr id="116" name="组合 115"/>
          <p:cNvGrpSpPr/>
          <p:nvPr/>
        </p:nvGrpSpPr>
        <p:grpSpPr>
          <a:xfrm>
            <a:off x="624197" y="2464360"/>
            <a:ext cx="2081892" cy="828263"/>
            <a:chOff x="8539844" y="2049845"/>
            <a:chExt cx="2775856" cy="1104351"/>
          </a:xfrm>
        </p:grpSpPr>
        <p:sp>
          <p:nvSpPr>
            <p:cNvPr id="117" name="矩形 116"/>
            <p:cNvSpPr/>
            <p:nvPr/>
          </p:nvSpPr>
          <p:spPr>
            <a:xfrm>
              <a:off x="8539844" y="2514021"/>
              <a:ext cx="2775856" cy="64017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mn-lt"/>
                  <a:ea typeface="+mn-ea"/>
                  <a:cs typeface="+mn-ea"/>
                  <a:sym typeface="+mn-lt"/>
                </a:rPr>
                <a:t>用户可以在投影仪或者计算机上进行演示也可以将文稿打印出来</a:t>
              </a:r>
            </a:p>
          </p:txBody>
        </p:sp>
        <p:sp>
          <p:nvSpPr>
            <p:cNvPr id="118" name="矩形 117"/>
            <p:cNvSpPr/>
            <p:nvPr/>
          </p:nvSpPr>
          <p:spPr>
            <a:xfrm>
              <a:off x="9151100" y="2049845"/>
              <a:ext cx="2164600" cy="52817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C80A2A"/>
                  </a:solidFill>
                  <a:latin typeface="+mn-lt"/>
                  <a:ea typeface="+mn-ea"/>
                  <a:cs typeface="+mn-ea"/>
                  <a:sym typeface="+mn-lt"/>
                </a:rPr>
                <a:t>现场交流</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p:cTn id="13" dur="500" fill="hold"/>
                                        <p:tgtEl>
                                          <p:spTgt spid="93"/>
                                        </p:tgtEl>
                                        <p:attrNameLst>
                                          <p:attrName>ppt_w</p:attrName>
                                        </p:attrNameLst>
                                      </p:cBhvr>
                                      <p:tavLst>
                                        <p:tav tm="0">
                                          <p:val>
                                            <p:fltVal val="0"/>
                                          </p:val>
                                        </p:tav>
                                        <p:tav tm="100000">
                                          <p:val>
                                            <p:strVal val="#ppt_w"/>
                                          </p:val>
                                        </p:tav>
                                      </p:tavLst>
                                    </p:anim>
                                    <p:anim calcmode="lin" valueType="num">
                                      <p:cBhvr>
                                        <p:cTn id="14" dur="500" fill="hold"/>
                                        <p:tgtEl>
                                          <p:spTgt spid="93"/>
                                        </p:tgtEl>
                                        <p:attrNameLst>
                                          <p:attrName>ppt_h</p:attrName>
                                        </p:attrNameLst>
                                      </p:cBhvr>
                                      <p:tavLst>
                                        <p:tav tm="0">
                                          <p:val>
                                            <p:fltVal val="0"/>
                                          </p:val>
                                        </p:tav>
                                        <p:tav tm="100000">
                                          <p:val>
                                            <p:strVal val="#ppt_h"/>
                                          </p:val>
                                        </p:tav>
                                      </p:tavLst>
                                    </p:anim>
                                    <p:animEffect transition="in" filter="fade">
                                      <p:cBhvr>
                                        <p:cTn id="15" dur="500"/>
                                        <p:tgtEl>
                                          <p:spTgt spid="9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Effect transition="in" filter="fade">
                                      <p:cBhvr>
                                        <p:cTn id="20" dur="500"/>
                                        <p:tgtEl>
                                          <p:spTgt spid="9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p:cTn id="23" dur="500" fill="hold"/>
                                        <p:tgtEl>
                                          <p:spTgt spid="95"/>
                                        </p:tgtEl>
                                        <p:attrNameLst>
                                          <p:attrName>ppt_w</p:attrName>
                                        </p:attrNameLst>
                                      </p:cBhvr>
                                      <p:tavLst>
                                        <p:tav tm="0">
                                          <p:val>
                                            <p:fltVal val="0"/>
                                          </p:val>
                                        </p:tav>
                                        <p:tav tm="100000">
                                          <p:val>
                                            <p:strVal val="#ppt_w"/>
                                          </p:val>
                                        </p:tav>
                                      </p:tavLst>
                                    </p:anim>
                                    <p:anim calcmode="lin" valueType="num">
                                      <p:cBhvr>
                                        <p:cTn id="24" dur="500" fill="hold"/>
                                        <p:tgtEl>
                                          <p:spTgt spid="95"/>
                                        </p:tgtEl>
                                        <p:attrNameLst>
                                          <p:attrName>ppt_h</p:attrName>
                                        </p:attrNameLst>
                                      </p:cBhvr>
                                      <p:tavLst>
                                        <p:tav tm="0">
                                          <p:val>
                                            <p:fltVal val="0"/>
                                          </p:val>
                                        </p:tav>
                                        <p:tav tm="100000">
                                          <p:val>
                                            <p:strVal val="#ppt_h"/>
                                          </p:val>
                                        </p:tav>
                                      </p:tavLst>
                                    </p:anim>
                                    <p:animEffect transition="in" filter="fade">
                                      <p:cBhvr>
                                        <p:cTn id="25" dur="500"/>
                                        <p:tgtEl>
                                          <p:spTgt spid="9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ppt_w</p:attrName>
                                        </p:attrNameLst>
                                      </p:cBhvr>
                                      <p:tavLst>
                                        <p:tav tm="0">
                                          <p:val>
                                            <p:fltVal val="0"/>
                                          </p:val>
                                        </p:tav>
                                        <p:tav tm="100000">
                                          <p:val>
                                            <p:strVal val="#ppt_w"/>
                                          </p:val>
                                        </p:tav>
                                      </p:tavLst>
                                    </p:anim>
                                    <p:anim calcmode="lin" valueType="num">
                                      <p:cBhvr>
                                        <p:cTn id="29" dur="500" fill="hold"/>
                                        <p:tgtEl>
                                          <p:spTgt spid="96"/>
                                        </p:tgtEl>
                                        <p:attrNameLst>
                                          <p:attrName>ppt_h</p:attrName>
                                        </p:attrNameLst>
                                      </p:cBhvr>
                                      <p:tavLst>
                                        <p:tav tm="0">
                                          <p:val>
                                            <p:fltVal val="0"/>
                                          </p:val>
                                        </p:tav>
                                        <p:tav tm="100000">
                                          <p:val>
                                            <p:strVal val="#ppt_h"/>
                                          </p:val>
                                        </p:tav>
                                      </p:tavLst>
                                    </p:anim>
                                    <p:animEffect transition="in" filter="fade">
                                      <p:cBhvr>
                                        <p:cTn id="30" dur="500"/>
                                        <p:tgtEl>
                                          <p:spTgt spid="9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p:cTn id="33" dur="500" fill="hold"/>
                                        <p:tgtEl>
                                          <p:spTgt spid="99"/>
                                        </p:tgtEl>
                                        <p:attrNameLst>
                                          <p:attrName>ppt_w</p:attrName>
                                        </p:attrNameLst>
                                      </p:cBhvr>
                                      <p:tavLst>
                                        <p:tav tm="0">
                                          <p:val>
                                            <p:fltVal val="0"/>
                                          </p:val>
                                        </p:tav>
                                        <p:tav tm="100000">
                                          <p:val>
                                            <p:strVal val="#ppt_w"/>
                                          </p:val>
                                        </p:tav>
                                      </p:tavLst>
                                    </p:anim>
                                    <p:anim calcmode="lin" valueType="num">
                                      <p:cBhvr>
                                        <p:cTn id="34" dur="500" fill="hold"/>
                                        <p:tgtEl>
                                          <p:spTgt spid="99"/>
                                        </p:tgtEl>
                                        <p:attrNameLst>
                                          <p:attrName>ppt_h</p:attrName>
                                        </p:attrNameLst>
                                      </p:cBhvr>
                                      <p:tavLst>
                                        <p:tav tm="0">
                                          <p:val>
                                            <p:fltVal val="0"/>
                                          </p:val>
                                        </p:tav>
                                        <p:tav tm="100000">
                                          <p:val>
                                            <p:strVal val="#ppt_h"/>
                                          </p:val>
                                        </p:tav>
                                      </p:tavLst>
                                    </p:anim>
                                    <p:animEffect transition="in" filter="fade">
                                      <p:cBhvr>
                                        <p:cTn id="35" dur="500"/>
                                        <p:tgtEl>
                                          <p:spTgt spid="9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0"/>
                                        </p:tgtEl>
                                        <p:attrNameLst>
                                          <p:attrName>style.visibility</p:attrName>
                                        </p:attrNameLst>
                                      </p:cBhvr>
                                      <p:to>
                                        <p:strVal val="visible"/>
                                      </p:to>
                                    </p:set>
                                    <p:anim calcmode="lin" valueType="num">
                                      <p:cBhvr>
                                        <p:cTn id="38" dur="500" fill="hold"/>
                                        <p:tgtEl>
                                          <p:spTgt spid="100"/>
                                        </p:tgtEl>
                                        <p:attrNameLst>
                                          <p:attrName>ppt_w</p:attrName>
                                        </p:attrNameLst>
                                      </p:cBhvr>
                                      <p:tavLst>
                                        <p:tav tm="0">
                                          <p:val>
                                            <p:fltVal val="0"/>
                                          </p:val>
                                        </p:tav>
                                        <p:tav tm="100000">
                                          <p:val>
                                            <p:strVal val="#ppt_w"/>
                                          </p:val>
                                        </p:tav>
                                      </p:tavLst>
                                    </p:anim>
                                    <p:anim calcmode="lin" valueType="num">
                                      <p:cBhvr>
                                        <p:cTn id="39" dur="500" fill="hold"/>
                                        <p:tgtEl>
                                          <p:spTgt spid="100"/>
                                        </p:tgtEl>
                                        <p:attrNameLst>
                                          <p:attrName>ppt_h</p:attrName>
                                        </p:attrNameLst>
                                      </p:cBhvr>
                                      <p:tavLst>
                                        <p:tav tm="0">
                                          <p:val>
                                            <p:fltVal val="0"/>
                                          </p:val>
                                        </p:tav>
                                        <p:tav tm="100000">
                                          <p:val>
                                            <p:strVal val="#ppt_h"/>
                                          </p:val>
                                        </p:tav>
                                      </p:tavLst>
                                    </p:anim>
                                    <p:animEffect transition="in" filter="fade">
                                      <p:cBhvr>
                                        <p:cTn id="40" dur="500"/>
                                        <p:tgtEl>
                                          <p:spTgt spid="10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p:cTn id="43" dur="500" fill="hold"/>
                                        <p:tgtEl>
                                          <p:spTgt spid="89"/>
                                        </p:tgtEl>
                                        <p:attrNameLst>
                                          <p:attrName>ppt_w</p:attrName>
                                        </p:attrNameLst>
                                      </p:cBhvr>
                                      <p:tavLst>
                                        <p:tav tm="0">
                                          <p:val>
                                            <p:fltVal val="0"/>
                                          </p:val>
                                        </p:tav>
                                        <p:tav tm="100000">
                                          <p:val>
                                            <p:strVal val="#ppt_w"/>
                                          </p:val>
                                        </p:tav>
                                      </p:tavLst>
                                    </p:anim>
                                    <p:anim calcmode="lin" valueType="num">
                                      <p:cBhvr>
                                        <p:cTn id="44" dur="500" fill="hold"/>
                                        <p:tgtEl>
                                          <p:spTgt spid="89"/>
                                        </p:tgtEl>
                                        <p:attrNameLst>
                                          <p:attrName>ppt_h</p:attrName>
                                        </p:attrNameLst>
                                      </p:cBhvr>
                                      <p:tavLst>
                                        <p:tav tm="0">
                                          <p:val>
                                            <p:fltVal val="0"/>
                                          </p:val>
                                        </p:tav>
                                        <p:tav tm="100000">
                                          <p:val>
                                            <p:strVal val="#ppt_h"/>
                                          </p:val>
                                        </p:tav>
                                      </p:tavLst>
                                    </p:anim>
                                    <p:animEffect transition="in" filter="fade">
                                      <p:cBhvr>
                                        <p:cTn id="45" dur="500"/>
                                        <p:tgtEl>
                                          <p:spTgt spid="8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 calcmode="lin" valueType="num">
                                      <p:cBhvr>
                                        <p:cTn id="48" dur="500" fill="hold"/>
                                        <p:tgtEl>
                                          <p:spTgt spid="90"/>
                                        </p:tgtEl>
                                        <p:attrNameLst>
                                          <p:attrName>ppt_w</p:attrName>
                                        </p:attrNameLst>
                                      </p:cBhvr>
                                      <p:tavLst>
                                        <p:tav tm="0">
                                          <p:val>
                                            <p:fltVal val="0"/>
                                          </p:val>
                                        </p:tav>
                                        <p:tav tm="100000">
                                          <p:val>
                                            <p:strVal val="#ppt_w"/>
                                          </p:val>
                                        </p:tav>
                                      </p:tavLst>
                                    </p:anim>
                                    <p:anim calcmode="lin" valueType="num">
                                      <p:cBhvr>
                                        <p:cTn id="49" dur="500" fill="hold"/>
                                        <p:tgtEl>
                                          <p:spTgt spid="90"/>
                                        </p:tgtEl>
                                        <p:attrNameLst>
                                          <p:attrName>ppt_h</p:attrName>
                                        </p:attrNameLst>
                                      </p:cBhvr>
                                      <p:tavLst>
                                        <p:tav tm="0">
                                          <p:val>
                                            <p:fltVal val="0"/>
                                          </p:val>
                                        </p:tav>
                                        <p:tav tm="100000">
                                          <p:val>
                                            <p:strVal val="#ppt_h"/>
                                          </p:val>
                                        </p:tav>
                                      </p:tavLst>
                                    </p:anim>
                                    <p:animEffect transition="in" filter="fade">
                                      <p:cBhvr>
                                        <p:cTn id="50" dur="500"/>
                                        <p:tgtEl>
                                          <p:spTgt spid="9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1"/>
                                        </p:tgtEl>
                                        <p:attrNameLst>
                                          <p:attrName>style.visibility</p:attrName>
                                        </p:attrNameLst>
                                      </p:cBhvr>
                                      <p:to>
                                        <p:strVal val="visible"/>
                                      </p:to>
                                    </p:set>
                                    <p:anim calcmode="lin" valueType="num">
                                      <p:cBhvr>
                                        <p:cTn id="53" dur="500" fill="hold"/>
                                        <p:tgtEl>
                                          <p:spTgt spid="91"/>
                                        </p:tgtEl>
                                        <p:attrNameLst>
                                          <p:attrName>ppt_w</p:attrName>
                                        </p:attrNameLst>
                                      </p:cBhvr>
                                      <p:tavLst>
                                        <p:tav tm="0">
                                          <p:val>
                                            <p:fltVal val="0"/>
                                          </p:val>
                                        </p:tav>
                                        <p:tav tm="100000">
                                          <p:val>
                                            <p:strVal val="#ppt_w"/>
                                          </p:val>
                                        </p:tav>
                                      </p:tavLst>
                                    </p:anim>
                                    <p:anim calcmode="lin" valueType="num">
                                      <p:cBhvr>
                                        <p:cTn id="54" dur="500" fill="hold"/>
                                        <p:tgtEl>
                                          <p:spTgt spid="91"/>
                                        </p:tgtEl>
                                        <p:attrNameLst>
                                          <p:attrName>ppt_h</p:attrName>
                                        </p:attrNameLst>
                                      </p:cBhvr>
                                      <p:tavLst>
                                        <p:tav tm="0">
                                          <p:val>
                                            <p:fltVal val="0"/>
                                          </p:val>
                                        </p:tav>
                                        <p:tav tm="100000">
                                          <p:val>
                                            <p:strVal val="#ppt_h"/>
                                          </p:val>
                                        </p:tav>
                                      </p:tavLst>
                                    </p:anim>
                                    <p:animEffect transition="in" filter="fade">
                                      <p:cBhvr>
                                        <p:cTn id="55" dur="500"/>
                                        <p:tgtEl>
                                          <p:spTgt spid="9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p:cTn id="63" dur="500" fill="hold"/>
                                        <p:tgtEl>
                                          <p:spTgt spid="97"/>
                                        </p:tgtEl>
                                        <p:attrNameLst>
                                          <p:attrName>ppt_w</p:attrName>
                                        </p:attrNameLst>
                                      </p:cBhvr>
                                      <p:tavLst>
                                        <p:tav tm="0">
                                          <p:val>
                                            <p:fltVal val="0"/>
                                          </p:val>
                                        </p:tav>
                                        <p:tav tm="100000">
                                          <p:val>
                                            <p:strVal val="#ppt_w"/>
                                          </p:val>
                                        </p:tav>
                                      </p:tavLst>
                                    </p:anim>
                                    <p:anim calcmode="lin" valueType="num">
                                      <p:cBhvr>
                                        <p:cTn id="64" dur="500" fill="hold"/>
                                        <p:tgtEl>
                                          <p:spTgt spid="97"/>
                                        </p:tgtEl>
                                        <p:attrNameLst>
                                          <p:attrName>ppt_h</p:attrName>
                                        </p:attrNameLst>
                                      </p:cBhvr>
                                      <p:tavLst>
                                        <p:tav tm="0">
                                          <p:val>
                                            <p:fltVal val="0"/>
                                          </p:val>
                                        </p:tav>
                                        <p:tav tm="100000">
                                          <p:val>
                                            <p:strVal val="#ppt_h"/>
                                          </p:val>
                                        </p:tav>
                                      </p:tavLst>
                                    </p:anim>
                                    <p:animEffect transition="in" filter="fade">
                                      <p:cBhvr>
                                        <p:cTn id="65" dur="500"/>
                                        <p:tgtEl>
                                          <p:spTgt spid="9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98"/>
                                        </p:tgtEl>
                                        <p:attrNameLst>
                                          <p:attrName>style.visibility</p:attrName>
                                        </p:attrNameLst>
                                      </p:cBhvr>
                                      <p:to>
                                        <p:strVal val="visible"/>
                                      </p:to>
                                    </p:set>
                                    <p:anim calcmode="lin" valueType="num">
                                      <p:cBhvr>
                                        <p:cTn id="68" dur="500" fill="hold"/>
                                        <p:tgtEl>
                                          <p:spTgt spid="98"/>
                                        </p:tgtEl>
                                        <p:attrNameLst>
                                          <p:attrName>ppt_w</p:attrName>
                                        </p:attrNameLst>
                                      </p:cBhvr>
                                      <p:tavLst>
                                        <p:tav tm="0">
                                          <p:val>
                                            <p:fltVal val="0"/>
                                          </p:val>
                                        </p:tav>
                                        <p:tav tm="100000">
                                          <p:val>
                                            <p:strVal val="#ppt_w"/>
                                          </p:val>
                                        </p:tav>
                                      </p:tavLst>
                                    </p:anim>
                                    <p:anim calcmode="lin" valueType="num">
                                      <p:cBhvr>
                                        <p:cTn id="69" dur="500" fill="hold"/>
                                        <p:tgtEl>
                                          <p:spTgt spid="98"/>
                                        </p:tgtEl>
                                        <p:attrNameLst>
                                          <p:attrName>ppt_h</p:attrName>
                                        </p:attrNameLst>
                                      </p:cBhvr>
                                      <p:tavLst>
                                        <p:tav tm="0">
                                          <p:val>
                                            <p:fltVal val="0"/>
                                          </p:val>
                                        </p:tav>
                                        <p:tav tm="100000">
                                          <p:val>
                                            <p:strVal val="#ppt_h"/>
                                          </p:val>
                                        </p:tav>
                                      </p:tavLst>
                                    </p:anim>
                                    <p:animEffect transition="in" filter="fade">
                                      <p:cBhvr>
                                        <p:cTn id="70" dur="500"/>
                                        <p:tgtEl>
                                          <p:spTgt spid="98"/>
                                        </p:tgtEl>
                                      </p:cBhvr>
                                    </p:animEffect>
                                  </p:childTnLst>
                                </p:cTn>
                              </p:par>
                            </p:childTnLst>
                          </p:cTn>
                        </p:par>
                        <p:par>
                          <p:cTn id="71" fill="hold">
                            <p:stCondLst>
                              <p:cond delay="1500"/>
                            </p:stCondLst>
                            <p:childTnLst>
                              <p:par>
                                <p:cTn id="72" presetID="2" presetClass="entr" presetSubtype="8" decel="100000" fill="hold" nodeType="afterEffect">
                                  <p:stCondLst>
                                    <p:cond delay="0"/>
                                  </p:stCondLst>
                                  <p:childTnLst>
                                    <p:set>
                                      <p:cBhvr>
                                        <p:cTn id="73" dur="1" fill="hold">
                                          <p:stCondLst>
                                            <p:cond delay="0"/>
                                          </p:stCondLst>
                                        </p:cTn>
                                        <p:tgtEl>
                                          <p:spTgt spid="110"/>
                                        </p:tgtEl>
                                        <p:attrNameLst>
                                          <p:attrName>style.visibility</p:attrName>
                                        </p:attrNameLst>
                                      </p:cBhvr>
                                      <p:to>
                                        <p:strVal val="visible"/>
                                      </p:to>
                                    </p:set>
                                    <p:anim calcmode="lin" valueType="num">
                                      <p:cBhvr additive="base">
                                        <p:cTn id="74" dur="1000" fill="hold"/>
                                        <p:tgtEl>
                                          <p:spTgt spid="110"/>
                                        </p:tgtEl>
                                        <p:attrNameLst>
                                          <p:attrName>ppt_x</p:attrName>
                                        </p:attrNameLst>
                                      </p:cBhvr>
                                      <p:tavLst>
                                        <p:tav tm="0">
                                          <p:val>
                                            <p:strVal val="0-#ppt_w/2"/>
                                          </p:val>
                                        </p:tav>
                                        <p:tav tm="100000">
                                          <p:val>
                                            <p:strVal val="#ppt_x"/>
                                          </p:val>
                                        </p:tav>
                                      </p:tavLst>
                                    </p:anim>
                                    <p:anim calcmode="lin" valueType="num">
                                      <p:cBhvr additive="base">
                                        <p:cTn id="75" dur="1000" fill="hold"/>
                                        <p:tgtEl>
                                          <p:spTgt spid="110"/>
                                        </p:tgtEl>
                                        <p:attrNameLst>
                                          <p:attrName>ppt_y</p:attrName>
                                        </p:attrNameLst>
                                      </p:cBhvr>
                                      <p:tavLst>
                                        <p:tav tm="0">
                                          <p:val>
                                            <p:strVal val="#ppt_y"/>
                                          </p:val>
                                        </p:tav>
                                        <p:tav tm="100000">
                                          <p:val>
                                            <p:strVal val="#ppt_y"/>
                                          </p:val>
                                        </p:tav>
                                      </p:tavLst>
                                    </p:anim>
                                  </p:childTnLst>
                                </p:cTn>
                              </p:par>
                              <p:par>
                                <p:cTn id="76" presetID="2" presetClass="entr" presetSubtype="8" decel="100000" fill="hold" nodeType="withEffect">
                                  <p:stCondLst>
                                    <p:cond delay="0"/>
                                  </p:stCondLst>
                                  <p:childTnLst>
                                    <p:set>
                                      <p:cBhvr>
                                        <p:cTn id="77" dur="1" fill="hold">
                                          <p:stCondLst>
                                            <p:cond delay="0"/>
                                          </p:stCondLst>
                                        </p:cTn>
                                        <p:tgtEl>
                                          <p:spTgt spid="116"/>
                                        </p:tgtEl>
                                        <p:attrNameLst>
                                          <p:attrName>style.visibility</p:attrName>
                                        </p:attrNameLst>
                                      </p:cBhvr>
                                      <p:to>
                                        <p:strVal val="visible"/>
                                      </p:to>
                                    </p:set>
                                    <p:anim calcmode="lin" valueType="num">
                                      <p:cBhvr additive="base">
                                        <p:cTn id="78" dur="1000" fill="hold"/>
                                        <p:tgtEl>
                                          <p:spTgt spid="116"/>
                                        </p:tgtEl>
                                        <p:attrNameLst>
                                          <p:attrName>ppt_x</p:attrName>
                                        </p:attrNameLst>
                                      </p:cBhvr>
                                      <p:tavLst>
                                        <p:tav tm="0">
                                          <p:val>
                                            <p:strVal val="0-#ppt_w/2"/>
                                          </p:val>
                                        </p:tav>
                                        <p:tav tm="100000">
                                          <p:val>
                                            <p:strVal val="#ppt_x"/>
                                          </p:val>
                                        </p:tav>
                                      </p:tavLst>
                                    </p:anim>
                                    <p:anim calcmode="lin" valueType="num">
                                      <p:cBhvr additive="base">
                                        <p:cTn id="79" dur="1000" fill="hold"/>
                                        <p:tgtEl>
                                          <p:spTgt spid="116"/>
                                        </p:tgtEl>
                                        <p:attrNameLst>
                                          <p:attrName>ppt_y</p:attrName>
                                        </p:attrNameLst>
                                      </p:cBhvr>
                                      <p:tavLst>
                                        <p:tav tm="0">
                                          <p:val>
                                            <p:strVal val="#ppt_y"/>
                                          </p:val>
                                        </p:tav>
                                        <p:tav tm="100000">
                                          <p:val>
                                            <p:strVal val="#ppt_y"/>
                                          </p:val>
                                        </p:tav>
                                      </p:tavLst>
                                    </p:anim>
                                  </p:childTnLst>
                                </p:cTn>
                              </p:par>
                              <p:par>
                                <p:cTn id="80" presetID="2" presetClass="entr" presetSubtype="8" decel="100000" fill="hold" nodeType="withEffect">
                                  <p:stCondLst>
                                    <p:cond delay="0"/>
                                  </p:stCondLst>
                                  <p:childTnLst>
                                    <p:set>
                                      <p:cBhvr>
                                        <p:cTn id="81" dur="1" fill="hold">
                                          <p:stCondLst>
                                            <p:cond delay="0"/>
                                          </p:stCondLst>
                                        </p:cTn>
                                        <p:tgtEl>
                                          <p:spTgt spid="113"/>
                                        </p:tgtEl>
                                        <p:attrNameLst>
                                          <p:attrName>style.visibility</p:attrName>
                                        </p:attrNameLst>
                                      </p:cBhvr>
                                      <p:to>
                                        <p:strVal val="visible"/>
                                      </p:to>
                                    </p:set>
                                    <p:anim calcmode="lin" valueType="num">
                                      <p:cBhvr additive="base">
                                        <p:cTn id="82" dur="1000" fill="hold"/>
                                        <p:tgtEl>
                                          <p:spTgt spid="113"/>
                                        </p:tgtEl>
                                        <p:attrNameLst>
                                          <p:attrName>ppt_x</p:attrName>
                                        </p:attrNameLst>
                                      </p:cBhvr>
                                      <p:tavLst>
                                        <p:tav tm="0">
                                          <p:val>
                                            <p:strVal val="0-#ppt_w/2"/>
                                          </p:val>
                                        </p:tav>
                                        <p:tav tm="100000">
                                          <p:val>
                                            <p:strVal val="#ppt_x"/>
                                          </p:val>
                                        </p:tav>
                                      </p:tavLst>
                                    </p:anim>
                                    <p:anim calcmode="lin" valueType="num">
                                      <p:cBhvr additive="base">
                                        <p:cTn id="83" dur="1000" fill="hold"/>
                                        <p:tgtEl>
                                          <p:spTgt spid="113"/>
                                        </p:tgtEl>
                                        <p:attrNameLst>
                                          <p:attrName>ppt_y</p:attrName>
                                        </p:attrNameLst>
                                      </p:cBhvr>
                                      <p:tavLst>
                                        <p:tav tm="0">
                                          <p:val>
                                            <p:strVal val="#ppt_y"/>
                                          </p:val>
                                        </p:tav>
                                        <p:tav tm="100000">
                                          <p:val>
                                            <p:strVal val="#ppt_y"/>
                                          </p:val>
                                        </p:tav>
                                      </p:tavLst>
                                    </p:anim>
                                  </p:childTnLst>
                                </p:cTn>
                              </p:par>
                              <p:par>
                                <p:cTn id="84" presetID="2" presetClass="entr" presetSubtype="2" decel="100000" fill="hold" nodeType="withEffect">
                                  <p:stCondLst>
                                    <p:cond delay="0"/>
                                  </p:stCondLst>
                                  <p:childTnLst>
                                    <p:set>
                                      <p:cBhvr>
                                        <p:cTn id="85" dur="1" fill="hold">
                                          <p:stCondLst>
                                            <p:cond delay="0"/>
                                          </p:stCondLst>
                                        </p:cTn>
                                        <p:tgtEl>
                                          <p:spTgt spid="101"/>
                                        </p:tgtEl>
                                        <p:attrNameLst>
                                          <p:attrName>style.visibility</p:attrName>
                                        </p:attrNameLst>
                                      </p:cBhvr>
                                      <p:to>
                                        <p:strVal val="visible"/>
                                      </p:to>
                                    </p:set>
                                    <p:anim calcmode="lin" valueType="num">
                                      <p:cBhvr additive="base">
                                        <p:cTn id="86" dur="1000" fill="hold"/>
                                        <p:tgtEl>
                                          <p:spTgt spid="101"/>
                                        </p:tgtEl>
                                        <p:attrNameLst>
                                          <p:attrName>ppt_x</p:attrName>
                                        </p:attrNameLst>
                                      </p:cBhvr>
                                      <p:tavLst>
                                        <p:tav tm="0">
                                          <p:val>
                                            <p:strVal val="1+#ppt_w/2"/>
                                          </p:val>
                                        </p:tav>
                                        <p:tav tm="100000">
                                          <p:val>
                                            <p:strVal val="#ppt_x"/>
                                          </p:val>
                                        </p:tav>
                                      </p:tavLst>
                                    </p:anim>
                                    <p:anim calcmode="lin" valueType="num">
                                      <p:cBhvr additive="base">
                                        <p:cTn id="87" dur="1000" fill="hold"/>
                                        <p:tgtEl>
                                          <p:spTgt spid="101"/>
                                        </p:tgtEl>
                                        <p:attrNameLst>
                                          <p:attrName>ppt_y</p:attrName>
                                        </p:attrNameLst>
                                      </p:cBhvr>
                                      <p:tavLst>
                                        <p:tav tm="0">
                                          <p:val>
                                            <p:strVal val="#ppt_y"/>
                                          </p:val>
                                        </p:tav>
                                        <p:tav tm="100000">
                                          <p:val>
                                            <p:strVal val="#ppt_y"/>
                                          </p:val>
                                        </p:tav>
                                      </p:tavLst>
                                    </p:anim>
                                  </p:childTnLst>
                                </p:cTn>
                              </p:par>
                              <p:par>
                                <p:cTn id="88" presetID="2" presetClass="entr" presetSubtype="2" decel="100000" fill="hold" nodeType="with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1000" fill="hold"/>
                                        <p:tgtEl>
                                          <p:spTgt spid="104"/>
                                        </p:tgtEl>
                                        <p:attrNameLst>
                                          <p:attrName>ppt_x</p:attrName>
                                        </p:attrNameLst>
                                      </p:cBhvr>
                                      <p:tavLst>
                                        <p:tav tm="0">
                                          <p:val>
                                            <p:strVal val="1+#ppt_w/2"/>
                                          </p:val>
                                        </p:tav>
                                        <p:tav tm="100000">
                                          <p:val>
                                            <p:strVal val="#ppt_x"/>
                                          </p:val>
                                        </p:tav>
                                      </p:tavLst>
                                    </p:anim>
                                    <p:anim calcmode="lin" valueType="num">
                                      <p:cBhvr additive="base">
                                        <p:cTn id="91" dur="1000" fill="hold"/>
                                        <p:tgtEl>
                                          <p:spTgt spid="104"/>
                                        </p:tgtEl>
                                        <p:attrNameLst>
                                          <p:attrName>ppt_y</p:attrName>
                                        </p:attrNameLst>
                                      </p:cBhvr>
                                      <p:tavLst>
                                        <p:tav tm="0">
                                          <p:val>
                                            <p:strVal val="#ppt_y"/>
                                          </p:val>
                                        </p:tav>
                                        <p:tav tm="100000">
                                          <p:val>
                                            <p:strVal val="#ppt_y"/>
                                          </p:val>
                                        </p:tav>
                                      </p:tavLst>
                                    </p:anim>
                                  </p:childTnLst>
                                </p:cTn>
                              </p:par>
                              <p:par>
                                <p:cTn id="92" presetID="2" presetClass="entr" presetSubtype="2" decel="100000" fill="hold" nodeType="withEffect">
                                  <p:stCondLst>
                                    <p:cond delay="0"/>
                                  </p:stCondLst>
                                  <p:childTnLst>
                                    <p:set>
                                      <p:cBhvr>
                                        <p:cTn id="93" dur="1" fill="hold">
                                          <p:stCondLst>
                                            <p:cond delay="0"/>
                                          </p:stCondLst>
                                        </p:cTn>
                                        <p:tgtEl>
                                          <p:spTgt spid="107"/>
                                        </p:tgtEl>
                                        <p:attrNameLst>
                                          <p:attrName>style.visibility</p:attrName>
                                        </p:attrNameLst>
                                      </p:cBhvr>
                                      <p:to>
                                        <p:strVal val="visible"/>
                                      </p:to>
                                    </p:set>
                                    <p:anim calcmode="lin" valueType="num">
                                      <p:cBhvr additive="base">
                                        <p:cTn id="94" dur="1000" fill="hold"/>
                                        <p:tgtEl>
                                          <p:spTgt spid="107"/>
                                        </p:tgtEl>
                                        <p:attrNameLst>
                                          <p:attrName>ppt_x</p:attrName>
                                        </p:attrNameLst>
                                      </p:cBhvr>
                                      <p:tavLst>
                                        <p:tav tm="0">
                                          <p:val>
                                            <p:strVal val="1+#ppt_w/2"/>
                                          </p:val>
                                        </p:tav>
                                        <p:tav tm="100000">
                                          <p:val>
                                            <p:strVal val="#ppt_x"/>
                                          </p:val>
                                        </p:tav>
                                      </p:tavLst>
                                    </p:anim>
                                    <p:anim calcmode="lin" valueType="num">
                                      <p:cBhvr additive="base">
                                        <p:cTn id="95" dur="10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107" name="Group 2"/>
          <p:cNvGrpSpPr/>
          <p:nvPr/>
        </p:nvGrpSpPr>
        <p:grpSpPr bwMode="auto">
          <a:xfrm>
            <a:off x="1044402" y="1345493"/>
            <a:ext cx="748372" cy="731368"/>
            <a:chOff x="10892" y="0"/>
            <a:chExt cx="1271283" cy="1224136"/>
          </a:xfrm>
          <a:noFill/>
        </p:grpSpPr>
        <p:sp>
          <p:nvSpPr>
            <p:cNvPr id="108" name="椭圆 12"/>
            <p:cNvSpPr>
              <a:spLocks noChangeArrowheads="1"/>
            </p:cNvSpPr>
            <p:nvPr/>
          </p:nvSpPr>
          <p:spPr bwMode="auto">
            <a:xfrm>
              <a:off x="58039" y="0"/>
              <a:ext cx="1224136" cy="1224136"/>
            </a:xfrm>
            <a:prstGeom prst="ellipse">
              <a:avLst/>
            </a:prstGeom>
            <a:grpFill/>
            <a:ln w="57150" cap="flat" cmpd="sng">
              <a:solidFill>
                <a:srgbClr val="10888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5">
                <a:solidFill>
                  <a:schemeClr val="bg1">
                    <a:lumMod val="50000"/>
                  </a:schemeClr>
                </a:solidFill>
                <a:latin typeface="+mn-lt"/>
                <a:ea typeface="+mn-ea"/>
                <a:cs typeface="+mn-ea"/>
                <a:sym typeface="+mn-lt"/>
              </a:endParaRPr>
            </a:p>
          </p:txBody>
        </p:sp>
        <p:sp>
          <p:nvSpPr>
            <p:cNvPr id="109" name="文本框 21"/>
            <p:cNvSpPr>
              <a:spLocks noChangeArrowheads="1"/>
            </p:cNvSpPr>
            <p:nvPr/>
          </p:nvSpPr>
          <p:spPr bwMode="auto">
            <a:xfrm>
              <a:off x="10892" y="274395"/>
              <a:ext cx="1263345" cy="618174"/>
            </a:xfrm>
            <a:prstGeom prst="rect">
              <a:avLst/>
            </a:prstGeom>
            <a:grpFill/>
            <a:ln w="9525" cap="flat" cmpd="sng">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01</a:t>
              </a:r>
              <a:endParaRPr lang="zh-CN" altLang="en-US" dirty="0">
                <a:solidFill>
                  <a:schemeClr val="bg1">
                    <a:lumMod val="50000"/>
                  </a:schemeClr>
                </a:solidFill>
                <a:latin typeface="+mn-lt"/>
                <a:ea typeface="+mn-ea"/>
                <a:cs typeface="+mn-ea"/>
                <a:sym typeface="+mn-lt"/>
              </a:endParaRPr>
            </a:p>
          </p:txBody>
        </p:sp>
      </p:grpSp>
      <p:sp>
        <p:nvSpPr>
          <p:cNvPr id="110" name="矩形 15"/>
          <p:cNvSpPr>
            <a:spLocks noChangeArrowheads="1"/>
          </p:cNvSpPr>
          <p:nvPr/>
        </p:nvSpPr>
        <p:spPr bwMode="auto">
          <a:xfrm>
            <a:off x="1903935" y="1335056"/>
            <a:ext cx="27090" cy="753186"/>
          </a:xfrm>
          <a:prstGeom prst="rect">
            <a:avLst/>
          </a:prstGeom>
          <a:solidFill>
            <a:srgbClr val="108887"/>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12" name="Group 7"/>
          <p:cNvGrpSpPr/>
          <p:nvPr/>
        </p:nvGrpSpPr>
        <p:grpSpPr bwMode="auto">
          <a:xfrm>
            <a:off x="1701228" y="2454075"/>
            <a:ext cx="749180" cy="731368"/>
            <a:chOff x="0" y="0"/>
            <a:chExt cx="1273406" cy="1224136"/>
          </a:xfrm>
        </p:grpSpPr>
        <p:sp>
          <p:nvSpPr>
            <p:cNvPr id="113" name="椭圆 19"/>
            <p:cNvSpPr>
              <a:spLocks noChangeArrowheads="1"/>
            </p:cNvSpPr>
            <p:nvPr/>
          </p:nvSpPr>
          <p:spPr bwMode="auto">
            <a:xfrm>
              <a:off x="49270" y="0"/>
              <a:ext cx="1224136" cy="1224136"/>
            </a:xfrm>
            <a:prstGeom prst="ellipse">
              <a:avLst/>
            </a:prstGeom>
            <a:noFill/>
            <a:ln w="57150" cap="flat" cmpd="sng">
              <a:solidFill>
                <a:srgbClr val="D8783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5" dirty="0">
                <a:solidFill>
                  <a:schemeClr val="bg1"/>
                </a:solidFill>
                <a:latin typeface="+mn-lt"/>
                <a:ea typeface="+mn-ea"/>
                <a:cs typeface="+mn-ea"/>
                <a:sym typeface="+mn-lt"/>
              </a:endParaRPr>
            </a:p>
          </p:txBody>
        </p:sp>
        <p:sp>
          <p:nvSpPr>
            <p:cNvPr id="114" name="文本框 25"/>
            <p:cNvSpPr>
              <a:spLocks noChangeArrowheads="1"/>
            </p:cNvSpPr>
            <p:nvPr/>
          </p:nvSpPr>
          <p:spPr bwMode="auto">
            <a:xfrm>
              <a:off x="0" y="338184"/>
              <a:ext cx="1263345" cy="618174"/>
            </a:xfrm>
            <a:prstGeom prst="rect">
              <a:avLst/>
            </a:prstGeom>
            <a:grpFill/>
            <a:ln w="9525" cap="flat" cmpd="sng">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02</a:t>
              </a:r>
              <a:endParaRPr lang="zh-CN" altLang="en-US" dirty="0">
                <a:solidFill>
                  <a:schemeClr val="bg1">
                    <a:lumMod val="50000"/>
                  </a:schemeClr>
                </a:solidFill>
                <a:latin typeface="+mn-lt"/>
                <a:ea typeface="+mn-ea"/>
                <a:cs typeface="+mn-ea"/>
                <a:sym typeface="+mn-lt"/>
              </a:endParaRPr>
            </a:p>
          </p:txBody>
        </p:sp>
      </p:grpSp>
      <p:sp>
        <p:nvSpPr>
          <p:cNvPr id="115" name="矩形 21"/>
          <p:cNvSpPr>
            <a:spLocks noChangeArrowheads="1"/>
          </p:cNvSpPr>
          <p:nvPr/>
        </p:nvSpPr>
        <p:spPr bwMode="auto">
          <a:xfrm>
            <a:off x="2567176" y="2443640"/>
            <a:ext cx="26156" cy="753186"/>
          </a:xfrm>
          <a:prstGeom prst="rect">
            <a:avLst/>
          </a:prstGeom>
          <a:solidFill>
            <a:srgbClr val="D87833"/>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sp>
        <p:nvSpPr>
          <p:cNvPr id="117" name="矩形 23"/>
          <p:cNvSpPr>
            <a:spLocks noChangeArrowheads="1"/>
          </p:cNvSpPr>
          <p:nvPr/>
        </p:nvSpPr>
        <p:spPr bwMode="auto">
          <a:xfrm>
            <a:off x="6060061" y="2443640"/>
            <a:ext cx="27090" cy="753186"/>
          </a:xfrm>
          <a:prstGeom prst="rect">
            <a:avLst/>
          </a:prstGeom>
          <a:solidFill>
            <a:srgbClr val="108887"/>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18" name="Group 13"/>
          <p:cNvGrpSpPr/>
          <p:nvPr/>
        </p:nvGrpSpPr>
        <p:grpSpPr bwMode="auto">
          <a:xfrm>
            <a:off x="5212797" y="2454075"/>
            <a:ext cx="743575" cy="731368"/>
            <a:chOff x="0" y="0"/>
            <a:chExt cx="1263345" cy="1224136"/>
          </a:xfrm>
        </p:grpSpPr>
        <p:sp>
          <p:nvSpPr>
            <p:cNvPr id="119" name="椭圆 25"/>
            <p:cNvSpPr>
              <a:spLocks noChangeArrowheads="1"/>
            </p:cNvSpPr>
            <p:nvPr/>
          </p:nvSpPr>
          <p:spPr bwMode="auto">
            <a:xfrm>
              <a:off x="19605" y="0"/>
              <a:ext cx="1224136" cy="1224136"/>
            </a:xfrm>
            <a:prstGeom prst="ellipse">
              <a:avLst/>
            </a:prstGeom>
            <a:noFill/>
            <a:ln w="57150" cap="flat" cmpd="sng">
              <a:solidFill>
                <a:srgbClr val="10888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5">
                <a:solidFill>
                  <a:schemeClr val="bg1"/>
                </a:solidFill>
                <a:latin typeface="+mn-lt"/>
                <a:ea typeface="+mn-ea"/>
                <a:cs typeface="+mn-ea"/>
                <a:sym typeface="+mn-lt"/>
              </a:endParaRPr>
            </a:p>
          </p:txBody>
        </p:sp>
        <p:sp>
          <p:nvSpPr>
            <p:cNvPr id="120" name="文本框 29"/>
            <p:cNvSpPr>
              <a:spLocks noChangeArrowheads="1"/>
            </p:cNvSpPr>
            <p:nvPr/>
          </p:nvSpPr>
          <p:spPr bwMode="auto">
            <a:xfrm>
              <a:off x="0" y="345264"/>
              <a:ext cx="1263345" cy="618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05</a:t>
              </a:r>
              <a:endParaRPr lang="zh-CN" altLang="en-US" dirty="0">
                <a:solidFill>
                  <a:schemeClr val="bg1">
                    <a:lumMod val="50000"/>
                  </a:schemeClr>
                </a:solidFill>
                <a:latin typeface="+mn-lt"/>
                <a:ea typeface="+mn-ea"/>
                <a:cs typeface="+mn-ea"/>
                <a:sym typeface="+mn-lt"/>
              </a:endParaRPr>
            </a:p>
          </p:txBody>
        </p:sp>
      </p:grpSp>
      <p:grpSp>
        <p:nvGrpSpPr>
          <p:cNvPr id="122" name="Group 17"/>
          <p:cNvGrpSpPr/>
          <p:nvPr/>
        </p:nvGrpSpPr>
        <p:grpSpPr bwMode="auto">
          <a:xfrm>
            <a:off x="1048264" y="3557986"/>
            <a:ext cx="744509" cy="731368"/>
            <a:chOff x="0" y="0"/>
            <a:chExt cx="1265271" cy="1224136"/>
          </a:xfrm>
        </p:grpSpPr>
        <p:sp>
          <p:nvSpPr>
            <p:cNvPr id="123" name="椭圆 29"/>
            <p:cNvSpPr>
              <a:spLocks noChangeArrowheads="1"/>
            </p:cNvSpPr>
            <p:nvPr/>
          </p:nvSpPr>
          <p:spPr bwMode="auto">
            <a:xfrm>
              <a:off x="41135" y="0"/>
              <a:ext cx="1224136" cy="1224136"/>
            </a:xfrm>
            <a:prstGeom prst="ellipse">
              <a:avLst/>
            </a:prstGeom>
            <a:noFill/>
            <a:ln w="57150" cap="flat" cmpd="sng">
              <a:solidFill>
                <a:srgbClr val="10888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5">
                <a:solidFill>
                  <a:schemeClr val="bg1">
                    <a:lumMod val="50000"/>
                  </a:schemeClr>
                </a:solidFill>
                <a:latin typeface="+mn-lt"/>
                <a:ea typeface="+mn-ea"/>
                <a:cs typeface="+mn-ea"/>
                <a:sym typeface="+mn-lt"/>
              </a:endParaRPr>
            </a:p>
          </p:txBody>
        </p:sp>
        <p:sp>
          <p:nvSpPr>
            <p:cNvPr id="124" name="文本框 34"/>
            <p:cNvSpPr>
              <a:spLocks noChangeArrowheads="1"/>
            </p:cNvSpPr>
            <p:nvPr/>
          </p:nvSpPr>
          <p:spPr bwMode="auto">
            <a:xfrm>
              <a:off x="0" y="353745"/>
              <a:ext cx="1263346" cy="618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03</a:t>
              </a:r>
              <a:endParaRPr lang="zh-CN" altLang="en-US" dirty="0">
                <a:solidFill>
                  <a:schemeClr val="bg1">
                    <a:lumMod val="50000"/>
                  </a:schemeClr>
                </a:solidFill>
                <a:latin typeface="+mn-lt"/>
                <a:ea typeface="+mn-ea"/>
                <a:cs typeface="+mn-ea"/>
                <a:sym typeface="+mn-lt"/>
              </a:endParaRPr>
            </a:p>
          </p:txBody>
        </p:sp>
      </p:grpSp>
      <p:sp>
        <p:nvSpPr>
          <p:cNvPr id="125" name="矩形 31"/>
          <p:cNvSpPr>
            <a:spLocks noChangeArrowheads="1"/>
          </p:cNvSpPr>
          <p:nvPr/>
        </p:nvSpPr>
        <p:spPr bwMode="auto">
          <a:xfrm>
            <a:off x="1903935" y="3547550"/>
            <a:ext cx="27090" cy="753186"/>
          </a:xfrm>
          <a:prstGeom prst="rect">
            <a:avLst/>
          </a:prstGeom>
          <a:solidFill>
            <a:srgbClr val="108887"/>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27" name="Group 22"/>
          <p:cNvGrpSpPr/>
          <p:nvPr/>
        </p:nvGrpSpPr>
        <p:grpSpPr bwMode="auto">
          <a:xfrm>
            <a:off x="4585989" y="1345493"/>
            <a:ext cx="749180" cy="731368"/>
            <a:chOff x="0" y="0"/>
            <a:chExt cx="1273406" cy="1224136"/>
          </a:xfrm>
        </p:grpSpPr>
        <p:sp>
          <p:nvSpPr>
            <p:cNvPr id="128" name="椭圆 34"/>
            <p:cNvSpPr>
              <a:spLocks noChangeArrowheads="1"/>
            </p:cNvSpPr>
            <p:nvPr/>
          </p:nvSpPr>
          <p:spPr bwMode="auto">
            <a:xfrm>
              <a:off x="49270" y="0"/>
              <a:ext cx="1224136" cy="1224136"/>
            </a:xfrm>
            <a:prstGeom prst="ellipse">
              <a:avLst/>
            </a:prstGeom>
            <a:noFill/>
            <a:ln w="57150" cap="flat" cmpd="sng">
              <a:solidFill>
                <a:srgbClr val="D8783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5">
                <a:solidFill>
                  <a:schemeClr val="bg1">
                    <a:lumMod val="50000"/>
                  </a:schemeClr>
                </a:solidFill>
                <a:latin typeface="+mn-lt"/>
                <a:ea typeface="+mn-ea"/>
                <a:cs typeface="+mn-ea"/>
                <a:sym typeface="+mn-lt"/>
              </a:endParaRPr>
            </a:p>
          </p:txBody>
        </p:sp>
        <p:sp>
          <p:nvSpPr>
            <p:cNvPr id="129" name="文本框 25"/>
            <p:cNvSpPr>
              <a:spLocks noChangeArrowheads="1"/>
            </p:cNvSpPr>
            <p:nvPr/>
          </p:nvSpPr>
          <p:spPr bwMode="auto">
            <a:xfrm>
              <a:off x="0" y="338184"/>
              <a:ext cx="1263345" cy="618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04</a:t>
              </a:r>
              <a:endParaRPr lang="zh-CN" altLang="en-US" dirty="0">
                <a:solidFill>
                  <a:schemeClr val="bg1">
                    <a:lumMod val="50000"/>
                  </a:schemeClr>
                </a:solidFill>
                <a:latin typeface="+mn-lt"/>
                <a:ea typeface="+mn-ea"/>
                <a:cs typeface="+mn-ea"/>
                <a:sym typeface="+mn-lt"/>
              </a:endParaRPr>
            </a:p>
          </p:txBody>
        </p:sp>
      </p:grpSp>
      <p:sp>
        <p:nvSpPr>
          <p:cNvPr id="130" name="矩形 36"/>
          <p:cNvSpPr>
            <a:spLocks noChangeArrowheads="1"/>
          </p:cNvSpPr>
          <p:nvPr/>
        </p:nvSpPr>
        <p:spPr bwMode="auto">
          <a:xfrm>
            <a:off x="5451003" y="1335056"/>
            <a:ext cx="27090" cy="753186"/>
          </a:xfrm>
          <a:prstGeom prst="rect">
            <a:avLst/>
          </a:prstGeom>
          <a:solidFill>
            <a:srgbClr val="D87833"/>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32" name="Group 27"/>
          <p:cNvGrpSpPr/>
          <p:nvPr/>
        </p:nvGrpSpPr>
        <p:grpSpPr bwMode="auto">
          <a:xfrm>
            <a:off x="4585989" y="3557986"/>
            <a:ext cx="749180" cy="731368"/>
            <a:chOff x="0" y="0"/>
            <a:chExt cx="1273406" cy="1224136"/>
          </a:xfrm>
        </p:grpSpPr>
        <p:sp>
          <p:nvSpPr>
            <p:cNvPr id="133" name="椭圆 39"/>
            <p:cNvSpPr>
              <a:spLocks noChangeArrowheads="1"/>
            </p:cNvSpPr>
            <p:nvPr/>
          </p:nvSpPr>
          <p:spPr bwMode="auto">
            <a:xfrm>
              <a:off x="49270" y="0"/>
              <a:ext cx="1224136" cy="1224136"/>
            </a:xfrm>
            <a:prstGeom prst="ellipse">
              <a:avLst/>
            </a:prstGeom>
            <a:noFill/>
            <a:ln w="57150" cap="flat" cmpd="sng">
              <a:solidFill>
                <a:srgbClr val="D8783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5" dirty="0">
                <a:solidFill>
                  <a:schemeClr val="bg1">
                    <a:lumMod val="50000"/>
                  </a:schemeClr>
                </a:solidFill>
                <a:latin typeface="+mn-lt"/>
                <a:ea typeface="+mn-ea"/>
                <a:cs typeface="+mn-ea"/>
                <a:sym typeface="+mn-lt"/>
              </a:endParaRPr>
            </a:p>
          </p:txBody>
        </p:sp>
        <p:sp>
          <p:nvSpPr>
            <p:cNvPr id="134" name="文本框 25"/>
            <p:cNvSpPr>
              <a:spLocks noChangeArrowheads="1"/>
            </p:cNvSpPr>
            <p:nvPr/>
          </p:nvSpPr>
          <p:spPr bwMode="auto">
            <a:xfrm>
              <a:off x="0" y="338184"/>
              <a:ext cx="1263345" cy="618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06</a:t>
              </a:r>
              <a:endParaRPr lang="zh-CN" altLang="en-US" dirty="0">
                <a:solidFill>
                  <a:schemeClr val="bg1">
                    <a:lumMod val="50000"/>
                  </a:schemeClr>
                </a:solidFill>
                <a:latin typeface="+mn-lt"/>
                <a:ea typeface="+mn-ea"/>
                <a:cs typeface="+mn-ea"/>
                <a:sym typeface="+mn-lt"/>
              </a:endParaRPr>
            </a:p>
          </p:txBody>
        </p:sp>
      </p:grpSp>
      <p:sp>
        <p:nvSpPr>
          <p:cNvPr id="135" name="矩形 41"/>
          <p:cNvSpPr>
            <a:spLocks noChangeArrowheads="1"/>
          </p:cNvSpPr>
          <p:nvPr/>
        </p:nvSpPr>
        <p:spPr bwMode="auto">
          <a:xfrm>
            <a:off x="5451003" y="3547550"/>
            <a:ext cx="27090" cy="753186"/>
          </a:xfrm>
          <a:prstGeom prst="rect">
            <a:avLst/>
          </a:prstGeom>
          <a:solidFill>
            <a:srgbClr val="D87833"/>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40" name="组合 139"/>
          <p:cNvGrpSpPr/>
          <p:nvPr/>
        </p:nvGrpSpPr>
        <p:grpSpPr>
          <a:xfrm>
            <a:off x="2035762" y="1387812"/>
            <a:ext cx="2232771" cy="710008"/>
            <a:chOff x="828378" y="1150144"/>
            <a:chExt cx="2232771" cy="710008"/>
          </a:xfrm>
        </p:grpSpPr>
        <p:sp>
          <p:nvSpPr>
            <p:cNvPr id="141" name="TextBox 19"/>
            <p:cNvSpPr txBox="1"/>
            <p:nvPr/>
          </p:nvSpPr>
          <p:spPr>
            <a:xfrm>
              <a:off x="900386" y="1150144"/>
              <a:ext cx="2160763" cy="276999"/>
            </a:xfrm>
            <a:prstGeom prst="rect">
              <a:avLst/>
            </a:prstGeom>
            <a:noFill/>
          </p:spPr>
          <p:txBody>
            <a:bodyPr wrap="square" lIns="0" tIns="0" rIns="0" bIns="0" rtlCol="0">
              <a:spAutoFit/>
            </a:bodyPr>
            <a:lstStyle/>
            <a:p>
              <a:pPr algn="r"/>
              <a:r>
                <a:rPr lang="zh-CN" altLang="en-US" b="1" dirty="0">
                  <a:solidFill>
                    <a:srgbClr val="C80A2A"/>
                  </a:solidFill>
                  <a:latin typeface="+mn-lt"/>
                  <a:ea typeface="+mn-ea"/>
                  <a:cs typeface="+mn-ea"/>
                  <a:sym typeface="+mn-lt"/>
                </a:rPr>
                <a:t>筹备阶段（</a:t>
              </a:r>
              <a:r>
                <a:rPr lang="en-US" altLang="zh-CN" b="1" dirty="0">
                  <a:solidFill>
                    <a:srgbClr val="C80A2A"/>
                  </a:solidFill>
                  <a:latin typeface="+mn-lt"/>
                  <a:ea typeface="+mn-ea"/>
                  <a:cs typeface="+mn-ea"/>
                  <a:sym typeface="+mn-lt"/>
                </a:rPr>
                <a:t>4.10-25</a:t>
              </a:r>
              <a:r>
                <a:rPr lang="zh-CN" altLang="en-US" b="1" dirty="0">
                  <a:solidFill>
                    <a:srgbClr val="C80A2A"/>
                  </a:solidFill>
                  <a:latin typeface="+mn-lt"/>
                  <a:ea typeface="+mn-ea"/>
                  <a:cs typeface="+mn-ea"/>
                  <a:sym typeface="+mn-lt"/>
                </a:rPr>
                <a:t>）</a:t>
              </a:r>
            </a:p>
          </p:txBody>
        </p:sp>
        <p:sp>
          <p:nvSpPr>
            <p:cNvPr id="142" name="TextBox 11"/>
            <p:cNvSpPr txBox="1">
              <a:spLocks noChangeArrowheads="1"/>
            </p:cNvSpPr>
            <p:nvPr/>
          </p:nvSpPr>
          <p:spPr bwMode="auto">
            <a:xfrm flipH="1">
              <a:off x="828378" y="1420416"/>
              <a:ext cx="2173896" cy="43973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8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a:t>
              </a:r>
            </a:p>
          </p:txBody>
        </p:sp>
      </p:grpSp>
      <p:grpSp>
        <p:nvGrpSpPr>
          <p:cNvPr id="143" name="组合 142"/>
          <p:cNvGrpSpPr/>
          <p:nvPr/>
        </p:nvGrpSpPr>
        <p:grpSpPr>
          <a:xfrm>
            <a:off x="2651841" y="2517029"/>
            <a:ext cx="2199175" cy="661923"/>
            <a:chOff x="5685987" y="1492424"/>
            <a:chExt cx="2199175" cy="661923"/>
          </a:xfrm>
        </p:grpSpPr>
        <p:sp>
          <p:nvSpPr>
            <p:cNvPr id="144" name="TextBox 19"/>
            <p:cNvSpPr txBox="1"/>
            <p:nvPr/>
          </p:nvSpPr>
          <p:spPr>
            <a:xfrm>
              <a:off x="5724399" y="1492424"/>
              <a:ext cx="2160763" cy="276999"/>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r>
                <a:rPr lang="zh-CN" altLang="en-US" dirty="0">
                  <a:solidFill>
                    <a:srgbClr val="C80A2A"/>
                  </a:solidFill>
                  <a:latin typeface="+mn-lt"/>
                  <a:ea typeface="+mn-ea"/>
                  <a:cs typeface="+mn-ea"/>
                  <a:sym typeface="+mn-lt"/>
                </a:rPr>
                <a:t>宣传阶段（</a:t>
              </a:r>
              <a:r>
                <a:rPr lang="en-US" altLang="zh-CN" dirty="0">
                  <a:solidFill>
                    <a:srgbClr val="C80A2A"/>
                  </a:solidFill>
                  <a:latin typeface="+mn-lt"/>
                  <a:ea typeface="+mn-ea"/>
                  <a:cs typeface="+mn-ea"/>
                  <a:sym typeface="+mn-lt"/>
                </a:rPr>
                <a:t>4.25-5.5</a:t>
              </a:r>
              <a:r>
                <a:rPr lang="zh-CN" altLang="en-US" dirty="0">
                  <a:solidFill>
                    <a:srgbClr val="C80A2A"/>
                  </a:solidFill>
                  <a:latin typeface="+mn-lt"/>
                  <a:ea typeface="+mn-ea"/>
                  <a:cs typeface="+mn-ea"/>
                  <a:sym typeface="+mn-lt"/>
                </a:rPr>
                <a:t>）</a:t>
              </a:r>
            </a:p>
          </p:txBody>
        </p:sp>
        <p:sp>
          <p:nvSpPr>
            <p:cNvPr id="145" name="TextBox 11"/>
            <p:cNvSpPr txBox="1">
              <a:spLocks noChangeArrowheads="1"/>
            </p:cNvSpPr>
            <p:nvPr/>
          </p:nvSpPr>
          <p:spPr bwMode="auto">
            <a:xfrm flipH="1">
              <a:off x="5685987" y="1714611"/>
              <a:ext cx="2173896" cy="43973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8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a:t>
              </a:r>
            </a:p>
          </p:txBody>
        </p:sp>
      </p:grpSp>
      <p:grpSp>
        <p:nvGrpSpPr>
          <p:cNvPr id="146" name="组合 145"/>
          <p:cNvGrpSpPr/>
          <p:nvPr/>
        </p:nvGrpSpPr>
        <p:grpSpPr>
          <a:xfrm>
            <a:off x="1918960" y="3572061"/>
            <a:ext cx="2240968" cy="765745"/>
            <a:chOff x="1260426" y="2534567"/>
            <a:chExt cx="2240968" cy="765745"/>
          </a:xfrm>
        </p:grpSpPr>
        <p:sp>
          <p:nvSpPr>
            <p:cNvPr id="147" name="TextBox 19"/>
            <p:cNvSpPr txBox="1"/>
            <p:nvPr/>
          </p:nvSpPr>
          <p:spPr>
            <a:xfrm>
              <a:off x="1340631" y="2534567"/>
              <a:ext cx="2160763" cy="276999"/>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r>
                <a:rPr lang="zh-CN" altLang="en-US" dirty="0">
                  <a:solidFill>
                    <a:srgbClr val="C80A2A"/>
                  </a:solidFill>
                  <a:latin typeface="+mn-lt"/>
                  <a:ea typeface="+mn-ea"/>
                  <a:cs typeface="+mn-ea"/>
                  <a:sym typeface="+mn-lt"/>
                </a:rPr>
                <a:t>准备阶段（</a:t>
              </a:r>
              <a:r>
                <a:rPr lang="en-US" altLang="zh-CN" dirty="0">
                  <a:solidFill>
                    <a:srgbClr val="C80A2A"/>
                  </a:solidFill>
                  <a:latin typeface="+mn-lt"/>
                  <a:ea typeface="+mn-ea"/>
                  <a:cs typeface="+mn-ea"/>
                  <a:sym typeface="+mn-lt"/>
                </a:rPr>
                <a:t>5.5-5.7</a:t>
              </a:r>
              <a:r>
                <a:rPr lang="zh-CN" altLang="en-US" dirty="0">
                  <a:solidFill>
                    <a:srgbClr val="C80A2A"/>
                  </a:solidFill>
                  <a:latin typeface="+mn-lt"/>
                  <a:ea typeface="+mn-ea"/>
                  <a:cs typeface="+mn-ea"/>
                  <a:sym typeface="+mn-lt"/>
                </a:rPr>
                <a:t>）</a:t>
              </a:r>
            </a:p>
          </p:txBody>
        </p:sp>
        <p:sp>
          <p:nvSpPr>
            <p:cNvPr id="148" name="TextBox 11"/>
            <p:cNvSpPr txBox="1">
              <a:spLocks noChangeArrowheads="1"/>
            </p:cNvSpPr>
            <p:nvPr/>
          </p:nvSpPr>
          <p:spPr bwMode="auto">
            <a:xfrm flipH="1">
              <a:off x="1260426" y="2860576"/>
              <a:ext cx="2173896" cy="43973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8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a:t>
              </a:r>
            </a:p>
          </p:txBody>
        </p:sp>
      </p:grpSp>
      <p:grpSp>
        <p:nvGrpSpPr>
          <p:cNvPr id="149" name="组合 148"/>
          <p:cNvGrpSpPr/>
          <p:nvPr/>
        </p:nvGrpSpPr>
        <p:grpSpPr>
          <a:xfrm>
            <a:off x="5565906" y="1360128"/>
            <a:ext cx="2232770" cy="661303"/>
            <a:chOff x="6156448" y="2897424"/>
            <a:chExt cx="2232770" cy="661303"/>
          </a:xfrm>
        </p:grpSpPr>
        <p:sp>
          <p:nvSpPr>
            <p:cNvPr id="150" name="TextBox 19"/>
            <p:cNvSpPr txBox="1"/>
            <p:nvPr/>
          </p:nvSpPr>
          <p:spPr>
            <a:xfrm>
              <a:off x="6228456" y="2897424"/>
              <a:ext cx="2160762" cy="277085"/>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pPr algn="l"/>
              <a:r>
                <a:rPr lang="zh-CN" altLang="en-US" dirty="0">
                  <a:solidFill>
                    <a:srgbClr val="C80A2A"/>
                  </a:solidFill>
                  <a:latin typeface="+mn-lt"/>
                  <a:ea typeface="+mn-ea"/>
                  <a:cs typeface="+mn-ea"/>
                  <a:sym typeface="+mn-lt"/>
                </a:rPr>
                <a:t>实施阶段（</a:t>
              </a:r>
              <a:r>
                <a:rPr lang="en-US" altLang="zh-CN" dirty="0">
                  <a:solidFill>
                    <a:srgbClr val="C80A2A"/>
                  </a:solidFill>
                  <a:latin typeface="+mn-lt"/>
                  <a:ea typeface="+mn-ea"/>
                  <a:cs typeface="+mn-ea"/>
                  <a:sym typeface="+mn-lt"/>
                </a:rPr>
                <a:t>5.8</a:t>
              </a:r>
              <a:r>
                <a:rPr lang="zh-CN" altLang="en-US" dirty="0">
                  <a:solidFill>
                    <a:srgbClr val="C80A2A"/>
                  </a:solidFill>
                  <a:latin typeface="+mn-lt"/>
                  <a:ea typeface="+mn-ea"/>
                  <a:cs typeface="+mn-ea"/>
                  <a:sym typeface="+mn-lt"/>
                </a:rPr>
                <a:t>）</a:t>
              </a:r>
            </a:p>
          </p:txBody>
        </p:sp>
        <p:sp>
          <p:nvSpPr>
            <p:cNvPr id="151" name="TextBox 11"/>
            <p:cNvSpPr txBox="1">
              <a:spLocks noChangeArrowheads="1"/>
            </p:cNvSpPr>
            <p:nvPr/>
          </p:nvSpPr>
          <p:spPr bwMode="auto">
            <a:xfrm flipH="1">
              <a:off x="6156448" y="3118991"/>
              <a:ext cx="2173896" cy="43973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8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a:t>
              </a:r>
            </a:p>
          </p:txBody>
        </p:sp>
      </p:grpSp>
      <p:grpSp>
        <p:nvGrpSpPr>
          <p:cNvPr id="152" name="组合 151"/>
          <p:cNvGrpSpPr/>
          <p:nvPr/>
        </p:nvGrpSpPr>
        <p:grpSpPr>
          <a:xfrm>
            <a:off x="6118570" y="2520520"/>
            <a:ext cx="2173896" cy="721287"/>
            <a:chOff x="1620466" y="3940696"/>
            <a:chExt cx="2173896" cy="721287"/>
          </a:xfrm>
        </p:grpSpPr>
        <p:sp>
          <p:nvSpPr>
            <p:cNvPr id="153" name="TextBox 19"/>
            <p:cNvSpPr txBox="1"/>
            <p:nvPr/>
          </p:nvSpPr>
          <p:spPr>
            <a:xfrm>
              <a:off x="1632691" y="3940696"/>
              <a:ext cx="2160763" cy="277085"/>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r>
                <a:rPr lang="zh-CN" altLang="en-US" dirty="0">
                  <a:solidFill>
                    <a:srgbClr val="C80A2A"/>
                  </a:solidFill>
                  <a:latin typeface="+mn-lt"/>
                  <a:ea typeface="+mn-ea"/>
                  <a:cs typeface="+mn-ea"/>
                  <a:sym typeface="+mn-lt"/>
                </a:rPr>
                <a:t>收尾阶段（</a:t>
              </a:r>
              <a:r>
                <a:rPr lang="en-US" altLang="zh-CN" dirty="0">
                  <a:solidFill>
                    <a:srgbClr val="C80A2A"/>
                  </a:solidFill>
                  <a:latin typeface="+mn-lt"/>
                  <a:ea typeface="+mn-ea"/>
                  <a:cs typeface="+mn-ea"/>
                  <a:sym typeface="+mn-lt"/>
                </a:rPr>
                <a:t>5.9-10</a:t>
              </a:r>
              <a:r>
                <a:rPr lang="zh-CN" altLang="en-US" dirty="0">
                  <a:solidFill>
                    <a:srgbClr val="C80A2A"/>
                  </a:solidFill>
                  <a:latin typeface="+mn-lt"/>
                  <a:ea typeface="+mn-ea"/>
                  <a:cs typeface="+mn-ea"/>
                  <a:sym typeface="+mn-lt"/>
                </a:rPr>
                <a:t>）</a:t>
              </a:r>
            </a:p>
          </p:txBody>
        </p:sp>
        <p:sp>
          <p:nvSpPr>
            <p:cNvPr id="162" name="TextBox 11"/>
            <p:cNvSpPr txBox="1">
              <a:spLocks noChangeArrowheads="1"/>
            </p:cNvSpPr>
            <p:nvPr/>
          </p:nvSpPr>
          <p:spPr bwMode="auto">
            <a:xfrm flipH="1">
              <a:off x="1620466" y="4222247"/>
              <a:ext cx="2173896" cy="43973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8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a:t>
              </a:r>
            </a:p>
          </p:txBody>
        </p:sp>
      </p:grpSp>
      <p:grpSp>
        <p:nvGrpSpPr>
          <p:cNvPr id="163" name="组合 162"/>
          <p:cNvGrpSpPr/>
          <p:nvPr/>
        </p:nvGrpSpPr>
        <p:grpSpPr>
          <a:xfrm>
            <a:off x="5542664" y="3580232"/>
            <a:ext cx="2173896" cy="721287"/>
            <a:chOff x="1620466" y="3940696"/>
            <a:chExt cx="2173896" cy="721287"/>
          </a:xfrm>
        </p:grpSpPr>
        <p:sp>
          <p:nvSpPr>
            <p:cNvPr id="164" name="TextBox 19"/>
            <p:cNvSpPr txBox="1"/>
            <p:nvPr/>
          </p:nvSpPr>
          <p:spPr>
            <a:xfrm>
              <a:off x="1632691" y="3940696"/>
              <a:ext cx="2160763" cy="277085"/>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r>
                <a:rPr lang="zh-CN" altLang="en-US" dirty="0">
                  <a:solidFill>
                    <a:srgbClr val="C80A2A"/>
                  </a:solidFill>
                  <a:latin typeface="+mn-lt"/>
                  <a:ea typeface="+mn-ea"/>
                  <a:cs typeface="+mn-ea"/>
                  <a:sym typeface="+mn-lt"/>
                </a:rPr>
                <a:t>总结阶段（</a:t>
              </a:r>
              <a:r>
                <a:rPr lang="en-US" altLang="zh-CN" dirty="0">
                  <a:solidFill>
                    <a:srgbClr val="C80A2A"/>
                  </a:solidFill>
                  <a:latin typeface="+mn-lt"/>
                  <a:ea typeface="+mn-ea"/>
                  <a:cs typeface="+mn-ea"/>
                  <a:sym typeface="+mn-lt"/>
                </a:rPr>
                <a:t>5.10-11</a:t>
              </a:r>
              <a:r>
                <a:rPr lang="zh-CN" altLang="en-US" dirty="0">
                  <a:solidFill>
                    <a:srgbClr val="C80A2A"/>
                  </a:solidFill>
                  <a:latin typeface="+mn-lt"/>
                  <a:ea typeface="+mn-ea"/>
                  <a:cs typeface="+mn-ea"/>
                  <a:sym typeface="+mn-lt"/>
                </a:rPr>
                <a:t>）</a:t>
              </a:r>
            </a:p>
          </p:txBody>
        </p:sp>
        <p:sp>
          <p:nvSpPr>
            <p:cNvPr id="165" name="TextBox 11"/>
            <p:cNvSpPr txBox="1">
              <a:spLocks noChangeArrowheads="1"/>
            </p:cNvSpPr>
            <p:nvPr/>
          </p:nvSpPr>
          <p:spPr bwMode="auto">
            <a:xfrm flipH="1">
              <a:off x="1620466" y="4222247"/>
              <a:ext cx="2173896" cy="43973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8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1+#ppt_w/2"/>
                                          </p:val>
                                        </p:tav>
                                        <p:tav tm="100000">
                                          <p:val>
                                            <p:strVal val="#ppt_x"/>
                                          </p:val>
                                        </p:tav>
                                      </p:tavLst>
                                    </p:anim>
                                    <p:anim calcmode="lin" valueType="num">
                                      <p:cBhvr additive="base">
                                        <p:cTn id="8" dur="500" fill="hold"/>
                                        <p:tgtEl>
                                          <p:spTgt spid="1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additive="base">
                                        <p:cTn id="15" dur="500" fill="hold"/>
                                        <p:tgtEl>
                                          <p:spTgt spid="135"/>
                                        </p:tgtEl>
                                        <p:attrNameLst>
                                          <p:attrName>ppt_x</p:attrName>
                                        </p:attrNameLst>
                                      </p:cBhvr>
                                      <p:tavLst>
                                        <p:tav tm="0">
                                          <p:val>
                                            <p:strVal val="1+#ppt_w/2"/>
                                          </p:val>
                                        </p:tav>
                                        <p:tav tm="100000">
                                          <p:val>
                                            <p:strVal val="#ppt_x"/>
                                          </p:val>
                                        </p:tav>
                                      </p:tavLst>
                                    </p:anim>
                                    <p:anim calcmode="lin" valueType="num">
                                      <p:cBhvr additive="base">
                                        <p:cTn id="16" dur="500" fill="hold"/>
                                        <p:tgtEl>
                                          <p:spTgt spid="1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1+#ppt_w/2"/>
                                          </p:val>
                                        </p:tav>
                                        <p:tav tm="100000">
                                          <p:val>
                                            <p:strVal val="#ppt_x"/>
                                          </p:val>
                                        </p:tav>
                                      </p:tavLst>
                                    </p:anim>
                                    <p:anim calcmode="lin" valueType="num">
                                      <p:cBhvr additive="base">
                                        <p:cTn id="20" dur="500" fill="hold"/>
                                        <p:tgtEl>
                                          <p:spTgt spid="1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1+#ppt_w/2"/>
                                          </p:val>
                                        </p:tav>
                                        <p:tav tm="100000">
                                          <p:val>
                                            <p:strVal val="#ppt_x"/>
                                          </p:val>
                                        </p:tav>
                                      </p:tavLst>
                                    </p:anim>
                                    <p:anim calcmode="lin" valueType="num">
                                      <p:cBhvr additive="base">
                                        <p:cTn id="24" dur="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anim calcmode="lin" valueType="num">
                                      <p:cBhvr additive="base">
                                        <p:cTn id="27" dur="500" fill="hold"/>
                                        <p:tgtEl>
                                          <p:spTgt spid="130"/>
                                        </p:tgtEl>
                                        <p:attrNameLst>
                                          <p:attrName>ppt_x</p:attrName>
                                        </p:attrNameLst>
                                      </p:cBhvr>
                                      <p:tavLst>
                                        <p:tav tm="0">
                                          <p:val>
                                            <p:strVal val="1+#ppt_w/2"/>
                                          </p:val>
                                        </p:tav>
                                        <p:tav tm="100000">
                                          <p:val>
                                            <p:strVal val="#ppt_x"/>
                                          </p:val>
                                        </p:tav>
                                      </p:tavLst>
                                    </p:anim>
                                    <p:anim calcmode="lin" valueType="num">
                                      <p:cBhvr additive="base">
                                        <p:cTn id="28" dur="500" fill="hold"/>
                                        <p:tgtEl>
                                          <p:spTgt spid="13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additive="base">
                                        <p:cTn id="31" dur="500" fill="hold"/>
                                        <p:tgtEl>
                                          <p:spTgt spid="107"/>
                                        </p:tgtEl>
                                        <p:attrNameLst>
                                          <p:attrName>ppt_x</p:attrName>
                                        </p:attrNameLst>
                                      </p:cBhvr>
                                      <p:tavLst>
                                        <p:tav tm="0">
                                          <p:val>
                                            <p:strVal val="1+#ppt_w/2"/>
                                          </p:val>
                                        </p:tav>
                                        <p:tav tm="100000">
                                          <p:val>
                                            <p:strVal val="#ppt_x"/>
                                          </p:val>
                                        </p:tav>
                                      </p:tavLst>
                                    </p:anim>
                                    <p:anim calcmode="lin" valueType="num">
                                      <p:cBhvr additive="base">
                                        <p:cTn id="32" dur="500" fill="hold"/>
                                        <p:tgtEl>
                                          <p:spTgt spid="10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500" fill="hold"/>
                                        <p:tgtEl>
                                          <p:spTgt spid="122"/>
                                        </p:tgtEl>
                                        <p:attrNameLst>
                                          <p:attrName>ppt_x</p:attrName>
                                        </p:attrNameLst>
                                      </p:cBhvr>
                                      <p:tavLst>
                                        <p:tav tm="0">
                                          <p:val>
                                            <p:strVal val="1+#ppt_w/2"/>
                                          </p:val>
                                        </p:tav>
                                        <p:tav tm="100000">
                                          <p:val>
                                            <p:strVal val="#ppt_x"/>
                                          </p:val>
                                        </p:tav>
                                      </p:tavLst>
                                    </p:anim>
                                    <p:anim calcmode="lin" valueType="num">
                                      <p:cBhvr additive="base">
                                        <p:cTn id="36" dur="500" fill="hold"/>
                                        <p:tgtEl>
                                          <p:spTgt spid="12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27"/>
                                        </p:tgtEl>
                                        <p:attrNameLst>
                                          <p:attrName>style.visibility</p:attrName>
                                        </p:attrNameLst>
                                      </p:cBhvr>
                                      <p:to>
                                        <p:strVal val="visible"/>
                                      </p:to>
                                    </p:set>
                                    <p:anim calcmode="lin" valueType="num">
                                      <p:cBhvr additive="base">
                                        <p:cTn id="39" dur="500" fill="hold"/>
                                        <p:tgtEl>
                                          <p:spTgt spid="127"/>
                                        </p:tgtEl>
                                        <p:attrNameLst>
                                          <p:attrName>ppt_x</p:attrName>
                                        </p:attrNameLst>
                                      </p:cBhvr>
                                      <p:tavLst>
                                        <p:tav tm="0">
                                          <p:val>
                                            <p:strVal val="1+#ppt_w/2"/>
                                          </p:val>
                                        </p:tav>
                                        <p:tav tm="100000">
                                          <p:val>
                                            <p:strVal val="#ppt_x"/>
                                          </p:val>
                                        </p:tav>
                                      </p:tavLst>
                                    </p:anim>
                                    <p:anim calcmode="lin" valueType="num">
                                      <p:cBhvr additive="base">
                                        <p:cTn id="40" dur="500" fill="hold"/>
                                        <p:tgtEl>
                                          <p:spTgt spid="127"/>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additive="base">
                                        <p:cTn id="43" dur="500" fill="hold"/>
                                        <p:tgtEl>
                                          <p:spTgt spid="112"/>
                                        </p:tgtEl>
                                        <p:attrNameLst>
                                          <p:attrName>ppt_x</p:attrName>
                                        </p:attrNameLst>
                                      </p:cBhvr>
                                      <p:tavLst>
                                        <p:tav tm="0">
                                          <p:val>
                                            <p:strVal val="1+#ppt_w/2"/>
                                          </p:val>
                                        </p:tav>
                                        <p:tav tm="100000">
                                          <p:val>
                                            <p:strVal val="#ppt_x"/>
                                          </p:val>
                                        </p:tav>
                                      </p:tavLst>
                                    </p:anim>
                                    <p:anim calcmode="lin" valueType="num">
                                      <p:cBhvr additive="base">
                                        <p:cTn id="44" dur="500" fill="hold"/>
                                        <p:tgtEl>
                                          <p:spTgt spid="11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18"/>
                                        </p:tgtEl>
                                        <p:attrNameLst>
                                          <p:attrName>style.visibility</p:attrName>
                                        </p:attrNameLst>
                                      </p:cBhvr>
                                      <p:to>
                                        <p:strVal val="visible"/>
                                      </p:to>
                                    </p:set>
                                    <p:anim calcmode="lin" valueType="num">
                                      <p:cBhvr additive="base">
                                        <p:cTn id="47" dur="500" fill="hold"/>
                                        <p:tgtEl>
                                          <p:spTgt spid="118"/>
                                        </p:tgtEl>
                                        <p:attrNameLst>
                                          <p:attrName>ppt_x</p:attrName>
                                        </p:attrNameLst>
                                      </p:cBhvr>
                                      <p:tavLst>
                                        <p:tav tm="0">
                                          <p:val>
                                            <p:strVal val="1+#ppt_w/2"/>
                                          </p:val>
                                        </p:tav>
                                        <p:tav tm="100000">
                                          <p:val>
                                            <p:strVal val="#ppt_x"/>
                                          </p:val>
                                        </p:tav>
                                      </p:tavLst>
                                    </p:anim>
                                    <p:anim calcmode="lin" valueType="num">
                                      <p:cBhvr additive="base">
                                        <p:cTn id="48" dur="500" fill="hold"/>
                                        <p:tgtEl>
                                          <p:spTgt spid="11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32"/>
                                        </p:tgtEl>
                                        <p:attrNameLst>
                                          <p:attrName>style.visibility</p:attrName>
                                        </p:attrNameLst>
                                      </p:cBhvr>
                                      <p:to>
                                        <p:strVal val="visible"/>
                                      </p:to>
                                    </p:set>
                                    <p:anim calcmode="lin" valueType="num">
                                      <p:cBhvr additive="base">
                                        <p:cTn id="51" dur="500" fill="hold"/>
                                        <p:tgtEl>
                                          <p:spTgt spid="132"/>
                                        </p:tgtEl>
                                        <p:attrNameLst>
                                          <p:attrName>ppt_x</p:attrName>
                                        </p:attrNameLst>
                                      </p:cBhvr>
                                      <p:tavLst>
                                        <p:tav tm="0">
                                          <p:val>
                                            <p:strVal val="1+#ppt_w/2"/>
                                          </p:val>
                                        </p:tav>
                                        <p:tav tm="100000">
                                          <p:val>
                                            <p:strVal val="#ppt_x"/>
                                          </p:val>
                                        </p:tav>
                                      </p:tavLst>
                                    </p:anim>
                                    <p:anim calcmode="lin" valueType="num">
                                      <p:cBhvr additive="base">
                                        <p:cTn id="52" dur="500" fill="hold"/>
                                        <p:tgtEl>
                                          <p:spTgt spid="13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wipe(left)">
                                      <p:cBhvr>
                                        <p:cTn id="56" dur="500"/>
                                        <p:tgtEl>
                                          <p:spTgt spid="140"/>
                                        </p:tgtEl>
                                      </p:cBhvr>
                                    </p:animEffect>
                                  </p:childTnLst>
                                </p:cTn>
                              </p:par>
                              <p:par>
                                <p:cTn id="57" presetID="22" presetClass="entr" presetSubtype="8" fill="hold" nodeType="withEffect">
                                  <p:stCondLst>
                                    <p:cond delay="0"/>
                                  </p:stCondLst>
                                  <p:childTnLst>
                                    <p:set>
                                      <p:cBhvr>
                                        <p:cTn id="58" dur="1" fill="hold">
                                          <p:stCondLst>
                                            <p:cond delay="0"/>
                                          </p:stCondLst>
                                        </p:cTn>
                                        <p:tgtEl>
                                          <p:spTgt spid="146"/>
                                        </p:tgtEl>
                                        <p:attrNameLst>
                                          <p:attrName>style.visibility</p:attrName>
                                        </p:attrNameLst>
                                      </p:cBhvr>
                                      <p:to>
                                        <p:strVal val="visible"/>
                                      </p:to>
                                    </p:set>
                                    <p:animEffect transition="in" filter="wipe(left)">
                                      <p:cBhvr>
                                        <p:cTn id="59" dur="500"/>
                                        <p:tgtEl>
                                          <p:spTgt spid="146"/>
                                        </p:tgtEl>
                                      </p:cBhvr>
                                    </p:animEffect>
                                  </p:childTnLst>
                                </p:cTn>
                              </p:par>
                              <p:par>
                                <p:cTn id="60" presetID="22" presetClass="entr" presetSubtype="8" fill="hold" nodeType="with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wipe(left)">
                                      <p:cBhvr>
                                        <p:cTn id="62" dur="500"/>
                                        <p:tgtEl>
                                          <p:spTgt spid="152"/>
                                        </p:tgtEl>
                                      </p:cBhvr>
                                    </p:animEffect>
                                  </p:childTnLst>
                                </p:cTn>
                              </p:par>
                              <p:par>
                                <p:cTn id="63" presetID="22" presetClass="entr" presetSubtype="8" fill="hold" nodeType="withEffect">
                                  <p:stCondLst>
                                    <p:cond delay="0"/>
                                  </p:stCondLst>
                                  <p:childTnLst>
                                    <p:set>
                                      <p:cBhvr>
                                        <p:cTn id="64" dur="1" fill="hold">
                                          <p:stCondLst>
                                            <p:cond delay="0"/>
                                          </p:stCondLst>
                                        </p:cTn>
                                        <p:tgtEl>
                                          <p:spTgt spid="143"/>
                                        </p:tgtEl>
                                        <p:attrNameLst>
                                          <p:attrName>style.visibility</p:attrName>
                                        </p:attrNameLst>
                                      </p:cBhvr>
                                      <p:to>
                                        <p:strVal val="visible"/>
                                      </p:to>
                                    </p:set>
                                    <p:animEffect transition="in" filter="wipe(left)">
                                      <p:cBhvr>
                                        <p:cTn id="65" dur="500"/>
                                        <p:tgtEl>
                                          <p:spTgt spid="143"/>
                                        </p:tgtEl>
                                      </p:cBhvr>
                                    </p:animEffect>
                                  </p:childTnLst>
                                </p:cTn>
                              </p:par>
                              <p:par>
                                <p:cTn id="66" presetID="22" presetClass="entr" presetSubtype="8" fill="hold" nodeType="with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wipe(left)">
                                      <p:cBhvr>
                                        <p:cTn id="68" dur="500"/>
                                        <p:tgtEl>
                                          <p:spTgt spid="149"/>
                                        </p:tgtEl>
                                      </p:cBhvr>
                                    </p:animEffect>
                                  </p:childTnLst>
                                </p:cTn>
                              </p:par>
                              <p:par>
                                <p:cTn id="69" presetID="22" presetClass="entr" presetSubtype="8" fill="hold" nodeType="with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wipe(left)">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5" grpId="0" animBg="1"/>
      <p:bldP spid="117" grpId="0" animBg="1"/>
      <p:bldP spid="125" grpId="0" animBg="1"/>
      <p:bldP spid="130" grpId="0" animBg="1"/>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4" cstate="screen"/>
          <a:stretch>
            <a:fillRect/>
          </a:stretch>
        </p:blipFill>
        <p:spPr>
          <a:xfrm>
            <a:off x="1511401" y="1030154"/>
            <a:ext cx="1609754" cy="1609754"/>
          </a:xfrm>
          <a:prstGeom prst="ellipse">
            <a:avLst/>
          </a:prstGeom>
          <a:blipFill>
            <a:blip r:embed="rId5" cstate="screen"/>
            <a:stretch>
              <a:fillRect/>
            </a:stretch>
          </a:blipFill>
          <a:effectLst>
            <a:innerShdw blurRad="63500" dist="50800" dir="13500000">
              <a:prstClr val="black">
                <a:alpha val="50000"/>
              </a:prstClr>
            </a:innerShdw>
          </a:effectLst>
        </p:spPr>
      </p:pic>
      <p:pic>
        <p:nvPicPr>
          <p:cNvPr id="26" name="图片 25"/>
          <p:cNvPicPr>
            <a:picLocks noChangeAspect="1"/>
          </p:cNvPicPr>
          <p:nvPr/>
        </p:nvPicPr>
        <p:blipFill>
          <a:blip r:embed="rId6" cstate="screen"/>
          <a:stretch>
            <a:fillRect/>
          </a:stretch>
        </p:blipFill>
        <p:spPr>
          <a:xfrm>
            <a:off x="6066536" y="2860576"/>
            <a:ext cx="1609754" cy="1609754"/>
          </a:xfrm>
          <a:prstGeom prst="ellipse">
            <a:avLst/>
          </a:prstGeom>
          <a:effectLst>
            <a:innerShdw blurRad="63500" dist="50800" dir="13500000">
              <a:prstClr val="black">
                <a:alpha val="50000"/>
              </a:prstClr>
            </a:innerShdw>
          </a:effectLst>
        </p:spPr>
      </p:pic>
      <p:sp>
        <p:nvSpPr>
          <p:cNvPr id="44" name="TextBox 7"/>
          <p:cNvSpPr txBox="1"/>
          <p:nvPr/>
        </p:nvSpPr>
        <p:spPr>
          <a:xfrm>
            <a:off x="4716810" y="1351818"/>
            <a:ext cx="1551830" cy="40178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500" b="0" dirty="0">
                <a:solidFill>
                  <a:schemeClr val="tx1">
                    <a:lumMod val="75000"/>
                    <a:lumOff val="25000"/>
                  </a:schemeClr>
                </a:solidFill>
                <a:latin typeface="+mn-lt"/>
                <a:ea typeface="+mn-ea"/>
                <a:cs typeface="+mn-ea"/>
                <a:sym typeface="+mn-lt"/>
              </a:rPr>
              <a:t>嘉宾主要头衔</a:t>
            </a:r>
            <a:endParaRPr lang="en-US" altLang="zh-CN" sz="1500" b="0" dirty="0">
              <a:solidFill>
                <a:schemeClr val="tx1">
                  <a:lumMod val="75000"/>
                  <a:lumOff val="25000"/>
                </a:schemeClr>
              </a:solidFill>
              <a:latin typeface="+mn-lt"/>
              <a:ea typeface="+mn-ea"/>
              <a:cs typeface="+mn-ea"/>
              <a:sym typeface="+mn-lt"/>
            </a:endParaRPr>
          </a:p>
        </p:txBody>
      </p:sp>
      <p:sp>
        <p:nvSpPr>
          <p:cNvPr id="45" name="矩形 44"/>
          <p:cNvSpPr>
            <a:spLocks noChangeArrowheads="1"/>
          </p:cNvSpPr>
          <p:nvPr/>
        </p:nvSpPr>
        <p:spPr bwMode="auto">
          <a:xfrm>
            <a:off x="3348658" y="1234894"/>
            <a:ext cx="1551830" cy="3329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sz="2100" b="1" cap="all" dirty="0">
                <a:solidFill>
                  <a:srgbClr val="EF4136"/>
                </a:solidFill>
                <a:latin typeface="+mn-lt"/>
                <a:ea typeface="+mn-ea"/>
                <a:cs typeface="+mn-ea"/>
                <a:sym typeface="+mn-lt"/>
              </a:rPr>
              <a:t>嘉宾姓名</a:t>
            </a:r>
            <a:endParaRPr lang="en-US" altLang="zh-CN" sz="2100" b="1" cap="all" dirty="0">
              <a:solidFill>
                <a:srgbClr val="EF4136"/>
              </a:solidFill>
              <a:latin typeface="+mn-lt"/>
              <a:ea typeface="+mn-ea"/>
              <a:cs typeface="+mn-ea"/>
              <a:sym typeface="+mn-lt"/>
            </a:endParaRPr>
          </a:p>
        </p:txBody>
      </p:sp>
      <p:cxnSp>
        <p:nvCxnSpPr>
          <p:cNvPr id="46" name="直接连接符 45"/>
          <p:cNvCxnSpPr/>
          <p:nvPr/>
        </p:nvCxnSpPr>
        <p:spPr>
          <a:xfrm>
            <a:off x="3116455" y="1654747"/>
            <a:ext cx="455983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7" name="TextBox 11"/>
          <p:cNvSpPr txBox="1">
            <a:spLocks noChangeArrowheads="1"/>
          </p:cNvSpPr>
          <p:nvPr/>
        </p:nvSpPr>
        <p:spPr bwMode="auto">
          <a:xfrm flipH="1">
            <a:off x="3348658" y="1783866"/>
            <a:ext cx="4464496" cy="78483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10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1000" kern="0" dirty="0">
                <a:solidFill>
                  <a:sysClr val="window" lastClr="FFFFFF">
                    <a:lumMod val="50000"/>
                  </a:sysClr>
                </a:solidFill>
                <a:latin typeface="+mn-lt"/>
                <a:ea typeface="+mn-ea"/>
                <a:cs typeface="+mn-ea"/>
                <a:sym typeface="+mn-lt"/>
              </a:rPr>
              <a:t>200</a:t>
            </a:r>
            <a:r>
              <a:rPr lang="zh-CN" altLang="en-US" sz="1000" kern="0" dirty="0">
                <a:solidFill>
                  <a:sysClr val="window" lastClr="FFFFFF">
                    <a:lumMod val="50000"/>
                  </a:sysClr>
                </a:solidFill>
                <a:latin typeface="+mn-lt"/>
                <a:ea typeface="+mn-ea"/>
                <a:cs typeface="+mn-ea"/>
                <a:sym typeface="+mn-lt"/>
              </a:rPr>
              <a:t>字以内，据统计每页幻灯片的最好控制在</a:t>
            </a:r>
            <a:r>
              <a:rPr lang="en-US" altLang="zh-CN" sz="1000" kern="0" dirty="0">
                <a:solidFill>
                  <a:sysClr val="window" lastClr="FFFFFF">
                    <a:lumMod val="50000"/>
                  </a:sysClr>
                </a:solidFill>
                <a:latin typeface="+mn-lt"/>
                <a:ea typeface="+mn-ea"/>
                <a:cs typeface="+mn-ea"/>
                <a:sym typeface="+mn-lt"/>
              </a:rPr>
              <a:t>5</a:t>
            </a:r>
            <a:r>
              <a:rPr lang="zh-CN" altLang="en-US" sz="1000" kern="0" dirty="0">
                <a:solidFill>
                  <a:sysClr val="window" lastClr="FFFFFF">
                    <a:lumMod val="50000"/>
                  </a:sysClr>
                </a:solidFill>
                <a:latin typeface="+mn-lt"/>
                <a:ea typeface="+mn-ea"/>
                <a:cs typeface="+mn-ea"/>
                <a:sym typeface="+mn-lt"/>
              </a:rPr>
              <a:t>分钟之内。</a:t>
            </a:r>
          </a:p>
        </p:txBody>
      </p:sp>
      <p:sp>
        <p:nvSpPr>
          <p:cNvPr id="29"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30" name="TextBox 7"/>
          <p:cNvSpPr txBox="1"/>
          <p:nvPr/>
        </p:nvSpPr>
        <p:spPr>
          <a:xfrm>
            <a:off x="2914351" y="3288526"/>
            <a:ext cx="1551830" cy="40178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500" b="0" dirty="0">
                <a:solidFill>
                  <a:schemeClr val="tx1">
                    <a:lumMod val="75000"/>
                    <a:lumOff val="25000"/>
                  </a:schemeClr>
                </a:solidFill>
                <a:latin typeface="+mn-lt"/>
                <a:ea typeface="+mn-ea"/>
                <a:cs typeface="+mn-ea"/>
                <a:sym typeface="+mn-lt"/>
              </a:rPr>
              <a:t>嘉宾主要头衔</a:t>
            </a:r>
            <a:endParaRPr lang="en-US" altLang="zh-CN" sz="1500" b="0" dirty="0">
              <a:solidFill>
                <a:schemeClr val="tx1">
                  <a:lumMod val="75000"/>
                  <a:lumOff val="25000"/>
                </a:schemeClr>
              </a:solidFill>
              <a:latin typeface="+mn-lt"/>
              <a:ea typeface="+mn-ea"/>
              <a:cs typeface="+mn-ea"/>
              <a:sym typeface="+mn-lt"/>
            </a:endParaRPr>
          </a:p>
        </p:txBody>
      </p:sp>
      <p:sp>
        <p:nvSpPr>
          <p:cNvPr id="31" name="矩形 30"/>
          <p:cNvSpPr>
            <a:spLocks noChangeArrowheads="1"/>
          </p:cNvSpPr>
          <p:nvPr/>
        </p:nvSpPr>
        <p:spPr bwMode="auto">
          <a:xfrm>
            <a:off x="4284762" y="3171602"/>
            <a:ext cx="1551830" cy="3329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sz="2100" b="1" cap="all" dirty="0">
                <a:solidFill>
                  <a:srgbClr val="EF4136"/>
                </a:solidFill>
                <a:latin typeface="+mn-lt"/>
                <a:ea typeface="+mn-ea"/>
                <a:cs typeface="+mn-ea"/>
                <a:sym typeface="+mn-lt"/>
              </a:rPr>
              <a:t>嘉宾姓名</a:t>
            </a:r>
            <a:endParaRPr lang="en-US" altLang="zh-CN" sz="2100" b="1" cap="all" dirty="0">
              <a:solidFill>
                <a:srgbClr val="EF4136"/>
              </a:solidFill>
              <a:latin typeface="+mn-lt"/>
              <a:ea typeface="+mn-ea"/>
              <a:cs typeface="+mn-ea"/>
              <a:sym typeface="+mn-lt"/>
            </a:endParaRPr>
          </a:p>
        </p:txBody>
      </p:sp>
      <p:cxnSp>
        <p:nvCxnSpPr>
          <p:cNvPr id="32" name="直接连接符 31"/>
          <p:cNvCxnSpPr/>
          <p:nvPr/>
        </p:nvCxnSpPr>
        <p:spPr>
          <a:xfrm>
            <a:off x="1546199" y="3591455"/>
            <a:ext cx="4464496"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3" name="TextBox 11"/>
          <p:cNvSpPr txBox="1">
            <a:spLocks noChangeArrowheads="1"/>
          </p:cNvSpPr>
          <p:nvPr/>
        </p:nvSpPr>
        <p:spPr bwMode="auto">
          <a:xfrm flipH="1">
            <a:off x="1546199" y="3720574"/>
            <a:ext cx="4464496" cy="78483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10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1000" kern="0" dirty="0">
                <a:solidFill>
                  <a:sysClr val="window" lastClr="FFFFFF">
                    <a:lumMod val="50000"/>
                  </a:sysClr>
                </a:solidFill>
                <a:latin typeface="+mn-lt"/>
                <a:ea typeface="+mn-ea"/>
                <a:cs typeface="+mn-ea"/>
                <a:sym typeface="+mn-lt"/>
              </a:rPr>
              <a:t>200</a:t>
            </a:r>
            <a:r>
              <a:rPr lang="zh-CN" altLang="en-US" sz="1000" kern="0" dirty="0">
                <a:solidFill>
                  <a:sysClr val="window" lastClr="FFFFFF">
                    <a:lumMod val="50000"/>
                  </a:sysClr>
                </a:solidFill>
                <a:latin typeface="+mn-lt"/>
                <a:ea typeface="+mn-ea"/>
                <a:cs typeface="+mn-ea"/>
                <a:sym typeface="+mn-lt"/>
              </a:rPr>
              <a:t>字以内，据统计每页幻灯片的最好控制在</a:t>
            </a:r>
            <a:r>
              <a:rPr lang="en-US" altLang="zh-CN" sz="1000" kern="0" dirty="0">
                <a:solidFill>
                  <a:sysClr val="window" lastClr="FFFFFF">
                    <a:lumMod val="50000"/>
                  </a:sysClr>
                </a:solidFill>
                <a:latin typeface="+mn-lt"/>
                <a:ea typeface="+mn-ea"/>
                <a:cs typeface="+mn-ea"/>
                <a:sym typeface="+mn-lt"/>
              </a:rPr>
              <a:t>5</a:t>
            </a:r>
            <a:r>
              <a:rPr lang="zh-CN" altLang="en-US" sz="1000" kern="0" dirty="0">
                <a:solidFill>
                  <a:sysClr val="window" lastClr="FFFFFF">
                    <a:lumMod val="50000"/>
                  </a:sysClr>
                </a:solidFill>
                <a:latin typeface="+mn-lt"/>
                <a:ea typeface="+mn-ea"/>
                <a:cs typeface="+mn-ea"/>
                <a:sym typeface="+mn-lt"/>
              </a:rPr>
              <a:t>分钟之内。</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 calcmode="lin" valueType="num">
                                      <p:cBhvr additive="base">
                                        <p:cTn id="11" dur="15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2" dur="15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4">
                                            <p:txEl>
                                              <p:pRg st="0" end="0"/>
                                            </p:txEl>
                                          </p:spTgt>
                                        </p:tgtEl>
                                        <p:attrNameLst>
                                          <p:attrName>style.visibility</p:attrName>
                                        </p:attrNameLst>
                                      </p:cBhvr>
                                      <p:to>
                                        <p:strVal val="visible"/>
                                      </p:to>
                                    </p:set>
                                    <p:anim calcmode="lin" valueType="num">
                                      <p:cBhvr additive="base">
                                        <p:cTn id="16" dur="1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7" dur="150" fill="hold"/>
                                        <p:tgtEl>
                                          <p:spTgt spid="44">
                                            <p:txEl>
                                              <p:pRg st="0" end="0"/>
                                            </p:txEl>
                                          </p:spTgt>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500"/>
                                        <p:tgtEl>
                                          <p:spTgt spid="47"/>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 calcmode="lin" valueType="num">
                                      <p:cBhvr additive="base">
                                        <p:cTn id="32" dur="1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33" dur="15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1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8" dur="150" fill="hold"/>
                                        <p:tgtEl>
                                          <p:spTgt spid="30">
                                            <p:txEl>
                                              <p:pRg st="0" end="0"/>
                                            </p:txEl>
                                          </p:spTgt>
                                        </p:tgtEl>
                                        <p:attrNameLst>
                                          <p:attrName>ppt_y</p:attrName>
                                        </p:attrNameLst>
                                      </p:cBhvr>
                                      <p:tavLst>
                                        <p:tav tm="0">
                                          <p:val>
                                            <p:strVal val="#ppt_y"/>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5" grpId="0" build="p"/>
      <p:bldP spid="47" grpId="0"/>
      <p:bldP spid="30" grpId="0" build="p"/>
      <p:bldP spid="31" grpId="0" build="p"/>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p:cNvSpPr/>
          <p:nvPr/>
        </p:nvSpPr>
        <p:spPr>
          <a:xfrm>
            <a:off x="900386" y="1122085"/>
            <a:ext cx="7434598" cy="1750131"/>
          </a:xfrm>
          <a:prstGeom prst="rect">
            <a:avLst/>
          </a:prstGeom>
          <a:solidFill>
            <a:sysClr val="windowText" lastClr="000000">
              <a:lumMod val="95000"/>
              <a:lumOff val="5000"/>
              <a:alpha val="5098"/>
            </a:sysClr>
          </a:solidFill>
          <a:ln w="28575"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lumMod val="95000"/>
                </a:sysClr>
              </a:solidFill>
              <a:effectLst/>
              <a:uLnTx/>
              <a:uFillTx/>
              <a:latin typeface="+mn-lt"/>
              <a:ea typeface="+mn-ea"/>
              <a:cs typeface="+mn-ea"/>
              <a:sym typeface="+mn-lt"/>
            </a:endParaRPr>
          </a:p>
        </p:txBody>
      </p:sp>
      <p:sp>
        <p:nvSpPr>
          <p:cNvPr id="63" name="Rectangle 2"/>
          <p:cNvSpPr/>
          <p:nvPr/>
        </p:nvSpPr>
        <p:spPr>
          <a:xfrm>
            <a:off x="4682897" y="1122085"/>
            <a:ext cx="3662045" cy="1750131"/>
          </a:xfrm>
          <a:prstGeom prst="rect">
            <a:avLst/>
          </a:prstGeom>
          <a:blipFill>
            <a:blip r:embed="rId4" cstate="screen">
              <a:extLst>
                <a:ext uri="{BEBA8EAE-BF5A-486C-A8C5-ECC9F3942E4B}">
                  <a14:imgProps xmlns:a14="http://schemas.microsoft.com/office/drawing/2010/main">
                    <a14:imgLayer r:embed="rId5">
                      <a14:imgEffect>
                        <a14:colorTemperature colorTemp="11200"/>
                      </a14:imgEffect>
                    </a14:imgLayer>
                  </a14:imgProps>
                </a:ext>
              </a:extLst>
            </a:blip>
            <a:srcRect/>
            <a:stretch>
              <a:fillRect/>
            </a:stretch>
          </a:blipFill>
          <a:ln w="28575"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lumMod val="95000"/>
                </a:sysClr>
              </a:solidFill>
              <a:effectLst/>
              <a:uLnTx/>
              <a:uFillTx/>
              <a:latin typeface="+mn-lt"/>
              <a:ea typeface="+mn-ea"/>
              <a:cs typeface="+mn-ea"/>
              <a:sym typeface="+mn-lt"/>
            </a:endParaRPr>
          </a:p>
        </p:txBody>
      </p:sp>
      <p:sp>
        <p:nvSpPr>
          <p:cNvPr id="64" name="矩形 63"/>
          <p:cNvSpPr/>
          <p:nvPr/>
        </p:nvSpPr>
        <p:spPr>
          <a:xfrm>
            <a:off x="2872211" y="1470636"/>
            <a:ext cx="1507569" cy="346243"/>
          </a:xfrm>
          <a:prstGeom prst="rect">
            <a:avLst/>
          </a:prstGeom>
        </p:spPr>
        <p:txBody>
          <a:bodyPr wrap="square" lIns="68573" tIns="34287" rIns="68573" bIns="34287">
            <a:spAutoFit/>
          </a:bodyPr>
          <a:lstStyle/>
          <a:p>
            <a:pPr algn="r"/>
            <a:r>
              <a:rPr lang="zh-CN" altLang="en-US" b="1" dirty="0">
                <a:solidFill>
                  <a:srgbClr val="C80A2A"/>
                </a:solidFill>
                <a:latin typeface="+mn-lt"/>
                <a:ea typeface="+mn-ea"/>
                <a:cs typeface="+mn-ea"/>
                <a:sym typeface="+mn-lt"/>
              </a:rPr>
              <a:t>添加标题</a:t>
            </a:r>
            <a:endParaRPr lang="en-US" altLang="zh-CN" b="1" dirty="0">
              <a:solidFill>
                <a:srgbClr val="C80A2A"/>
              </a:solidFill>
              <a:latin typeface="+mn-lt"/>
              <a:ea typeface="+mn-ea"/>
              <a:cs typeface="+mn-ea"/>
              <a:sym typeface="+mn-lt"/>
            </a:endParaRPr>
          </a:p>
        </p:txBody>
      </p:sp>
      <p:sp>
        <p:nvSpPr>
          <p:cNvPr id="65" name="矩形 47"/>
          <p:cNvSpPr>
            <a:spLocks noChangeArrowheads="1"/>
          </p:cNvSpPr>
          <p:nvPr/>
        </p:nvSpPr>
        <p:spPr bwMode="auto">
          <a:xfrm>
            <a:off x="1118810" y="1737740"/>
            <a:ext cx="3269556"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 lastClr="FFFFFF">
                    <a:lumMod val="50000"/>
                  </a:sysClr>
                </a:solidFill>
                <a:effectLst/>
                <a:uLnTx/>
                <a:uFillTx/>
                <a:latin typeface="+mn-lt"/>
                <a:ea typeface="+mn-ea"/>
                <a:cs typeface="+mn-ea"/>
                <a:sym typeface="+mn-lt"/>
              </a:rPr>
              <a:t>在此录入上述图表的综合描述说明，在此录入上述图表的上述图表的综合描述说明入。在此录入上述图表的综合描述说明，在此录入上述图表的上述图表的综合描述说明入</a:t>
            </a:r>
          </a:p>
        </p:txBody>
      </p:sp>
      <p:sp>
        <p:nvSpPr>
          <p:cNvPr id="95" name="TextBox 19"/>
          <p:cNvSpPr txBox="1"/>
          <p:nvPr/>
        </p:nvSpPr>
        <p:spPr>
          <a:xfrm>
            <a:off x="1123300" y="3066301"/>
            <a:ext cx="2160763" cy="554169"/>
          </a:xfrm>
          <a:prstGeom prst="rect">
            <a:avLst/>
          </a:prstGeom>
          <a:noFill/>
        </p:spPr>
        <p:txBody>
          <a:bodyPr wrap="square" lIns="0" tIns="0" rIns="0" bIns="0" rtlCol="0">
            <a:spAutoFit/>
          </a:bodyPr>
          <a:lstStyle/>
          <a:p>
            <a:r>
              <a:rPr lang="zh-CN" altLang="en-US" sz="3600" b="1" dirty="0">
                <a:solidFill>
                  <a:srgbClr val="C80A2A"/>
                </a:solidFill>
                <a:latin typeface="+mn-lt"/>
                <a:ea typeface="+mn-ea"/>
                <a:cs typeface="+mn-ea"/>
                <a:sym typeface="+mn-lt"/>
              </a:rPr>
              <a:t>创意领军</a:t>
            </a:r>
          </a:p>
        </p:txBody>
      </p:sp>
      <p:sp>
        <p:nvSpPr>
          <p:cNvPr id="96" name="矩形 47"/>
          <p:cNvSpPr>
            <a:spLocks noChangeArrowheads="1"/>
          </p:cNvSpPr>
          <p:nvPr/>
        </p:nvSpPr>
        <p:spPr bwMode="auto">
          <a:xfrm>
            <a:off x="1072134" y="3647297"/>
            <a:ext cx="3269556" cy="8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 lastClr="FFFFFF">
                    <a:lumMod val="50000"/>
                  </a:sysClr>
                </a:solidFill>
                <a:effectLst/>
                <a:uLnTx/>
                <a:uFillTx/>
                <a:latin typeface="+mn-lt"/>
                <a:ea typeface="+mn-ea"/>
                <a:cs typeface="+mn-ea"/>
                <a:sym typeface="+mn-lt"/>
              </a:rPr>
              <a:t>在此录入上述图表的综合描述说明，在此录入上述图表的上述图表的综合描述说明入。在此录入上述图表的综合描述说明，在此录入上述图表的上述图表的综合描述说明入</a:t>
            </a:r>
          </a:p>
        </p:txBody>
      </p:sp>
      <p:sp>
        <p:nvSpPr>
          <p:cNvPr id="97" name="TextBox 19"/>
          <p:cNvSpPr txBox="1"/>
          <p:nvPr/>
        </p:nvSpPr>
        <p:spPr>
          <a:xfrm>
            <a:off x="5155748" y="3066301"/>
            <a:ext cx="2160763" cy="554169"/>
          </a:xfrm>
          <a:prstGeom prst="rect">
            <a:avLst/>
          </a:prstGeom>
          <a:noFill/>
        </p:spPr>
        <p:txBody>
          <a:bodyPr wrap="square" lIns="0" tIns="0" rIns="0" bIns="0" rtlCol="0">
            <a:spAutoFit/>
          </a:bodyPr>
          <a:lstStyle/>
          <a:p>
            <a:r>
              <a:rPr lang="zh-CN" altLang="en-US" sz="3600" b="1" dirty="0">
                <a:solidFill>
                  <a:srgbClr val="C80A2A"/>
                </a:solidFill>
                <a:latin typeface="+mn-lt"/>
                <a:ea typeface="+mn-ea"/>
                <a:cs typeface="+mn-ea"/>
                <a:sym typeface="+mn-lt"/>
              </a:rPr>
              <a:t>赢在细节</a:t>
            </a:r>
          </a:p>
        </p:txBody>
      </p:sp>
      <p:sp>
        <p:nvSpPr>
          <p:cNvPr id="98" name="矩形 47"/>
          <p:cNvSpPr>
            <a:spLocks noChangeArrowheads="1"/>
          </p:cNvSpPr>
          <p:nvPr/>
        </p:nvSpPr>
        <p:spPr bwMode="auto">
          <a:xfrm>
            <a:off x="5104582" y="3647297"/>
            <a:ext cx="3269556" cy="8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 lastClr="FFFFFF">
                    <a:lumMod val="50000"/>
                  </a:sysClr>
                </a:solidFill>
                <a:effectLst/>
                <a:uLnTx/>
                <a:uFillTx/>
                <a:latin typeface="+mn-lt"/>
                <a:ea typeface="+mn-ea"/>
                <a:cs typeface="+mn-ea"/>
                <a:sym typeface="+mn-lt"/>
              </a:rPr>
              <a:t>在此录入上述图表的综合描述说明，在此录入上述图表的上述图表的综合描述说明入。在此录入上述图表的综合描述说明，在此录入上述图表的上述图表的综合描述说明入</a:t>
            </a:r>
          </a:p>
        </p:txBody>
      </p:sp>
      <p:sp>
        <p:nvSpPr>
          <p:cNvPr id="21"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0-#ppt_w/2"/>
                                          </p:val>
                                        </p:tav>
                                        <p:tav tm="100000">
                                          <p:val>
                                            <p:strVal val="#ppt_x"/>
                                          </p:val>
                                        </p:tav>
                                      </p:tavLst>
                                    </p:anim>
                                    <p:anim calcmode="lin" valueType="num">
                                      <p:cBhvr additive="base">
                                        <p:cTn id="13" dur="500" fill="hold"/>
                                        <p:tgtEl>
                                          <p:spTgt spid="6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0-#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0-#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barn(inVertical)">
                                      <p:cBhvr>
                                        <p:cTn id="27" dur="500"/>
                                        <p:tgtEl>
                                          <p:spTgt spid="95"/>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0-#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barn(inVertical)">
                                      <p:cBhvr>
                                        <p:cTn id="36" dur="500"/>
                                        <p:tgtEl>
                                          <p:spTgt spid="97"/>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0-#ppt_w/2"/>
                                          </p:val>
                                        </p:tav>
                                        <p:tav tm="100000">
                                          <p:val>
                                            <p:strVal val="#ppt_x"/>
                                          </p:val>
                                        </p:tav>
                                      </p:tavLst>
                                    </p:anim>
                                    <p:anim calcmode="lin" valueType="num">
                                      <p:cBhvr additive="base">
                                        <p:cTn id="41"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p:bldP spid="65"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0000000我图PPT\00001PNG素材\图片1dd.png"/>
          <p:cNvPicPr>
            <a:picLocks noChangeAspect="1" noChangeArrowheads="1"/>
          </p:cNvPicPr>
          <p:nvPr/>
        </p:nvPicPr>
        <p:blipFill>
          <a:blip r:embed="rId4"/>
          <a:srcRect/>
          <a:stretch>
            <a:fillRect/>
          </a:stretch>
        </p:blipFill>
        <p:spPr bwMode="auto">
          <a:xfrm>
            <a:off x="6401676" y="-14288"/>
            <a:ext cx="3459162" cy="51736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984151.png"/>
          <p:cNvPicPr>
            <a:picLocks noChangeAspect="1" noChangeArrowheads="1"/>
          </p:cNvPicPr>
          <p:nvPr/>
        </p:nvPicPr>
        <p:blipFill>
          <a:blip r:embed="rId5" cstate="screen"/>
          <a:srcRect/>
          <a:stretch>
            <a:fillRect/>
          </a:stretch>
        </p:blipFill>
        <p:spPr bwMode="auto">
          <a:xfrm>
            <a:off x="4788818" y="3292742"/>
            <a:ext cx="4033489" cy="2441196"/>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2" name="流程图: 联系 1"/>
          <p:cNvSpPr/>
          <p:nvPr/>
        </p:nvSpPr>
        <p:spPr>
          <a:xfrm>
            <a:off x="1404442" y="1348408"/>
            <a:ext cx="216024" cy="21602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流程图: 联系 12"/>
          <p:cNvSpPr/>
          <p:nvPr/>
        </p:nvSpPr>
        <p:spPr>
          <a:xfrm>
            <a:off x="1404442" y="2462833"/>
            <a:ext cx="216024" cy="21602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联系 13"/>
          <p:cNvSpPr/>
          <p:nvPr/>
        </p:nvSpPr>
        <p:spPr>
          <a:xfrm>
            <a:off x="1404442" y="3577258"/>
            <a:ext cx="216024" cy="21602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9"/>
          <p:cNvSpPr txBox="1"/>
          <p:nvPr/>
        </p:nvSpPr>
        <p:spPr>
          <a:xfrm>
            <a:off x="1908498" y="1204392"/>
            <a:ext cx="2160763" cy="554169"/>
          </a:xfrm>
          <a:prstGeom prst="rect">
            <a:avLst/>
          </a:prstGeom>
          <a:noFill/>
        </p:spPr>
        <p:txBody>
          <a:bodyPr wrap="square" lIns="0" tIns="0" rIns="0" bIns="0" rtlCol="0">
            <a:spAutoFit/>
          </a:bodyPr>
          <a:lstStyle/>
          <a:p>
            <a:r>
              <a:rPr lang="zh-CN" altLang="en-US" sz="3600" b="1" dirty="0">
                <a:solidFill>
                  <a:srgbClr val="C80A2A"/>
                </a:solidFill>
                <a:latin typeface="+mn-lt"/>
                <a:ea typeface="+mn-ea"/>
                <a:cs typeface="+mn-ea"/>
                <a:sym typeface="+mn-lt"/>
              </a:rPr>
              <a:t>一等奖</a:t>
            </a:r>
          </a:p>
        </p:txBody>
      </p:sp>
      <p:sp>
        <p:nvSpPr>
          <p:cNvPr id="16" name="TextBox 106"/>
          <p:cNvSpPr txBox="1"/>
          <p:nvPr/>
        </p:nvSpPr>
        <p:spPr>
          <a:xfrm>
            <a:off x="1908498" y="1867478"/>
            <a:ext cx="2680227" cy="230904"/>
          </a:xfrm>
          <a:prstGeom prst="rect">
            <a:avLst/>
          </a:prstGeom>
          <a:noFill/>
        </p:spPr>
        <p:txBody>
          <a:bodyPr wrap="square" lIns="0" tIns="0" rIns="0" bIns="0" rtlCol="0">
            <a:spAutoFit/>
          </a:bodyPr>
          <a:lstStyle/>
          <a:p>
            <a:pPr>
              <a:lnSpc>
                <a:spcPct val="100000"/>
              </a:lnSpc>
            </a:pPr>
            <a:r>
              <a:rPr lang="zh-CN" altLang="en-US" sz="1500" dirty="0">
                <a:solidFill>
                  <a:schemeClr val="bg1">
                    <a:lumMod val="50000"/>
                  </a:schemeClr>
                </a:solidFill>
                <a:latin typeface="+mn-lt"/>
                <a:ea typeface="+mn-ea"/>
                <a:cs typeface="+mn-ea"/>
                <a:sym typeface="+mn-lt"/>
              </a:rPr>
              <a:t>价值</a:t>
            </a:r>
            <a:r>
              <a:rPr lang="en-US" altLang="zh-CN" sz="1500" dirty="0">
                <a:solidFill>
                  <a:schemeClr val="bg1">
                    <a:lumMod val="50000"/>
                  </a:schemeClr>
                </a:solidFill>
                <a:latin typeface="+mn-lt"/>
                <a:ea typeface="+mn-ea"/>
                <a:cs typeface="+mn-ea"/>
                <a:sym typeface="+mn-lt"/>
              </a:rPr>
              <a:t>5000</a:t>
            </a:r>
            <a:r>
              <a:rPr lang="zh-CN" altLang="en-US" sz="1500" dirty="0">
                <a:solidFill>
                  <a:schemeClr val="bg1">
                    <a:lumMod val="50000"/>
                  </a:schemeClr>
                </a:solidFill>
                <a:latin typeface="+mn-lt"/>
                <a:ea typeface="+mn-ea"/>
                <a:cs typeface="+mn-ea"/>
                <a:sym typeface="+mn-lt"/>
              </a:rPr>
              <a:t>元笔记本电脑（</a:t>
            </a:r>
            <a:r>
              <a:rPr lang="en-US" altLang="zh-CN" sz="1500" dirty="0">
                <a:solidFill>
                  <a:schemeClr val="bg1">
                    <a:lumMod val="50000"/>
                  </a:schemeClr>
                </a:solidFill>
                <a:latin typeface="+mn-lt"/>
                <a:ea typeface="+mn-ea"/>
                <a:cs typeface="+mn-ea"/>
                <a:sym typeface="+mn-lt"/>
              </a:rPr>
              <a:t>1</a:t>
            </a:r>
            <a:r>
              <a:rPr lang="zh-CN" altLang="en-US" sz="1500" dirty="0">
                <a:solidFill>
                  <a:schemeClr val="bg1">
                    <a:lumMod val="50000"/>
                  </a:schemeClr>
                </a:solidFill>
                <a:latin typeface="+mn-lt"/>
                <a:ea typeface="+mn-ea"/>
                <a:cs typeface="+mn-ea"/>
                <a:sym typeface="+mn-lt"/>
              </a:rPr>
              <a:t>名）</a:t>
            </a:r>
            <a:endParaRPr lang="en-US" altLang="zh-CN" sz="1500" dirty="0">
              <a:solidFill>
                <a:schemeClr val="bg1">
                  <a:lumMod val="50000"/>
                </a:schemeClr>
              </a:solidFill>
              <a:latin typeface="+mn-lt"/>
              <a:ea typeface="+mn-ea"/>
              <a:cs typeface="+mn-ea"/>
              <a:sym typeface="+mn-lt"/>
            </a:endParaRPr>
          </a:p>
        </p:txBody>
      </p:sp>
      <p:sp>
        <p:nvSpPr>
          <p:cNvPr id="17" name="TextBox 19"/>
          <p:cNvSpPr txBox="1"/>
          <p:nvPr/>
        </p:nvSpPr>
        <p:spPr>
          <a:xfrm>
            <a:off x="1908498" y="2361129"/>
            <a:ext cx="1408193" cy="461807"/>
          </a:xfrm>
          <a:prstGeom prst="rect">
            <a:avLst/>
          </a:prstGeom>
          <a:noFill/>
        </p:spPr>
        <p:txBody>
          <a:bodyPr wrap="square" lIns="0" tIns="0" rIns="0" bIns="0" rtlCol="0">
            <a:spAutoFit/>
          </a:bodyPr>
          <a:lstStyle/>
          <a:p>
            <a:r>
              <a:rPr lang="zh-CN" altLang="en-US" sz="3000" b="1" dirty="0">
                <a:solidFill>
                  <a:srgbClr val="C80A2A"/>
                </a:solidFill>
                <a:latin typeface="+mn-lt"/>
                <a:ea typeface="+mn-ea"/>
                <a:cs typeface="+mn-ea"/>
                <a:sym typeface="+mn-lt"/>
              </a:rPr>
              <a:t>二等奖</a:t>
            </a:r>
          </a:p>
        </p:txBody>
      </p:sp>
      <p:sp>
        <p:nvSpPr>
          <p:cNvPr id="18" name="TextBox 106"/>
          <p:cNvSpPr txBox="1"/>
          <p:nvPr/>
        </p:nvSpPr>
        <p:spPr>
          <a:xfrm>
            <a:off x="1908498" y="2883831"/>
            <a:ext cx="2446190" cy="276999"/>
          </a:xfrm>
          <a:prstGeom prst="rect">
            <a:avLst/>
          </a:prstGeom>
          <a:noFill/>
        </p:spPr>
        <p:txBody>
          <a:bodyPr wrap="square" lIns="0" tIns="0" rIns="0" bIns="0" rtlCol="0">
            <a:spAutoFit/>
          </a:bodyPr>
          <a:lstStyle/>
          <a:p>
            <a:pPr>
              <a:lnSpc>
                <a:spcPct val="100000"/>
              </a:lnSpc>
            </a:pPr>
            <a:r>
              <a:rPr lang="zh-CN" altLang="en-US" dirty="0">
                <a:solidFill>
                  <a:schemeClr val="bg1">
                    <a:lumMod val="50000"/>
                  </a:schemeClr>
                </a:solidFill>
                <a:latin typeface="+mn-lt"/>
                <a:ea typeface="+mn-ea"/>
                <a:cs typeface="+mn-ea"/>
                <a:sym typeface="+mn-lt"/>
              </a:rPr>
              <a:t>价值</a:t>
            </a:r>
            <a:r>
              <a:rPr lang="en-US" altLang="zh-CN" dirty="0">
                <a:solidFill>
                  <a:schemeClr val="bg1">
                    <a:lumMod val="50000"/>
                  </a:schemeClr>
                </a:solidFill>
                <a:latin typeface="+mn-lt"/>
                <a:ea typeface="+mn-ea"/>
                <a:cs typeface="+mn-ea"/>
                <a:sym typeface="+mn-lt"/>
              </a:rPr>
              <a:t>3000</a:t>
            </a:r>
            <a:r>
              <a:rPr lang="zh-CN" altLang="en-US" dirty="0">
                <a:solidFill>
                  <a:schemeClr val="bg1">
                    <a:lumMod val="50000"/>
                  </a:schemeClr>
                </a:solidFill>
                <a:latin typeface="+mn-lt"/>
                <a:ea typeface="+mn-ea"/>
                <a:cs typeface="+mn-ea"/>
                <a:sym typeface="+mn-lt"/>
              </a:rPr>
              <a:t>元</a:t>
            </a:r>
            <a:r>
              <a:rPr lang="en-US" altLang="zh-CN" dirty="0">
                <a:solidFill>
                  <a:schemeClr val="bg1">
                    <a:lumMod val="50000"/>
                  </a:schemeClr>
                </a:solidFill>
                <a:latin typeface="+mn-lt"/>
                <a:ea typeface="+mn-ea"/>
                <a:cs typeface="+mn-ea"/>
                <a:sym typeface="+mn-lt"/>
              </a:rPr>
              <a:t>iPad</a:t>
            </a:r>
            <a:r>
              <a:rPr lang="zh-CN" altLang="en-US" dirty="0">
                <a:solidFill>
                  <a:schemeClr val="bg1">
                    <a:lumMod val="50000"/>
                  </a:schemeClr>
                </a:solidFill>
                <a:latin typeface="+mn-lt"/>
                <a:ea typeface="+mn-ea"/>
                <a:cs typeface="+mn-ea"/>
                <a:sym typeface="+mn-lt"/>
              </a:rPr>
              <a:t>（</a:t>
            </a:r>
            <a:r>
              <a:rPr lang="en-US" altLang="zh-CN" dirty="0">
                <a:solidFill>
                  <a:schemeClr val="bg1">
                    <a:lumMod val="50000"/>
                  </a:schemeClr>
                </a:solidFill>
                <a:latin typeface="+mn-lt"/>
                <a:ea typeface="+mn-ea"/>
                <a:cs typeface="+mn-ea"/>
                <a:sym typeface="+mn-lt"/>
              </a:rPr>
              <a:t>3</a:t>
            </a:r>
            <a:r>
              <a:rPr lang="zh-CN" altLang="en-US" dirty="0">
                <a:solidFill>
                  <a:schemeClr val="bg1">
                    <a:lumMod val="50000"/>
                  </a:schemeClr>
                </a:solidFill>
                <a:latin typeface="+mn-lt"/>
                <a:ea typeface="+mn-ea"/>
                <a:cs typeface="+mn-ea"/>
                <a:sym typeface="+mn-lt"/>
              </a:rPr>
              <a:t>名）</a:t>
            </a:r>
            <a:endParaRPr lang="en-US" altLang="zh-CN" dirty="0">
              <a:solidFill>
                <a:schemeClr val="bg1">
                  <a:lumMod val="50000"/>
                </a:schemeClr>
              </a:solidFill>
              <a:latin typeface="+mn-lt"/>
              <a:ea typeface="+mn-ea"/>
              <a:cs typeface="+mn-ea"/>
              <a:sym typeface="+mn-lt"/>
            </a:endParaRPr>
          </a:p>
        </p:txBody>
      </p:sp>
      <p:sp>
        <p:nvSpPr>
          <p:cNvPr id="19" name="TextBox 19"/>
          <p:cNvSpPr txBox="1"/>
          <p:nvPr/>
        </p:nvSpPr>
        <p:spPr>
          <a:xfrm>
            <a:off x="1908498" y="3436640"/>
            <a:ext cx="1408193" cy="461807"/>
          </a:xfrm>
          <a:prstGeom prst="rect">
            <a:avLst/>
          </a:prstGeom>
          <a:noFill/>
        </p:spPr>
        <p:txBody>
          <a:bodyPr wrap="square" lIns="0" tIns="0" rIns="0" bIns="0" rtlCol="0">
            <a:spAutoFit/>
          </a:bodyPr>
          <a:lstStyle/>
          <a:p>
            <a:r>
              <a:rPr lang="zh-CN" altLang="en-US" sz="3000" b="1" dirty="0">
                <a:solidFill>
                  <a:srgbClr val="C80A2A"/>
                </a:solidFill>
                <a:latin typeface="+mn-lt"/>
                <a:ea typeface="+mn-ea"/>
                <a:cs typeface="+mn-ea"/>
                <a:sym typeface="+mn-lt"/>
              </a:rPr>
              <a:t>三等奖</a:t>
            </a:r>
          </a:p>
        </p:txBody>
      </p:sp>
      <p:sp>
        <p:nvSpPr>
          <p:cNvPr id="20" name="TextBox 106"/>
          <p:cNvSpPr txBox="1"/>
          <p:nvPr/>
        </p:nvSpPr>
        <p:spPr>
          <a:xfrm>
            <a:off x="1908498" y="3959342"/>
            <a:ext cx="2446190" cy="553998"/>
          </a:xfrm>
          <a:prstGeom prst="rect">
            <a:avLst/>
          </a:prstGeom>
          <a:noFill/>
        </p:spPr>
        <p:txBody>
          <a:bodyPr wrap="square" lIns="0" tIns="0" rIns="0" bIns="0" rtlCol="0">
            <a:spAutoFit/>
          </a:bodyPr>
          <a:lstStyle/>
          <a:p>
            <a:pPr>
              <a:lnSpc>
                <a:spcPct val="100000"/>
              </a:lnSpc>
            </a:pPr>
            <a:r>
              <a:rPr lang="zh-CN" altLang="en-US" dirty="0">
                <a:solidFill>
                  <a:schemeClr val="bg1">
                    <a:lumMod val="50000"/>
                  </a:schemeClr>
                </a:solidFill>
                <a:latin typeface="+mn-lt"/>
                <a:ea typeface="+mn-ea"/>
                <a:cs typeface="+mn-ea"/>
                <a:sym typeface="+mn-lt"/>
              </a:rPr>
              <a:t>价值</a:t>
            </a:r>
            <a:r>
              <a:rPr lang="en-US" altLang="zh-CN" dirty="0">
                <a:solidFill>
                  <a:schemeClr val="bg1">
                    <a:lumMod val="50000"/>
                  </a:schemeClr>
                </a:solidFill>
                <a:latin typeface="+mn-lt"/>
                <a:ea typeface="+mn-ea"/>
                <a:cs typeface="+mn-ea"/>
                <a:sym typeface="+mn-lt"/>
              </a:rPr>
              <a:t>1800</a:t>
            </a:r>
            <a:r>
              <a:rPr lang="zh-CN" altLang="en-US" dirty="0">
                <a:solidFill>
                  <a:schemeClr val="bg1">
                    <a:lumMod val="50000"/>
                  </a:schemeClr>
                </a:solidFill>
                <a:latin typeface="+mn-lt"/>
                <a:ea typeface="+mn-ea"/>
                <a:cs typeface="+mn-ea"/>
                <a:sym typeface="+mn-lt"/>
              </a:rPr>
              <a:t>元数码相机（</a:t>
            </a:r>
            <a:r>
              <a:rPr lang="en-US" altLang="zh-CN" dirty="0">
                <a:solidFill>
                  <a:schemeClr val="bg1">
                    <a:lumMod val="50000"/>
                  </a:schemeClr>
                </a:solidFill>
                <a:latin typeface="+mn-lt"/>
                <a:ea typeface="+mn-ea"/>
                <a:cs typeface="+mn-ea"/>
                <a:sym typeface="+mn-lt"/>
              </a:rPr>
              <a:t>5</a:t>
            </a:r>
            <a:r>
              <a:rPr lang="zh-CN" altLang="en-US" dirty="0">
                <a:solidFill>
                  <a:schemeClr val="bg1">
                    <a:lumMod val="50000"/>
                  </a:schemeClr>
                </a:solidFill>
                <a:latin typeface="+mn-lt"/>
                <a:ea typeface="+mn-ea"/>
                <a:cs typeface="+mn-ea"/>
                <a:sym typeface="+mn-lt"/>
              </a:rPr>
              <a:t>名）</a:t>
            </a:r>
            <a:endParaRPr lang="en-US" altLang="zh-CN" dirty="0">
              <a:solidFill>
                <a:schemeClr val="bg1">
                  <a:lumMod val="50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000"/>
                                        <p:tgtEl>
                                          <p:spTgt spid="1029"/>
                                        </p:tgtEl>
                                      </p:cBhvr>
                                    </p:animEffect>
                                    <p:anim calcmode="lin" valueType="num">
                                      <p:cBhvr>
                                        <p:cTn id="12" dur="1000" fill="hold"/>
                                        <p:tgtEl>
                                          <p:spTgt spid="1029"/>
                                        </p:tgtEl>
                                        <p:attrNameLst>
                                          <p:attrName>ppt_x</p:attrName>
                                        </p:attrNameLst>
                                      </p:cBhvr>
                                      <p:tavLst>
                                        <p:tav tm="0">
                                          <p:val>
                                            <p:strVal val="#ppt_x"/>
                                          </p:val>
                                        </p:tav>
                                        <p:tav tm="100000">
                                          <p:val>
                                            <p:strVal val="#ppt_x"/>
                                          </p:val>
                                        </p:tav>
                                      </p:tavLst>
                                    </p:anim>
                                    <p:anim calcmode="lin" valueType="num">
                                      <p:cBhvr>
                                        <p:cTn id="13" dur="1000" fill="hold"/>
                                        <p:tgtEl>
                                          <p:spTgt spid="10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000"/>
                            </p:stCondLst>
                            <p:childTnLst>
                              <p:par>
                                <p:cTn id="42" presetID="22" presetClass="entr" presetSubtype="2"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837257" y="1010733"/>
            <a:ext cx="2981690" cy="2981690"/>
          </a:xfrm>
          <a:prstGeom prst="ellipse">
            <a:avLst/>
          </a:prstGeom>
          <a:blipFill dpi="0" rotWithShape="1">
            <a:blip r:embed="rId4" cstate="screen"/>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pic>
        <p:nvPicPr>
          <p:cNvPr id="44" name="图片 43"/>
          <p:cNvPicPr>
            <a:picLocks noChangeAspect="1"/>
          </p:cNvPicPr>
          <p:nvPr/>
        </p:nvPicPr>
        <p:blipFill>
          <a:blip r:embed="rId5" cstate="screen"/>
          <a:stretch>
            <a:fillRect/>
          </a:stretch>
        </p:blipFill>
        <p:spPr>
          <a:xfrm>
            <a:off x="6293618" y="0"/>
            <a:ext cx="2851970" cy="5145088"/>
          </a:xfrm>
          <a:prstGeom prst="rect">
            <a:avLst/>
          </a:prstGeom>
        </p:spPr>
      </p:pic>
      <p:sp>
        <p:nvSpPr>
          <p:cNvPr id="24" name="矩形 23"/>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03</a:t>
            </a:r>
            <a:endParaRPr lang="zh-CN" altLang="en-US" sz="8700" kern="0" dirty="0">
              <a:solidFill>
                <a:srgbClr val="C80A2A"/>
              </a:solidFill>
              <a:latin typeface="+mn-lt"/>
              <a:ea typeface="+mn-ea"/>
              <a:cs typeface="+mn-ea"/>
              <a:sym typeface="+mn-lt"/>
            </a:endParaRPr>
          </a:p>
        </p:txBody>
      </p:sp>
      <p:sp>
        <p:nvSpPr>
          <p:cNvPr id="25" name="矩形 24"/>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26" name="矩形 25"/>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添加您的标题</a:t>
            </a:r>
          </a:p>
        </p:txBody>
      </p:sp>
      <p:sp>
        <p:nvSpPr>
          <p:cNvPr id="27" name="文本框 9"/>
          <p:cNvSpPr txBox="1"/>
          <p:nvPr/>
        </p:nvSpPr>
        <p:spPr>
          <a:xfrm>
            <a:off x="4140746" y="2869534"/>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广告宣传</a:t>
            </a:r>
          </a:p>
        </p:txBody>
      </p:sp>
      <p:sp>
        <p:nvSpPr>
          <p:cNvPr id="28" name="文本框 9"/>
          <p:cNvSpPr txBox="1"/>
          <p:nvPr/>
        </p:nvSpPr>
        <p:spPr>
          <a:xfrm>
            <a:off x="5171256" y="2874118"/>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赞助方案</a:t>
            </a:r>
          </a:p>
        </p:txBody>
      </p:sp>
      <p:sp>
        <p:nvSpPr>
          <p:cNvPr id="29" name="文本框 9"/>
          <p:cNvSpPr txBox="1"/>
          <p:nvPr/>
        </p:nvSpPr>
        <p:spPr>
          <a:xfrm>
            <a:off x="5171256" y="3147563"/>
            <a:ext cx="1440410"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场地布置</a:t>
            </a:r>
          </a:p>
        </p:txBody>
      </p:sp>
      <p:sp>
        <p:nvSpPr>
          <p:cNvPr id="30" name="文本框 9"/>
          <p:cNvSpPr txBox="1"/>
          <p:nvPr/>
        </p:nvSpPr>
        <p:spPr>
          <a:xfrm>
            <a:off x="6201766" y="3147563"/>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现场掌控</a:t>
            </a:r>
          </a:p>
        </p:txBody>
      </p:sp>
      <p:sp>
        <p:nvSpPr>
          <p:cNvPr id="31" name="文本框 9"/>
          <p:cNvSpPr txBox="1"/>
          <p:nvPr/>
        </p:nvSpPr>
        <p:spPr>
          <a:xfrm>
            <a:off x="4140746" y="3147563"/>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活动选址</a:t>
            </a:r>
          </a:p>
        </p:txBody>
      </p:sp>
      <p:sp>
        <p:nvSpPr>
          <p:cNvPr id="32" name="文本框 9"/>
          <p:cNvSpPr txBox="1"/>
          <p:nvPr/>
        </p:nvSpPr>
        <p:spPr>
          <a:xfrm>
            <a:off x="6201766" y="2874118"/>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诚邀合作商</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50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grpId="0" nodeType="withEffect">
                                  <p:stCondLst>
                                    <p:cond delay="100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113"/>
          <p:cNvSpPr txBox="1"/>
          <p:nvPr/>
        </p:nvSpPr>
        <p:spPr>
          <a:xfrm>
            <a:off x="1260426" y="4084712"/>
            <a:ext cx="1246910" cy="338554"/>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mn-lt"/>
                <a:ea typeface="+mn-ea"/>
                <a:cs typeface="+mn-ea"/>
                <a:sym typeface="+mn-lt"/>
              </a:rPr>
              <a:t>海报宣传</a:t>
            </a:r>
          </a:p>
        </p:txBody>
      </p:sp>
      <p:sp>
        <p:nvSpPr>
          <p:cNvPr id="77" name="文本框 114"/>
          <p:cNvSpPr txBox="1"/>
          <p:nvPr/>
        </p:nvSpPr>
        <p:spPr>
          <a:xfrm>
            <a:off x="3060626" y="4084712"/>
            <a:ext cx="1246910" cy="338554"/>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mn-lt"/>
                <a:ea typeface="+mn-ea"/>
                <a:cs typeface="+mn-ea"/>
                <a:sym typeface="+mn-lt"/>
              </a:rPr>
              <a:t>传单派发</a:t>
            </a:r>
          </a:p>
        </p:txBody>
      </p:sp>
      <p:sp>
        <p:nvSpPr>
          <p:cNvPr id="58" name="文本框 115"/>
          <p:cNvSpPr txBox="1"/>
          <p:nvPr/>
        </p:nvSpPr>
        <p:spPr>
          <a:xfrm>
            <a:off x="4857956" y="4084712"/>
            <a:ext cx="1246910" cy="338554"/>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mn-lt"/>
                <a:ea typeface="+mn-ea"/>
                <a:cs typeface="+mn-ea"/>
                <a:sym typeface="+mn-lt"/>
              </a:rPr>
              <a:t>微信推广</a:t>
            </a:r>
          </a:p>
        </p:txBody>
      </p:sp>
      <p:sp>
        <p:nvSpPr>
          <p:cNvPr id="39" name="文本框 115"/>
          <p:cNvSpPr txBox="1"/>
          <p:nvPr/>
        </p:nvSpPr>
        <p:spPr>
          <a:xfrm>
            <a:off x="6661026" y="4084712"/>
            <a:ext cx="1246910" cy="338554"/>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mn-lt"/>
                <a:ea typeface="+mn-ea"/>
                <a:cs typeface="+mn-ea"/>
                <a:sym typeface="+mn-lt"/>
              </a:rPr>
              <a:t>短信群发</a:t>
            </a:r>
          </a:p>
        </p:txBody>
      </p:sp>
      <p:sp>
        <p:nvSpPr>
          <p:cNvPr id="130"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131" name="任意多边形: 形状 4"/>
          <p:cNvSpPr/>
          <p:nvPr/>
        </p:nvSpPr>
        <p:spPr>
          <a:xfrm rot="16200000">
            <a:off x="956192" y="2278319"/>
            <a:ext cx="1854144" cy="1622943"/>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C80A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
        <p:nvSpPr>
          <p:cNvPr id="132" name="任意多边形: 形状 5"/>
          <p:cNvSpPr/>
          <p:nvPr/>
        </p:nvSpPr>
        <p:spPr>
          <a:xfrm rot="16200000">
            <a:off x="2748683" y="2278319"/>
            <a:ext cx="1854144" cy="1622943"/>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1088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
        <p:nvSpPr>
          <p:cNvPr id="133" name="任意多边形: 形状 6"/>
          <p:cNvSpPr/>
          <p:nvPr/>
        </p:nvSpPr>
        <p:spPr>
          <a:xfrm rot="16200000">
            <a:off x="4541174" y="2278319"/>
            <a:ext cx="1854144" cy="1622943"/>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D878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
        <p:nvSpPr>
          <p:cNvPr id="134" name="任意多边形: 形状 7"/>
          <p:cNvSpPr/>
          <p:nvPr/>
        </p:nvSpPr>
        <p:spPr>
          <a:xfrm rot="16200000">
            <a:off x="6333665" y="2278319"/>
            <a:ext cx="1854144" cy="1622943"/>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2297C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
        <p:nvSpPr>
          <p:cNvPr id="139" name="矩形 138"/>
          <p:cNvSpPr/>
          <p:nvPr/>
        </p:nvSpPr>
        <p:spPr>
          <a:xfrm>
            <a:off x="1161560" y="2915672"/>
            <a:ext cx="1451379" cy="480131"/>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050" dirty="0">
                <a:solidFill>
                  <a:schemeClr val="tx1">
                    <a:lumMod val="50000"/>
                    <a:lumOff val="50000"/>
                  </a:schemeClr>
                </a:solidFill>
                <a:latin typeface="+mn-lt"/>
                <a:ea typeface="+mn-ea"/>
                <a:cs typeface="+mn-ea"/>
                <a:sym typeface="+mn-lt"/>
              </a:rPr>
              <a:t>用户可以在投影仪或者计算机上进行演示</a:t>
            </a:r>
          </a:p>
        </p:txBody>
      </p:sp>
      <p:sp>
        <p:nvSpPr>
          <p:cNvPr id="140" name="矩形 139"/>
          <p:cNvSpPr/>
          <p:nvPr/>
        </p:nvSpPr>
        <p:spPr>
          <a:xfrm>
            <a:off x="2950065" y="2915672"/>
            <a:ext cx="1451379" cy="480131"/>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050" dirty="0">
                <a:solidFill>
                  <a:schemeClr val="tx1">
                    <a:lumMod val="50000"/>
                    <a:lumOff val="50000"/>
                  </a:schemeClr>
                </a:solidFill>
                <a:latin typeface="+mn-lt"/>
                <a:ea typeface="+mn-ea"/>
                <a:cs typeface="+mn-ea"/>
                <a:sym typeface="+mn-lt"/>
              </a:rPr>
              <a:t>用户可以在投影仪或者计算机上进行演示</a:t>
            </a:r>
          </a:p>
        </p:txBody>
      </p:sp>
      <p:sp>
        <p:nvSpPr>
          <p:cNvPr id="141" name="矩形 140"/>
          <p:cNvSpPr/>
          <p:nvPr/>
        </p:nvSpPr>
        <p:spPr>
          <a:xfrm>
            <a:off x="4742556" y="2915672"/>
            <a:ext cx="1451379" cy="480131"/>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050" dirty="0">
                <a:solidFill>
                  <a:schemeClr val="tx1">
                    <a:lumMod val="50000"/>
                    <a:lumOff val="50000"/>
                  </a:schemeClr>
                </a:solidFill>
                <a:latin typeface="+mn-lt"/>
                <a:ea typeface="+mn-ea"/>
                <a:cs typeface="+mn-ea"/>
                <a:sym typeface="+mn-lt"/>
              </a:rPr>
              <a:t>用户可以在投影仪或者计算机上进行演示</a:t>
            </a:r>
          </a:p>
        </p:txBody>
      </p:sp>
      <p:sp>
        <p:nvSpPr>
          <p:cNvPr id="142" name="矩形 141"/>
          <p:cNvSpPr/>
          <p:nvPr/>
        </p:nvSpPr>
        <p:spPr>
          <a:xfrm>
            <a:off x="6535048" y="2915672"/>
            <a:ext cx="1451379" cy="480131"/>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050" dirty="0">
                <a:solidFill>
                  <a:schemeClr val="tx1">
                    <a:lumMod val="50000"/>
                    <a:lumOff val="50000"/>
                  </a:schemeClr>
                </a:solidFill>
                <a:latin typeface="+mn-lt"/>
                <a:ea typeface="+mn-ea"/>
                <a:cs typeface="+mn-ea"/>
                <a:sym typeface="+mn-lt"/>
              </a:rPr>
              <a:t>用户可以在投影仪或者计算机上进行演示</a:t>
            </a:r>
          </a:p>
        </p:txBody>
      </p:sp>
      <p:grpSp>
        <p:nvGrpSpPr>
          <p:cNvPr id="143" name="组合 142"/>
          <p:cNvGrpSpPr/>
          <p:nvPr/>
        </p:nvGrpSpPr>
        <p:grpSpPr>
          <a:xfrm>
            <a:off x="1568369" y="3460990"/>
            <a:ext cx="629789" cy="252851"/>
            <a:chOff x="2091159" y="4156727"/>
            <a:chExt cx="839718" cy="337135"/>
          </a:xfrm>
        </p:grpSpPr>
        <p:sp>
          <p:nvSpPr>
            <p:cNvPr id="144" name="矩形: 圆角 30"/>
            <p:cNvSpPr/>
            <p:nvPr/>
          </p:nvSpPr>
          <p:spPr>
            <a:xfrm>
              <a:off x="2091159" y="4188924"/>
              <a:ext cx="839718" cy="30493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sym typeface="+mn-lt"/>
              </a:endParaRPr>
            </a:p>
          </p:txBody>
        </p:sp>
        <p:sp>
          <p:nvSpPr>
            <p:cNvPr id="145" name="文本框 144"/>
            <p:cNvSpPr txBox="1"/>
            <p:nvPr/>
          </p:nvSpPr>
          <p:spPr>
            <a:xfrm>
              <a:off x="2290446" y="4156727"/>
              <a:ext cx="438581" cy="330946"/>
            </a:xfrm>
            <a:prstGeom prst="rect">
              <a:avLst/>
            </a:prstGeom>
            <a:noFill/>
          </p:spPr>
          <p:txBody>
            <a:bodyPr wrap="none" rtlCol="0">
              <a:spAutoFit/>
            </a:bodyPr>
            <a:lstStyle/>
            <a:p>
              <a:r>
                <a:rPr lang="en-US" altLang="zh-CN" sz="1015" b="1" dirty="0">
                  <a:solidFill>
                    <a:schemeClr val="bg1"/>
                  </a:solidFill>
                  <a:latin typeface="+mn-lt"/>
                  <a:ea typeface="+mn-ea"/>
                  <a:cs typeface="+mn-ea"/>
                  <a:sym typeface="+mn-lt"/>
                </a:rPr>
                <a:t>01</a:t>
              </a:r>
              <a:endParaRPr lang="zh-CN" altLang="en-US" sz="1015" b="1" dirty="0">
                <a:solidFill>
                  <a:schemeClr val="bg1"/>
                </a:solidFill>
                <a:latin typeface="+mn-lt"/>
                <a:ea typeface="+mn-ea"/>
                <a:cs typeface="+mn-ea"/>
                <a:sym typeface="+mn-lt"/>
              </a:endParaRPr>
            </a:p>
          </p:txBody>
        </p:sp>
      </p:grpSp>
      <p:grpSp>
        <p:nvGrpSpPr>
          <p:cNvPr id="146" name="组合 145"/>
          <p:cNvGrpSpPr/>
          <p:nvPr/>
        </p:nvGrpSpPr>
        <p:grpSpPr>
          <a:xfrm>
            <a:off x="3360860" y="3460990"/>
            <a:ext cx="629789" cy="252851"/>
            <a:chOff x="2091159" y="4156727"/>
            <a:chExt cx="839718" cy="337135"/>
          </a:xfrm>
        </p:grpSpPr>
        <p:sp>
          <p:nvSpPr>
            <p:cNvPr id="147" name="矩形: 圆角 34"/>
            <p:cNvSpPr/>
            <p:nvPr/>
          </p:nvSpPr>
          <p:spPr>
            <a:xfrm>
              <a:off x="2091159" y="4188924"/>
              <a:ext cx="839718" cy="304938"/>
            </a:xfrm>
            <a:prstGeom prst="roundRect">
              <a:avLst>
                <a:gd name="adj" fmla="val 50000"/>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sym typeface="+mn-lt"/>
              </a:endParaRPr>
            </a:p>
          </p:txBody>
        </p:sp>
        <p:sp>
          <p:nvSpPr>
            <p:cNvPr id="148" name="文本框 147"/>
            <p:cNvSpPr txBox="1"/>
            <p:nvPr/>
          </p:nvSpPr>
          <p:spPr>
            <a:xfrm>
              <a:off x="2290446" y="4156727"/>
              <a:ext cx="438581" cy="330946"/>
            </a:xfrm>
            <a:prstGeom prst="rect">
              <a:avLst/>
            </a:prstGeom>
            <a:noFill/>
          </p:spPr>
          <p:txBody>
            <a:bodyPr wrap="none" rtlCol="0">
              <a:spAutoFit/>
            </a:bodyPr>
            <a:lstStyle/>
            <a:p>
              <a:r>
                <a:rPr lang="en-US" altLang="zh-CN" sz="1015" b="1" dirty="0">
                  <a:solidFill>
                    <a:schemeClr val="bg1"/>
                  </a:solidFill>
                  <a:latin typeface="+mn-lt"/>
                  <a:ea typeface="+mn-ea"/>
                  <a:cs typeface="+mn-ea"/>
                  <a:sym typeface="+mn-lt"/>
                </a:rPr>
                <a:t>02</a:t>
              </a:r>
              <a:endParaRPr lang="zh-CN" altLang="en-US" sz="1015" b="1" dirty="0">
                <a:solidFill>
                  <a:schemeClr val="bg1"/>
                </a:solidFill>
                <a:latin typeface="+mn-lt"/>
                <a:ea typeface="+mn-ea"/>
                <a:cs typeface="+mn-ea"/>
                <a:sym typeface="+mn-lt"/>
              </a:endParaRPr>
            </a:p>
          </p:txBody>
        </p:sp>
      </p:grpSp>
      <p:grpSp>
        <p:nvGrpSpPr>
          <p:cNvPr id="149" name="组合 148"/>
          <p:cNvGrpSpPr/>
          <p:nvPr/>
        </p:nvGrpSpPr>
        <p:grpSpPr>
          <a:xfrm>
            <a:off x="5153351" y="3460990"/>
            <a:ext cx="629789" cy="252851"/>
            <a:chOff x="2091159" y="4156727"/>
            <a:chExt cx="839718" cy="337135"/>
          </a:xfrm>
        </p:grpSpPr>
        <p:sp>
          <p:nvSpPr>
            <p:cNvPr id="150" name="矩形: 圆角 37"/>
            <p:cNvSpPr/>
            <p:nvPr/>
          </p:nvSpPr>
          <p:spPr>
            <a:xfrm>
              <a:off x="2091159" y="4188924"/>
              <a:ext cx="839718" cy="304938"/>
            </a:xfrm>
            <a:prstGeom prst="roundRect">
              <a:avLst>
                <a:gd name="adj" fmla="val 50000"/>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sym typeface="+mn-lt"/>
              </a:endParaRPr>
            </a:p>
          </p:txBody>
        </p:sp>
        <p:sp>
          <p:nvSpPr>
            <p:cNvPr id="151" name="文本框 150"/>
            <p:cNvSpPr txBox="1"/>
            <p:nvPr/>
          </p:nvSpPr>
          <p:spPr>
            <a:xfrm>
              <a:off x="2290446" y="4156727"/>
              <a:ext cx="438581" cy="330946"/>
            </a:xfrm>
            <a:prstGeom prst="rect">
              <a:avLst/>
            </a:prstGeom>
            <a:noFill/>
          </p:spPr>
          <p:txBody>
            <a:bodyPr wrap="none" rtlCol="0">
              <a:spAutoFit/>
            </a:bodyPr>
            <a:lstStyle/>
            <a:p>
              <a:r>
                <a:rPr lang="en-US" altLang="zh-CN" sz="1015" b="1" dirty="0">
                  <a:solidFill>
                    <a:schemeClr val="bg1"/>
                  </a:solidFill>
                  <a:latin typeface="+mn-lt"/>
                  <a:ea typeface="+mn-ea"/>
                  <a:cs typeface="+mn-ea"/>
                  <a:sym typeface="+mn-lt"/>
                </a:rPr>
                <a:t>03</a:t>
              </a:r>
              <a:endParaRPr lang="zh-CN" altLang="en-US" sz="1015" b="1" dirty="0">
                <a:solidFill>
                  <a:schemeClr val="bg1"/>
                </a:solidFill>
                <a:latin typeface="+mn-lt"/>
                <a:ea typeface="+mn-ea"/>
                <a:cs typeface="+mn-ea"/>
                <a:sym typeface="+mn-lt"/>
              </a:endParaRPr>
            </a:p>
          </p:txBody>
        </p:sp>
      </p:grpSp>
      <p:grpSp>
        <p:nvGrpSpPr>
          <p:cNvPr id="152" name="组合 151"/>
          <p:cNvGrpSpPr/>
          <p:nvPr/>
        </p:nvGrpSpPr>
        <p:grpSpPr>
          <a:xfrm>
            <a:off x="6945843" y="3460990"/>
            <a:ext cx="629789" cy="252851"/>
            <a:chOff x="2091159" y="4156727"/>
            <a:chExt cx="839718" cy="337135"/>
          </a:xfrm>
        </p:grpSpPr>
        <p:sp>
          <p:nvSpPr>
            <p:cNvPr id="153" name="矩形: 圆角 40"/>
            <p:cNvSpPr/>
            <p:nvPr/>
          </p:nvSpPr>
          <p:spPr>
            <a:xfrm>
              <a:off x="2091159" y="4188924"/>
              <a:ext cx="839718" cy="304938"/>
            </a:xfrm>
            <a:prstGeom prst="roundRect">
              <a:avLst>
                <a:gd name="adj" fmla="val 50000"/>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sym typeface="+mn-lt"/>
              </a:endParaRPr>
            </a:p>
          </p:txBody>
        </p:sp>
        <p:sp>
          <p:nvSpPr>
            <p:cNvPr id="154" name="文本框 153"/>
            <p:cNvSpPr txBox="1"/>
            <p:nvPr/>
          </p:nvSpPr>
          <p:spPr>
            <a:xfrm>
              <a:off x="2290446" y="4156727"/>
              <a:ext cx="438581" cy="330946"/>
            </a:xfrm>
            <a:prstGeom prst="rect">
              <a:avLst/>
            </a:prstGeom>
            <a:noFill/>
          </p:spPr>
          <p:txBody>
            <a:bodyPr wrap="none" rtlCol="0">
              <a:spAutoFit/>
            </a:bodyPr>
            <a:lstStyle/>
            <a:p>
              <a:r>
                <a:rPr lang="en-US" altLang="zh-CN" sz="1015" b="1" dirty="0">
                  <a:solidFill>
                    <a:schemeClr val="bg1"/>
                  </a:solidFill>
                  <a:latin typeface="+mn-lt"/>
                  <a:ea typeface="+mn-ea"/>
                  <a:cs typeface="+mn-ea"/>
                  <a:sym typeface="+mn-lt"/>
                </a:rPr>
                <a:t>04</a:t>
              </a:r>
              <a:endParaRPr lang="zh-CN" altLang="en-US" sz="1015" b="1" dirty="0">
                <a:solidFill>
                  <a:schemeClr val="bg1"/>
                </a:solidFill>
                <a:latin typeface="+mn-lt"/>
                <a:ea typeface="+mn-ea"/>
                <a:cs typeface="+mn-ea"/>
                <a:sym typeface="+mn-lt"/>
              </a:endParaRPr>
            </a:p>
          </p:txBody>
        </p:sp>
      </p:grpSp>
      <p:sp>
        <p:nvSpPr>
          <p:cNvPr id="6" name="流程图: 联系 5"/>
          <p:cNvSpPr/>
          <p:nvPr/>
        </p:nvSpPr>
        <p:spPr>
          <a:xfrm>
            <a:off x="1227309" y="1393791"/>
            <a:ext cx="1311910" cy="1311908"/>
          </a:xfrm>
          <a:prstGeom prst="flowChartConnector">
            <a:avLst/>
          </a:prstGeom>
          <a:blipFill>
            <a:blip r:embed="rId4" cstate="screen"/>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7" name="流程图: 联系 156"/>
          <p:cNvSpPr/>
          <p:nvPr/>
        </p:nvSpPr>
        <p:spPr>
          <a:xfrm>
            <a:off x="3027973" y="1393791"/>
            <a:ext cx="1311910" cy="1311908"/>
          </a:xfrm>
          <a:prstGeom prst="flowChartConnector">
            <a:avLst/>
          </a:prstGeom>
          <a:blipFill>
            <a:blip r:embed="rId5" cstate="screen"/>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8" name="流程图: 联系 157"/>
          <p:cNvSpPr/>
          <p:nvPr/>
        </p:nvSpPr>
        <p:spPr>
          <a:xfrm>
            <a:off x="4807536" y="1393791"/>
            <a:ext cx="1311910" cy="1311908"/>
          </a:xfrm>
          <a:prstGeom prst="flowChartConnector">
            <a:avLst/>
          </a:prstGeom>
          <a:blipFill>
            <a:blip r:embed="rId6" cstate="screen"/>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9" name="流程图: 联系 158"/>
          <p:cNvSpPr/>
          <p:nvPr/>
        </p:nvSpPr>
        <p:spPr>
          <a:xfrm>
            <a:off x="6594133" y="1393791"/>
            <a:ext cx="1311910" cy="1311908"/>
          </a:xfrm>
          <a:prstGeom prst="flowChartConnector">
            <a:avLst/>
          </a:prstGeom>
          <a:blipFill>
            <a:blip r:embed="rId7" cstate="screen"/>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ipe(down)">
                                      <p:cBhvr>
                                        <p:cTn id="13" dur="500"/>
                                        <p:tgtEl>
                                          <p:spTgt spid="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wipe(down)">
                                      <p:cBhvr>
                                        <p:cTn id="16" dur="500"/>
                                        <p:tgtEl>
                                          <p:spTgt spid="1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down)">
                                      <p:cBhvr>
                                        <p:cTn id="19" dur="500"/>
                                        <p:tgtEl>
                                          <p:spTgt spid="139"/>
                                        </p:tgtEl>
                                      </p:cBhvr>
                                    </p:animEffect>
                                  </p:childTnLst>
                                </p:cTn>
                              </p:par>
                              <p:par>
                                <p:cTn id="20" presetID="22" presetClass="entr" presetSubtype="4" fill="hold" nodeType="with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wipe(down)">
                                      <p:cBhvr>
                                        <p:cTn id="22" dur="500"/>
                                        <p:tgtEl>
                                          <p:spTgt spid="14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57"/>
                                        </p:tgtEl>
                                        <p:attrNameLst>
                                          <p:attrName>style.visibility</p:attrName>
                                        </p:attrNameLst>
                                      </p:cBhvr>
                                      <p:to>
                                        <p:strVal val="visible"/>
                                      </p:to>
                                    </p:set>
                                    <p:anim calcmode="lin" valueType="num">
                                      <p:cBhvr>
                                        <p:cTn id="26" dur="500" fill="hold"/>
                                        <p:tgtEl>
                                          <p:spTgt spid="157"/>
                                        </p:tgtEl>
                                        <p:attrNameLst>
                                          <p:attrName>ppt_w</p:attrName>
                                        </p:attrNameLst>
                                      </p:cBhvr>
                                      <p:tavLst>
                                        <p:tav tm="0">
                                          <p:val>
                                            <p:fltVal val="0"/>
                                          </p:val>
                                        </p:tav>
                                        <p:tav tm="100000">
                                          <p:val>
                                            <p:strVal val="#ppt_w"/>
                                          </p:val>
                                        </p:tav>
                                      </p:tavLst>
                                    </p:anim>
                                    <p:anim calcmode="lin" valueType="num">
                                      <p:cBhvr>
                                        <p:cTn id="27" dur="500" fill="hold"/>
                                        <p:tgtEl>
                                          <p:spTgt spid="157"/>
                                        </p:tgtEl>
                                        <p:attrNameLst>
                                          <p:attrName>ppt_h</p:attrName>
                                        </p:attrNameLst>
                                      </p:cBhvr>
                                      <p:tavLst>
                                        <p:tav tm="0">
                                          <p:val>
                                            <p:fltVal val="0"/>
                                          </p:val>
                                        </p:tav>
                                        <p:tav tm="100000">
                                          <p:val>
                                            <p:strVal val="#ppt_h"/>
                                          </p:val>
                                        </p:tav>
                                      </p:tavLst>
                                    </p:anim>
                                    <p:animEffect transition="in" filter="fade">
                                      <p:cBhvr>
                                        <p:cTn id="28" dur="500"/>
                                        <p:tgtEl>
                                          <p:spTgt spid="157"/>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wipe(down)">
                                      <p:cBhvr>
                                        <p:cTn id="35" dur="500"/>
                                        <p:tgtEl>
                                          <p:spTgt spid="13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wipe(down)">
                                      <p:cBhvr>
                                        <p:cTn id="38" dur="500"/>
                                        <p:tgtEl>
                                          <p:spTgt spid="140"/>
                                        </p:tgtEl>
                                      </p:cBhvr>
                                    </p:animEffect>
                                  </p:childTnLst>
                                </p:cTn>
                              </p:par>
                              <p:par>
                                <p:cTn id="39" presetID="22" presetClass="entr" presetSubtype="4"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wipe(down)">
                                      <p:cBhvr>
                                        <p:cTn id="41" dur="500"/>
                                        <p:tgtEl>
                                          <p:spTgt spid="146"/>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58"/>
                                        </p:tgtEl>
                                        <p:attrNameLst>
                                          <p:attrName>style.visibility</p:attrName>
                                        </p:attrNameLst>
                                      </p:cBhvr>
                                      <p:to>
                                        <p:strVal val="visible"/>
                                      </p:to>
                                    </p:set>
                                    <p:anim calcmode="lin" valueType="num">
                                      <p:cBhvr>
                                        <p:cTn id="45" dur="500" fill="hold"/>
                                        <p:tgtEl>
                                          <p:spTgt spid="158"/>
                                        </p:tgtEl>
                                        <p:attrNameLst>
                                          <p:attrName>ppt_w</p:attrName>
                                        </p:attrNameLst>
                                      </p:cBhvr>
                                      <p:tavLst>
                                        <p:tav tm="0">
                                          <p:val>
                                            <p:fltVal val="0"/>
                                          </p:val>
                                        </p:tav>
                                        <p:tav tm="100000">
                                          <p:val>
                                            <p:strVal val="#ppt_w"/>
                                          </p:val>
                                        </p:tav>
                                      </p:tavLst>
                                    </p:anim>
                                    <p:anim calcmode="lin" valueType="num">
                                      <p:cBhvr>
                                        <p:cTn id="46" dur="500" fill="hold"/>
                                        <p:tgtEl>
                                          <p:spTgt spid="158"/>
                                        </p:tgtEl>
                                        <p:attrNameLst>
                                          <p:attrName>ppt_h</p:attrName>
                                        </p:attrNameLst>
                                      </p:cBhvr>
                                      <p:tavLst>
                                        <p:tav tm="0">
                                          <p:val>
                                            <p:fltVal val="0"/>
                                          </p:val>
                                        </p:tav>
                                        <p:tav tm="100000">
                                          <p:val>
                                            <p:strVal val="#ppt_h"/>
                                          </p:val>
                                        </p:tav>
                                      </p:tavLst>
                                    </p:anim>
                                    <p:animEffect transition="in" filter="fade">
                                      <p:cBhvr>
                                        <p:cTn id="47" dur="500"/>
                                        <p:tgtEl>
                                          <p:spTgt spid="158"/>
                                        </p:tgtEl>
                                      </p:cBhvr>
                                    </p:animEffect>
                                  </p:childTnLst>
                                </p:cTn>
                              </p:par>
                            </p:childTnLst>
                          </p:cTn>
                        </p:par>
                        <p:par>
                          <p:cTn id="48" fill="hold">
                            <p:stCondLst>
                              <p:cond delay="2500"/>
                            </p:stCondLst>
                            <p:childTnLst>
                              <p:par>
                                <p:cTn id="49" presetID="2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wipe(down)">
                                      <p:cBhvr>
                                        <p:cTn id="54" dur="500"/>
                                        <p:tgtEl>
                                          <p:spTgt spid="1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wipe(down)">
                                      <p:cBhvr>
                                        <p:cTn id="57" dur="500"/>
                                        <p:tgtEl>
                                          <p:spTgt spid="141"/>
                                        </p:tgtEl>
                                      </p:cBhvr>
                                    </p:animEffect>
                                  </p:childTnLst>
                                </p:cTn>
                              </p:par>
                              <p:par>
                                <p:cTn id="58" presetID="22" presetClass="entr" presetSubtype="4" fill="hold" nodeType="withEffect">
                                  <p:stCondLst>
                                    <p:cond delay="0"/>
                                  </p:stCondLst>
                                  <p:childTnLst>
                                    <p:set>
                                      <p:cBhvr>
                                        <p:cTn id="59" dur="1" fill="hold">
                                          <p:stCondLst>
                                            <p:cond delay="0"/>
                                          </p:stCondLst>
                                        </p:cTn>
                                        <p:tgtEl>
                                          <p:spTgt spid="149"/>
                                        </p:tgtEl>
                                        <p:attrNameLst>
                                          <p:attrName>style.visibility</p:attrName>
                                        </p:attrNameLst>
                                      </p:cBhvr>
                                      <p:to>
                                        <p:strVal val="visible"/>
                                      </p:to>
                                    </p:set>
                                    <p:animEffect transition="in" filter="wipe(down)">
                                      <p:cBhvr>
                                        <p:cTn id="60" dur="500"/>
                                        <p:tgtEl>
                                          <p:spTgt spid="149"/>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159"/>
                                        </p:tgtEl>
                                        <p:attrNameLst>
                                          <p:attrName>style.visibility</p:attrName>
                                        </p:attrNameLst>
                                      </p:cBhvr>
                                      <p:to>
                                        <p:strVal val="visible"/>
                                      </p:to>
                                    </p:set>
                                    <p:anim calcmode="lin" valueType="num">
                                      <p:cBhvr>
                                        <p:cTn id="64" dur="500" fill="hold"/>
                                        <p:tgtEl>
                                          <p:spTgt spid="159"/>
                                        </p:tgtEl>
                                        <p:attrNameLst>
                                          <p:attrName>ppt_w</p:attrName>
                                        </p:attrNameLst>
                                      </p:cBhvr>
                                      <p:tavLst>
                                        <p:tav tm="0">
                                          <p:val>
                                            <p:fltVal val="0"/>
                                          </p:val>
                                        </p:tav>
                                        <p:tav tm="100000">
                                          <p:val>
                                            <p:strVal val="#ppt_w"/>
                                          </p:val>
                                        </p:tav>
                                      </p:tavLst>
                                    </p:anim>
                                    <p:anim calcmode="lin" valueType="num">
                                      <p:cBhvr>
                                        <p:cTn id="65" dur="500" fill="hold"/>
                                        <p:tgtEl>
                                          <p:spTgt spid="159"/>
                                        </p:tgtEl>
                                        <p:attrNameLst>
                                          <p:attrName>ppt_h</p:attrName>
                                        </p:attrNameLst>
                                      </p:cBhvr>
                                      <p:tavLst>
                                        <p:tav tm="0">
                                          <p:val>
                                            <p:fltVal val="0"/>
                                          </p:val>
                                        </p:tav>
                                        <p:tav tm="100000">
                                          <p:val>
                                            <p:strVal val="#ppt_h"/>
                                          </p:val>
                                        </p:tav>
                                      </p:tavLst>
                                    </p:anim>
                                    <p:animEffect transition="in" filter="fade">
                                      <p:cBhvr>
                                        <p:cTn id="66" dur="500"/>
                                        <p:tgtEl>
                                          <p:spTgt spid="159"/>
                                        </p:tgtEl>
                                      </p:cBhvr>
                                    </p:animEffect>
                                  </p:childTnLst>
                                </p:cTn>
                              </p:par>
                            </p:childTnLst>
                          </p:cTn>
                        </p:par>
                        <p:par>
                          <p:cTn id="67" fill="hold">
                            <p:stCondLst>
                              <p:cond delay="3500"/>
                            </p:stCondLst>
                            <p:childTnLst>
                              <p:par>
                                <p:cTn id="68" presetID="22" presetClass="entr" presetSubtype="4"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down)">
                                      <p:cBhvr>
                                        <p:cTn id="73" dur="500"/>
                                        <p:tgtEl>
                                          <p:spTgt spid="13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wipe(down)">
                                      <p:cBhvr>
                                        <p:cTn id="76" dur="500"/>
                                        <p:tgtEl>
                                          <p:spTgt spid="142"/>
                                        </p:tgtEl>
                                      </p:cBhvr>
                                    </p:animEffect>
                                  </p:childTnLst>
                                </p:cTn>
                              </p:par>
                              <p:par>
                                <p:cTn id="77" presetID="22" presetClass="entr" presetSubtype="4" fill="hold" nodeType="withEffect">
                                  <p:stCondLst>
                                    <p:cond delay="0"/>
                                  </p:stCondLst>
                                  <p:childTnLst>
                                    <p:set>
                                      <p:cBhvr>
                                        <p:cTn id="78" dur="1" fill="hold">
                                          <p:stCondLst>
                                            <p:cond delay="0"/>
                                          </p:stCondLst>
                                        </p:cTn>
                                        <p:tgtEl>
                                          <p:spTgt spid="152"/>
                                        </p:tgtEl>
                                        <p:attrNameLst>
                                          <p:attrName>style.visibility</p:attrName>
                                        </p:attrNameLst>
                                      </p:cBhvr>
                                      <p:to>
                                        <p:strVal val="visible"/>
                                      </p:to>
                                    </p:set>
                                    <p:animEffect transition="in" filter="wipe(down)">
                                      <p:cBhvr>
                                        <p:cTn id="7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77" grpId="0"/>
      <p:bldP spid="58" grpId="0"/>
      <p:bldP spid="39" grpId="0"/>
      <p:bldP spid="131" grpId="0" animBg="1"/>
      <p:bldP spid="132" grpId="0" animBg="1"/>
      <p:bldP spid="133" grpId="0" animBg="1"/>
      <p:bldP spid="134" grpId="0" animBg="1"/>
      <p:bldP spid="139" grpId="0"/>
      <p:bldP spid="140" grpId="0"/>
      <p:bldP spid="141" grpId="0"/>
      <p:bldP spid="142" grpId="0"/>
      <p:bldP spid="6" grpId="0" animBg="1"/>
      <p:bldP spid="157" grpId="0" animBg="1"/>
      <p:bldP spid="158" grpId="0" animBg="1"/>
      <p:bldP spid="1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157" name="组合 156"/>
          <p:cNvGrpSpPr/>
          <p:nvPr/>
        </p:nvGrpSpPr>
        <p:grpSpPr>
          <a:xfrm>
            <a:off x="873646" y="1329439"/>
            <a:ext cx="7371556" cy="622447"/>
            <a:chOff x="874713" y="1676570"/>
            <a:chExt cx="10442575" cy="829928"/>
          </a:xfrm>
        </p:grpSpPr>
        <p:sp>
          <p:nvSpPr>
            <p:cNvPr id="158" name="矩形 157"/>
            <p:cNvSpPr/>
            <p:nvPr/>
          </p:nvSpPr>
          <p:spPr>
            <a:xfrm>
              <a:off x="874713" y="1676570"/>
              <a:ext cx="1680919" cy="757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9" name="平行四边形 158"/>
            <p:cNvSpPr/>
            <p:nvPr/>
          </p:nvSpPr>
          <p:spPr>
            <a:xfrm>
              <a:off x="10560149" y="1676570"/>
              <a:ext cx="757139" cy="757139"/>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0" name="矩形 159"/>
            <p:cNvSpPr/>
            <p:nvPr/>
          </p:nvSpPr>
          <p:spPr>
            <a:xfrm>
              <a:off x="874714" y="1676570"/>
              <a:ext cx="10442574" cy="75713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1" name="矩形 160"/>
            <p:cNvSpPr/>
            <p:nvPr/>
          </p:nvSpPr>
          <p:spPr>
            <a:xfrm>
              <a:off x="2885431" y="1792458"/>
              <a:ext cx="7590703" cy="71404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00"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此处添加详细文本描述此处添加详细文本描述，建议与标题相关并符合整体语言风格，语言描述尽量简洁生动。此处添加详细文本描述</a:t>
              </a:r>
            </a:p>
            <a:p>
              <a:pPr algn="just">
                <a:lnSpc>
                  <a:spcPct val="120000"/>
                </a:lnSpc>
              </a:pPr>
              <a:endParaRPr lang="zh-CN" altLang="en-US" sz="800" dirty="0">
                <a:solidFill>
                  <a:schemeClr val="tx1">
                    <a:lumMod val="75000"/>
                    <a:lumOff val="25000"/>
                  </a:schemeClr>
                </a:solidFill>
                <a:latin typeface="+mn-lt"/>
                <a:ea typeface="+mn-ea"/>
                <a:cs typeface="+mn-ea"/>
                <a:sym typeface="+mn-lt"/>
              </a:endParaRPr>
            </a:p>
          </p:txBody>
        </p:sp>
        <p:sp>
          <p:nvSpPr>
            <p:cNvPr id="162" name="矩形 161"/>
            <p:cNvSpPr/>
            <p:nvPr/>
          </p:nvSpPr>
          <p:spPr>
            <a:xfrm>
              <a:off x="874713" y="1797872"/>
              <a:ext cx="1680920" cy="48312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lt"/>
                  <a:ea typeface="+mn-ea"/>
                  <a:cs typeface="+mn-ea"/>
                  <a:sym typeface="+mn-lt"/>
                </a:rPr>
                <a:t>冠名赞助</a:t>
              </a:r>
            </a:p>
          </p:txBody>
        </p:sp>
        <p:sp>
          <p:nvSpPr>
            <p:cNvPr id="163" name="矩形 20"/>
            <p:cNvSpPr/>
            <p:nvPr/>
          </p:nvSpPr>
          <p:spPr>
            <a:xfrm>
              <a:off x="10739537" y="1873671"/>
              <a:ext cx="398364" cy="36293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grpSp>
      <p:grpSp>
        <p:nvGrpSpPr>
          <p:cNvPr id="164" name="组合 163"/>
          <p:cNvGrpSpPr/>
          <p:nvPr/>
        </p:nvGrpSpPr>
        <p:grpSpPr>
          <a:xfrm>
            <a:off x="873646" y="2081020"/>
            <a:ext cx="7371556" cy="618633"/>
            <a:chOff x="874713" y="2839962"/>
            <a:chExt cx="10442575" cy="824845"/>
          </a:xfrm>
        </p:grpSpPr>
        <p:sp>
          <p:nvSpPr>
            <p:cNvPr id="165" name="矩形 164"/>
            <p:cNvSpPr/>
            <p:nvPr/>
          </p:nvSpPr>
          <p:spPr>
            <a:xfrm>
              <a:off x="874713" y="2839962"/>
              <a:ext cx="1680919" cy="757139"/>
            </a:xfrm>
            <a:prstGeom prst="rect">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6" name="平行四边形 165"/>
            <p:cNvSpPr/>
            <p:nvPr/>
          </p:nvSpPr>
          <p:spPr>
            <a:xfrm>
              <a:off x="10560149" y="2839962"/>
              <a:ext cx="757139" cy="757139"/>
            </a:xfrm>
            <a:prstGeom prst="parallelogram">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7" name="矩形 166"/>
            <p:cNvSpPr/>
            <p:nvPr/>
          </p:nvSpPr>
          <p:spPr>
            <a:xfrm>
              <a:off x="874714" y="2839962"/>
              <a:ext cx="10442574" cy="75713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8" name="矩形 21"/>
            <p:cNvSpPr/>
            <p:nvPr/>
          </p:nvSpPr>
          <p:spPr>
            <a:xfrm>
              <a:off x="10739537" y="3025524"/>
              <a:ext cx="398364" cy="386016"/>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69" name="矩形 168"/>
            <p:cNvSpPr/>
            <p:nvPr/>
          </p:nvSpPr>
          <p:spPr>
            <a:xfrm>
              <a:off x="874713" y="2950005"/>
              <a:ext cx="1680920" cy="48312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lt"/>
                  <a:ea typeface="+mn-ea"/>
                  <a:cs typeface="+mn-ea"/>
                  <a:sym typeface="+mn-lt"/>
                </a:rPr>
                <a:t>协力赞助</a:t>
              </a:r>
            </a:p>
          </p:txBody>
        </p:sp>
        <p:sp>
          <p:nvSpPr>
            <p:cNvPr id="170" name="矩形 169"/>
            <p:cNvSpPr/>
            <p:nvPr/>
          </p:nvSpPr>
          <p:spPr>
            <a:xfrm>
              <a:off x="2885431" y="2950765"/>
              <a:ext cx="7590703" cy="71404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00"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此处添加详细文本描述此处添加详细文本描述，建议与标题相关并符合整体语言风格，语言描述尽量简洁生动。此处添加详细文本描述</a:t>
              </a:r>
            </a:p>
            <a:p>
              <a:pPr algn="just">
                <a:lnSpc>
                  <a:spcPct val="120000"/>
                </a:lnSpc>
              </a:pPr>
              <a:endParaRPr lang="zh-CN" altLang="en-US" sz="800" dirty="0">
                <a:solidFill>
                  <a:schemeClr val="tx1">
                    <a:lumMod val="75000"/>
                    <a:lumOff val="25000"/>
                  </a:schemeClr>
                </a:solidFill>
                <a:latin typeface="+mn-lt"/>
                <a:ea typeface="+mn-ea"/>
                <a:cs typeface="+mn-ea"/>
                <a:sym typeface="+mn-lt"/>
              </a:endParaRPr>
            </a:p>
          </p:txBody>
        </p:sp>
      </p:grpSp>
      <p:grpSp>
        <p:nvGrpSpPr>
          <p:cNvPr id="171" name="组合 170"/>
          <p:cNvGrpSpPr/>
          <p:nvPr/>
        </p:nvGrpSpPr>
        <p:grpSpPr>
          <a:xfrm>
            <a:off x="873646" y="2860576"/>
            <a:ext cx="7371556" cy="618633"/>
            <a:chOff x="874713" y="4003354"/>
            <a:chExt cx="10442575" cy="824845"/>
          </a:xfrm>
        </p:grpSpPr>
        <p:sp>
          <p:nvSpPr>
            <p:cNvPr id="172" name="矩形 171"/>
            <p:cNvSpPr/>
            <p:nvPr/>
          </p:nvSpPr>
          <p:spPr>
            <a:xfrm>
              <a:off x="874713" y="4003354"/>
              <a:ext cx="1680919" cy="7571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3" name="平行四边形 172"/>
            <p:cNvSpPr/>
            <p:nvPr/>
          </p:nvSpPr>
          <p:spPr>
            <a:xfrm>
              <a:off x="10560149" y="4003354"/>
              <a:ext cx="757139" cy="757139"/>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4" name="矩形 173"/>
            <p:cNvSpPr/>
            <p:nvPr/>
          </p:nvSpPr>
          <p:spPr>
            <a:xfrm>
              <a:off x="874714" y="4003354"/>
              <a:ext cx="10442574" cy="75713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5" name="矩形 22"/>
            <p:cNvSpPr/>
            <p:nvPr/>
          </p:nvSpPr>
          <p:spPr>
            <a:xfrm>
              <a:off x="10739537" y="4220864"/>
              <a:ext cx="398364" cy="32212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76" name="矩形 175"/>
            <p:cNvSpPr/>
            <p:nvPr/>
          </p:nvSpPr>
          <p:spPr>
            <a:xfrm>
              <a:off x="874713" y="4102133"/>
              <a:ext cx="1680920" cy="48312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lt"/>
                  <a:ea typeface="+mn-ea"/>
                  <a:cs typeface="+mn-ea"/>
                  <a:sym typeface="+mn-lt"/>
                </a:rPr>
                <a:t>友情赞助</a:t>
              </a:r>
            </a:p>
          </p:txBody>
        </p:sp>
        <p:sp>
          <p:nvSpPr>
            <p:cNvPr id="177" name="矩形 176"/>
            <p:cNvSpPr/>
            <p:nvPr/>
          </p:nvSpPr>
          <p:spPr>
            <a:xfrm>
              <a:off x="2885431" y="4114157"/>
              <a:ext cx="7674718" cy="71404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00"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此处添加详细文本描述此处添加详细文本描述，建议与标题相关并符合整体语言风格，语言描述尽量简洁生动。此处添加详细文本描述</a:t>
              </a:r>
            </a:p>
            <a:p>
              <a:pPr algn="just">
                <a:lnSpc>
                  <a:spcPct val="120000"/>
                </a:lnSpc>
              </a:pPr>
              <a:endParaRPr lang="zh-CN" altLang="en-US" sz="800" dirty="0">
                <a:solidFill>
                  <a:schemeClr val="tx1">
                    <a:lumMod val="75000"/>
                    <a:lumOff val="25000"/>
                  </a:schemeClr>
                </a:solidFill>
                <a:latin typeface="+mn-lt"/>
                <a:ea typeface="+mn-ea"/>
                <a:cs typeface="+mn-ea"/>
                <a:sym typeface="+mn-lt"/>
              </a:endParaRPr>
            </a:p>
          </p:txBody>
        </p:sp>
      </p:grpSp>
      <p:grpSp>
        <p:nvGrpSpPr>
          <p:cNvPr id="178" name="组合 177"/>
          <p:cNvGrpSpPr/>
          <p:nvPr/>
        </p:nvGrpSpPr>
        <p:grpSpPr>
          <a:xfrm>
            <a:off x="873646" y="3682103"/>
            <a:ext cx="7371556" cy="618633"/>
            <a:chOff x="874713" y="5166747"/>
            <a:chExt cx="10442575" cy="824843"/>
          </a:xfrm>
        </p:grpSpPr>
        <p:sp>
          <p:nvSpPr>
            <p:cNvPr id="179" name="矩形 178"/>
            <p:cNvSpPr/>
            <p:nvPr/>
          </p:nvSpPr>
          <p:spPr>
            <a:xfrm>
              <a:off x="874713" y="5166747"/>
              <a:ext cx="1680919" cy="757139"/>
            </a:xfrm>
            <a:prstGeom prst="rect">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0" name="平行四边形 179"/>
            <p:cNvSpPr/>
            <p:nvPr/>
          </p:nvSpPr>
          <p:spPr>
            <a:xfrm>
              <a:off x="10560149" y="5166747"/>
              <a:ext cx="757139" cy="757139"/>
            </a:xfrm>
            <a:prstGeom prst="parallelogram">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1" name="矩形 180"/>
            <p:cNvSpPr/>
            <p:nvPr/>
          </p:nvSpPr>
          <p:spPr>
            <a:xfrm>
              <a:off x="874714" y="5166747"/>
              <a:ext cx="10442574" cy="75713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2" name="矩形 23"/>
            <p:cNvSpPr/>
            <p:nvPr/>
          </p:nvSpPr>
          <p:spPr>
            <a:xfrm>
              <a:off x="10739537" y="5397567"/>
              <a:ext cx="398364" cy="29549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83" name="矩形 182"/>
            <p:cNvSpPr/>
            <p:nvPr/>
          </p:nvSpPr>
          <p:spPr>
            <a:xfrm>
              <a:off x="874713" y="5336417"/>
              <a:ext cx="1680920" cy="48312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lt"/>
                  <a:ea typeface="+mn-ea"/>
                  <a:cs typeface="+mn-ea"/>
                  <a:sym typeface="+mn-lt"/>
                </a:rPr>
                <a:t>指定赞助</a:t>
              </a:r>
            </a:p>
          </p:txBody>
        </p:sp>
        <p:sp>
          <p:nvSpPr>
            <p:cNvPr id="184" name="矩形 183"/>
            <p:cNvSpPr/>
            <p:nvPr/>
          </p:nvSpPr>
          <p:spPr>
            <a:xfrm>
              <a:off x="2885431" y="5277550"/>
              <a:ext cx="7590703" cy="71404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00"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此处添加详细文本描述此处添加详细文本描述，建议与标题相关并符合整体语言风格，语言描述尽量简洁生动。此处添加详细文本描述</a:t>
              </a:r>
            </a:p>
            <a:p>
              <a:pPr algn="just">
                <a:lnSpc>
                  <a:spcPct val="120000"/>
                </a:lnSpc>
              </a:pPr>
              <a:endParaRPr lang="zh-CN" altLang="en-US" sz="800" dirty="0">
                <a:solidFill>
                  <a:schemeClr val="tx1">
                    <a:lumMod val="75000"/>
                    <a:lumOff val="25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fill="hold"/>
                                        <p:tgtEl>
                                          <p:spTgt spid="157"/>
                                        </p:tgtEl>
                                        <p:attrNameLst>
                                          <p:attrName>ppt_x</p:attrName>
                                        </p:attrNameLst>
                                      </p:cBhvr>
                                      <p:tavLst>
                                        <p:tav tm="0">
                                          <p:val>
                                            <p:strVal val="1+#ppt_w/2"/>
                                          </p:val>
                                        </p:tav>
                                        <p:tav tm="100000">
                                          <p:val>
                                            <p:strVal val="#ppt_x"/>
                                          </p:val>
                                        </p:tav>
                                      </p:tavLst>
                                    </p:anim>
                                    <p:anim calcmode="lin" valueType="num">
                                      <p:cBhvr additive="base">
                                        <p:cTn id="8" dur="500" fill="hold"/>
                                        <p:tgtEl>
                                          <p:spTgt spid="15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500" fill="hold"/>
                                        <p:tgtEl>
                                          <p:spTgt spid="171"/>
                                        </p:tgtEl>
                                        <p:attrNameLst>
                                          <p:attrName>ppt_x</p:attrName>
                                        </p:attrNameLst>
                                      </p:cBhvr>
                                      <p:tavLst>
                                        <p:tav tm="0">
                                          <p:val>
                                            <p:strVal val="1+#ppt_w/2"/>
                                          </p:val>
                                        </p:tav>
                                        <p:tav tm="100000">
                                          <p:val>
                                            <p:strVal val="#ppt_x"/>
                                          </p:val>
                                        </p:tav>
                                      </p:tavLst>
                                    </p:anim>
                                    <p:anim calcmode="lin" valueType="num">
                                      <p:cBhvr additive="base">
                                        <p:cTn id="12" dur="500" fill="hold"/>
                                        <p:tgtEl>
                                          <p:spTgt spid="17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 calcmode="lin" valueType="num">
                                      <p:cBhvr additive="base">
                                        <p:cTn id="15" dur="500" fill="hold"/>
                                        <p:tgtEl>
                                          <p:spTgt spid="164"/>
                                        </p:tgtEl>
                                        <p:attrNameLst>
                                          <p:attrName>ppt_x</p:attrName>
                                        </p:attrNameLst>
                                      </p:cBhvr>
                                      <p:tavLst>
                                        <p:tav tm="0">
                                          <p:val>
                                            <p:strVal val="0-#ppt_w/2"/>
                                          </p:val>
                                        </p:tav>
                                        <p:tav tm="100000">
                                          <p:val>
                                            <p:strVal val="#ppt_x"/>
                                          </p:val>
                                        </p:tav>
                                      </p:tavLst>
                                    </p:anim>
                                    <p:anim calcmode="lin" valueType="num">
                                      <p:cBhvr additive="base">
                                        <p:cTn id="16" dur="500" fill="hold"/>
                                        <p:tgtEl>
                                          <p:spTgt spid="16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anim calcmode="lin" valueType="num">
                                      <p:cBhvr additive="base">
                                        <p:cTn id="19" dur="500" fill="hold"/>
                                        <p:tgtEl>
                                          <p:spTgt spid="178"/>
                                        </p:tgtEl>
                                        <p:attrNameLst>
                                          <p:attrName>ppt_x</p:attrName>
                                        </p:attrNameLst>
                                      </p:cBhvr>
                                      <p:tavLst>
                                        <p:tav tm="0">
                                          <p:val>
                                            <p:strVal val="0-#ppt_w/2"/>
                                          </p:val>
                                        </p:tav>
                                        <p:tav tm="100000">
                                          <p:val>
                                            <p:strVal val="#ppt_x"/>
                                          </p:val>
                                        </p:tav>
                                      </p:tavLst>
                                    </p:anim>
                                    <p:anim calcmode="lin" valueType="num">
                                      <p:cBhvr additive="base">
                                        <p:cTn id="20" dur="500" fill="hold"/>
                                        <p:tgtEl>
                                          <p:spTgt spid="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screen"/>
          <a:srcRect l="10189"/>
          <a:stretch>
            <a:fillRect/>
          </a:stretch>
        </p:blipFill>
        <p:spPr>
          <a:xfrm>
            <a:off x="0" y="2918099"/>
            <a:ext cx="2867394" cy="2226989"/>
          </a:xfrm>
          <a:prstGeom prst="rect">
            <a:avLst/>
          </a:prstGeom>
        </p:spPr>
      </p:pic>
      <p:pic>
        <p:nvPicPr>
          <p:cNvPr id="14" name="图片 13"/>
          <p:cNvPicPr>
            <a:picLocks noChangeAspect="1"/>
          </p:cNvPicPr>
          <p:nvPr/>
        </p:nvPicPr>
        <p:blipFill>
          <a:blip r:embed="rId5" cstate="screen"/>
          <a:stretch>
            <a:fillRect/>
          </a:stretch>
        </p:blipFill>
        <p:spPr>
          <a:xfrm flipH="1">
            <a:off x="2320004" y="395806"/>
            <a:ext cx="6849446" cy="4749282"/>
          </a:xfrm>
          <a:prstGeom prst="rect">
            <a:avLst/>
          </a:prstGeom>
        </p:spPr>
      </p:pic>
      <p:sp>
        <p:nvSpPr>
          <p:cNvPr id="31" name="文本框 9"/>
          <p:cNvSpPr txBox="1"/>
          <p:nvPr/>
        </p:nvSpPr>
        <p:spPr>
          <a:xfrm>
            <a:off x="1687044" y="24260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添加您的标题</a:t>
            </a:r>
          </a:p>
        </p:txBody>
      </p:sp>
      <p:grpSp>
        <p:nvGrpSpPr>
          <p:cNvPr id="283" name="组合 282"/>
          <p:cNvGrpSpPr/>
          <p:nvPr/>
        </p:nvGrpSpPr>
        <p:grpSpPr>
          <a:xfrm>
            <a:off x="750344" y="916360"/>
            <a:ext cx="7278834" cy="996482"/>
            <a:chOff x="750344" y="701526"/>
            <a:chExt cx="7278834" cy="996482"/>
          </a:xfrm>
        </p:grpSpPr>
        <p:sp>
          <p:nvSpPr>
            <p:cNvPr id="284" name="文本框 283"/>
            <p:cNvSpPr txBox="1"/>
            <p:nvPr/>
          </p:nvSpPr>
          <p:spPr>
            <a:xfrm>
              <a:off x="750344" y="701526"/>
              <a:ext cx="1569660" cy="923330"/>
            </a:xfrm>
            <a:prstGeom prst="rect">
              <a:avLst/>
            </a:prstGeom>
            <a:noFill/>
          </p:spPr>
          <p:txBody>
            <a:bodyPr wrap="none" rtlCol="0">
              <a:spAutoFit/>
            </a:bodyPr>
            <a:lstStyle/>
            <a:p>
              <a:r>
                <a:rPr lang="zh-CN" altLang="en-US" sz="5400" b="1" dirty="0">
                  <a:solidFill>
                    <a:srgbClr val="C80A2A"/>
                  </a:solidFill>
                  <a:latin typeface="+mn-lt"/>
                  <a:ea typeface="+mn-ea"/>
                  <a:cs typeface="+mn-ea"/>
                  <a:sym typeface="+mn-lt"/>
                </a:rPr>
                <a:t>目录</a:t>
              </a:r>
            </a:p>
          </p:txBody>
        </p:sp>
        <p:grpSp>
          <p:nvGrpSpPr>
            <p:cNvPr id="285" name="组合 284"/>
            <p:cNvGrpSpPr/>
            <p:nvPr/>
          </p:nvGrpSpPr>
          <p:grpSpPr>
            <a:xfrm>
              <a:off x="2414827" y="1204913"/>
              <a:ext cx="452567" cy="292073"/>
              <a:chOff x="2414827" y="1271588"/>
              <a:chExt cx="452567" cy="292073"/>
            </a:xfrm>
          </p:grpSpPr>
          <p:sp>
            <p:nvSpPr>
              <p:cNvPr id="288" name="箭头: V 形 6"/>
              <p:cNvSpPr/>
              <p:nvPr/>
            </p:nvSpPr>
            <p:spPr>
              <a:xfrm>
                <a:off x="2414827" y="1271588"/>
                <a:ext cx="160169" cy="29207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9" name="箭头: V 形 7"/>
              <p:cNvSpPr/>
              <p:nvPr/>
            </p:nvSpPr>
            <p:spPr>
              <a:xfrm>
                <a:off x="2574996" y="1271588"/>
                <a:ext cx="160169" cy="29207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0" name="箭头: V 形 8"/>
              <p:cNvSpPr/>
              <p:nvPr/>
            </p:nvSpPr>
            <p:spPr>
              <a:xfrm>
                <a:off x="2707225" y="1271588"/>
                <a:ext cx="160169" cy="29207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cxnSp>
          <p:nvCxnSpPr>
            <p:cNvPr id="286" name="直接连接符 285"/>
            <p:cNvCxnSpPr/>
            <p:nvPr/>
          </p:nvCxnSpPr>
          <p:spPr>
            <a:xfrm>
              <a:off x="896112" y="1698008"/>
              <a:ext cx="713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7" name="文本框 286"/>
            <p:cNvSpPr txBox="1"/>
            <p:nvPr/>
          </p:nvSpPr>
          <p:spPr>
            <a:xfrm>
              <a:off x="2281889" y="846203"/>
              <a:ext cx="1334533" cy="338554"/>
            </a:xfrm>
            <a:prstGeom prst="rect">
              <a:avLst/>
            </a:prstGeom>
            <a:noFill/>
          </p:spPr>
          <p:txBody>
            <a:bodyPr wrap="none" rtlCol="0">
              <a:spAutoFit/>
            </a:bodyPr>
            <a:lstStyle/>
            <a:p>
              <a:r>
                <a:rPr lang="en-US" altLang="zh-CN" sz="1600" dirty="0">
                  <a:solidFill>
                    <a:schemeClr val="tx1">
                      <a:lumMod val="65000"/>
                      <a:lumOff val="35000"/>
                    </a:schemeClr>
                  </a:solidFill>
                  <a:latin typeface="+mn-lt"/>
                  <a:ea typeface="+mn-ea"/>
                  <a:cs typeface="+mn-ea"/>
                  <a:sym typeface="+mn-lt"/>
                </a:rPr>
                <a:t>CONTENTS</a:t>
              </a:r>
              <a:endParaRPr lang="zh-CN" altLang="en-US" sz="1600" dirty="0">
                <a:solidFill>
                  <a:schemeClr val="tx1">
                    <a:lumMod val="65000"/>
                    <a:lumOff val="35000"/>
                  </a:schemeClr>
                </a:solidFill>
                <a:latin typeface="+mn-lt"/>
                <a:ea typeface="+mn-ea"/>
                <a:cs typeface="+mn-ea"/>
                <a:sym typeface="+mn-lt"/>
              </a:endParaRPr>
            </a:p>
          </p:txBody>
        </p:sp>
      </p:grpSp>
      <p:grpSp>
        <p:nvGrpSpPr>
          <p:cNvPr id="12" name="组合 11"/>
          <p:cNvGrpSpPr/>
          <p:nvPr/>
        </p:nvGrpSpPr>
        <p:grpSpPr>
          <a:xfrm>
            <a:off x="918362" y="2192582"/>
            <a:ext cx="649784" cy="649784"/>
            <a:chOff x="910275" y="2123864"/>
            <a:chExt cx="792088" cy="792088"/>
          </a:xfrm>
        </p:grpSpPr>
        <p:sp>
          <p:nvSpPr>
            <p:cNvPr id="11" name="椭圆 10"/>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00"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01</a:t>
              </a:r>
              <a:endParaRPr lang="zh-CN" altLang="en-US" sz="2000" dirty="0">
                <a:solidFill>
                  <a:srgbClr val="C80A2A"/>
                </a:solidFill>
                <a:latin typeface="+mn-lt"/>
                <a:ea typeface="+mn-ea"/>
                <a:cs typeface="+mn-ea"/>
                <a:sym typeface="+mn-lt"/>
              </a:endParaRPr>
            </a:p>
          </p:txBody>
        </p:sp>
      </p:grpSp>
      <p:sp>
        <p:nvSpPr>
          <p:cNvPr id="312" name="文本框 9"/>
          <p:cNvSpPr txBox="1"/>
          <p:nvPr/>
        </p:nvSpPr>
        <p:spPr>
          <a:xfrm>
            <a:off x="4207324" y="24260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添加您的标题</a:t>
            </a:r>
          </a:p>
        </p:txBody>
      </p:sp>
      <p:grpSp>
        <p:nvGrpSpPr>
          <p:cNvPr id="313" name="组合 312"/>
          <p:cNvGrpSpPr/>
          <p:nvPr/>
        </p:nvGrpSpPr>
        <p:grpSpPr>
          <a:xfrm>
            <a:off x="3438642" y="2192582"/>
            <a:ext cx="649784" cy="649784"/>
            <a:chOff x="910275" y="2123864"/>
            <a:chExt cx="792088" cy="792088"/>
          </a:xfrm>
        </p:grpSpPr>
        <p:sp>
          <p:nvSpPr>
            <p:cNvPr id="314" name="椭圆 313"/>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15"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02</a:t>
              </a:r>
              <a:endParaRPr lang="zh-CN" altLang="en-US" sz="2000" dirty="0">
                <a:solidFill>
                  <a:srgbClr val="C80A2A"/>
                </a:solidFill>
                <a:latin typeface="+mn-lt"/>
                <a:ea typeface="+mn-ea"/>
                <a:cs typeface="+mn-ea"/>
                <a:sym typeface="+mn-lt"/>
              </a:endParaRPr>
            </a:p>
          </p:txBody>
        </p:sp>
      </p:grpSp>
      <p:sp>
        <p:nvSpPr>
          <p:cNvPr id="316" name="文本框 9"/>
          <p:cNvSpPr txBox="1"/>
          <p:nvPr/>
        </p:nvSpPr>
        <p:spPr>
          <a:xfrm>
            <a:off x="6727604" y="24260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添加您的标题</a:t>
            </a:r>
          </a:p>
        </p:txBody>
      </p:sp>
      <p:grpSp>
        <p:nvGrpSpPr>
          <p:cNvPr id="317" name="组合 316"/>
          <p:cNvGrpSpPr/>
          <p:nvPr/>
        </p:nvGrpSpPr>
        <p:grpSpPr>
          <a:xfrm>
            <a:off x="5958922" y="2192582"/>
            <a:ext cx="649784" cy="649784"/>
            <a:chOff x="910275" y="2123864"/>
            <a:chExt cx="792088" cy="792088"/>
          </a:xfrm>
        </p:grpSpPr>
        <p:sp>
          <p:nvSpPr>
            <p:cNvPr id="318" name="椭圆 317"/>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19"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03</a:t>
              </a:r>
              <a:endParaRPr lang="zh-CN" altLang="en-US" sz="2000" dirty="0">
                <a:solidFill>
                  <a:srgbClr val="C80A2A"/>
                </a:solidFill>
                <a:latin typeface="+mn-lt"/>
                <a:ea typeface="+mn-ea"/>
                <a:cs typeface="+mn-ea"/>
                <a:sym typeface="+mn-lt"/>
              </a:endParaRPr>
            </a:p>
          </p:txBody>
        </p:sp>
      </p:grpSp>
      <p:sp>
        <p:nvSpPr>
          <p:cNvPr id="320" name="文本框 9"/>
          <p:cNvSpPr txBox="1"/>
          <p:nvPr/>
        </p:nvSpPr>
        <p:spPr>
          <a:xfrm>
            <a:off x="1687044" y="32896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添加您的标题</a:t>
            </a:r>
          </a:p>
        </p:txBody>
      </p:sp>
      <p:grpSp>
        <p:nvGrpSpPr>
          <p:cNvPr id="321" name="组合 320"/>
          <p:cNvGrpSpPr/>
          <p:nvPr/>
        </p:nvGrpSpPr>
        <p:grpSpPr>
          <a:xfrm>
            <a:off x="918362" y="3056182"/>
            <a:ext cx="649784" cy="649784"/>
            <a:chOff x="910275" y="2123864"/>
            <a:chExt cx="792088" cy="792088"/>
          </a:xfrm>
        </p:grpSpPr>
        <p:sp>
          <p:nvSpPr>
            <p:cNvPr id="322" name="椭圆 321"/>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23"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04</a:t>
              </a:r>
              <a:endParaRPr lang="zh-CN" altLang="en-US" sz="2000" dirty="0">
                <a:solidFill>
                  <a:srgbClr val="C80A2A"/>
                </a:solidFill>
                <a:latin typeface="+mn-lt"/>
                <a:ea typeface="+mn-ea"/>
                <a:cs typeface="+mn-ea"/>
                <a:sym typeface="+mn-lt"/>
              </a:endParaRPr>
            </a:p>
          </p:txBody>
        </p:sp>
      </p:grpSp>
      <p:sp>
        <p:nvSpPr>
          <p:cNvPr id="324" name="文本框 9"/>
          <p:cNvSpPr txBox="1"/>
          <p:nvPr/>
        </p:nvSpPr>
        <p:spPr>
          <a:xfrm>
            <a:off x="4207324" y="32896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添加您的标题</a:t>
            </a:r>
          </a:p>
        </p:txBody>
      </p:sp>
      <p:grpSp>
        <p:nvGrpSpPr>
          <p:cNvPr id="325" name="组合 324"/>
          <p:cNvGrpSpPr/>
          <p:nvPr/>
        </p:nvGrpSpPr>
        <p:grpSpPr>
          <a:xfrm>
            <a:off x="3438642" y="3056182"/>
            <a:ext cx="649784" cy="649784"/>
            <a:chOff x="910275" y="2123864"/>
            <a:chExt cx="792088" cy="792088"/>
          </a:xfrm>
        </p:grpSpPr>
        <p:sp>
          <p:nvSpPr>
            <p:cNvPr id="326" name="椭圆 325"/>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27"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05</a:t>
              </a:r>
              <a:endParaRPr lang="zh-CN" altLang="en-US" sz="2000" dirty="0">
                <a:solidFill>
                  <a:srgbClr val="C80A2A"/>
                </a:solidFill>
                <a:latin typeface="+mn-lt"/>
                <a:ea typeface="+mn-ea"/>
                <a:cs typeface="+mn-ea"/>
                <a:sym typeface="+mn-lt"/>
              </a:endParaRPr>
            </a:p>
          </p:txBody>
        </p:sp>
      </p:grpSp>
      <p:sp>
        <p:nvSpPr>
          <p:cNvPr id="328" name="文本框 9"/>
          <p:cNvSpPr txBox="1"/>
          <p:nvPr/>
        </p:nvSpPr>
        <p:spPr>
          <a:xfrm>
            <a:off x="6727604" y="32896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添加您的标题</a:t>
            </a:r>
          </a:p>
        </p:txBody>
      </p:sp>
      <p:grpSp>
        <p:nvGrpSpPr>
          <p:cNvPr id="329" name="组合 328"/>
          <p:cNvGrpSpPr/>
          <p:nvPr/>
        </p:nvGrpSpPr>
        <p:grpSpPr>
          <a:xfrm>
            <a:off x="5958922" y="3056182"/>
            <a:ext cx="649784" cy="649784"/>
            <a:chOff x="910275" y="2123864"/>
            <a:chExt cx="792088" cy="792088"/>
          </a:xfrm>
        </p:grpSpPr>
        <p:sp>
          <p:nvSpPr>
            <p:cNvPr id="330" name="椭圆 329"/>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31"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06</a:t>
              </a:r>
              <a:endParaRPr lang="zh-CN" altLang="en-US" sz="2000" dirty="0">
                <a:solidFill>
                  <a:srgbClr val="C80A2A"/>
                </a:solidFill>
                <a:latin typeface="+mn-lt"/>
                <a:ea typeface="+mn-ea"/>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barn(inVertical)">
                                      <p:cBhvr>
                                        <p:cTn id="7" dur="500"/>
                                        <p:tgtEl>
                                          <p:spTgt spid="28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 fill="hold"/>
                                        <p:tgtEl>
                                          <p:spTgt spid="12"/>
                                        </p:tgtEl>
                                        <p:attrNameLst>
                                          <p:attrName>ppt_w</p:attrName>
                                        </p:attrNameLst>
                                      </p:cBhvr>
                                      <p:tavLst>
                                        <p:tav tm="0">
                                          <p:val>
                                            <p:fltVal val="0"/>
                                          </p:val>
                                        </p:tav>
                                        <p:tav tm="100000">
                                          <p:val>
                                            <p:strVal val="#ppt_w"/>
                                          </p:val>
                                        </p:tav>
                                      </p:tavLst>
                                    </p:anim>
                                    <p:anim calcmode="lin" valueType="num">
                                      <p:cBhvr>
                                        <p:cTn id="12" dur="100" fill="hold"/>
                                        <p:tgtEl>
                                          <p:spTgt spid="12"/>
                                        </p:tgtEl>
                                        <p:attrNameLst>
                                          <p:attrName>ppt_h</p:attrName>
                                        </p:attrNameLst>
                                      </p:cBhvr>
                                      <p:tavLst>
                                        <p:tav tm="0">
                                          <p:val>
                                            <p:fltVal val="0"/>
                                          </p:val>
                                        </p:tav>
                                        <p:tav tm="100000">
                                          <p:val>
                                            <p:strVal val="#ppt_h"/>
                                          </p:val>
                                        </p:tav>
                                      </p:tavLst>
                                    </p:anim>
                                    <p:animEffect transition="in" filter="fade">
                                      <p:cBhvr>
                                        <p:cTn id="13" dur="100"/>
                                        <p:tgtEl>
                                          <p:spTgt spid="12"/>
                                        </p:tgtEl>
                                      </p:cBhvr>
                                    </p:animEffect>
                                  </p:childTnLst>
                                </p:cTn>
                              </p:par>
                              <p:par>
                                <p:cTn id="14" presetID="6" presetClass="emph" presetSubtype="0" fill="hold" nodeType="withEffect">
                                  <p:stCondLst>
                                    <p:cond delay="100"/>
                                  </p:stCondLst>
                                  <p:childTnLst>
                                    <p:animScale>
                                      <p:cBhvr>
                                        <p:cTn id="15" dur="100" fill="hold"/>
                                        <p:tgtEl>
                                          <p:spTgt spid="12"/>
                                        </p:tgtEl>
                                      </p:cBhvr>
                                      <p:by x="110000" y="110000"/>
                                    </p:animScale>
                                  </p:childTnLst>
                                </p:cTn>
                              </p:par>
                              <p:par>
                                <p:cTn id="16" presetID="6" presetClass="emph" presetSubtype="0" fill="hold" nodeType="withEffect">
                                  <p:stCondLst>
                                    <p:cond delay="200"/>
                                  </p:stCondLst>
                                  <p:childTnLst>
                                    <p:animScale>
                                      <p:cBhvr>
                                        <p:cTn id="17" dur="200" fill="hold"/>
                                        <p:tgtEl>
                                          <p:spTgt spid="12"/>
                                        </p:tgtEl>
                                      </p:cBhvr>
                                      <p:by x="90000" y="90000"/>
                                    </p:animScale>
                                  </p:childTnLst>
                                </p:cTn>
                              </p:par>
                              <p:par>
                                <p:cTn id="18" presetID="6" presetClass="emph" presetSubtype="0" fill="hold" nodeType="withEffect">
                                  <p:stCondLst>
                                    <p:cond delay="400"/>
                                  </p:stCondLst>
                                  <p:childTnLst>
                                    <p:animScale>
                                      <p:cBhvr>
                                        <p:cTn id="19" dur="100" fill="hold"/>
                                        <p:tgtEl>
                                          <p:spTgt spid="12"/>
                                        </p:tgtEl>
                                      </p:cBhvr>
                                      <p:by x="105000" y="105000"/>
                                    </p:animScale>
                                  </p:childTnLst>
                                </p:cTn>
                              </p:par>
                              <p:par>
                                <p:cTn id="20" presetID="6" presetClass="emph" presetSubtype="0" fill="hold" nodeType="withEffect">
                                  <p:stCondLst>
                                    <p:cond delay="500"/>
                                  </p:stCondLst>
                                  <p:childTnLst>
                                    <p:animScale>
                                      <p:cBhvr>
                                        <p:cTn id="21" dur="200" fill="hold"/>
                                        <p:tgtEl>
                                          <p:spTgt spid="12"/>
                                        </p:tgtEl>
                                      </p:cBhvr>
                                      <p:by x="95000" y="95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13"/>
                                        </p:tgtEl>
                                        <p:attrNameLst>
                                          <p:attrName>style.visibility</p:attrName>
                                        </p:attrNameLst>
                                      </p:cBhvr>
                                      <p:to>
                                        <p:strVal val="visible"/>
                                      </p:to>
                                    </p:set>
                                    <p:anim calcmode="lin" valueType="num">
                                      <p:cBhvr>
                                        <p:cTn id="30" dur="100" fill="hold"/>
                                        <p:tgtEl>
                                          <p:spTgt spid="313"/>
                                        </p:tgtEl>
                                        <p:attrNameLst>
                                          <p:attrName>ppt_w</p:attrName>
                                        </p:attrNameLst>
                                      </p:cBhvr>
                                      <p:tavLst>
                                        <p:tav tm="0">
                                          <p:val>
                                            <p:fltVal val="0"/>
                                          </p:val>
                                        </p:tav>
                                        <p:tav tm="100000">
                                          <p:val>
                                            <p:strVal val="#ppt_w"/>
                                          </p:val>
                                        </p:tav>
                                      </p:tavLst>
                                    </p:anim>
                                    <p:anim calcmode="lin" valueType="num">
                                      <p:cBhvr>
                                        <p:cTn id="31" dur="100" fill="hold"/>
                                        <p:tgtEl>
                                          <p:spTgt spid="313"/>
                                        </p:tgtEl>
                                        <p:attrNameLst>
                                          <p:attrName>ppt_h</p:attrName>
                                        </p:attrNameLst>
                                      </p:cBhvr>
                                      <p:tavLst>
                                        <p:tav tm="0">
                                          <p:val>
                                            <p:fltVal val="0"/>
                                          </p:val>
                                        </p:tav>
                                        <p:tav tm="100000">
                                          <p:val>
                                            <p:strVal val="#ppt_h"/>
                                          </p:val>
                                        </p:tav>
                                      </p:tavLst>
                                    </p:anim>
                                    <p:animEffect transition="in" filter="fade">
                                      <p:cBhvr>
                                        <p:cTn id="32" dur="100"/>
                                        <p:tgtEl>
                                          <p:spTgt spid="313"/>
                                        </p:tgtEl>
                                      </p:cBhvr>
                                    </p:animEffect>
                                  </p:childTnLst>
                                </p:cTn>
                              </p:par>
                              <p:par>
                                <p:cTn id="33" presetID="6" presetClass="emph" presetSubtype="0" fill="hold" nodeType="withEffect">
                                  <p:stCondLst>
                                    <p:cond delay="100"/>
                                  </p:stCondLst>
                                  <p:childTnLst>
                                    <p:animScale>
                                      <p:cBhvr>
                                        <p:cTn id="34" dur="100" fill="hold"/>
                                        <p:tgtEl>
                                          <p:spTgt spid="313"/>
                                        </p:tgtEl>
                                      </p:cBhvr>
                                      <p:by x="110000" y="110000"/>
                                    </p:animScale>
                                  </p:childTnLst>
                                </p:cTn>
                              </p:par>
                              <p:par>
                                <p:cTn id="35" presetID="6" presetClass="emph" presetSubtype="0" fill="hold" nodeType="withEffect">
                                  <p:stCondLst>
                                    <p:cond delay="200"/>
                                  </p:stCondLst>
                                  <p:childTnLst>
                                    <p:animScale>
                                      <p:cBhvr>
                                        <p:cTn id="36" dur="200" fill="hold"/>
                                        <p:tgtEl>
                                          <p:spTgt spid="313"/>
                                        </p:tgtEl>
                                      </p:cBhvr>
                                      <p:by x="90000" y="90000"/>
                                    </p:animScale>
                                  </p:childTnLst>
                                </p:cTn>
                              </p:par>
                              <p:par>
                                <p:cTn id="37" presetID="6" presetClass="emph" presetSubtype="0" fill="hold" nodeType="withEffect">
                                  <p:stCondLst>
                                    <p:cond delay="400"/>
                                  </p:stCondLst>
                                  <p:childTnLst>
                                    <p:animScale>
                                      <p:cBhvr>
                                        <p:cTn id="38" dur="100" fill="hold"/>
                                        <p:tgtEl>
                                          <p:spTgt spid="313"/>
                                        </p:tgtEl>
                                      </p:cBhvr>
                                      <p:by x="105000" y="105000"/>
                                    </p:animScale>
                                  </p:childTnLst>
                                </p:cTn>
                              </p:par>
                              <p:par>
                                <p:cTn id="39" presetID="6" presetClass="emph" presetSubtype="0" fill="hold" nodeType="withEffect">
                                  <p:stCondLst>
                                    <p:cond delay="500"/>
                                  </p:stCondLst>
                                  <p:childTnLst>
                                    <p:animScale>
                                      <p:cBhvr>
                                        <p:cTn id="40" dur="200" fill="hold"/>
                                        <p:tgtEl>
                                          <p:spTgt spid="313"/>
                                        </p:tgtEl>
                                      </p:cBhvr>
                                      <p:by x="95000" y="95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2"/>
                                        </p:tgtEl>
                                        <p:attrNameLst>
                                          <p:attrName>style.visibility</p:attrName>
                                        </p:attrNameLst>
                                      </p:cBhvr>
                                      <p:to>
                                        <p:strVal val="visible"/>
                                      </p:to>
                                    </p:set>
                                    <p:animEffect transition="in" filter="wipe(left)">
                                      <p:cBhvr>
                                        <p:cTn id="45" dur="500"/>
                                        <p:tgtEl>
                                          <p:spTgt spid="312"/>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317"/>
                                        </p:tgtEl>
                                        <p:attrNameLst>
                                          <p:attrName>style.visibility</p:attrName>
                                        </p:attrNameLst>
                                      </p:cBhvr>
                                      <p:to>
                                        <p:strVal val="visible"/>
                                      </p:to>
                                    </p:set>
                                    <p:anim calcmode="lin" valueType="num">
                                      <p:cBhvr>
                                        <p:cTn id="49" dur="100" fill="hold"/>
                                        <p:tgtEl>
                                          <p:spTgt spid="317"/>
                                        </p:tgtEl>
                                        <p:attrNameLst>
                                          <p:attrName>ppt_w</p:attrName>
                                        </p:attrNameLst>
                                      </p:cBhvr>
                                      <p:tavLst>
                                        <p:tav tm="0">
                                          <p:val>
                                            <p:fltVal val="0"/>
                                          </p:val>
                                        </p:tav>
                                        <p:tav tm="100000">
                                          <p:val>
                                            <p:strVal val="#ppt_w"/>
                                          </p:val>
                                        </p:tav>
                                      </p:tavLst>
                                    </p:anim>
                                    <p:anim calcmode="lin" valueType="num">
                                      <p:cBhvr>
                                        <p:cTn id="50" dur="100" fill="hold"/>
                                        <p:tgtEl>
                                          <p:spTgt spid="317"/>
                                        </p:tgtEl>
                                        <p:attrNameLst>
                                          <p:attrName>ppt_h</p:attrName>
                                        </p:attrNameLst>
                                      </p:cBhvr>
                                      <p:tavLst>
                                        <p:tav tm="0">
                                          <p:val>
                                            <p:fltVal val="0"/>
                                          </p:val>
                                        </p:tav>
                                        <p:tav tm="100000">
                                          <p:val>
                                            <p:strVal val="#ppt_h"/>
                                          </p:val>
                                        </p:tav>
                                      </p:tavLst>
                                    </p:anim>
                                    <p:animEffect transition="in" filter="fade">
                                      <p:cBhvr>
                                        <p:cTn id="51" dur="100"/>
                                        <p:tgtEl>
                                          <p:spTgt spid="317"/>
                                        </p:tgtEl>
                                      </p:cBhvr>
                                    </p:animEffect>
                                  </p:childTnLst>
                                </p:cTn>
                              </p:par>
                              <p:par>
                                <p:cTn id="52" presetID="6" presetClass="emph" presetSubtype="0" fill="hold" nodeType="withEffect">
                                  <p:stCondLst>
                                    <p:cond delay="100"/>
                                  </p:stCondLst>
                                  <p:childTnLst>
                                    <p:animScale>
                                      <p:cBhvr>
                                        <p:cTn id="53" dur="100" fill="hold"/>
                                        <p:tgtEl>
                                          <p:spTgt spid="317"/>
                                        </p:tgtEl>
                                      </p:cBhvr>
                                      <p:by x="110000" y="110000"/>
                                    </p:animScale>
                                  </p:childTnLst>
                                </p:cTn>
                              </p:par>
                              <p:par>
                                <p:cTn id="54" presetID="6" presetClass="emph" presetSubtype="0" fill="hold" nodeType="withEffect">
                                  <p:stCondLst>
                                    <p:cond delay="200"/>
                                  </p:stCondLst>
                                  <p:childTnLst>
                                    <p:animScale>
                                      <p:cBhvr>
                                        <p:cTn id="55" dur="200" fill="hold"/>
                                        <p:tgtEl>
                                          <p:spTgt spid="317"/>
                                        </p:tgtEl>
                                      </p:cBhvr>
                                      <p:by x="90000" y="90000"/>
                                    </p:animScale>
                                  </p:childTnLst>
                                </p:cTn>
                              </p:par>
                              <p:par>
                                <p:cTn id="56" presetID="6" presetClass="emph" presetSubtype="0" fill="hold" nodeType="withEffect">
                                  <p:stCondLst>
                                    <p:cond delay="400"/>
                                  </p:stCondLst>
                                  <p:childTnLst>
                                    <p:animScale>
                                      <p:cBhvr>
                                        <p:cTn id="57" dur="100" fill="hold"/>
                                        <p:tgtEl>
                                          <p:spTgt spid="317"/>
                                        </p:tgtEl>
                                      </p:cBhvr>
                                      <p:by x="105000" y="105000"/>
                                    </p:animScale>
                                  </p:childTnLst>
                                </p:cTn>
                              </p:par>
                              <p:par>
                                <p:cTn id="58" presetID="6" presetClass="emph" presetSubtype="0" fill="hold" nodeType="withEffect">
                                  <p:stCondLst>
                                    <p:cond delay="500"/>
                                  </p:stCondLst>
                                  <p:childTnLst>
                                    <p:animScale>
                                      <p:cBhvr>
                                        <p:cTn id="59" dur="200" fill="hold"/>
                                        <p:tgtEl>
                                          <p:spTgt spid="317"/>
                                        </p:tgtEl>
                                      </p:cBhvr>
                                      <p:by x="95000" y="95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6"/>
                                        </p:tgtEl>
                                        <p:attrNameLst>
                                          <p:attrName>style.visibility</p:attrName>
                                        </p:attrNameLst>
                                      </p:cBhvr>
                                      <p:to>
                                        <p:strVal val="visible"/>
                                      </p:to>
                                    </p:set>
                                    <p:animEffect transition="in" filter="wipe(left)">
                                      <p:cBhvr>
                                        <p:cTn id="64" dur="500"/>
                                        <p:tgtEl>
                                          <p:spTgt spid="316"/>
                                        </p:tgtEl>
                                      </p:cBhvr>
                                    </p:animEffect>
                                  </p:childTnLst>
                                </p:cTn>
                              </p:par>
                            </p:childTnLst>
                          </p:cTn>
                        </p:par>
                        <p:par>
                          <p:cTn id="65" fill="hold">
                            <p:stCondLst>
                              <p:cond delay="500"/>
                            </p:stCondLst>
                            <p:childTnLst>
                              <p:par>
                                <p:cTn id="66" presetID="53" presetClass="entr" presetSubtype="16" fill="hold" nodeType="afterEffect">
                                  <p:stCondLst>
                                    <p:cond delay="0"/>
                                  </p:stCondLst>
                                  <p:childTnLst>
                                    <p:set>
                                      <p:cBhvr>
                                        <p:cTn id="67" dur="1" fill="hold">
                                          <p:stCondLst>
                                            <p:cond delay="0"/>
                                          </p:stCondLst>
                                        </p:cTn>
                                        <p:tgtEl>
                                          <p:spTgt spid="321"/>
                                        </p:tgtEl>
                                        <p:attrNameLst>
                                          <p:attrName>style.visibility</p:attrName>
                                        </p:attrNameLst>
                                      </p:cBhvr>
                                      <p:to>
                                        <p:strVal val="visible"/>
                                      </p:to>
                                    </p:set>
                                    <p:anim calcmode="lin" valueType="num">
                                      <p:cBhvr>
                                        <p:cTn id="68" dur="100" fill="hold"/>
                                        <p:tgtEl>
                                          <p:spTgt spid="321"/>
                                        </p:tgtEl>
                                        <p:attrNameLst>
                                          <p:attrName>ppt_w</p:attrName>
                                        </p:attrNameLst>
                                      </p:cBhvr>
                                      <p:tavLst>
                                        <p:tav tm="0">
                                          <p:val>
                                            <p:fltVal val="0"/>
                                          </p:val>
                                        </p:tav>
                                        <p:tav tm="100000">
                                          <p:val>
                                            <p:strVal val="#ppt_w"/>
                                          </p:val>
                                        </p:tav>
                                      </p:tavLst>
                                    </p:anim>
                                    <p:anim calcmode="lin" valueType="num">
                                      <p:cBhvr>
                                        <p:cTn id="69" dur="100" fill="hold"/>
                                        <p:tgtEl>
                                          <p:spTgt spid="321"/>
                                        </p:tgtEl>
                                        <p:attrNameLst>
                                          <p:attrName>ppt_h</p:attrName>
                                        </p:attrNameLst>
                                      </p:cBhvr>
                                      <p:tavLst>
                                        <p:tav tm="0">
                                          <p:val>
                                            <p:fltVal val="0"/>
                                          </p:val>
                                        </p:tav>
                                        <p:tav tm="100000">
                                          <p:val>
                                            <p:strVal val="#ppt_h"/>
                                          </p:val>
                                        </p:tav>
                                      </p:tavLst>
                                    </p:anim>
                                    <p:animEffect transition="in" filter="fade">
                                      <p:cBhvr>
                                        <p:cTn id="70" dur="100"/>
                                        <p:tgtEl>
                                          <p:spTgt spid="321"/>
                                        </p:tgtEl>
                                      </p:cBhvr>
                                    </p:animEffect>
                                  </p:childTnLst>
                                </p:cTn>
                              </p:par>
                              <p:par>
                                <p:cTn id="71" presetID="6" presetClass="emph" presetSubtype="0" fill="hold" nodeType="withEffect">
                                  <p:stCondLst>
                                    <p:cond delay="100"/>
                                  </p:stCondLst>
                                  <p:childTnLst>
                                    <p:animScale>
                                      <p:cBhvr>
                                        <p:cTn id="72" dur="100" fill="hold"/>
                                        <p:tgtEl>
                                          <p:spTgt spid="321"/>
                                        </p:tgtEl>
                                      </p:cBhvr>
                                      <p:by x="110000" y="110000"/>
                                    </p:animScale>
                                  </p:childTnLst>
                                </p:cTn>
                              </p:par>
                              <p:par>
                                <p:cTn id="73" presetID="6" presetClass="emph" presetSubtype="0" fill="hold" nodeType="withEffect">
                                  <p:stCondLst>
                                    <p:cond delay="200"/>
                                  </p:stCondLst>
                                  <p:childTnLst>
                                    <p:animScale>
                                      <p:cBhvr>
                                        <p:cTn id="74" dur="200" fill="hold"/>
                                        <p:tgtEl>
                                          <p:spTgt spid="321"/>
                                        </p:tgtEl>
                                      </p:cBhvr>
                                      <p:by x="90000" y="90000"/>
                                    </p:animScale>
                                  </p:childTnLst>
                                </p:cTn>
                              </p:par>
                              <p:par>
                                <p:cTn id="75" presetID="6" presetClass="emph" presetSubtype="0" fill="hold" nodeType="withEffect">
                                  <p:stCondLst>
                                    <p:cond delay="400"/>
                                  </p:stCondLst>
                                  <p:childTnLst>
                                    <p:animScale>
                                      <p:cBhvr>
                                        <p:cTn id="76" dur="100" fill="hold"/>
                                        <p:tgtEl>
                                          <p:spTgt spid="321"/>
                                        </p:tgtEl>
                                      </p:cBhvr>
                                      <p:by x="105000" y="105000"/>
                                    </p:animScale>
                                  </p:childTnLst>
                                </p:cTn>
                              </p:par>
                              <p:par>
                                <p:cTn id="77" presetID="6" presetClass="emph" presetSubtype="0" fill="hold" nodeType="withEffect">
                                  <p:stCondLst>
                                    <p:cond delay="500"/>
                                  </p:stCondLst>
                                  <p:childTnLst>
                                    <p:animScale>
                                      <p:cBhvr>
                                        <p:cTn id="78" dur="200" fill="hold"/>
                                        <p:tgtEl>
                                          <p:spTgt spid="321"/>
                                        </p:tgtEl>
                                      </p:cBhvr>
                                      <p:by x="95000" y="95000"/>
                                    </p:animScale>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20"/>
                                        </p:tgtEl>
                                        <p:attrNameLst>
                                          <p:attrName>style.visibility</p:attrName>
                                        </p:attrNameLst>
                                      </p:cBhvr>
                                      <p:to>
                                        <p:strVal val="visible"/>
                                      </p:to>
                                    </p:set>
                                    <p:animEffect transition="in" filter="wipe(left)">
                                      <p:cBhvr>
                                        <p:cTn id="83" dur="500"/>
                                        <p:tgtEl>
                                          <p:spTgt spid="320"/>
                                        </p:tgtEl>
                                      </p:cBhvr>
                                    </p:animEffect>
                                  </p:childTnLst>
                                </p:cTn>
                              </p:par>
                            </p:childTnLst>
                          </p:cTn>
                        </p:par>
                        <p:par>
                          <p:cTn id="84" fill="hold">
                            <p:stCondLst>
                              <p:cond delay="500"/>
                            </p:stCondLst>
                            <p:childTnLst>
                              <p:par>
                                <p:cTn id="85" presetID="53" presetClass="entr" presetSubtype="16" fill="hold" nodeType="afterEffect">
                                  <p:stCondLst>
                                    <p:cond delay="0"/>
                                  </p:stCondLst>
                                  <p:childTnLst>
                                    <p:set>
                                      <p:cBhvr>
                                        <p:cTn id="86" dur="1" fill="hold">
                                          <p:stCondLst>
                                            <p:cond delay="0"/>
                                          </p:stCondLst>
                                        </p:cTn>
                                        <p:tgtEl>
                                          <p:spTgt spid="325"/>
                                        </p:tgtEl>
                                        <p:attrNameLst>
                                          <p:attrName>style.visibility</p:attrName>
                                        </p:attrNameLst>
                                      </p:cBhvr>
                                      <p:to>
                                        <p:strVal val="visible"/>
                                      </p:to>
                                    </p:set>
                                    <p:anim calcmode="lin" valueType="num">
                                      <p:cBhvr>
                                        <p:cTn id="87" dur="100" fill="hold"/>
                                        <p:tgtEl>
                                          <p:spTgt spid="325"/>
                                        </p:tgtEl>
                                        <p:attrNameLst>
                                          <p:attrName>ppt_w</p:attrName>
                                        </p:attrNameLst>
                                      </p:cBhvr>
                                      <p:tavLst>
                                        <p:tav tm="0">
                                          <p:val>
                                            <p:fltVal val="0"/>
                                          </p:val>
                                        </p:tav>
                                        <p:tav tm="100000">
                                          <p:val>
                                            <p:strVal val="#ppt_w"/>
                                          </p:val>
                                        </p:tav>
                                      </p:tavLst>
                                    </p:anim>
                                    <p:anim calcmode="lin" valueType="num">
                                      <p:cBhvr>
                                        <p:cTn id="88" dur="100" fill="hold"/>
                                        <p:tgtEl>
                                          <p:spTgt spid="325"/>
                                        </p:tgtEl>
                                        <p:attrNameLst>
                                          <p:attrName>ppt_h</p:attrName>
                                        </p:attrNameLst>
                                      </p:cBhvr>
                                      <p:tavLst>
                                        <p:tav tm="0">
                                          <p:val>
                                            <p:fltVal val="0"/>
                                          </p:val>
                                        </p:tav>
                                        <p:tav tm="100000">
                                          <p:val>
                                            <p:strVal val="#ppt_h"/>
                                          </p:val>
                                        </p:tav>
                                      </p:tavLst>
                                    </p:anim>
                                    <p:animEffect transition="in" filter="fade">
                                      <p:cBhvr>
                                        <p:cTn id="89" dur="100"/>
                                        <p:tgtEl>
                                          <p:spTgt spid="325"/>
                                        </p:tgtEl>
                                      </p:cBhvr>
                                    </p:animEffect>
                                  </p:childTnLst>
                                </p:cTn>
                              </p:par>
                              <p:par>
                                <p:cTn id="90" presetID="6" presetClass="emph" presetSubtype="0" fill="hold" nodeType="withEffect">
                                  <p:stCondLst>
                                    <p:cond delay="100"/>
                                  </p:stCondLst>
                                  <p:childTnLst>
                                    <p:animScale>
                                      <p:cBhvr>
                                        <p:cTn id="91" dur="100" fill="hold"/>
                                        <p:tgtEl>
                                          <p:spTgt spid="325"/>
                                        </p:tgtEl>
                                      </p:cBhvr>
                                      <p:by x="110000" y="110000"/>
                                    </p:animScale>
                                  </p:childTnLst>
                                </p:cTn>
                              </p:par>
                              <p:par>
                                <p:cTn id="92" presetID="6" presetClass="emph" presetSubtype="0" fill="hold" nodeType="withEffect">
                                  <p:stCondLst>
                                    <p:cond delay="200"/>
                                  </p:stCondLst>
                                  <p:childTnLst>
                                    <p:animScale>
                                      <p:cBhvr>
                                        <p:cTn id="93" dur="200" fill="hold"/>
                                        <p:tgtEl>
                                          <p:spTgt spid="325"/>
                                        </p:tgtEl>
                                      </p:cBhvr>
                                      <p:by x="90000" y="90000"/>
                                    </p:animScale>
                                  </p:childTnLst>
                                </p:cTn>
                              </p:par>
                              <p:par>
                                <p:cTn id="94" presetID="6" presetClass="emph" presetSubtype="0" fill="hold" nodeType="withEffect">
                                  <p:stCondLst>
                                    <p:cond delay="400"/>
                                  </p:stCondLst>
                                  <p:childTnLst>
                                    <p:animScale>
                                      <p:cBhvr>
                                        <p:cTn id="95" dur="100" fill="hold"/>
                                        <p:tgtEl>
                                          <p:spTgt spid="325"/>
                                        </p:tgtEl>
                                      </p:cBhvr>
                                      <p:by x="105000" y="105000"/>
                                    </p:animScale>
                                  </p:childTnLst>
                                </p:cTn>
                              </p:par>
                              <p:par>
                                <p:cTn id="96" presetID="6" presetClass="emph" presetSubtype="0" fill="hold" nodeType="withEffect">
                                  <p:stCondLst>
                                    <p:cond delay="500"/>
                                  </p:stCondLst>
                                  <p:childTnLst>
                                    <p:animScale>
                                      <p:cBhvr>
                                        <p:cTn id="97" dur="200" fill="hold"/>
                                        <p:tgtEl>
                                          <p:spTgt spid="325"/>
                                        </p:tgtEl>
                                      </p:cBhvr>
                                      <p:by x="95000" y="95000"/>
                                    </p:animScale>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24"/>
                                        </p:tgtEl>
                                        <p:attrNameLst>
                                          <p:attrName>style.visibility</p:attrName>
                                        </p:attrNameLst>
                                      </p:cBhvr>
                                      <p:to>
                                        <p:strVal val="visible"/>
                                      </p:to>
                                    </p:set>
                                    <p:animEffect transition="in" filter="wipe(left)">
                                      <p:cBhvr>
                                        <p:cTn id="102" dur="500"/>
                                        <p:tgtEl>
                                          <p:spTgt spid="324"/>
                                        </p:tgtEl>
                                      </p:cBhvr>
                                    </p:animEffect>
                                  </p:childTnLst>
                                </p:cTn>
                              </p:par>
                            </p:childTnLst>
                          </p:cTn>
                        </p:par>
                        <p:par>
                          <p:cTn id="103" fill="hold">
                            <p:stCondLst>
                              <p:cond delay="500"/>
                            </p:stCondLst>
                            <p:childTnLst>
                              <p:par>
                                <p:cTn id="104" presetID="53" presetClass="entr" presetSubtype="16" fill="hold" nodeType="afterEffect">
                                  <p:stCondLst>
                                    <p:cond delay="0"/>
                                  </p:stCondLst>
                                  <p:childTnLst>
                                    <p:set>
                                      <p:cBhvr>
                                        <p:cTn id="105" dur="1" fill="hold">
                                          <p:stCondLst>
                                            <p:cond delay="0"/>
                                          </p:stCondLst>
                                        </p:cTn>
                                        <p:tgtEl>
                                          <p:spTgt spid="329"/>
                                        </p:tgtEl>
                                        <p:attrNameLst>
                                          <p:attrName>style.visibility</p:attrName>
                                        </p:attrNameLst>
                                      </p:cBhvr>
                                      <p:to>
                                        <p:strVal val="visible"/>
                                      </p:to>
                                    </p:set>
                                    <p:anim calcmode="lin" valueType="num">
                                      <p:cBhvr>
                                        <p:cTn id="106" dur="100" fill="hold"/>
                                        <p:tgtEl>
                                          <p:spTgt spid="329"/>
                                        </p:tgtEl>
                                        <p:attrNameLst>
                                          <p:attrName>ppt_w</p:attrName>
                                        </p:attrNameLst>
                                      </p:cBhvr>
                                      <p:tavLst>
                                        <p:tav tm="0">
                                          <p:val>
                                            <p:fltVal val="0"/>
                                          </p:val>
                                        </p:tav>
                                        <p:tav tm="100000">
                                          <p:val>
                                            <p:strVal val="#ppt_w"/>
                                          </p:val>
                                        </p:tav>
                                      </p:tavLst>
                                    </p:anim>
                                    <p:anim calcmode="lin" valueType="num">
                                      <p:cBhvr>
                                        <p:cTn id="107" dur="100" fill="hold"/>
                                        <p:tgtEl>
                                          <p:spTgt spid="329"/>
                                        </p:tgtEl>
                                        <p:attrNameLst>
                                          <p:attrName>ppt_h</p:attrName>
                                        </p:attrNameLst>
                                      </p:cBhvr>
                                      <p:tavLst>
                                        <p:tav tm="0">
                                          <p:val>
                                            <p:fltVal val="0"/>
                                          </p:val>
                                        </p:tav>
                                        <p:tav tm="100000">
                                          <p:val>
                                            <p:strVal val="#ppt_h"/>
                                          </p:val>
                                        </p:tav>
                                      </p:tavLst>
                                    </p:anim>
                                    <p:animEffect transition="in" filter="fade">
                                      <p:cBhvr>
                                        <p:cTn id="108" dur="100"/>
                                        <p:tgtEl>
                                          <p:spTgt spid="329"/>
                                        </p:tgtEl>
                                      </p:cBhvr>
                                    </p:animEffect>
                                  </p:childTnLst>
                                </p:cTn>
                              </p:par>
                              <p:par>
                                <p:cTn id="109" presetID="6" presetClass="emph" presetSubtype="0" fill="hold" nodeType="withEffect">
                                  <p:stCondLst>
                                    <p:cond delay="100"/>
                                  </p:stCondLst>
                                  <p:childTnLst>
                                    <p:animScale>
                                      <p:cBhvr>
                                        <p:cTn id="110" dur="100" fill="hold"/>
                                        <p:tgtEl>
                                          <p:spTgt spid="329"/>
                                        </p:tgtEl>
                                      </p:cBhvr>
                                      <p:by x="110000" y="110000"/>
                                    </p:animScale>
                                  </p:childTnLst>
                                </p:cTn>
                              </p:par>
                              <p:par>
                                <p:cTn id="111" presetID="6" presetClass="emph" presetSubtype="0" fill="hold" nodeType="withEffect">
                                  <p:stCondLst>
                                    <p:cond delay="200"/>
                                  </p:stCondLst>
                                  <p:childTnLst>
                                    <p:animScale>
                                      <p:cBhvr>
                                        <p:cTn id="112" dur="200" fill="hold"/>
                                        <p:tgtEl>
                                          <p:spTgt spid="329"/>
                                        </p:tgtEl>
                                      </p:cBhvr>
                                      <p:by x="90000" y="90000"/>
                                    </p:animScale>
                                  </p:childTnLst>
                                </p:cTn>
                              </p:par>
                              <p:par>
                                <p:cTn id="113" presetID="6" presetClass="emph" presetSubtype="0" fill="hold" nodeType="withEffect">
                                  <p:stCondLst>
                                    <p:cond delay="400"/>
                                  </p:stCondLst>
                                  <p:childTnLst>
                                    <p:animScale>
                                      <p:cBhvr>
                                        <p:cTn id="114" dur="100" fill="hold"/>
                                        <p:tgtEl>
                                          <p:spTgt spid="329"/>
                                        </p:tgtEl>
                                      </p:cBhvr>
                                      <p:by x="105000" y="105000"/>
                                    </p:animScale>
                                  </p:childTnLst>
                                </p:cTn>
                              </p:par>
                              <p:par>
                                <p:cTn id="115" presetID="6" presetClass="emph" presetSubtype="0" fill="hold" nodeType="withEffect">
                                  <p:stCondLst>
                                    <p:cond delay="500"/>
                                  </p:stCondLst>
                                  <p:childTnLst>
                                    <p:animScale>
                                      <p:cBhvr>
                                        <p:cTn id="116" dur="200" fill="hold"/>
                                        <p:tgtEl>
                                          <p:spTgt spid="329"/>
                                        </p:tgtEl>
                                      </p:cBhvr>
                                      <p:by x="95000" y="95000"/>
                                    </p:animScale>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28"/>
                                        </p:tgtEl>
                                        <p:attrNameLst>
                                          <p:attrName>style.visibility</p:attrName>
                                        </p:attrNameLst>
                                      </p:cBhvr>
                                      <p:to>
                                        <p:strVal val="visible"/>
                                      </p:to>
                                    </p:set>
                                    <p:animEffect transition="in" filter="wipe(left)">
                                      <p:cBhvr>
                                        <p:cTn id="121"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2" grpId="0"/>
      <p:bldP spid="316" grpId="0"/>
      <p:bldP spid="320" grpId="0"/>
      <p:bldP spid="324" grpId="0"/>
      <p:bldP spid="3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31" name="MH_Other_1"/>
          <p:cNvSpPr/>
          <p:nvPr>
            <p:custDataLst>
              <p:tags r:id="rId2"/>
            </p:custDataLst>
          </p:nvPr>
        </p:nvSpPr>
        <p:spPr>
          <a:xfrm>
            <a:off x="3883025" y="1585337"/>
            <a:ext cx="996554" cy="282178"/>
          </a:xfrm>
          <a:prstGeom prst="roundRect">
            <a:avLst>
              <a:gd name="adj" fmla="val 50000"/>
            </a:avLst>
          </a:prstGeom>
          <a:solidFill>
            <a:srgbClr val="C80A2A"/>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i="1">
              <a:solidFill>
                <a:schemeClr val="tx1">
                  <a:lumMod val="65000"/>
                  <a:lumOff val="35000"/>
                </a:schemeClr>
              </a:solidFill>
              <a:cs typeface="+mn-ea"/>
              <a:sym typeface="+mn-lt"/>
            </a:endParaRPr>
          </a:p>
        </p:txBody>
      </p:sp>
      <p:sp>
        <p:nvSpPr>
          <p:cNvPr id="32" name="MH_Other_2"/>
          <p:cNvSpPr/>
          <p:nvPr>
            <p:custDataLst>
              <p:tags r:id="rId3"/>
            </p:custDataLst>
          </p:nvPr>
        </p:nvSpPr>
        <p:spPr>
          <a:xfrm>
            <a:off x="3902076" y="1607959"/>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dirty="0">
                <a:solidFill>
                  <a:srgbClr val="C80A2A"/>
                </a:solidFill>
                <a:cs typeface="+mn-ea"/>
                <a:sym typeface="+mn-lt"/>
              </a:rPr>
              <a:t>01</a:t>
            </a:r>
            <a:endParaRPr lang="zh-CN" altLang="en-US" sz="1050" i="1" dirty="0">
              <a:solidFill>
                <a:srgbClr val="C80A2A"/>
              </a:solidFill>
              <a:cs typeface="+mn-ea"/>
              <a:sym typeface="+mn-lt"/>
            </a:endParaRPr>
          </a:p>
        </p:txBody>
      </p:sp>
      <p:sp>
        <p:nvSpPr>
          <p:cNvPr id="33" name="MH_Other_3"/>
          <p:cNvSpPr/>
          <p:nvPr>
            <p:custDataLst>
              <p:tags r:id="rId4"/>
            </p:custDataLst>
          </p:nvPr>
        </p:nvSpPr>
        <p:spPr>
          <a:xfrm flipH="1">
            <a:off x="3883025" y="2167551"/>
            <a:ext cx="996554" cy="282179"/>
          </a:xfrm>
          <a:prstGeom prst="roundRect">
            <a:avLst>
              <a:gd name="adj" fmla="val 50000"/>
            </a:avLst>
          </a:prstGeom>
          <a:solidFill>
            <a:srgbClr val="108887"/>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i="1">
              <a:solidFill>
                <a:schemeClr val="tx1">
                  <a:lumMod val="65000"/>
                  <a:lumOff val="35000"/>
                </a:schemeClr>
              </a:solidFill>
              <a:cs typeface="+mn-ea"/>
              <a:sym typeface="+mn-lt"/>
            </a:endParaRPr>
          </a:p>
        </p:txBody>
      </p:sp>
      <p:sp>
        <p:nvSpPr>
          <p:cNvPr id="34" name="MH_Other_4"/>
          <p:cNvSpPr/>
          <p:nvPr>
            <p:custDataLst>
              <p:tags r:id="rId5"/>
            </p:custDataLst>
          </p:nvPr>
        </p:nvSpPr>
        <p:spPr>
          <a:xfrm flipH="1">
            <a:off x="4625976" y="2190175"/>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a:solidFill>
                  <a:srgbClr val="C80A2A"/>
                </a:solidFill>
                <a:cs typeface="+mn-ea"/>
                <a:sym typeface="+mn-lt"/>
              </a:rPr>
              <a:t>02</a:t>
            </a:r>
            <a:endParaRPr lang="zh-CN" altLang="en-US" sz="1050" i="1">
              <a:solidFill>
                <a:srgbClr val="C80A2A"/>
              </a:solidFill>
              <a:cs typeface="+mn-ea"/>
              <a:sym typeface="+mn-lt"/>
            </a:endParaRPr>
          </a:p>
        </p:txBody>
      </p:sp>
      <p:sp>
        <p:nvSpPr>
          <p:cNvPr id="35" name="MH_Other_5"/>
          <p:cNvSpPr/>
          <p:nvPr>
            <p:custDataLst>
              <p:tags r:id="rId6"/>
            </p:custDataLst>
          </p:nvPr>
        </p:nvSpPr>
        <p:spPr>
          <a:xfrm>
            <a:off x="3883025" y="2749768"/>
            <a:ext cx="996554" cy="282178"/>
          </a:xfrm>
          <a:prstGeom prst="roundRect">
            <a:avLst>
              <a:gd name="adj" fmla="val 50000"/>
            </a:avLst>
          </a:prstGeom>
          <a:solidFill>
            <a:srgbClr val="D8783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i="1">
              <a:solidFill>
                <a:schemeClr val="tx1">
                  <a:lumMod val="65000"/>
                  <a:lumOff val="35000"/>
                </a:schemeClr>
              </a:solidFill>
              <a:cs typeface="+mn-ea"/>
              <a:sym typeface="+mn-lt"/>
            </a:endParaRPr>
          </a:p>
        </p:txBody>
      </p:sp>
      <p:sp>
        <p:nvSpPr>
          <p:cNvPr id="36" name="MH_Other_6"/>
          <p:cNvSpPr/>
          <p:nvPr>
            <p:custDataLst>
              <p:tags r:id="rId7"/>
            </p:custDataLst>
          </p:nvPr>
        </p:nvSpPr>
        <p:spPr>
          <a:xfrm>
            <a:off x="3902076" y="2773581"/>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a:solidFill>
                  <a:srgbClr val="C80A2A"/>
                </a:solidFill>
                <a:cs typeface="+mn-ea"/>
                <a:sym typeface="+mn-lt"/>
              </a:rPr>
              <a:t>03</a:t>
            </a:r>
            <a:endParaRPr lang="zh-CN" altLang="en-US" sz="1050" i="1">
              <a:solidFill>
                <a:srgbClr val="C80A2A"/>
              </a:solidFill>
              <a:cs typeface="+mn-ea"/>
              <a:sym typeface="+mn-lt"/>
            </a:endParaRPr>
          </a:p>
        </p:txBody>
      </p:sp>
      <p:sp>
        <p:nvSpPr>
          <p:cNvPr id="37" name="MH_Other_7"/>
          <p:cNvSpPr/>
          <p:nvPr>
            <p:custDataLst>
              <p:tags r:id="rId8"/>
            </p:custDataLst>
          </p:nvPr>
        </p:nvSpPr>
        <p:spPr>
          <a:xfrm flipH="1">
            <a:off x="3883025" y="3333175"/>
            <a:ext cx="996554" cy="282178"/>
          </a:xfrm>
          <a:prstGeom prst="roundRect">
            <a:avLst>
              <a:gd name="adj" fmla="val 50000"/>
            </a:avLst>
          </a:prstGeom>
          <a:solidFill>
            <a:srgbClr val="2297CD"/>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i="1">
              <a:solidFill>
                <a:schemeClr val="tx1">
                  <a:lumMod val="65000"/>
                  <a:lumOff val="35000"/>
                </a:schemeClr>
              </a:solidFill>
              <a:cs typeface="+mn-ea"/>
              <a:sym typeface="+mn-lt"/>
            </a:endParaRPr>
          </a:p>
        </p:txBody>
      </p:sp>
      <p:sp>
        <p:nvSpPr>
          <p:cNvPr id="38" name="MH_Other_8"/>
          <p:cNvSpPr/>
          <p:nvPr>
            <p:custDataLst>
              <p:tags r:id="rId9"/>
            </p:custDataLst>
          </p:nvPr>
        </p:nvSpPr>
        <p:spPr>
          <a:xfrm flipH="1">
            <a:off x="4625976" y="3355796"/>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a:solidFill>
                  <a:srgbClr val="C80A2A"/>
                </a:solidFill>
                <a:cs typeface="+mn-ea"/>
                <a:sym typeface="+mn-lt"/>
              </a:rPr>
              <a:t>04</a:t>
            </a:r>
            <a:endParaRPr lang="zh-CN" altLang="en-US" sz="1050" i="1">
              <a:solidFill>
                <a:srgbClr val="C80A2A"/>
              </a:solidFill>
              <a:cs typeface="+mn-ea"/>
              <a:sym typeface="+mn-lt"/>
            </a:endParaRPr>
          </a:p>
        </p:txBody>
      </p:sp>
      <p:grpSp>
        <p:nvGrpSpPr>
          <p:cNvPr id="39" name="组合 38"/>
          <p:cNvGrpSpPr/>
          <p:nvPr/>
        </p:nvGrpSpPr>
        <p:grpSpPr>
          <a:xfrm>
            <a:off x="5004842" y="1342834"/>
            <a:ext cx="2619807" cy="709183"/>
            <a:chOff x="7635512" y="3321803"/>
            <a:chExt cx="3493076" cy="945579"/>
          </a:xfrm>
        </p:grpSpPr>
        <p:sp>
          <p:nvSpPr>
            <p:cNvPr id="40" name="矩形 39"/>
            <p:cNvSpPr/>
            <p:nvPr/>
          </p:nvSpPr>
          <p:spPr>
            <a:xfrm>
              <a:off x="7727480" y="3740057"/>
              <a:ext cx="3401108" cy="527325"/>
            </a:xfrm>
            <a:prstGeom prst="rect">
              <a:avLst/>
            </a:prstGeom>
          </p:spPr>
          <p:txBody>
            <a:bodyPr wrap="square">
              <a:spAutoFit/>
              <a:scene3d>
                <a:camera prst="orthographicFront"/>
                <a:lightRig rig="threePt" dir="t"/>
              </a:scene3d>
              <a:sp3d contourW="12700"/>
            </a:bodyPr>
            <a:lstStyle/>
            <a:p>
              <a:pPr>
                <a:lnSpc>
                  <a:spcPct val="125000"/>
                </a:lnSpc>
              </a:pPr>
              <a:r>
                <a:rPr lang="zh-CN" altLang="en-US" sz="790" dirty="0">
                  <a:solidFill>
                    <a:schemeClr val="tx1">
                      <a:lumMod val="75000"/>
                      <a:lumOff val="25000"/>
                    </a:schemeClr>
                  </a:solidFill>
                  <a:latin typeface="+mn-lt"/>
                  <a:ea typeface="+mn-ea"/>
                  <a:cs typeface="+mn-ea"/>
                  <a:sym typeface="+mn-lt"/>
                </a:rPr>
                <a:t>用户可以在投影仪或者计算机上进行演示也可以将演示文稿打印出来制作成胶片用户可以在投影仪</a:t>
              </a:r>
            </a:p>
          </p:txBody>
        </p:sp>
        <p:sp>
          <p:nvSpPr>
            <p:cNvPr id="41" name="矩形 40"/>
            <p:cNvSpPr/>
            <p:nvPr/>
          </p:nvSpPr>
          <p:spPr>
            <a:xfrm>
              <a:off x="7635512" y="3321803"/>
              <a:ext cx="2050552" cy="48312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80A2A"/>
                  </a:solidFill>
                  <a:latin typeface="+mn-lt"/>
                  <a:ea typeface="+mn-ea"/>
                  <a:cs typeface="+mn-ea"/>
                  <a:sym typeface="+mn-lt"/>
                </a:rPr>
                <a:t>诚邀联合主办</a:t>
              </a:r>
            </a:p>
          </p:txBody>
        </p:sp>
      </p:grpSp>
      <p:grpSp>
        <p:nvGrpSpPr>
          <p:cNvPr id="42" name="组合 41"/>
          <p:cNvGrpSpPr/>
          <p:nvPr/>
        </p:nvGrpSpPr>
        <p:grpSpPr>
          <a:xfrm>
            <a:off x="5073818" y="2500541"/>
            <a:ext cx="2550831" cy="716508"/>
            <a:chOff x="7727480" y="3312036"/>
            <a:chExt cx="3401108" cy="955344"/>
          </a:xfrm>
        </p:grpSpPr>
        <p:sp>
          <p:nvSpPr>
            <p:cNvPr id="43" name="矩形 42"/>
            <p:cNvSpPr/>
            <p:nvPr/>
          </p:nvSpPr>
          <p:spPr>
            <a:xfrm>
              <a:off x="7727480" y="3740056"/>
              <a:ext cx="3401108" cy="527324"/>
            </a:xfrm>
            <a:prstGeom prst="rect">
              <a:avLst/>
            </a:prstGeom>
          </p:spPr>
          <p:txBody>
            <a:bodyPr wrap="square">
              <a:spAutoFit/>
              <a:scene3d>
                <a:camera prst="orthographicFront"/>
                <a:lightRig rig="threePt" dir="t"/>
              </a:scene3d>
              <a:sp3d contourW="12700"/>
            </a:bodyPr>
            <a:lstStyle/>
            <a:p>
              <a:pPr>
                <a:lnSpc>
                  <a:spcPct val="125000"/>
                </a:lnSpc>
              </a:pPr>
              <a:r>
                <a:rPr lang="zh-CN" altLang="en-US" sz="790" dirty="0">
                  <a:solidFill>
                    <a:schemeClr val="tx1">
                      <a:lumMod val="75000"/>
                      <a:lumOff val="25000"/>
                    </a:schemeClr>
                  </a:solidFill>
                  <a:latin typeface="+mn-lt"/>
                  <a:ea typeface="+mn-ea"/>
                  <a:cs typeface="+mn-ea"/>
                  <a:sym typeface="+mn-lt"/>
                </a:rPr>
                <a:t>用户可以在投影仪或者计算机上进行演示也可以将演示文稿打印出来制作成胶片用户可以在投影仪</a:t>
              </a:r>
            </a:p>
          </p:txBody>
        </p:sp>
        <p:sp>
          <p:nvSpPr>
            <p:cNvPr id="44" name="矩形 43"/>
            <p:cNvSpPr/>
            <p:nvPr/>
          </p:nvSpPr>
          <p:spPr>
            <a:xfrm>
              <a:off x="7727480" y="3312036"/>
              <a:ext cx="2050552" cy="48312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80A2A"/>
                  </a:solidFill>
                  <a:latin typeface="+mn-lt"/>
                  <a:ea typeface="+mn-ea"/>
                  <a:cs typeface="+mn-ea"/>
                  <a:sym typeface="+mn-lt"/>
                </a:rPr>
                <a:t>友情邀请</a:t>
              </a:r>
            </a:p>
          </p:txBody>
        </p:sp>
      </p:grpSp>
      <p:grpSp>
        <p:nvGrpSpPr>
          <p:cNvPr id="45" name="组合 44"/>
          <p:cNvGrpSpPr/>
          <p:nvPr/>
        </p:nvGrpSpPr>
        <p:grpSpPr>
          <a:xfrm>
            <a:off x="1044402" y="1924473"/>
            <a:ext cx="2592289" cy="705690"/>
            <a:chOff x="7727480" y="3326460"/>
            <a:chExt cx="3456385" cy="940922"/>
          </a:xfrm>
        </p:grpSpPr>
        <p:sp>
          <p:nvSpPr>
            <p:cNvPr id="46" name="矩形 45"/>
            <p:cNvSpPr/>
            <p:nvPr/>
          </p:nvSpPr>
          <p:spPr>
            <a:xfrm>
              <a:off x="7727480" y="3740057"/>
              <a:ext cx="3401108" cy="527325"/>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790" dirty="0">
                  <a:solidFill>
                    <a:schemeClr val="tx1">
                      <a:lumMod val="75000"/>
                      <a:lumOff val="25000"/>
                    </a:schemeClr>
                  </a:solidFill>
                  <a:latin typeface="+mn-lt"/>
                  <a:ea typeface="+mn-ea"/>
                  <a:cs typeface="+mn-ea"/>
                  <a:sym typeface="+mn-lt"/>
                </a:rPr>
                <a:t>用户可以在投影仪或者计算机上进行演示也可以将演示文稿打印出来制作成胶片用户可以在投影仪</a:t>
              </a:r>
            </a:p>
          </p:txBody>
        </p:sp>
        <p:sp>
          <p:nvSpPr>
            <p:cNvPr id="47" name="矩形 46"/>
            <p:cNvSpPr/>
            <p:nvPr/>
          </p:nvSpPr>
          <p:spPr>
            <a:xfrm>
              <a:off x="9133313" y="3326460"/>
              <a:ext cx="2050552" cy="4831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80A2A"/>
                  </a:solidFill>
                  <a:latin typeface="+mn-lt"/>
                  <a:ea typeface="+mn-ea"/>
                  <a:cs typeface="+mn-ea"/>
                  <a:sym typeface="+mn-lt"/>
                </a:rPr>
                <a:t>招募协办单位</a:t>
              </a:r>
            </a:p>
          </p:txBody>
        </p:sp>
      </p:grpSp>
      <p:grpSp>
        <p:nvGrpSpPr>
          <p:cNvPr id="48" name="组合 47"/>
          <p:cNvGrpSpPr/>
          <p:nvPr/>
        </p:nvGrpSpPr>
        <p:grpSpPr>
          <a:xfrm>
            <a:off x="1044402" y="3076598"/>
            <a:ext cx="2550831" cy="723255"/>
            <a:chOff x="7727480" y="3303041"/>
            <a:chExt cx="3401108" cy="964342"/>
          </a:xfrm>
        </p:grpSpPr>
        <p:sp>
          <p:nvSpPr>
            <p:cNvPr id="49" name="矩形 48"/>
            <p:cNvSpPr/>
            <p:nvPr/>
          </p:nvSpPr>
          <p:spPr>
            <a:xfrm>
              <a:off x="7727480" y="3740058"/>
              <a:ext cx="3401108" cy="527325"/>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790" dirty="0">
                  <a:solidFill>
                    <a:schemeClr val="tx1">
                      <a:lumMod val="75000"/>
                      <a:lumOff val="25000"/>
                    </a:schemeClr>
                  </a:solidFill>
                  <a:latin typeface="+mn-lt"/>
                  <a:ea typeface="+mn-ea"/>
                  <a:cs typeface="+mn-ea"/>
                  <a:sym typeface="+mn-lt"/>
                </a:rPr>
                <a:t>用户可以在投影仪或者计算机上进行演示也可以将演示文稿打印出来制作成胶片用户可以在投影仪</a:t>
              </a:r>
            </a:p>
          </p:txBody>
        </p:sp>
        <p:sp>
          <p:nvSpPr>
            <p:cNvPr id="50" name="矩形 49"/>
            <p:cNvSpPr/>
            <p:nvPr/>
          </p:nvSpPr>
          <p:spPr>
            <a:xfrm>
              <a:off x="9078036" y="3303041"/>
              <a:ext cx="2050552" cy="4831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80A2A"/>
                  </a:solidFill>
                  <a:latin typeface="+mn-lt"/>
                  <a:ea typeface="+mn-ea"/>
                  <a:cs typeface="+mn-ea"/>
                  <a:sym typeface="+mn-lt"/>
                </a:rPr>
                <a:t>招募冠名企业</a:t>
              </a:r>
            </a:p>
          </p:txBody>
        </p:sp>
      </p:grpSp>
      <p:sp>
        <p:nvSpPr>
          <p:cNvPr id="51" name="MH_Other_5"/>
          <p:cNvSpPr/>
          <p:nvPr>
            <p:custDataLst>
              <p:tags r:id="rId10"/>
            </p:custDataLst>
          </p:nvPr>
        </p:nvSpPr>
        <p:spPr>
          <a:xfrm>
            <a:off x="3883025" y="3905468"/>
            <a:ext cx="996554" cy="282178"/>
          </a:xfrm>
          <a:prstGeom prst="roundRect">
            <a:avLst>
              <a:gd name="adj" fmla="val 50000"/>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i="1">
              <a:solidFill>
                <a:schemeClr val="tx1">
                  <a:lumMod val="65000"/>
                  <a:lumOff val="35000"/>
                </a:schemeClr>
              </a:solidFill>
              <a:cs typeface="+mn-ea"/>
              <a:sym typeface="+mn-lt"/>
            </a:endParaRPr>
          </a:p>
        </p:txBody>
      </p:sp>
      <p:sp>
        <p:nvSpPr>
          <p:cNvPr id="52" name="MH_Other_6"/>
          <p:cNvSpPr/>
          <p:nvPr>
            <p:custDataLst>
              <p:tags r:id="rId11"/>
            </p:custDataLst>
          </p:nvPr>
        </p:nvSpPr>
        <p:spPr>
          <a:xfrm>
            <a:off x="3902076" y="3929281"/>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a:solidFill>
                  <a:srgbClr val="C80A2A"/>
                </a:solidFill>
                <a:cs typeface="+mn-ea"/>
                <a:sym typeface="+mn-lt"/>
              </a:rPr>
              <a:t>03</a:t>
            </a:r>
            <a:endParaRPr lang="zh-CN" altLang="en-US" sz="1050" i="1">
              <a:solidFill>
                <a:srgbClr val="C80A2A"/>
              </a:solidFill>
              <a:cs typeface="+mn-ea"/>
              <a:sym typeface="+mn-lt"/>
            </a:endParaRPr>
          </a:p>
        </p:txBody>
      </p:sp>
      <p:grpSp>
        <p:nvGrpSpPr>
          <p:cNvPr id="53" name="组合 52"/>
          <p:cNvGrpSpPr/>
          <p:nvPr/>
        </p:nvGrpSpPr>
        <p:grpSpPr>
          <a:xfrm>
            <a:off x="5073818" y="3652667"/>
            <a:ext cx="2550831" cy="720081"/>
            <a:chOff x="7727480" y="3307272"/>
            <a:chExt cx="3401108" cy="960108"/>
          </a:xfrm>
        </p:grpSpPr>
        <p:sp>
          <p:nvSpPr>
            <p:cNvPr id="54" name="矩形 53"/>
            <p:cNvSpPr/>
            <p:nvPr/>
          </p:nvSpPr>
          <p:spPr>
            <a:xfrm>
              <a:off x="7727480" y="3740056"/>
              <a:ext cx="3401108" cy="527324"/>
            </a:xfrm>
            <a:prstGeom prst="rect">
              <a:avLst/>
            </a:prstGeom>
          </p:spPr>
          <p:txBody>
            <a:bodyPr wrap="square">
              <a:spAutoFit/>
              <a:scene3d>
                <a:camera prst="orthographicFront"/>
                <a:lightRig rig="threePt" dir="t"/>
              </a:scene3d>
              <a:sp3d contourW="12700"/>
            </a:bodyPr>
            <a:lstStyle/>
            <a:p>
              <a:pPr>
                <a:lnSpc>
                  <a:spcPct val="125000"/>
                </a:lnSpc>
              </a:pPr>
              <a:r>
                <a:rPr lang="zh-CN" altLang="en-US" sz="790" dirty="0">
                  <a:solidFill>
                    <a:schemeClr val="tx1">
                      <a:lumMod val="75000"/>
                      <a:lumOff val="25000"/>
                    </a:schemeClr>
                  </a:solidFill>
                  <a:latin typeface="+mn-lt"/>
                  <a:ea typeface="+mn-ea"/>
                  <a:cs typeface="+mn-ea"/>
                  <a:sym typeface="+mn-lt"/>
                </a:rPr>
                <a:t>用户可以在投影仪或者计算机上进行演示也可以将演示文稿打印出来制作成胶片用户可以在投影仪</a:t>
              </a:r>
            </a:p>
          </p:txBody>
        </p:sp>
        <p:sp>
          <p:nvSpPr>
            <p:cNvPr id="55" name="矩形 54"/>
            <p:cNvSpPr/>
            <p:nvPr/>
          </p:nvSpPr>
          <p:spPr>
            <a:xfrm>
              <a:off x="7727480" y="3307272"/>
              <a:ext cx="2050552" cy="48312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80A2A"/>
                  </a:solidFill>
                  <a:latin typeface="+mn-lt"/>
                  <a:ea typeface="+mn-ea"/>
                  <a:cs typeface="+mn-ea"/>
                  <a:sym typeface="+mn-lt"/>
                </a:rPr>
                <a:t>诚邀媒体专访</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 presetClass="entr" presetSubtype="8"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0-#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1+#ppt_w/2"/>
                                          </p:val>
                                        </p:tav>
                                        <p:tav tm="100000">
                                          <p:val>
                                            <p:strVal val="#ppt_x"/>
                                          </p:val>
                                        </p:tav>
                                      </p:tavLst>
                                    </p:anim>
                                    <p:anim calcmode="lin" valueType="num">
                                      <p:cBhvr additive="base">
                                        <p:cTn id="67" dur="500" fill="hold"/>
                                        <p:tgtEl>
                                          <p:spTgt spid="39"/>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500" fill="hold"/>
                                        <p:tgtEl>
                                          <p:spTgt spid="42"/>
                                        </p:tgtEl>
                                        <p:attrNameLst>
                                          <p:attrName>ppt_x</p:attrName>
                                        </p:attrNameLst>
                                      </p:cBhvr>
                                      <p:tavLst>
                                        <p:tav tm="0">
                                          <p:val>
                                            <p:strVal val="1+#ppt_w/2"/>
                                          </p:val>
                                        </p:tav>
                                        <p:tav tm="100000">
                                          <p:val>
                                            <p:strVal val="#ppt_x"/>
                                          </p:val>
                                        </p:tav>
                                      </p:tavLst>
                                    </p:anim>
                                    <p:anim calcmode="lin" valueType="num">
                                      <p:cBhvr additive="base">
                                        <p:cTn id="71" dur="500" fill="hold"/>
                                        <p:tgtEl>
                                          <p:spTgt spid="42"/>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1+#ppt_w/2"/>
                                          </p:val>
                                        </p:tav>
                                        <p:tav tm="100000">
                                          <p:val>
                                            <p:strVal val="#ppt_x"/>
                                          </p:val>
                                        </p:tav>
                                      </p:tavLst>
                                    </p:anim>
                                    <p:anim calcmode="lin" valueType="num">
                                      <p:cBhvr additive="base">
                                        <p:cTn id="75"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5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9"/>
          <p:cNvSpPr txBox="1"/>
          <p:nvPr/>
        </p:nvSpPr>
        <p:spPr>
          <a:xfrm>
            <a:off x="2988618" y="2727507"/>
            <a:ext cx="3173818" cy="277085"/>
          </a:xfrm>
          <a:prstGeom prst="rect">
            <a:avLst/>
          </a:prstGeom>
          <a:noFill/>
        </p:spPr>
        <p:txBody>
          <a:bodyPr wrap="square" lIns="0" tIns="0" rIns="0" bIns="0" rtlCol="0">
            <a:spAutoFit/>
          </a:bodyPr>
          <a:lstStyle/>
          <a:p>
            <a:pPr algn="ctr"/>
            <a:r>
              <a:rPr lang="zh-CN" altLang="en-US" b="1" dirty="0">
                <a:solidFill>
                  <a:srgbClr val="C80A2A"/>
                </a:solidFill>
                <a:latin typeface="+mn-lt"/>
                <a:ea typeface="+mn-ea"/>
                <a:cs typeface="+mn-ea"/>
                <a:sym typeface="+mn-lt"/>
              </a:rPr>
              <a:t>场地要求</a:t>
            </a:r>
          </a:p>
        </p:txBody>
      </p:sp>
      <p:sp>
        <p:nvSpPr>
          <p:cNvPr id="36" name="TextBox 19"/>
          <p:cNvSpPr txBox="1"/>
          <p:nvPr/>
        </p:nvSpPr>
        <p:spPr>
          <a:xfrm>
            <a:off x="3060626" y="3879635"/>
            <a:ext cx="3173818" cy="277085"/>
          </a:xfrm>
          <a:prstGeom prst="rect">
            <a:avLst/>
          </a:prstGeom>
          <a:noFill/>
        </p:spPr>
        <p:txBody>
          <a:bodyPr wrap="square" lIns="0" tIns="0" rIns="0" bIns="0" rtlCol="0">
            <a:spAutoFit/>
          </a:bodyPr>
          <a:lstStyle>
            <a:defPPr>
              <a:defRPr lang="zh-CN"/>
            </a:defPPr>
            <a:lvl1pPr algn="ctr">
              <a:defRPr b="1">
                <a:solidFill>
                  <a:srgbClr val="EF4136"/>
                </a:solidFill>
                <a:latin typeface="微软雅黑" panose="020B0503020204020204" pitchFamily="34" charset="-122"/>
                <a:ea typeface="微软雅黑" panose="020B0503020204020204" pitchFamily="34" charset="-122"/>
              </a:defRPr>
            </a:lvl1pPr>
          </a:lstStyle>
          <a:p>
            <a:r>
              <a:rPr lang="zh-CN" altLang="en-US" dirty="0">
                <a:solidFill>
                  <a:srgbClr val="C80A2A"/>
                </a:solidFill>
                <a:latin typeface="+mn-lt"/>
                <a:ea typeface="+mn-ea"/>
                <a:cs typeface="+mn-ea"/>
                <a:sym typeface="+mn-lt"/>
              </a:rPr>
              <a:t>备选场地基本情况</a:t>
            </a:r>
          </a:p>
        </p:txBody>
      </p:sp>
      <p:sp>
        <p:nvSpPr>
          <p:cNvPr id="40" name="TextBox 106"/>
          <p:cNvSpPr txBox="1"/>
          <p:nvPr/>
        </p:nvSpPr>
        <p:spPr>
          <a:xfrm>
            <a:off x="2389069" y="4287303"/>
            <a:ext cx="1474645" cy="199222"/>
          </a:xfrm>
          <a:prstGeom prst="rect">
            <a:avLst/>
          </a:prstGeom>
          <a:noFill/>
        </p:spPr>
        <p:txBody>
          <a:bodyPr wrap="square" lIns="0" tIns="0" rIns="0" bIns="0" rtlCol="0">
            <a:spAutoFit/>
          </a:bodyPr>
          <a:lstStyle/>
          <a:p>
            <a:pPr algn="just">
              <a:lnSpc>
                <a:spcPts val="1500"/>
              </a:lnSpc>
            </a:pPr>
            <a:r>
              <a:rPr lang="zh-CN" altLang="en-US" sz="1600" b="1" dirty="0">
                <a:solidFill>
                  <a:srgbClr val="C80A2A"/>
                </a:solidFill>
                <a:latin typeface="+mn-lt"/>
                <a:ea typeface="+mn-ea"/>
                <a:cs typeface="+mn-ea"/>
                <a:sym typeface="+mn-lt"/>
              </a:rPr>
              <a:t>某某大酒店</a:t>
            </a:r>
            <a:endParaRPr lang="en-US" altLang="zh-CN" sz="1600" b="1" dirty="0">
              <a:solidFill>
                <a:srgbClr val="C80A2A"/>
              </a:solidFill>
              <a:latin typeface="+mn-lt"/>
              <a:ea typeface="+mn-ea"/>
              <a:cs typeface="+mn-ea"/>
              <a:sym typeface="+mn-lt"/>
            </a:endParaRPr>
          </a:p>
        </p:txBody>
      </p:sp>
      <p:pic>
        <p:nvPicPr>
          <p:cNvPr id="22" name="图片 21"/>
          <p:cNvPicPr>
            <a:picLocks noChangeAspect="1"/>
          </p:cNvPicPr>
          <p:nvPr/>
        </p:nvPicPr>
        <p:blipFill rotWithShape="1">
          <a:blip r:embed="rId4" cstate="screen"/>
          <a:srcRect b="13325"/>
          <a:stretch>
            <a:fillRect/>
          </a:stretch>
        </p:blipFill>
        <p:spPr>
          <a:xfrm>
            <a:off x="-419956" y="1935896"/>
            <a:ext cx="1567618" cy="3215479"/>
          </a:xfrm>
          <a:prstGeom prst="rect">
            <a:avLst/>
          </a:prstGeom>
        </p:spPr>
      </p:pic>
      <p:pic>
        <p:nvPicPr>
          <p:cNvPr id="23" name="图片 22"/>
          <p:cNvPicPr>
            <a:picLocks noChangeAspect="1"/>
          </p:cNvPicPr>
          <p:nvPr/>
        </p:nvPicPr>
        <p:blipFill>
          <a:blip r:embed="rId5" cstate="screen"/>
          <a:stretch>
            <a:fillRect/>
          </a:stretch>
        </p:blipFill>
        <p:spPr>
          <a:xfrm>
            <a:off x="7907899" y="1953182"/>
            <a:ext cx="1248760" cy="3183395"/>
          </a:xfrm>
          <a:prstGeom prst="rect">
            <a:avLst/>
          </a:prstGeom>
        </p:spPr>
      </p:pic>
      <p:sp>
        <p:nvSpPr>
          <p:cNvPr id="33" name="TextBox 32"/>
          <p:cNvSpPr txBox="1"/>
          <p:nvPr/>
        </p:nvSpPr>
        <p:spPr>
          <a:xfrm>
            <a:off x="2718122" y="3102208"/>
            <a:ext cx="3934434" cy="623258"/>
          </a:xfrm>
          <a:prstGeom prst="rect">
            <a:avLst/>
          </a:prstGeom>
          <a:noFill/>
          <a:ln w="9525">
            <a:noFill/>
            <a:miter lim="800000"/>
          </a:ln>
        </p:spPr>
        <p:txBody>
          <a:bodyPr wrap="square" lIns="68589" tIns="34295" rIns="68589" bIns="34295">
            <a:spAutoFit/>
          </a:bodyPr>
          <a:lstStyle>
            <a:defPPr>
              <a:defRPr lang="zh-CN"/>
            </a:defPPr>
            <a:lvl1pPr marL="0" marR="0" lvl="0" indent="0" defTabSz="914400" eaLnBrk="1" fontAlgn="auto" latinLnBrk="0" hangingPunct="1">
              <a:lnSpc>
                <a:spcPct val="120000"/>
              </a:lnSpc>
              <a:spcBef>
                <a:spcPts val="0"/>
              </a:spcBef>
              <a:spcAft>
                <a:spcPts val="0"/>
              </a:spcAft>
              <a:buClrTx/>
              <a:buSzTx/>
              <a:buFontTx/>
              <a:buNone/>
              <a:defRPr kumimoji="0" sz="1000" b="0" i="0" u="none" strike="noStrike" kern="0" cap="none" spc="0" normalizeH="0" baseline="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Lato Light" charset="0"/>
              </a:defRPr>
            </a:lvl1pPr>
          </a:lstStyle>
          <a:p>
            <a:r>
              <a:rPr lang="zh-CN" altLang="en-US" dirty="0">
                <a:solidFill>
                  <a:schemeClr val="bg1">
                    <a:lumMod val="50000"/>
                  </a:schemeClr>
                </a:solidFill>
                <a:latin typeface="+mn-lt"/>
                <a:ea typeface="+mn-ea"/>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r>
              <a:rPr lang="en-US" altLang="zh-CN" dirty="0">
                <a:solidFill>
                  <a:schemeClr val="bg1">
                    <a:lumMod val="50000"/>
                  </a:schemeClr>
                </a:solidFill>
                <a:latin typeface="+mn-lt"/>
                <a:ea typeface="+mn-ea"/>
                <a:cs typeface="+mn-ea"/>
                <a:sym typeface="+mn-lt"/>
              </a:rPr>
              <a:t>……</a:t>
            </a:r>
          </a:p>
        </p:txBody>
      </p:sp>
      <p:sp>
        <p:nvSpPr>
          <p:cNvPr id="34" name="Freeform 5"/>
          <p:cNvSpPr/>
          <p:nvPr/>
        </p:nvSpPr>
        <p:spPr bwMode="auto">
          <a:xfrm>
            <a:off x="2412554" y="304609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sp>
        <p:nvSpPr>
          <p:cNvPr id="35" name="Freeform 5"/>
          <p:cNvSpPr/>
          <p:nvPr/>
        </p:nvSpPr>
        <p:spPr bwMode="auto">
          <a:xfrm flipH="1">
            <a:off x="6652556" y="300459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grpSp>
        <p:nvGrpSpPr>
          <p:cNvPr id="37" name="组合 36"/>
          <p:cNvGrpSpPr/>
          <p:nvPr/>
        </p:nvGrpSpPr>
        <p:grpSpPr>
          <a:xfrm>
            <a:off x="1009576" y="1973556"/>
            <a:ext cx="1314008" cy="1314008"/>
            <a:chOff x="792868" y="618113"/>
            <a:chExt cx="1314008" cy="1314008"/>
          </a:xfrm>
        </p:grpSpPr>
        <p:sp>
          <p:nvSpPr>
            <p:cNvPr id="42" name="同心圆 41"/>
            <p:cNvSpPr/>
            <p:nvPr/>
          </p:nvSpPr>
          <p:spPr>
            <a:xfrm>
              <a:off x="792868" y="618113"/>
              <a:ext cx="1314008" cy="1314008"/>
            </a:xfrm>
            <a:prstGeom prst="donut">
              <a:avLst>
                <a:gd name="adj" fmla="val 4879"/>
              </a:avLst>
            </a:prstGeom>
            <a:solidFill>
              <a:srgbClr val="C80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椭圆 38"/>
            <p:cNvSpPr/>
            <p:nvPr/>
          </p:nvSpPr>
          <p:spPr>
            <a:xfrm>
              <a:off x="859391" y="680166"/>
              <a:ext cx="1188000" cy="1188000"/>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2393896" y="1257742"/>
            <a:ext cx="1314008" cy="1314008"/>
            <a:chOff x="792868" y="618113"/>
            <a:chExt cx="1314008" cy="1314008"/>
          </a:xfrm>
          <a:effectLst/>
        </p:grpSpPr>
        <p:sp>
          <p:nvSpPr>
            <p:cNvPr id="52" name="同心圆 51"/>
            <p:cNvSpPr/>
            <p:nvPr/>
          </p:nvSpPr>
          <p:spPr>
            <a:xfrm>
              <a:off x="792868" y="618113"/>
              <a:ext cx="1314008" cy="1314008"/>
            </a:xfrm>
            <a:prstGeom prst="donut">
              <a:avLst>
                <a:gd name="adj" fmla="val 4879"/>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椭圆 50"/>
            <p:cNvSpPr/>
            <p:nvPr/>
          </p:nvSpPr>
          <p:spPr>
            <a:xfrm>
              <a:off x="859391" y="680166"/>
              <a:ext cx="1188000" cy="1188000"/>
            </a:xfrm>
            <a:prstGeom prst="ellipse">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3978072" y="1059582"/>
            <a:ext cx="1314008" cy="1314008"/>
            <a:chOff x="792868" y="618113"/>
            <a:chExt cx="1314008" cy="1314008"/>
          </a:xfrm>
        </p:grpSpPr>
        <p:sp>
          <p:nvSpPr>
            <p:cNvPr id="57" name="同心圆 56"/>
            <p:cNvSpPr/>
            <p:nvPr/>
          </p:nvSpPr>
          <p:spPr>
            <a:xfrm>
              <a:off x="792868" y="618113"/>
              <a:ext cx="1314008" cy="1314008"/>
            </a:xfrm>
            <a:prstGeom prst="donut">
              <a:avLst>
                <a:gd name="adj" fmla="val 4879"/>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p:cNvSpPr/>
            <p:nvPr/>
          </p:nvSpPr>
          <p:spPr>
            <a:xfrm>
              <a:off x="859391" y="680166"/>
              <a:ext cx="1188000" cy="11880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9" name="组合 58"/>
          <p:cNvGrpSpPr/>
          <p:nvPr/>
        </p:nvGrpSpPr>
        <p:grpSpPr>
          <a:xfrm>
            <a:off x="5516268" y="1257742"/>
            <a:ext cx="1314008" cy="1314008"/>
            <a:chOff x="792868" y="618113"/>
            <a:chExt cx="1314008" cy="1314008"/>
          </a:xfrm>
        </p:grpSpPr>
        <p:sp>
          <p:nvSpPr>
            <p:cNvPr id="62" name="同心圆 61"/>
            <p:cNvSpPr/>
            <p:nvPr/>
          </p:nvSpPr>
          <p:spPr>
            <a:xfrm>
              <a:off x="792868" y="618113"/>
              <a:ext cx="1314008" cy="1314008"/>
            </a:xfrm>
            <a:prstGeom prst="donut">
              <a:avLst>
                <a:gd name="adj" fmla="val 4879"/>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p:cNvSpPr/>
            <p:nvPr/>
          </p:nvSpPr>
          <p:spPr>
            <a:xfrm>
              <a:off x="859391" y="680166"/>
              <a:ext cx="1188000" cy="1188000"/>
            </a:xfrm>
            <a:prstGeom prst="ellipse">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4" name="组合 63"/>
          <p:cNvGrpSpPr/>
          <p:nvPr/>
        </p:nvGrpSpPr>
        <p:grpSpPr>
          <a:xfrm>
            <a:off x="6912466" y="1977822"/>
            <a:ext cx="1314008" cy="1314008"/>
            <a:chOff x="792868" y="618113"/>
            <a:chExt cx="1314008" cy="1314008"/>
          </a:xfrm>
        </p:grpSpPr>
        <p:sp>
          <p:nvSpPr>
            <p:cNvPr id="67" name="同心圆 66"/>
            <p:cNvSpPr/>
            <p:nvPr/>
          </p:nvSpPr>
          <p:spPr>
            <a:xfrm>
              <a:off x="792868" y="618113"/>
              <a:ext cx="1314008" cy="1314008"/>
            </a:xfrm>
            <a:prstGeom prst="donut">
              <a:avLst>
                <a:gd name="adj" fmla="val 4879"/>
              </a:avLst>
            </a:prstGeom>
            <a:solidFill>
              <a:srgbClr val="C80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椭圆 65"/>
            <p:cNvSpPr/>
            <p:nvPr/>
          </p:nvSpPr>
          <p:spPr>
            <a:xfrm>
              <a:off x="859391" y="680166"/>
              <a:ext cx="1188000" cy="1188000"/>
            </a:xfrm>
            <a:prstGeom prst="ellipse">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0" name="TextBox 106"/>
          <p:cNvSpPr txBox="1"/>
          <p:nvPr/>
        </p:nvSpPr>
        <p:spPr>
          <a:xfrm>
            <a:off x="2389069" y="4605570"/>
            <a:ext cx="1474645" cy="199222"/>
          </a:xfrm>
          <a:prstGeom prst="rect">
            <a:avLst/>
          </a:prstGeom>
          <a:noFill/>
        </p:spPr>
        <p:txBody>
          <a:bodyPr wrap="square" lIns="0" tIns="0" rIns="0" bIns="0" rtlCol="0">
            <a:spAutoFit/>
          </a:bodyPr>
          <a:lstStyle/>
          <a:p>
            <a:pPr algn="just">
              <a:lnSpc>
                <a:spcPts val="1500"/>
              </a:lnSpc>
            </a:pPr>
            <a:r>
              <a:rPr lang="zh-CN" altLang="en-US" sz="1600" b="1" dirty="0">
                <a:solidFill>
                  <a:srgbClr val="C80A2A"/>
                </a:solidFill>
                <a:latin typeface="+mn-lt"/>
                <a:ea typeface="+mn-ea"/>
                <a:cs typeface="+mn-ea"/>
                <a:sym typeface="+mn-lt"/>
              </a:rPr>
              <a:t>某文化公园</a:t>
            </a:r>
            <a:endParaRPr lang="en-US" altLang="zh-CN" sz="1600" b="1" dirty="0">
              <a:solidFill>
                <a:srgbClr val="C80A2A"/>
              </a:solidFill>
              <a:latin typeface="+mn-lt"/>
              <a:ea typeface="+mn-ea"/>
              <a:cs typeface="+mn-ea"/>
              <a:sym typeface="+mn-lt"/>
            </a:endParaRPr>
          </a:p>
        </p:txBody>
      </p:sp>
      <p:sp>
        <p:nvSpPr>
          <p:cNvPr id="71" name="矩形 27"/>
          <p:cNvSpPr>
            <a:spLocks noChangeArrowheads="1"/>
          </p:cNvSpPr>
          <p:nvPr/>
        </p:nvSpPr>
        <p:spPr bwMode="auto">
          <a:xfrm>
            <a:off x="3647690" y="4228728"/>
            <a:ext cx="3229360" cy="623258"/>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
        <p:nvSpPr>
          <p:cNvPr id="41"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3"/>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2.43013E-8 -1.95619E-6 L 0.31765 0.73033 " pathEditMode="relative" rAng="0" ptsTypes="AA">
                                      <p:cBhvr>
                                        <p:cTn id="19" dur="600" spd="-100000" fill="hold"/>
                                        <p:tgtEl>
                                          <p:spTgt spid="37"/>
                                        </p:tgtEl>
                                        <p:attrNameLst>
                                          <p:attrName>ppt_x</p:attrName>
                                          <p:attrName>ppt_y</p:attrName>
                                        </p:attrNameLst>
                                      </p:cBhvr>
                                      <p:rCtr x="15883" y="36501"/>
                                    </p:animMotion>
                                  </p:childTnLst>
                                </p:cTn>
                              </p:par>
                              <p:par>
                                <p:cTn id="20" presetID="1" presetClass="entr" presetSubtype="0" fill="hold" nodeType="withEffect">
                                  <p:stCondLst>
                                    <p:cond delay="200"/>
                                  </p:stCondLst>
                                  <p:childTnLst>
                                    <p:set>
                                      <p:cBhvr>
                                        <p:cTn id="21" dur="1" fill="hold">
                                          <p:stCondLst>
                                            <p:cond delay="0"/>
                                          </p:stCondLst>
                                        </p:cTn>
                                        <p:tgtEl>
                                          <p:spTgt spid="49"/>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2.63496E-6 2.62573E-6 L 0.17063 0.86917 " pathEditMode="relative" rAng="0" ptsTypes="AA">
                                      <p:cBhvr>
                                        <p:cTn id="23" dur="600" spd="-100000" fill="hold"/>
                                        <p:tgtEl>
                                          <p:spTgt spid="49"/>
                                        </p:tgtEl>
                                        <p:attrNameLst>
                                          <p:attrName>ppt_x</p:attrName>
                                          <p:attrName>ppt_y</p:attrName>
                                        </p:attrNameLst>
                                      </p:cBhvr>
                                      <p:rCtr x="8523" y="43443"/>
                                    </p:animMotion>
                                  </p:childTnLst>
                                </p:cTn>
                              </p:par>
                              <p:par>
                                <p:cTn id="24" presetID="1" presetClass="entr" presetSubtype="0" fill="hold" nodeType="withEffect">
                                  <p:stCondLst>
                                    <p:cond delay="400"/>
                                  </p:stCondLst>
                                  <p:childTnLst>
                                    <p:set>
                                      <p:cBhvr>
                                        <p:cTn id="25" dur="1" fill="hold">
                                          <p:stCondLst>
                                            <p:cond delay="0"/>
                                          </p:stCondLst>
                                        </p:cTn>
                                        <p:tgtEl>
                                          <p:spTgt spid="54"/>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54"/>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59"/>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58618E-6 2.62573E-6 L -0.17046 0.86671 " pathEditMode="relative" rAng="0" ptsTypes="AA">
                                      <p:cBhvr>
                                        <p:cTn id="31" dur="600" spd="-100000" fill="hold"/>
                                        <p:tgtEl>
                                          <p:spTgt spid="59"/>
                                        </p:tgtEl>
                                        <p:attrNameLst>
                                          <p:attrName>ppt_x</p:attrName>
                                          <p:attrName>ppt_y</p:attrName>
                                        </p:attrNameLst>
                                      </p:cBhvr>
                                      <p:rCtr x="-8523" y="43320"/>
                                    </p:animMotion>
                                  </p:childTnLst>
                                </p:cTn>
                              </p:par>
                              <p:par>
                                <p:cTn id="32" presetID="1" presetClass="entr" presetSubtype="0" fill="hold" nodeType="withEffect">
                                  <p:stCondLst>
                                    <p:cond delay="800"/>
                                  </p:stCondLst>
                                  <p:childTnLst>
                                    <p:set>
                                      <p:cBhvr>
                                        <p:cTn id="33" dur="1" fill="hold">
                                          <p:stCondLst>
                                            <p:cond delay="0"/>
                                          </p:stCondLst>
                                        </p:cTn>
                                        <p:tgtEl>
                                          <p:spTgt spid="64"/>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64"/>
                                        </p:tgtEl>
                                        <p:attrNameLst>
                                          <p:attrName>ppt_x</p:attrName>
                                          <p:attrName>ppt_y</p:attrName>
                                        </p:attrNameLst>
                                      </p:cBhvr>
                                      <p:rCtr x="-16389" y="37951"/>
                                    </p:animMotion>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1000"/>
                            </p:stCondLst>
                            <p:childTnLst>
                              <p:par>
                                <p:cTn id="41" presetID="2" presetClass="entr" presetSubtype="2"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1+#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par>
                                <p:cTn id="49" presetID="16" presetClass="entr" presetSubtype="21"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arn(inVertical)">
                                      <p:cBhvr>
                                        <p:cTn id="51" dur="500"/>
                                        <p:tgtEl>
                                          <p:spTgt spid="33"/>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par>
                          <p:cTn id="56" fill="hold">
                            <p:stCondLst>
                              <p:cond delay="2000"/>
                            </p:stCondLst>
                            <p:childTnLst>
                              <p:par>
                                <p:cTn id="57" presetID="16" presetClass="entr" presetSubtype="21"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barn(inVertical)">
                                      <p:cBhvr>
                                        <p:cTn id="62" dur="500"/>
                                        <p:tgtEl>
                                          <p:spTgt spid="70"/>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left)">
                                      <p:cBhvr>
                                        <p:cTn id="6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40" grpId="0"/>
      <p:bldP spid="33" grpId="0"/>
      <p:bldP spid="34" grpId="0" animBg="1"/>
      <p:bldP spid="35" grpId="0" animBg="1"/>
      <p:bldP spid="70" grpId="0"/>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组合 96"/>
          <p:cNvGrpSpPr/>
          <p:nvPr/>
        </p:nvGrpSpPr>
        <p:grpSpPr>
          <a:xfrm>
            <a:off x="518098" y="1492424"/>
            <a:ext cx="2423069" cy="997318"/>
            <a:chOff x="1135120" y="1712161"/>
            <a:chExt cx="3205162" cy="1329347"/>
          </a:xfrm>
        </p:grpSpPr>
        <p:sp>
          <p:nvSpPr>
            <p:cNvPr id="98" name="MH_SubTitle_1"/>
            <p:cNvSpPr>
              <a:spLocks noChangeArrowheads="1"/>
            </p:cNvSpPr>
            <p:nvPr>
              <p:custDataLst>
                <p:tags r:id="rId5"/>
              </p:custDataLst>
            </p:nvPr>
          </p:nvSpPr>
          <p:spPr bwMode="auto">
            <a:xfrm flipH="1">
              <a:off x="1144645" y="1712161"/>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500" kern="0" dirty="0">
                  <a:solidFill>
                    <a:srgbClr val="C80A2A"/>
                  </a:solidFill>
                  <a:latin typeface="+mn-lt"/>
                  <a:ea typeface="+mn-ea"/>
                  <a:cs typeface="+mn-ea"/>
                  <a:sym typeface="+mn-lt"/>
                </a:rPr>
                <a:t>建议之一</a:t>
              </a:r>
              <a:endParaRPr kumimoji="0" lang="en-US" altLang="zh-CN" sz="1500" b="0" i="0" u="none" strike="noStrike" kern="0" cap="none" spc="0" normalizeH="0" baseline="0" noProof="0" dirty="0">
                <a:ln>
                  <a:noFill/>
                </a:ln>
                <a:solidFill>
                  <a:srgbClr val="C80A2A"/>
                </a:solidFill>
                <a:effectLst/>
                <a:uLnTx/>
                <a:uFillTx/>
                <a:latin typeface="+mn-lt"/>
                <a:ea typeface="+mn-ea"/>
                <a:cs typeface="+mn-ea"/>
                <a:sym typeface="+mn-lt"/>
              </a:endParaRPr>
            </a:p>
          </p:txBody>
        </p:sp>
        <p:sp>
          <p:nvSpPr>
            <p:cNvPr id="99" name="Rectangle 5"/>
            <p:cNvSpPr/>
            <p:nvPr/>
          </p:nvSpPr>
          <p:spPr bwMode="auto">
            <a:xfrm>
              <a:off x="1135120" y="2132850"/>
              <a:ext cx="3113030" cy="90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此处添加详细文本描述，建议与标题相关并符合整体语言风格，语言描述尽量简洁生动。尽量将每页幻灯片的字数控制在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字以内。</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grpSp>
        <p:nvGrpSpPr>
          <p:cNvPr id="100" name="组合 99"/>
          <p:cNvGrpSpPr/>
          <p:nvPr/>
        </p:nvGrpSpPr>
        <p:grpSpPr>
          <a:xfrm>
            <a:off x="460350" y="3220616"/>
            <a:ext cx="2419958" cy="1158208"/>
            <a:chOff x="1227252" y="3910849"/>
            <a:chExt cx="3201047" cy="1543801"/>
          </a:xfrm>
        </p:grpSpPr>
        <p:sp>
          <p:nvSpPr>
            <p:cNvPr id="101" name="MH_SubTitle_3"/>
            <p:cNvSpPr>
              <a:spLocks noChangeArrowheads="1"/>
            </p:cNvSpPr>
            <p:nvPr>
              <p:custDataLst>
                <p:tags r:id="rId4"/>
              </p:custDataLst>
            </p:nvPr>
          </p:nvSpPr>
          <p:spPr bwMode="auto">
            <a:xfrm flipH="1">
              <a:off x="1232662" y="3910849"/>
              <a:ext cx="3195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auto">
                <a:spcBef>
                  <a:spcPts val="0"/>
                </a:spcBef>
                <a:spcAft>
                  <a:spcPts val="0"/>
                </a:spcAft>
              </a:pPr>
              <a:r>
                <a:rPr lang="zh-CN" altLang="en-US" sz="1500" kern="0" dirty="0">
                  <a:solidFill>
                    <a:srgbClr val="C80A2A"/>
                  </a:solidFill>
                  <a:latin typeface="+mn-lt"/>
                  <a:ea typeface="+mn-ea"/>
                  <a:cs typeface="+mn-ea"/>
                  <a:sym typeface="+mn-lt"/>
                </a:rPr>
                <a:t>建议之三</a:t>
              </a:r>
              <a:endParaRPr lang="en-US" altLang="zh-CN" sz="1500" kern="0" dirty="0">
                <a:solidFill>
                  <a:srgbClr val="C80A2A"/>
                </a:solidFill>
                <a:latin typeface="+mn-lt"/>
                <a:ea typeface="+mn-ea"/>
                <a:cs typeface="+mn-ea"/>
                <a:sym typeface="+mn-lt"/>
              </a:endParaRPr>
            </a:p>
          </p:txBody>
        </p:sp>
        <p:sp>
          <p:nvSpPr>
            <p:cNvPr id="102" name="Rectangle 5"/>
            <p:cNvSpPr/>
            <p:nvPr/>
          </p:nvSpPr>
          <p:spPr bwMode="auto">
            <a:xfrm>
              <a:off x="1227252" y="4348999"/>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此处添加详细文本描述，建议与标题相关并符合整体语言风格，语言描述尽量简洁生动。尽量将每页幻灯片的字数控制在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字以内。</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grpSp>
        <p:nvGrpSpPr>
          <p:cNvPr id="103" name="组合 102"/>
          <p:cNvGrpSpPr/>
          <p:nvPr/>
        </p:nvGrpSpPr>
        <p:grpSpPr>
          <a:xfrm>
            <a:off x="6015112" y="1570262"/>
            <a:ext cx="2417069" cy="1146298"/>
            <a:chOff x="7548619" y="2771632"/>
            <a:chExt cx="3197225" cy="1527926"/>
          </a:xfrm>
        </p:grpSpPr>
        <p:sp>
          <p:nvSpPr>
            <p:cNvPr id="104" name="MH_SubTitle_2"/>
            <p:cNvSpPr>
              <a:spLocks noChangeArrowheads="1"/>
            </p:cNvSpPr>
            <p:nvPr>
              <p:custDataLst>
                <p:tags r:id="rId3"/>
              </p:custDataLst>
            </p:nvPr>
          </p:nvSpPr>
          <p:spPr bwMode="auto">
            <a:xfrm>
              <a:off x="7548619" y="2771632"/>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r>
                <a:rPr lang="zh-CN" altLang="en-US" sz="1500" kern="0" dirty="0">
                  <a:solidFill>
                    <a:srgbClr val="C80A2A"/>
                  </a:solidFill>
                  <a:latin typeface="+mn-lt"/>
                  <a:ea typeface="+mn-ea"/>
                  <a:cs typeface="+mn-ea"/>
                  <a:sym typeface="+mn-lt"/>
                </a:rPr>
                <a:t>建议之二</a:t>
              </a:r>
              <a:endParaRPr lang="en-US" altLang="zh-CN" sz="1500" kern="0" dirty="0">
                <a:solidFill>
                  <a:srgbClr val="C80A2A"/>
                </a:solidFill>
                <a:latin typeface="+mn-lt"/>
                <a:ea typeface="+mn-ea"/>
                <a:cs typeface="+mn-ea"/>
                <a:sym typeface="+mn-lt"/>
              </a:endParaRPr>
            </a:p>
          </p:txBody>
        </p:sp>
        <p:sp>
          <p:nvSpPr>
            <p:cNvPr id="105" name="Rectangle 5"/>
            <p:cNvSpPr/>
            <p:nvPr/>
          </p:nvSpPr>
          <p:spPr bwMode="auto">
            <a:xfrm>
              <a:off x="7632814" y="3193907"/>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此处添加详细文本描述，建议与标题相关并符合整体语言风格，语言描述尽量简洁生动。尽量将每页幻灯片的字数控制在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字以内。</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grpSp>
        <p:nvGrpSpPr>
          <p:cNvPr id="106" name="组合 105"/>
          <p:cNvGrpSpPr/>
          <p:nvPr/>
        </p:nvGrpSpPr>
        <p:grpSpPr>
          <a:xfrm>
            <a:off x="6052316" y="3238906"/>
            <a:ext cx="2417069" cy="1146298"/>
            <a:chOff x="8055032" y="4676860"/>
            <a:chExt cx="3197225" cy="1527926"/>
          </a:xfrm>
        </p:grpSpPr>
        <p:sp>
          <p:nvSpPr>
            <p:cNvPr id="107" name="MH_SubTitle_2"/>
            <p:cNvSpPr>
              <a:spLocks noChangeArrowheads="1"/>
            </p:cNvSpPr>
            <p:nvPr>
              <p:custDataLst>
                <p:tags r:id="rId2"/>
              </p:custDataLst>
            </p:nvPr>
          </p:nvSpPr>
          <p:spPr bwMode="auto">
            <a:xfrm>
              <a:off x="8055032" y="4676860"/>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r>
                <a:rPr lang="zh-CN" altLang="en-US" sz="1500" kern="0" dirty="0">
                  <a:solidFill>
                    <a:srgbClr val="C80A2A"/>
                  </a:solidFill>
                  <a:latin typeface="+mn-lt"/>
                  <a:ea typeface="+mn-ea"/>
                  <a:cs typeface="+mn-ea"/>
                  <a:sym typeface="+mn-lt"/>
                </a:rPr>
                <a:t>建议之四</a:t>
              </a:r>
              <a:endParaRPr lang="en-US" altLang="zh-CN" sz="1500" kern="0" dirty="0">
                <a:solidFill>
                  <a:srgbClr val="C80A2A"/>
                </a:solidFill>
                <a:latin typeface="+mn-lt"/>
                <a:ea typeface="+mn-ea"/>
                <a:cs typeface="+mn-ea"/>
                <a:sym typeface="+mn-lt"/>
              </a:endParaRPr>
            </a:p>
          </p:txBody>
        </p:sp>
        <p:sp>
          <p:nvSpPr>
            <p:cNvPr id="108" name="Rectangle 5"/>
            <p:cNvSpPr/>
            <p:nvPr/>
          </p:nvSpPr>
          <p:spPr bwMode="auto">
            <a:xfrm>
              <a:off x="8097129" y="5099135"/>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此处添加详细文本描述，建议与标题相关并符合整体语言风格，语言描述尽量简洁生动。尽量将每页幻灯片的字数控制在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字以内。</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sp>
        <p:nvSpPr>
          <p:cNvPr id="47"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pic>
        <p:nvPicPr>
          <p:cNvPr id="132" name="图片占位符 30"/>
          <p:cNvPicPr>
            <a:picLocks noChangeAspect="1"/>
          </p:cNvPicPr>
          <p:nvPr/>
        </p:nvPicPr>
        <p:blipFill>
          <a:blip r:embed="rId8" cstate="screen">
            <a:extLst>
              <a:ext uri="{BEBA8EAE-BF5A-486C-A8C5-ECC9F3942E4B}">
                <a14:imgProps xmlns:a14="http://schemas.microsoft.com/office/drawing/2010/main">
                  <a14:imgLayer r:embed="rId9">
                    <a14:imgEffect>
                      <a14:brightnessContrast contrast="40000"/>
                    </a14:imgEffect>
                  </a14:imgLayer>
                </a14:imgProps>
              </a:ext>
            </a:extLst>
          </a:blip>
          <a:srcRect/>
          <a:stretch>
            <a:fillRect/>
          </a:stretch>
        </p:blipFill>
        <p:spPr>
          <a:xfrm>
            <a:off x="3303674" y="1678101"/>
            <a:ext cx="1101853" cy="1101854"/>
          </a:xfrm>
          <a:prstGeom prst="rect">
            <a:avLst/>
          </a:prstGeom>
          <a:ln>
            <a:solidFill>
              <a:schemeClr val="bg1">
                <a:lumMod val="75000"/>
              </a:schemeClr>
            </a:solidFill>
          </a:ln>
        </p:spPr>
      </p:pic>
      <p:pic>
        <p:nvPicPr>
          <p:cNvPr id="133" name="图片占位符 32"/>
          <p:cNvPicPr>
            <a:picLocks noChangeAspect="1"/>
          </p:cNvPicPr>
          <p:nvPr/>
        </p:nvPicPr>
        <p:blipFill>
          <a:blip r:embed="rId10" cstate="screen">
            <a:extLst>
              <a:ext uri="{BEBA8EAE-BF5A-486C-A8C5-ECC9F3942E4B}">
                <a14:imgProps xmlns:a14="http://schemas.microsoft.com/office/drawing/2010/main">
                  <a14:imgLayer r:embed="rId11">
                    <a14:imgEffect>
                      <a14:brightnessContrast contrast="40000"/>
                    </a14:imgEffect>
                  </a14:imgLayer>
                </a14:imgProps>
              </a:ext>
            </a:extLst>
          </a:blip>
          <a:srcRect/>
          <a:stretch>
            <a:fillRect/>
          </a:stretch>
        </p:blipFill>
        <p:spPr>
          <a:xfrm>
            <a:off x="4572547" y="1678101"/>
            <a:ext cx="1101853" cy="1101854"/>
          </a:xfrm>
          <a:prstGeom prst="rect">
            <a:avLst/>
          </a:prstGeom>
          <a:ln>
            <a:solidFill>
              <a:schemeClr val="bg1">
                <a:lumMod val="75000"/>
              </a:schemeClr>
            </a:solidFill>
          </a:ln>
        </p:spPr>
      </p:pic>
      <p:pic>
        <p:nvPicPr>
          <p:cNvPr id="134" name="图片占位符 34"/>
          <p:cNvPicPr>
            <a:picLocks noChangeAspect="1"/>
          </p:cNvPicPr>
          <p:nvPr/>
        </p:nvPicPr>
        <p:blipFill>
          <a:blip r:embed="rId12" cstate="screen">
            <a:extLst>
              <a:ext uri="{BEBA8EAE-BF5A-486C-A8C5-ECC9F3942E4B}">
                <a14:imgProps xmlns:a14="http://schemas.microsoft.com/office/drawing/2010/main">
                  <a14:imgLayer r:embed="rId13">
                    <a14:imgEffect>
                      <a14:brightnessContrast contrast="40000"/>
                    </a14:imgEffect>
                  </a14:imgLayer>
                </a14:imgProps>
              </a:ext>
            </a:extLst>
          </a:blip>
          <a:srcRect l="14700" r="14700"/>
          <a:stretch>
            <a:fillRect/>
          </a:stretch>
        </p:blipFill>
        <p:spPr>
          <a:xfrm>
            <a:off x="3303674" y="2904090"/>
            <a:ext cx="1101853" cy="1101854"/>
          </a:xfrm>
          <a:prstGeom prst="rect">
            <a:avLst/>
          </a:prstGeom>
          <a:ln>
            <a:solidFill>
              <a:schemeClr val="bg1">
                <a:lumMod val="75000"/>
              </a:schemeClr>
            </a:solidFill>
          </a:ln>
        </p:spPr>
      </p:pic>
      <p:pic>
        <p:nvPicPr>
          <p:cNvPr id="135" name="图片占位符 36"/>
          <p:cNvPicPr>
            <a:picLocks noChangeAspect="1"/>
          </p:cNvPicPr>
          <p:nvPr/>
        </p:nvPicPr>
        <p:blipFill>
          <a:blip r:embed="rId14" cstate="screen">
            <a:extLst>
              <a:ext uri="{BEBA8EAE-BF5A-486C-A8C5-ECC9F3942E4B}">
                <a14:imgProps xmlns:a14="http://schemas.microsoft.com/office/drawing/2010/main">
                  <a14:imgLayer r:embed="rId15">
                    <a14:imgEffect>
                      <a14:brightnessContrast contrast="40000"/>
                    </a14:imgEffect>
                  </a14:imgLayer>
                </a14:imgProps>
              </a:ext>
            </a:extLst>
          </a:blip>
          <a:srcRect l="16650" r="16650"/>
          <a:stretch>
            <a:fillRect/>
          </a:stretch>
        </p:blipFill>
        <p:spPr>
          <a:xfrm>
            <a:off x="4572547" y="2904090"/>
            <a:ext cx="1101853" cy="1101854"/>
          </a:xfrm>
          <a:custGeom>
            <a:avLst/>
            <a:gdLst>
              <a:gd name="connsiteX0" fmla="*/ 0 w 1469137"/>
              <a:gd name="connsiteY0" fmla="*/ 0 h 1469138"/>
              <a:gd name="connsiteX1" fmla="*/ 1469137 w 1469137"/>
              <a:gd name="connsiteY1" fmla="*/ 0 h 1469138"/>
              <a:gd name="connsiteX2" fmla="*/ 1469137 w 1469137"/>
              <a:gd name="connsiteY2" fmla="*/ 1469138 h 1469138"/>
              <a:gd name="connsiteX3" fmla="*/ 0 w 1469137"/>
              <a:gd name="connsiteY3" fmla="*/ 1469138 h 1469138"/>
            </a:gdLst>
            <a:ahLst/>
            <a:cxnLst>
              <a:cxn ang="0">
                <a:pos x="connsiteX0" y="connsiteY0"/>
              </a:cxn>
              <a:cxn ang="0">
                <a:pos x="connsiteX1" y="connsiteY1"/>
              </a:cxn>
              <a:cxn ang="0">
                <a:pos x="connsiteX2" y="connsiteY2"/>
              </a:cxn>
              <a:cxn ang="0">
                <a:pos x="connsiteX3" y="connsiteY3"/>
              </a:cxn>
            </a:cxnLst>
            <a:rect l="l" t="t" r="r" b="b"/>
            <a:pathLst>
              <a:path w="1469137" h="1469138">
                <a:moveTo>
                  <a:pt x="0" y="0"/>
                </a:moveTo>
                <a:lnTo>
                  <a:pt x="1469137" y="0"/>
                </a:lnTo>
                <a:lnTo>
                  <a:pt x="1469137" y="1469138"/>
                </a:lnTo>
                <a:lnTo>
                  <a:pt x="0" y="1469138"/>
                </a:lnTo>
                <a:close/>
              </a:path>
            </a:pathLst>
          </a:custGeom>
          <a:ln>
            <a:solidFill>
              <a:schemeClr val="bg1">
                <a:lumMod val="75000"/>
              </a:schemeClr>
            </a:solidFill>
          </a:ln>
        </p:spPr>
      </p:pic>
      <p:sp>
        <p:nvSpPr>
          <p:cNvPr id="136" name="椭圆 135"/>
          <p:cNvSpPr/>
          <p:nvPr/>
        </p:nvSpPr>
        <p:spPr>
          <a:xfrm>
            <a:off x="3042416" y="1432676"/>
            <a:ext cx="522515" cy="5225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1</a:t>
            </a:r>
            <a:endParaRPr lang="zh-CN" altLang="en-US" sz="1500" dirty="0">
              <a:cs typeface="+mn-ea"/>
              <a:sym typeface="+mn-lt"/>
            </a:endParaRPr>
          </a:p>
        </p:txBody>
      </p:sp>
      <p:sp>
        <p:nvSpPr>
          <p:cNvPr id="137" name="椭圆 136"/>
          <p:cNvSpPr/>
          <p:nvPr/>
        </p:nvSpPr>
        <p:spPr>
          <a:xfrm>
            <a:off x="3042416" y="3749793"/>
            <a:ext cx="522515" cy="5225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3</a:t>
            </a:r>
            <a:endParaRPr lang="zh-CN" altLang="en-US" sz="1500" dirty="0">
              <a:cs typeface="+mn-ea"/>
              <a:sym typeface="+mn-lt"/>
            </a:endParaRPr>
          </a:p>
        </p:txBody>
      </p:sp>
      <p:sp>
        <p:nvSpPr>
          <p:cNvPr id="138" name="椭圆 137"/>
          <p:cNvSpPr/>
          <p:nvPr/>
        </p:nvSpPr>
        <p:spPr>
          <a:xfrm>
            <a:off x="5419279" y="1432676"/>
            <a:ext cx="522515" cy="5225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2</a:t>
            </a:r>
            <a:endParaRPr lang="zh-CN" altLang="en-US" sz="1500" dirty="0">
              <a:cs typeface="+mn-ea"/>
              <a:sym typeface="+mn-lt"/>
            </a:endParaRPr>
          </a:p>
        </p:txBody>
      </p:sp>
      <p:sp>
        <p:nvSpPr>
          <p:cNvPr id="139" name="椭圆 138"/>
          <p:cNvSpPr/>
          <p:nvPr/>
        </p:nvSpPr>
        <p:spPr>
          <a:xfrm>
            <a:off x="5419279" y="3749793"/>
            <a:ext cx="522515" cy="5225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4</a:t>
            </a:r>
            <a:endParaRPr lang="zh-CN" altLang="en-US" sz="15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500" fill="hold"/>
                                        <p:tgtEl>
                                          <p:spTgt spid="132"/>
                                        </p:tgtEl>
                                        <p:attrNameLst>
                                          <p:attrName>ppt_w</p:attrName>
                                        </p:attrNameLst>
                                      </p:cBhvr>
                                      <p:tavLst>
                                        <p:tav tm="0">
                                          <p:val>
                                            <p:fltVal val="0"/>
                                          </p:val>
                                        </p:tav>
                                        <p:tav tm="100000">
                                          <p:val>
                                            <p:strVal val="#ppt_w"/>
                                          </p:val>
                                        </p:tav>
                                      </p:tavLst>
                                    </p:anim>
                                    <p:anim calcmode="lin" valueType="num">
                                      <p:cBhvr>
                                        <p:cTn id="8" dur="500" fill="hold"/>
                                        <p:tgtEl>
                                          <p:spTgt spid="132"/>
                                        </p:tgtEl>
                                        <p:attrNameLst>
                                          <p:attrName>ppt_h</p:attrName>
                                        </p:attrNameLst>
                                      </p:cBhvr>
                                      <p:tavLst>
                                        <p:tav tm="0">
                                          <p:val>
                                            <p:fltVal val="0"/>
                                          </p:val>
                                        </p:tav>
                                        <p:tav tm="100000">
                                          <p:val>
                                            <p:strVal val="#ppt_h"/>
                                          </p:val>
                                        </p:tav>
                                      </p:tavLst>
                                    </p:anim>
                                    <p:animEffect transition="in" filter="fade">
                                      <p:cBhvr>
                                        <p:cTn id="9" dur="500"/>
                                        <p:tgtEl>
                                          <p:spTgt spid="132"/>
                                        </p:tgtEl>
                                      </p:cBhvr>
                                    </p:animEffect>
                                    <p:anim calcmode="lin" valueType="num">
                                      <p:cBhvr>
                                        <p:cTn id="10" dur="500" fill="hold"/>
                                        <p:tgtEl>
                                          <p:spTgt spid="132"/>
                                        </p:tgtEl>
                                        <p:attrNameLst>
                                          <p:attrName>ppt_x</p:attrName>
                                        </p:attrNameLst>
                                      </p:cBhvr>
                                      <p:tavLst>
                                        <p:tav tm="0">
                                          <p:val>
                                            <p:fltVal val="0.5"/>
                                          </p:val>
                                        </p:tav>
                                        <p:tav tm="100000">
                                          <p:val>
                                            <p:strVal val="#ppt_x"/>
                                          </p:val>
                                        </p:tav>
                                      </p:tavLst>
                                    </p:anim>
                                    <p:anim calcmode="lin" valueType="num">
                                      <p:cBhvr>
                                        <p:cTn id="11" dur="500" fill="hold"/>
                                        <p:tgtEl>
                                          <p:spTgt spid="13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33"/>
                                        </p:tgtEl>
                                        <p:attrNameLst>
                                          <p:attrName>style.visibility</p:attrName>
                                        </p:attrNameLst>
                                      </p:cBhvr>
                                      <p:to>
                                        <p:strVal val="visible"/>
                                      </p:to>
                                    </p:set>
                                    <p:anim calcmode="lin" valueType="num">
                                      <p:cBhvr>
                                        <p:cTn id="14" dur="500" fill="hold"/>
                                        <p:tgtEl>
                                          <p:spTgt spid="133"/>
                                        </p:tgtEl>
                                        <p:attrNameLst>
                                          <p:attrName>ppt_w</p:attrName>
                                        </p:attrNameLst>
                                      </p:cBhvr>
                                      <p:tavLst>
                                        <p:tav tm="0">
                                          <p:val>
                                            <p:fltVal val="0"/>
                                          </p:val>
                                        </p:tav>
                                        <p:tav tm="100000">
                                          <p:val>
                                            <p:strVal val="#ppt_w"/>
                                          </p:val>
                                        </p:tav>
                                      </p:tavLst>
                                    </p:anim>
                                    <p:anim calcmode="lin" valueType="num">
                                      <p:cBhvr>
                                        <p:cTn id="15" dur="500" fill="hold"/>
                                        <p:tgtEl>
                                          <p:spTgt spid="133"/>
                                        </p:tgtEl>
                                        <p:attrNameLst>
                                          <p:attrName>ppt_h</p:attrName>
                                        </p:attrNameLst>
                                      </p:cBhvr>
                                      <p:tavLst>
                                        <p:tav tm="0">
                                          <p:val>
                                            <p:fltVal val="0"/>
                                          </p:val>
                                        </p:tav>
                                        <p:tav tm="100000">
                                          <p:val>
                                            <p:strVal val="#ppt_h"/>
                                          </p:val>
                                        </p:tav>
                                      </p:tavLst>
                                    </p:anim>
                                    <p:animEffect transition="in" filter="fade">
                                      <p:cBhvr>
                                        <p:cTn id="16" dur="500"/>
                                        <p:tgtEl>
                                          <p:spTgt spid="133"/>
                                        </p:tgtEl>
                                      </p:cBhvr>
                                    </p:animEffect>
                                    <p:anim calcmode="lin" valueType="num">
                                      <p:cBhvr>
                                        <p:cTn id="17" dur="500" fill="hold"/>
                                        <p:tgtEl>
                                          <p:spTgt spid="133"/>
                                        </p:tgtEl>
                                        <p:attrNameLst>
                                          <p:attrName>ppt_x</p:attrName>
                                        </p:attrNameLst>
                                      </p:cBhvr>
                                      <p:tavLst>
                                        <p:tav tm="0">
                                          <p:val>
                                            <p:fltVal val="0.5"/>
                                          </p:val>
                                        </p:tav>
                                        <p:tav tm="100000">
                                          <p:val>
                                            <p:strVal val="#ppt_x"/>
                                          </p:val>
                                        </p:tav>
                                      </p:tavLst>
                                    </p:anim>
                                    <p:anim calcmode="lin" valueType="num">
                                      <p:cBhvr>
                                        <p:cTn id="18" dur="500" fill="hold"/>
                                        <p:tgtEl>
                                          <p:spTgt spid="13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 calcmode="lin" valueType="num">
                                      <p:cBhvr>
                                        <p:cTn id="21" dur="500" fill="hold"/>
                                        <p:tgtEl>
                                          <p:spTgt spid="134"/>
                                        </p:tgtEl>
                                        <p:attrNameLst>
                                          <p:attrName>ppt_w</p:attrName>
                                        </p:attrNameLst>
                                      </p:cBhvr>
                                      <p:tavLst>
                                        <p:tav tm="0">
                                          <p:val>
                                            <p:fltVal val="0"/>
                                          </p:val>
                                        </p:tav>
                                        <p:tav tm="100000">
                                          <p:val>
                                            <p:strVal val="#ppt_w"/>
                                          </p:val>
                                        </p:tav>
                                      </p:tavLst>
                                    </p:anim>
                                    <p:anim calcmode="lin" valueType="num">
                                      <p:cBhvr>
                                        <p:cTn id="22" dur="500" fill="hold"/>
                                        <p:tgtEl>
                                          <p:spTgt spid="134"/>
                                        </p:tgtEl>
                                        <p:attrNameLst>
                                          <p:attrName>ppt_h</p:attrName>
                                        </p:attrNameLst>
                                      </p:cBhvr>
                                      <p:tavLst>
                                        <p:tav tm="0">
                                          <p:val>
                                            <p:fltVal val="0"/>
                                          </p:val>
                                        </p:tav>
                                        <p:tav tm="100000">
                                          <p:val>
                                            <p:strVal val="#ppt_h"/>
                                          </p:val>
                                        </p:tav>
                                      </p:tavLst>
                                    </p:anim>
                                    <p:animEffect transition="in" filter="fade">
                                      <p:cBhvr>
                                        <p:cTn id="23" dur="500"/>
                                        <p:tgtEl>
                                          <p:spTgt spid="134"/>
                                        </p:tgtEl>
                                      </p:cBhvr>
                                    </p:animEffect>
                                    <p:anim calcmode="lin" valueType="num">
                                      <p:cBhvr>
                                        <p:cTn id="24" dur="500" fill="hold"/>
                                        <p:tgtEl>
                                          <p:spTgt spid="134"/>
                                        </p:tgtEl>
                                        <p:attrNameLst>
                                          <p:attrName>ppt_x</p:attrName>
                                        </p:attrNameLst>
                                      </p:cBhvr>
                                      <p:tavLst>
                                        <p:tav tm="0">
                                          <p:val>
                                            <p:fltVal val="0.5"/>
                                          </p:val>
                                        </p:tav>
                                        <p:tav tm="100000">
                                          <p:val>
                                            <p:strVal val="#ppt_x"/>
                                          </p:val>
                                        </p:tav>
                                      </p:tavLst>
                                    </p:anim>
                                    <p:anim calcmode="lin" valueType="num">
                                      <p:cBhvr>
                                        <p:cTn id="25" dur="500" fill="hold"/>
                                        <p:tgtEl>
                                          <p:spTgt spid="13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500" fill="hold"/>
                                        <p:tgtEl>
                                          <p:spTgt spid="135"/>
                                        </p:tgtEl>
                                        <p:attrNameLst>
                                          <p:attrName>ppt_w</p:attrName>
                                        </p:attrNameLst>
                                      </p:cBhvr>
                                      <p:tavLst>
                                        <p:tav tm="0">
                                          <p:val>
                                            <p:fltVal val="0"/>
                                          </p:val>
                                        </p:tav>
                                        <p:tav tm="100000">
                                          <p:val>
                                            <p:strVal val="#ppt_w"/>
                                          </p:val>
                                        </p:tav>
                                      </p:tavLst>
                                    </p:anim>
                                    <p:anim calcmode="lin" valueType="num">
                                      <p:cBhvr>
                                        <p:cTn id="29" dur="500" fill="hold"/>
                                        <p:tgtEl>
                                          <p:spTgt spid="135"/>
                                        </p:tgtEl>
                                        <p:attrNameLst>
                                          <p:attrName>ppt_h</p:attrName>
                                        </p:attrNameLst>
                                      </p:cBhvr>
                                      <p:tavLst>
                                        <p:tav tm="0">
                                          <p:val>
                                            <p:fltVal val="0"/>
                                          </p:val>
                                        </p:tav>
                                        <p:tav tm="100000">
                                          <p:val>
                                            <p:strVal val="#ppt_h"/>
                                          </p:val>
                                        </p:tav>
                                      </p:tavLst>
                                    </p:anim>
                                    <p:animEffect transition="in" filter="fade">
                                      <p:cBhvr>
                                        <p:cTn id="30" dur="500"/>
                                        <p:tgtEl>
                                          <p:spTgt spid="135"/>
                                        </p:tgtEl>
                                      </p:cBhvr>
                                    </p:animEffect>
                                    <p:anim calcmode="lin" valueType="num">
                                      <p:cBhvr>
                                        <p:cTn id="31" dur="500" fill="hold"/>
                                        <p:tgtEl>
                                          <p:spTgt spid="135"/>
                                        </p:tgtEl>
                                        <p:attrNameLst>
                                          <p:attrName>ppt_x</p:attrName>
                                        </p:attrNameLst>
                                      </p:cBhvr>
                                      <p:tavLst>
                                        <p:tav tm="0">
                                          <p:val>
                                            <p:fltVal val="0.5"/>
                                          </p:val>
                                        </p:tav>
                                        <p:tav tm="100000">
                                          <p:val>
                                            <p:strVal val="#ppt_x"/>
                                          </p:val>
                                        </p:tav>
                                      </p:tavLst>
                                    </p:anim>
                                    <p:anim calcmode="lin" valueType="num">
                                      <p:cBhvr>
                                        <p:cTn id="32" dur="500" fill="hold"/>
                                        <p:tgtEl>
                                          <p:spTgt spid="13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fade">
                                      <p:cBhvr>
                                        <p:cTn id="36" dur="500"/>
                                        <p:tgtEl>
                                          <p:spTgt spid="1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500"/>
                                        <p:tgtEl>
                                          <p:spTgt spid="1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fade">
                                      <p:cBhvr>
                                        <p:cTn id="42" dur="500"/>
                                        <p:tgtEl>
                                          <p:spTgt spid="1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500"/>
                                        <p:tgtEl>
                                          <p:spTgt spid="139"/>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right)">
                                      <p:cBhvr>
                                        <p:cTn id="49" dur="500"/>
                                        <p:tgtEl>
                                          <p:spTgt spid="97"/>
                                        </p:tgtEl>
                                      </p:cBhvr>
                                    </p:animEffect>
                                  </p:childTnLst>
                                </p:cTn>
                              </p:par>
                              <p:par>
                                <p:cTn id="50" presetID="22" presetClass="entr" presetSubtype="8" fill="hold" nodeType="with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wipe(left)">
                                      <p:cBhvr>
                                        <p:cTn id="52" dur="500"/>
                                        <p:tgtEl>
                                          <p:spTgt spid="103"/>
                                        </p:tgtEl>
                                      </p:cBhvr>
                                    </p:animEffect>
                                  </p:childTnLst>
                                </p:cTn>
                              </p:par>
                              <p:par>
                                <p:cTn id="53" presetID="22" presetClass="entr" presetSubtype="2"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right)">
                                      <p:cBhvr>
                                        <p:cTn id="55" dur="500"/>
                                        <p:tgtEl>
                                          <p:spTgt spid="100"/>
                                        </p:tgtEl>
                                      </p:cBhvr>
                                    </p:animEffect>
                                  </p:childTnLst>
                                </p:cTn>
                              </p:par>
                              <p:par>
                                <p:cTn id="56" presetID="22" presetClass="entr" presetSubtype="8" fill="hold" nodeType="with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wipe(left)">
                                      <p:cBhvr>
                                        <p:cTn id="5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38" grpId="0" animBg="1"/>
      <p:bldP spid="1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4" cstate="screen"/>
          <a:stretch>
            <a:fillRect/>
          </a:stretch>
        </p:blipFill>
        <p:spPr>
          <a:xfrm rot="20895167">
            <a:off x="3663241" y="1882726"/>
            <a:ext cx="2220054" cy="1625922"/>
          </a:xfrm>
          <a:prstGeom prst="rect">
            <a:avLst/>
          </a:prstGeom>
        </p:spPr>
      </p:pic>
      <p:sp>
        <p:nvSpPr>
          <p:cNvPr id="109"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110" name="Group 3"/>
          <p:cNvGrpSpPr/>
          <p:nvPr/>
        </p:nvGrpSpPr>
        <p:grpSpPr>
          <a:xfrm>
            <a:off x="2516496" y="4120851"/>
            <a:ext cx="3048504" cy="518567"/>
            <a:chOff x="3608388" y="4589463"/>
            <a:chExt cx="3462337" cy="588962"/>
          </a:xfrm>
          <a:solidFill>
            <a:srgbClr val="EAEAEA"/>
          </a:solidFill>
        </p:grpSpPr>
        <p:sp>
          <p:nvSpPr>
            <p:cNvPr id="111" name="Freeform 11"/>
            <p:cNvSpPr/>
            <p:nvPr/>
          </p:nvSpPr>
          <p:spPr bwMode="auto">
            <a:xfrm>
              <a:off x="3608388" y="4589463"/>
              <a:ext cx="1811338" cy="282575"/>
            </a:xfrm>
            <a:custGeom>
              <a:avLst/>
              <a:gdLst>
                <a:gd name="T0" fmla="*/ 35 w 1474"/>
                <a:gd name="T1" fmla="*/ 229 h 230"/>
                <a:gd name="T2" fmla="*/ 222 w 1474"/>
                <a:gd name="T3" fmla="*/ 94 h 230"/>
                <a:gd name="T4" fmla="*/ 1474 w 1474"/>
                <a:gd name="T5" fmla="*/ 23 h 230"/>
                <a:gd name="T6" fmla="*/ 588 w 1474"/>
                <a:gd name="T7" fmla="*/ 83 h 230"/>
                <a:gd name="T8" fmla="*/ 454 w 1474"/>
                <a:gd name="T9" fmla="*/ 230 h 230"/>
                <a:gd name="T10" fmla="*/ 35 w 1474"/>
                <a:gd name="T11" fmla="*/ 229 h 230"/>
              </a:gdLst>
              <a:ahLst/>
              <a:cxnLst>
                <a:cxn ang="0">
                  <a:pos x="T0" y="T1"/>
                </a:cxn>
                <a:cxn ang="0">
                  <a:pos x="T2" y="T3"/>
                </a:cxn>
                <a:cxn ang="0">
                  <a:pos x="T4" y="T5"/>
                </a:cxn>
                <a:cxn ang="0">
                  <a:pos x="T6" y="T7"/>
                </a:cxn>
                <a:cxn ang="0">
                  <a:pos x="T8" y="T9"/>
                </a:cxn>
                <a:cxn ang="0">
                  <a:pos x="T10" y="T11"/>
                </a:cxn>
              </a:cxnLst>
              <a:rect l="0" t="0" r="r" b="b"/>
              <a:pathLst>
                <a:path w="1474" h="230">
                  <a:moveTo>
                    <a:pt x="35" y="229"/>
                  </a:moveTo>
                  <a:cubicBezTo>
                    <a:pt x="0" y="183"/>
                    <a:pt x="57" y="136"/>
                    <a:pt x="222" y="94"/>
                  </a:cubicBezTo>
                  <a:cubicBezTo>
                    <a:pt x="509" y="22"/>
                    <a:pt x="988" y="0"/>
                    <a:pt x="1474" y="23"/>
                  </a:cubicBezTo>
                  <a:cubicBezTo>
                    <a:pt x="1126" y="12"/>
                    <a:pt x="794" y="31"/>
                    <a:pt x="588" y="83"/>
                  </a:cubicBezTo>
                  <a:cubicBezTo>
                    <a:pt x="419" y="126"/>
                    <a:pt x="380" y="179"/>
                    <a:pt x="454" y="230"/>
                  </a:cubicBezTo>
                  <a:lnTo>
                    <a:pt x="35" y="229"/>
                  </a:lnTo>
                  <a:close/>
                </a:path>
              </a:pathLst>
            </a:custGeom>
            <a:grp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12" name="Freeform 12"/>
            <p:cNvSpPr/>
            <p:nvPr/>
          </p:nvSpPr>
          <p:spPr bwMode="auto">
            <a:xfrm>
              <a:off x="3657600" y="4878388"/>
              <a:ext cx="1100138" cy="220663"/>
            </a:xfrm>
            <a:custGeom>
              <a:avLst/>
              <a:gdLst>
                <a:gd name="T0" fmla="*/ 685 w 895"/>
                <a:gd name="T1" fmla="*/ 180 h 180"/>
                <a:gd name="T2" fmla="*/ 0 w 895"/>
                <a:gd name="T3" fmla="*/ 0 h 180"/>
                <a:gd name="T4" fmla="*/ 425 w 895"/>
                <a:gd name="T5" fmla="*/ 1 h 180"/>
                <a:gd name="T6" fmla="*/ 892 w 895"/>
                <a:gd name="T7" fmla="*/ 117 h 180"/>
                <a:gd name="T8" fmla="*/ 895 w 895"/>
                <a:gd name="T9" fmla="*/ 117 h 180"/>
                <a:gd name="T10" fmla="*/ 685 w 895"/>
                <a:gd name="T11" fmla="*/ 180 h 180"/>
              </a:gdLst>
              <a:ahLst/>
              <a:cxnLst>
                <a:cxn ang="0">
                  <a:pos x="T0" y="T1"/>
                </a:cxn>
                <a:cxn ang="0">
                  <a:pos x="T2" y="T3"/>
                </a:cxn>
                <a:cxn ang="0">
                  <a:pos x="T4" y="T5"/>
                </a:cxn>
                <a:cxn ang="0">
                  <a:pos x="T6" y="T7"/>
                </a:cxn>
                <a:cxn ang="0">
                  <a:pos x="T8" y="T9"/>
                </a:cxn>
                <a:cxn ang="0">
                  <a:pos x="T10" y="T11"/>
                </a:cxn>
              </a:cxnLst>
              <a:rect l="0" t="0" r="r" b="b"/>
              <a:pathLst>
                <a:path w="895" h="180">
                  <a:moveTo>
                    <a:pt x="685" y="180"/>
                  </a:moveTo>
                  <a:cubicBezTo>
                    <a:pt x="309" y="131"/>
                    <a:pt x="63" y="66"/>
                    <a:pt x="0" y="0"/>
                  </a:cubicBezTo>
                  <a:lnTo>
                    <a:pt x="425" y="1"/>
                  </a:lnTo>
                  <a:cubicBezTo>
                    <a:pt x="499" y="45"/>
                    <a:pt x="658" y="86"/>
                    <a:pt x="892" y="117"/>
                  </a:cubicBezTo>
                  <a:lnTo>
                    <a:pt x="895" y="117"/>
                  </a:lnTo>
                  <a:lnTo>
                    <a:pt x="685" y="180"/>
                  </a:lnTo>
                  <a:close/>
                </a:path>
              </a:pathLst>
            </a:custGeom>
            <a:grp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13" name="Freeform 13"/>
            <p:cNvSpPr/>
            <p:nvPr/>
          </p:nvSpPr>
          <p:spPr bwMode="auto">
            <a:xfrm>
              <a:off x="4529138" y="5026025"/>
              <a:ext cx="1287463" cy="152400"/>
            </a:xfrm>
            <a:custGeom>
              <a:avLst/>
              <a:gdLst>
                <a:gd name="T0" fmla="*/ 1048 w 1048"/>
                <a:gd name="T1" fmla="*/ 119 h 124"/>
                <a:gd name="T2" fmla="*/ 0 w 1048"/>
                <a:gd name="T3" fmla="*/ 63 h 124"/>
                <a:gd name="T4" fmla="*/ 210 w 1048"/>
                <a:gd name="T5" fmla="*/ 0 h 124"/>
                <a:gd name="T6" fmla="*/ 969 w 1048"/>
                <a:gd name="T7" fmla="*/ 40 h 124"/>
                <a:gd name="T8" fmla="*/ 1048 w 1048"/>
                <a:gd name="T9" fmla="*/ 119 h 124"/>
              </a:gdLst>
              <a:ahLst/>
              <a:cxnLst>
                <a:cxn ang="0">
                  <a:pos x="T0" y="T1"/>
                </a:cxn>
                <a:cxn ang="0">
                  <a:pos x="T2" y="T3"/>
                </a:cxn>
                <a:cxn ang="0">
                  <a:pos x="T4" y="T5"/>
                </a:cxn>
                <a:cxn ang="0">
                  <a:pos x="T6" y="T7"/>
                </a:cxn>
                <a:cxn ang="0">
                  <a:pos x="T8" y="T9"/>
                </a:cxn>
              </a:cxnLst>
              <a:rect l="0" t="0" r="r" b="b"/>
              <a:pathLst>
                <a:path w="1048" h="124">
                  <a:moveTo>
                    <a:pt x="1048" y="119"/>
                  </a:moveTo>
                  <a:cubicBezTo>
                    <a:pt x="710" y="124"/>
                    <a:pt x="336" y="106"/>
                    <a:pt x="0" y="63"/>
                  </a:cubicBezTo>
                  <a:lnTo>
                    <a:pt x="210" y="0"/>
                  </a:lnTo>
                  <a:cubicBezTo>
                    <a:pt x="447" y="30"/>
                    <a:pt x="717" y="42"/>
                    <a:pt x="969" y="40"/>
                  </a:cubicBezTo>
                  <a:lnTo>
                    <a:pt x="1048" y="119"/>
                  </a:lnTo>
                  <a:close/>
                </a:path>
              </a:pathLst>
            </a:custGeom>
            <a:grp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14" name="Freeform 14"/>
            <p:cNvSpPr/>
            <p:nvPr/>
          </p:nvSpPr>
          <p:spPr bwMode="auto">
            <a:xfrm>
              <a:off x="5761038" y="4970463"/>
              <a:ext cx="1254125" cy="201613"/>
            </a:xfrm>
            <a:custGeom>
              <a:avLst/>
              <a:gdLst>
                <a:gd name="T0" fmla="*/ 1021 w 1021"/>
                <a:gd name="T1" fmla="*/ 12 h 164"/>
                <a:gd name="T2" fmla="*/ 834 w 1021"/>
                <a:gd name="T3" fmla="*/ 91 h 164"/>
                <a:gd name="T4" fmla="*/ 79 w 1021"/>
                <a:gd name="T5" fmla="*/ 164 h 164"/>
                <a:gd name="T6" fmla="*/ 0 w 1021"/>
                <a:gd name="T7" fmla="*/ 84 h 164"/>
                <a:gd name="T8" fmla="*/ 698 w 1021"/>
                <a:gd name="T9" fmla="*/ 14 h 164"/>
                <a:gd name="T10" fmla="*/ 747 w 1021"/>
                <a:gd name="T11" fmla="*/ 0 h 164"/>
                <a:gd name="T12" fmla="*/ 1021 w 1021"/>
                <a:gd name="T13" fmla="*/ 12 h 164"/>
              </a:gdLst>
              <a:ahLst/>
              <a:cxnLst>
                <a:cxn ang="0">
                  <a:pos x="T0" y="T1"/>
                </a:cxn>
                <a:cxn ang="0">
                  <a:pos x="T2" y="T3"/>
                </a:cxn>
                <a:cxn ang="0">
                  <a:pos x="T4" y="T5"/>
                </a:cxn>
                <a:cxn ang="0">
                  <a:pos x="T6" y="T7"/>
                </a:cxn>
                <a:cxn ang="0">
                  <a:pos x="T8" y="T9"/>
                </a:cxn>
                <a:cxn ang="0">
                  <a:pos x="T10" y="T11"/>
                </a:cxn>
                <a:cxn ang="0">
                  <a:pos x="T12" y="T13"/>
                </a:cxn>
              </a:cxnLst>
              <a:rect l="0" t="0" r="r" b="b"/>
              <a:pathLst>
                <a:path w="1021" h="164">
                  <a:moveTo>
                    <a:pt x="1021" y="12"/>
                  </a:moveTo>
                  <a:cubicBezTo>
                    <a:pt x="998" y="41"/>
                    <a:pt x="937" y="68"/>
                    <a:pt x="834" y="91"/>
                  </a:cubicBezTo>
                  <a:cubicBezTo>
                    <a:pt x="649" y="133"/>
                    <a:pt x="380" y="158"/>
                    <a:pt x="79" y="164"/>
                  </a:cubicBezTo>
                  <a:lnTo>
                    <a:pt x="0" y="84"/>
                  </a:lnTo>
                  <a:cubicBezTo>
                    <a:pt x="279" y="80"/>
                    <a:pt x="534" y="56"/>
                    <a:pt x="698" y="14"/>
                  </a:cubicBezTo>
                  <a:cubicBezTo>
                    <a:pt x="716" y="10"/>
                    <a:pt x="732" y="5"/>
                    <a:pt x="747" y="0"/>
                  </a:cubicBezTo>
                  <a:lnTo>
                    <a:pt x="1021" y="12"/>
                  </a:lnTo>
                  <a:close/>
                </a:path>
              </a:pathLst>
            </a:custGeom>
            <a:grp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15" name="Freeform 15"/>
            <p:cNvSpPr/>
            <p:nvPr/>
          </p:nvSpPr>
          <p:spPr bwMode="auto">
            <a:xfrm>
              <a:off x="6461125" y="4725988"/>
              <a:ext cx="609600" cy="250825"/>
            </a:xfrm>
            <a:custGeom>
              <a:avLst/>
              <a:gdLst>
                <a:gd name="T0" fmla="*/ 0 w 496"/>
                <a:gd name="T1" fmla="*/ 0 h 205"/>
                <a:gd name="T2" fmla="*/ 456 w 496"/>
                <a:gd name="T3" fmla="*/ 205 h 205"/>
                <a:gd name="T4" fmla="*/ 197 w 496"/>
                <a:gd name="T5" fmla="*/ 194 h 205"/>
                <a:gd name="T6" fmla="*/ 0 w 496"/>
                <a:gd name="T7" fmla="*/ 0 h 205"/>
              </a:gdLst>
              <a:ahLst/>
              <a:cxnLst>
                <a:cxn ang="0">
                  <a:pos x="T0" y="T1"/>
                </a:cxn>
                <a:cxn ang="0">
                  <a:pos x="T2" y="T3"/>
                </a:cxn>
                <a:cxn ang="0">
                  <a:pos x="T4" y="T5"/>
                </a:cxn>
                <a:cxn ang="0">
                  <a:pos x="T6" y="T7"/>
                </a:cxn>
              </a:cxnLst>
              <a:rect l="0" t="0" r="r" b="b"/>
              <a:pathLst>
                <a:path w="496" h="205">
                  <a:moveTo>
                    <a:pt x="0" y="0"/>
                  </a:moveTo>
                  <a:cubicBezTo>
                    <a:pt x="328" y="60"/>
                    <a:pt x="496" y="137"/>
                    <a:pt x="456" y="205"/>
                  </a:cubicBezTo>
                  <a:lnTo>
                    <a:pt x="197" y="194"/>
                  </a:lnTo>
                  <a:cubicBezTo>
                    <a:pt x="372" y="131"/>
                    <a:pt x="281" y="58"/>
                    <a:pt x="0" y="0"/>
                  </a:cubicBezTo>
                  <a:close/>
                </a:path>
              </a:pathLst>
            </a:custGeom>
            <a:grp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grpSp>
      <p:sp>
        <p:nvSpPr>
          <p:cNvPr id="116" name="Freeform 20"/>
          <p:cNvSpPr/>
          <p:nvPr/>
        </p:nvSpPr>
        <p:spPr bwMode="auto">
          <a:xfrm>
            <a:off x="2951981" y="1270847"/>
            <a:ext cx="3202089" cy="3357388"/>
          </a:xfrm>
          <a:custGeom>
            <a:avLst/>
            <a:gdLst>
              <a:gd name="T0" fmla="*/ 2619 w 2990"/>
              <a:gd name="T1" fmla="*/ 1374 h 3243"/>
              <a:gd name="T2" fmla="*/ 2526 w 2990"/>
              <a:gd name="T3" fmla="*/ 2982 h 3243"/>
              <a:gd name="T4" fmla="*/ 649 w 2990"/>
              <a:gd name="T5" fmla="*/ 2109 h 3243"/>
              <a:gd name="T6" fmla="*/ 540 w 2990"/>
              <a:gd name="T7" fmla="*/ 222 h 3243"/>
              <a:gd name="T8" fmla="*/ 1879 w 2990"/>
              <a:gd name="T9" fmla="*/ 495 h 3243"/>
              <a:gd name="T10" fmla="*/ 919 w 2990"/>
              <a:gd name="T11" fmla="*/ 350 h 3243"/>
              <a:gd name="T12" fmla="*/ 932 w 2990"/>
              <a:gd name="T13" fmla="*/ 1891 h 3243"/>
              <a:gd name="T14" fmla="*/ 2484 w 2990"/>
              <a:gd name="T15" fmla="*/ 2524 h 3243"/>
              <a:gd name="T16" fmla="*/ 2619 w 2990"/>
              <a:gd name="T17" fmla="*/ 1374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3243">
                <a:moveTo>
                  <a:pt x="2619" y="1374"/>
                </a:moveTo>
                <a:cubicBezTo>
                  <a:pt x="2990" y="2055"/>
                  <a:pt x="2978" y="2754"/>
                  <a:pt x="2526" y="2982"/>
                </a:cubicBezTo>
                <a:cubicBezTo>
                  <a:pt x="2010" y="3243"/>
                  <a:pt x="1197" y="2872"/>
                  <a:pt x="649" y="2109"/>
                </a:cubicBezTo>
                <a:cubicBezTo>
                  <a:pt x="100" y="1347"/>
                  <a:pt x="0" y="540"/>
                  <a:pt x="540" y="222"/>
                </a:cubicBezTo>
                <a:cubicBezTo>
                  <a:pt x="916" y="0"/>
                  <a:pt x="1421" y="135"/>
                  <a:pt x="1879" y="495"/>
                </a:cubicBezTo>
                <a:cubicBezTo>
                  <a:pt x="1545" y="265"/>
                  <a:pt x="1189" y="190"/>
                  <a:pt x="919" y="350"/>
                </a:cubicBezTo>
                <a:cubicBezTo>
                  <a:pt x="494" y="601"/>
                  <a:pt x="500" y="1291"/>
                  <a:pt x="932" y="1891"/>
                </a:cubicBezTo>
                <a:cubicBezTo>
                  <a:pt x="1364" y="2492"/>
                  <a:pt x="2059" y="2775"/>
                  <a:pt x="2484" y="2524"/>
                </a:cubicBezTo>
                <a:cubicBezTo>
                  <a:pt x="2828" y="2320"/>
                  <a:pt x="2852" y="1860"/>
                  <a:pt x="2619" y="1374"/>
                </a:cubicBezTo>
                <a:close/>
              </a:path>
            </a:pathLst>
          </a:custGeom>
          <a:solidFill>
            <a:srgbClr val="FFFFFF">
              <a:lumMod val="85000"/>
            </a:srgbClr>
          </a:solidFill>
          <a:ln w="14"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17" name="Freeform 6"/>
          <p:cNvSpPr/>
          <p:nvPr/>
        </p:nvSpPr>
        <p:spPr bwMode="auto">
          <a:xfrm>
            <a:off x="3107580" y="1195519"/>
            <a:ext cx="1829662" cy="1108421"/>
          </a:xfrm>
          <a:custGeom>
            <a:avLst/>
            <a:gdLst>
              <a:gd name="T0" fmla="*/ 0 w 1692"/>
              <a:gd name="T1" fmla="*/ 809 h 1026"/>
              <a:gd name="T2" fmla="*/ 353 w 1692"/>
              <a:gd name="T3" fmla="*/ 222 h 1026"/>
              <a:gd name="T4" fmla="*/ 1692 w 1692"/>
              <a:gd name="T5" fmla="*/ 495 h 1026"/>
              <a:gd name="T6" fmla="*/ 732 w 1692"/>
              <a:gd name="T7" fmla="*/ 350 h 1026"/>
              <a:gd name="T8" fmla="*/ 418 w 1692"/>
              <a:gd name="T9" fmla="*/ 1026 h 1026"/>
              <a:gd name="T10" fmla="*/ 0 w 1692"/>
              <a:gd name="T11" fmla="*/ 809 h 1026"/>
            </a:gdLst>
            <a:ahLst/>
            <a:cxnLst>
              <a:cxn ang="0">
                <a:pos x="T0" y="T1"/>
              </a:cxn>
              <a:cxn ang="0">
                <a:pos x="T2" y="T3"/>
              </a:cxn>
              <a:cxn ang="0">
                <a:pos x="T4" y="T5"/>
              </a:cxn>
              <a:cxn ang="0">
                <a:pos x="T6" y="T7"/>
              </a:cxn>
              <a:cxn ang="0">
                <a:pos x="T8" y="T9"/>
              </a:cxn>
              <a:cxn ang="0">
                <a:pos x="T10" y="T11"/>
              </a:cxn>
            </a:cxnLst>
            <a:rect l="0" t="0" r="r" b="b"/>
            <a:pathLst>
              <a:path w="1692" h="1026">
                <a:moveTo>
                  <a:pt x="0" y="809"/>
                </a:moveTo>
                <a:cubicBezTo>
                  <a:pt x="22" y="557"/>
                  <a:pt x="136" y="350"/>
                  <a:pt x="353" y="222"/>
                </a:cubicBezTo>
                <a:cubicBezTo>
                  <a:pt x="729" y="0"/>
                  <a:pt x="1234" y="135"/>
                  <a:pt x="1692" y="495"/>
                </a:cubicBezTo>
                <a:cubicBezTo>
                  <a:pt x="1358" y="265"/>
                  <a:pt x="1002" y="190"/>
                  <a:pt x="732" y="350"/>
                </a:cubicBezTo>
                <a:cubicBezTo>
                  <a:pt x="511" y="481"/>
                  <a:pt x="406" y="731"/>
                  <a:pt x="418" y="1026"/>
                </a:cubicBezTo>
                <a:lnTo>
                  <a:pt x="0" y="809"/>
                </a:lnTo>
                <a:close/>
              </a:path>
            </a:pathLst>
          </a:custGeom>
          <a:solidFill>
            <a:schemeClr val="accent1"/>
          </a:solid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18" name="Freeform 7"/>
          <p:cNvSpPr/>
          <p:nvPr/>
        </p:nvSpPr>
        <p:spPr bwMode="auto">
          <a:xfrm>
            <a:off x="3090973" y="2130447"/>
            <a:ext cx="831665" cy="1360017"/>
          </a:xfrm>
          <a:custGeom>
            <a:avLst/>
            <a:gdLst>
              <a:gd name="T0" fmla="*/ 482 w 769"/>
              <a:gd name="T1" fmla="*/ 1260 h 1260"/>
              <a:gd name="T2" fmla="*/ 19 w 769"/>
              <a:gd name="T3" fmla="*/ 0 h 1260"/>
              <a:gd name="T4" fmla="*/ 443 w 769"/>
              <a:gd name="T5" fmla="*/ 220 h 1260"/>
              <a:gd name="T6" fmla="*/ 767 w 769"/>
              <a:gd name="T7" fmla="*/ 1044 h 1260"/>
              <a:gd name="T8" fmla="*/ 769 w 769"/>
              <a:gd name="T9" fmla="*/ 1048 h 1260"/>
              <a:gd name="T10" fmla="*/ 482 w 769"/>
              <a:gd name="T11" fmla="*/ 1260 h 1260"/>
            </a:gdLst>
            <a:ahLst/>
            <a:cxnLst>
              <a:cxn ang="0">
                <a:pos x="T0" y="T1"/>
              </a:cxn>
              <a:cxn ang="0">
                <a:pos x="T2" y="T3"/>
              </a:cxn>
              <a:cxn ang="0">
                <a:pos x="T4" y="T5"/>
              </a:cxn>
              <a:cxn ang="0">
                <a:pos x="T6" y="T7"/>
              </a:cxn>
              <a:cxn ang="0">
                <a:pos x="T8" y="T9"/>
              </a:cxn>
              <a:cxn ang="0">
                <a:pos x="T10" y="T11"/>
              </a:cxn>
            </a:cxnLst>
            <a:rect l="0" t="0" r="r" b="b"/>
            <a:pathLst>
              <a:path w="769" h="1260">
                <a:moveTo>
                  <a:pt x="482" y="1260"/>
                </a:moveTo>
                <a:cubicBezTo>
                  <a:pt x="167" y="821"/>
                  <a:pt x="0" y="367"/>
                  <a:pt x="19" y="0"/>
                </a:cubicBezTo>
                <a:lnTo>
                  <a:pt x="443" y="220"/>
                </a:lnTo>
                <a:cubicBezTo>
                  <a:pt x="463" y="481"/>
                  <a:pt x="571" y="772"/>
                  <a:pt x="767" y="1044"/>
                </a:cubicBezTo>
                <a:lnTo>
                  <a:pt x="769" y="1048"/>
                </a:lnTo>
                <a:lnTo>
                  <a:pt x="482" y="1260"/>
                </a:lnTo>
                <a:close/>
              </a:path>
            </a:pathLst>
          </a:custGeom>
          <a:solidFill>
            <a:schemeClr val="accent2"/>
          </a:solid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19" name="Freeform 8"/>
          <p:cNvSpPr/>
          <p:nvPr/>
        </p:nvSpPr>
        <p:spPr bwMode="auto">
          <a:xfrm>
            <a:off x="3634700" y="3291982"/>
            <a:ext cx="1079067" cy="1109818"/>
          </a:xfrm>
          <a:custGeom>
            <a:avLst/>
            <a:gdLst>
              <a:gd name="T0" fmla="*/ 979 w 998"/>
              <a:gd name="T1" fmla="*/ 1027 h 1027"/>
              <a:gd name="T2" fmla="*/ 0 w 998"/>
              <a:gd name="T3" fmla="*/ 212 h 1027"/>
              <a:gd name="T4" fmla="*/ 287 w 998"/>
              <a:gd name="T5" fmla="*/ 0 h 1027"/>
              <a:gd name="T6" fmla="*/ 998 w 998"/>
              <a:gd name="T7" fmla="*/ 585 h 1027"/>
              <a:gd name="T8" fmla="*/ 979 w 998"/>
              <a:gd name="T9" fmla="*/ 1027 h 1027"/>
            </a:gdLst>
            <a:ahLst/>
            <a:cxnLst>
              <a:cxn ang="0">
                <a:pos x="T0" y="T1"/>
              </a:cxn>
              <a:cxn ang="0">
                <a:pos x="T2" y="T3"/>
              </a:cxn>
              <a:cxn ang="0">
                <a:pos x="T4" y="T5"/>
              </a:cxn>
              <a:cxn ang="0">
                <a:pos x="T6" y="T7"/>
              </a:cxn>
              <a:cxn ang="0">
                <a:pos x="T8" y="T9"/>
              </a:cxn>
            </a:cxnLst>
            <a:rect l="0" t="0" r="r" b="b"/>
            <a:pathLst>
              <a:path w="998" h="1027">
                <a:moveTo>
                  <a:pt x="979" y="1027"/>
                </a:moveTo>
                <a:cubicBezTo>
                  <a:pt x="635" y="881"/>
                  <a:pt x="284" y="598"/>
                  <a:pt x="0" y="212"/>
                </a:cubicBezTo>
                <a:lnTo>
                  <a:pt x="287" y="0"/>
                </a:lnTo>
                <a:cubicBezTo>
                  <a:pt x="488" y="269"/>
                  <a:pt x="742" y="470"/>
                  <a:pt x="998" y="585"/>
                </a:cubicBezTo>
                <a:lnTo>
                  <a:pt x="979" y="1027"/>
                </a:lnTo>
                <a:close/>
              </a:path>
            </a:pathLst>
          </a:custGeom>
          <a:solidFill>
            <a:schemeClr val="accent3"/>
          </a:solid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20" name="Freeform 9"/>
          <p:cNvSpPr/>
          <p:nvPr/>
        </p:nvSpPr>
        <p:spPr bwMode="auto">
          <a:xfrm>
            <a:off x="4731938" y="3891620"/>
            <a:ext cx="1220241" cy="673718"/>
          </a:xfrm>
          <a:custGeom>
            <a:avLst/>
            <a:gdLst>
              <a:gd name="T0" fmla="*/ 1128 w 1128"/>
              <a:gd name="T1" fmla="*/ 199 h 624"/>
              <a:gd name="T2" fmla="*/ 844 w 1128"/>
              <a:gd name="T3" fmla="*/ 504 h 624"/>
              <a:gd name="T4" fmla="*/ 0 w 1128"/>
              <a:gd name="T5" fmla="*/ 487 h 624"/>
              <a:gd name="T6" fmla="*/ 19 w 1128"/>
              <a:gd name="T7" fmla="*/ 45 h 624"/>
              <a:gd name="T8" fmla="*/ 802 w 1128"/>
              <a:gd name="T9" fmla="*/ 46 h 624"/>
              <a:gd name="T10" fmla="*/ 868 w 1128"/>
              <a:gd name="T11" fmla="*/ 0 h 624"/>
              <a:gd name="T12" fmla="*/ 1128 w 1128"/>
              <a:gd name="T13" fmla="*/ 199 h 624"/>
            </a:gdLst>
            <a:ahLst/>
            <a:cxnLst>
              <a:cxn ang="0">
                <a:pos x="T0" y="T1"/>
              </a:cxn>
              <a:cxn ang="0">
                <a:pos x="T2" y="T3"/>
              </a:cxn>
              <a:cxn ang="0">
                <a:pos x="T4" y="T5"/>
              </a:cxn>
              <a:cxn ang="0">
                <a:pos x="T6" y="T7"/>
              </a:cxn>
              <a:cxn ang="0">
                <a:pos x="T8" y="T9"/>
              </a:cxn>
              <a:cxn ang="0">
                <a:pos x="T10" y="T11"/>
              </a:cxn>
              <a:cxn ang="0">
                <a:pos x="T12" y="T13"/>
              </a:cxn>
            </a:cxnLst>
            <a:rect l="0" t="0" r="r" b="b"/>
            <a:pathLst>
              <a:path w="1128" h="624">
                <a:moveTo>
                  <a:pt x="1128" y="199"/>
                </a:moveTo>
                <a:cubicBezTo>
                  <a:pt x="1069" y="332"/>
                  <a:pt x="975" y="438"/>
                  <a:pt x="844" y="504"/>
                </a:cubicBezTo>
                <a:cubicBezTo>
                  <a:pt x="607" y="624"/>
                  <a:pt x="307" y="610"/>
                  <a:pt x="0" y="487"/>
                </a:cubicBezTo>
                <a:lnTo>
                  <a:pt x="19" y="45"/>
                </a:lnTo>
                <a:cubicBezTo>
                  <a:pt x="303" y="163"/>
                  <a:pt x="587" y="173"/>
                  <a:pt x="802" y="46"/>
                </a:cubicBezTo>
                <a:cubicBezTo>
                  <a:pt x="826" y="32"/>
                  <a:pt x="848" y="16"/>
                  <a:pt x="868" y="0"/>
                </a:cubicBezTo>
                <a:lnTo>
                  <a:pt x="1128" y="199"/>
                </a:lnTo>
                <a:close/>
              </a:path>
            </a:pathLst>
          </a:custGeom>
          <a:solidFill>
            <a:schemeClr val="accent4"/>
          </a:solid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21" name="Freeform 10"/>
          <p:cNvSpPr/>
          <p:nvPr/>
        </p:nvSpPr>
        <p:spPr bwMode="auto">
          <a:xfrm>
            <a:off x="5700583" y="2699333"/>
            <a:ext cx="399759" cy="1371199"/>
          </a:xfrm>
          <a:custGeom>
            <a:avLst/>
            <a:gdLst>
              <a:gd name="T0" fmla="*/ 41 w 370"/>
              <a:gd name="T1" fmla="*/ 0 h 1269"/>
              <a:gd name="T2" fmla="*/ 245 w 370"/>
              <a:gd name="T3" fmla="*/ 1269 h 1269"/>
              <a:gd name="T4" fmla="*/ 0 w 370"/>
              <a:gd name="T5" fmla="*/ 1081 h 1269"/>
              <a:gd name="T6" fmla="*/ 41 w 370"/>
              <a:gd name="T7" fmla="*/ 0 h 1269"/>
            </a:gdLst>
            <a:ahLst/>
            <a:cxnLst>
              <a:cxn ang="0">
                <a:pos x="T0" y="T1"/>
              </a:cxn>
              <a:cxn ang="0">
                <a:pos x="T2" y="T3"/>
              </a:cxn>
              <a:cxn ang="0">
                <a:pos x="T4" y="T5"/>
              </a:cxn>
              <a:cxn ang="0">
                <a:pos x="T6" y="T7"/>
              </a:cxn>
            </a:cxnLst>
            <a:rect l="0" t="0" r="r" b="b"/>
            <a:pathLst>
              <a:path w="370" h="1269">
                <a:moveTo>
                  <a:pt x="41" y="0"/>
                </a:moveTo>
                <a:cubicBezTo>
                  <a:pt x="296" y="467"/>
                  <a:pt x="370" y="943"/>
                  <a:pt x="245" y="1269"/>
                </a:cubicBezTo>
                <a:lnTo>
                  <a:pt x="0" y="1081"/>
                </a:lnTo>
                <a:cubicBezTo>
                  <a:pt x="252" y="854"/>
                  <a:pt x="250" y="437"/>
                  <a:pt x="41" y="0"/>
                </a:cubicBezTo>
                <a:close/>
              </a:path>
            </a:pathLst>
          </a:custGeom>
          <a:solidFill>
            <a:schemeClr val="accent5"/>
          </a:solidFill>
          <a:ln w="13" cap="flat">
            <a:noFill/>
            <a:prstDash val="solid"/>
            <a:miter lim="800000"/>
          </a:ln>
        </p:spPr>
        <p:txBody>
          <a:bodyPr vert="horz" wrap="square" lIns="68562" tIns="34281" rIns="68562" bIns="34281" numCol="1" anchor="t" anchorCtr="0" compatLnSpc="1"/>
          <a:lstStyle/>
          <a:p>
            <a:pPr defTabSz="685800">
              <a:defRPr/>
            </a:pPr>
            <a:endParaRPr lang="en-US" sz="2700" kern="0">
              <a:solidFill>
                <a:sysClr val="windowText" lastClr="000000"/>
              </a:solidFill>
              <a:latin typeface="+mn-lt"/>
              <a:ea typeface="+mn-ea"/>
              <a:cs typeface="+mn-ea"/>
              <a:sym typeface="+mn-lt"/>
            </a:endParaRPr>
          </a:p>
        </p:txBody>
      </p:sp>
      <p:sp>
        <p:nvSpPr>
          <p:cNvPr id="122" name="TextBox 11"/>
          <p:cNvSpPr txBox="1"/>
          <p:nvPr/>
        </p:nvSpPr>
        <p:spPr>
          <a:xfrm>
            <a:off x="3281254" y="1746891"/>
            <a:ext cx="247217" cy="230832"/>
          </a:xfrm>
          <a:prstGeom prst="rect">
            <a:avLst/>
          </a:prstGeom>
          <a:noFill/>
        </p:spPr>
        <p:txBody>
          <a:bodyPr wrap="square" lIns="0" tIns="0" rIns="0" bIns="0" rtlCol="0" anchor="ctr" anchorCtr="1">
            <a:spAutoFit/>
          </a:bodyPr>
          <a:lstStyle/>
          <a:p>
            <a:pPr defTabSz="685800">
              <a:defRPr/>
            </a:pPr>
            <a:r>
              <a:rPr lang="en-US" sz="1500" b="1" kern="0" dirty="0">
                <a:solidFill>
                  <a:srgbClr val="FFFFFF"/>
                </a:solidFill>
                <a:latin typeface="+mn-lt"/>
                <a:ea typeface="+mn-ea"/>
                <a:cs typeface="+mn-ea"/>
                <a:sym typeface="+mn-lt"/>
              </a:rPr>
              <a:t>1</a:t>
            </a:r>
          </a:p>
        </p:txBody>
      </p:sp>
      <p:sp>
        <p:nvSpPr>
          <p:cNvPr id="123" name="TextBox 12"/>
          <p:cNvSpPr txBox="1"/>
          <p:nvPr/>
        </p:nvSpPr>
        <p:spPr>
          <a:xfrm>
            <a:off x="3376301" y="2753275"/>
            <a:ext cx="247217" cy="230832"/>
          </a:xfrm>
          <a:prstGeom prst="rect">
            <a:avLst/>
          </a:prstGeom>
          <a:noFill/>
        </p:spPr>
        <p:txBody>
          <a:bodyPr wrap="square" lIns="0" tIns="0" rIns="0" bIns="0" rtlCol="0" anchor="ctr" anchorCtr="1">
            <a:spAutoFit/>
          </a:bodyPr>
          <a:lstStyle/>
          <a:p>
            <a:pPr defTabSz="685800">
              <a:defRPr/>
            </a:pPr>
            <a:r>
              <a:rPr lang="en-US" sz="1500" b="1" kern="0" dirty="0">
                <a:solidFill>
                  <a:srgbClr val="FFFFFF"/>
                </a:solidFill>
                <a:latin typeface="+mn-lt"/>
                <a:ea typeface="+mn-ea"/>
                <a:cs typeface="+mn-ea"/>
                <a:sym typeface="+mn-lt"/>
              </a:rPr>
              <a:t>2</a:t>
            </a:r>
          </a:p>
        </p:txBody>
      </p:sp>
      <p:sp>
        <p:nvSpPr>
          <p:cNvPr id="156" name="TextBox 13"/>
          <p:cNvSpPr txBox="1"/>
          <p:nvPr/>
        </p:nvSpPr>
        <p:spPr>
          <a:xfrm>
            <a:off x="4080770" y="3714930"/>
            <a:ext cx="247217" cy="230832"/>
          </a:xfrm>
          <a:prstGeom prst="rect">
            <a:avLst/>
          </a:prstGeom>
          <a:noFill/>
        </p:spPr>
        <p:txBody>
          <a:bodyPr wrap="square" lIns="0" tIns="0" rIns="0" bIns="0" rtlCol="0" anchor="ctr" anchorCtr="1">
            <a:spAutoFit/>
          </a:bodyPr>
          <a:lstStyle/>
          <a:p>
            <a:pPr defTabSz="685800">
              <a:defRPr/>
            </a:pPr>
            <a:r>
              <a:rPr lang="en-US" sz="1500" b="1" kern="0" dirty="0">
                <a:solidFill>
                  <a:srgbClr val="FFFFFF"/>
                </a:solidFill>
                <a:latin typeface="+mn-lt"/>
                <a:ea typeface="+mn-ea"/>
                <a:cs typeface="+mn-ea"/>
                <a:sym typeface="+mn-lt"/>
              </a:rPr>
              <a:t>3</a:t>
            </a:r>
          </a:p>
        </p:txBody>
      </p:sp>
      <p:sp>
        <p:nvSpPr>
          <p:cNvPr id="157" name="TextBox 14"/>
          <p:cNvSpPr txBox="1"/>
          <p:nvPr/>
        </p:nvSpPr>
        <p:spPr>
          <a:xfrm>
            <a:off x="5215747" y="4151030"/>
            <a:ext cx="247217" cy="230832"/>
          </a:xfrm>
          <a:prstGeom prst="rect">
            <a:avLst/>
          </a:prstGeom>
          <a:noFill/>
        </p:spPr>
        <p:txBody>
          <a:bodyPr wrap="square" lIns="0" tIns="0" rIns="0" bIns="0" rtlCol="0" anchor="ctr" anchorCtr="1">
            <a:spAutoFit/>
          </a:bodyPr>
          <a:lstStyle/>
          <a:p>
            <a:pPr defTabSz="685800">
              <a:defRPr/>
            </a:pPr>
            <a:r>
              <a:rPr lang="en-US" sz="1500" b="1" kern="0" dirty="0">
                <a:solidFill>
                  <a:srgbClr val="FFFFFF"/>
                </a:solidFill>
                <a:latin typeface="+mn-lt"/>
                <a:ea typeface="+mn-ea"/>
                <a:cs typeface="+mn-ea"/>
                <a:sym typeface="+mn-lt"/>
              </a:rPr>
              <a:t>4</a:t>
            </a:r>
          </a:p>
        </p:txBody>
      </p:sp>
      <p:sp>
        <p:nvSpPr>
          <p:cNvPr id="158" name="TextBox 15"/>
          <p:cNvSpPr txBox="1"/>
          <p:nvPr/>
        </p:nvSpPr>
        <p:spPr>
          <a:xfrm>
            <a:off x="5774850" y="3686976"/>
            <a:ext cx="247217" cy="230832"/>
          </a:xfrm>
          <a:prstGeom prst="rect">
            <a:avLst/>
          </a:prstGeom>
          <a:noFill/>
        </p:spPr>
        <p:txBody>
          <a:bodyPr wrap="square" lIns="0" tIns="0" rIns="0" bIns="0" rtlCol="0" anchor="ctr" anchorCtr="1">
            <a:spAutoFit/>
          </a:bodyPr>
          <a:lstStyle/>
          <a:p>
            <a:pPr defTabSz="685800">
              <a:defRPr/>
            </a:pPr>
            <a:r>
              <a:rPr lang="en-US" sz="1500" b="1" kern="0" dirty="0">
                <a:solidFill>
                  <a:srgbClr val="FFFFFF"/>
                </a:solidFill>
                <a:latin typeface="+mn-lt"/>
                <a:ea typeface="+mn-ea"/>
                <a:cs typeface="+mn-ea"/>
                <a:sym typeface="+mn-lt"/>
              </a:rPr>
              <a:t>5</a:t>
            </a:r>
          </a:p>
        </p:txBody>
      </p:sp>
      <p:sp>
        <p:nvSpPr>
          <p:cNvPr id="159" name="TextBox 26"/>
          <p:cNvSpPr txBox="1"/>
          <p:nvPr/>
        </p:nvSpPr>
        <p:spPr>
          <a:xfrm>
            <a:off x="1964279" y="1448418"/>
            <a:ext cx="954108" cy="323165"/>
          </a:xfrm>
          <a:prstGeom prst="rect">
            <a:avLst/>
          </a:prstGeom>
          <a:solidFill>
            <a:schemeClr val="accent1"/>
          </a:solidFill>
        </p:spPr>
        <p:txBody>
          <a:bodyPr wrap="none" rtlCol="0">
            <a:spAutoFit/>
          </a:bodyPr>
          <a:lstStyle/>
          <a:p>
            <a:pPr algn="r"/>
            <a:r>
              <a:rPr lang="zh-CN" altLang="en-US" sz="1500" dirty="0">
                <a:solidFill>
                  <a:schemeClr val="bg1"/>
                </a:solidFill>
                <a:latin typeface="+mn-lt"/>
                <a:ea typeface="+mn-ea"/>
                <a:cs typeface="+mn-ea"/>
                <a:sym typeface="+mn-lt"/>
              </a:rPr>
              <a:t>活跃气氛</a:t>
            </a:r>
          </a:p>
        </p:txBody>
      </p:sp>
      <p:sp>
        <p:nvSpPr>
          <p:cNvPr id="160" name="Rectangle 27"/>
          <p:cNvSpPr/>
          <p:nvPr/>
        </p:nvSpPr>
        <p:spPr>
          <a:xfrm>
            <a:off x="828378" y="1822847"/>
            <a:ext cx="2148841" cy="439736"/>
          </a:xfrm>
          <a:prstGeom prst="rect">
            <a:avLst/>
          </a:prstGeom>
        </p:spPr>
        <p:txBody>
          <a:bodyPr wrap="square">
            <a:spAutoFit/>
          </a:bodyPr>
          <a:lstStyle/>
          <a:p>
            <a:pPr algn="r">
              <a:lnSpc>
                <a:spcPct val="150000"/>
              </a:lnSpc>
            </a:pPr>
            <a:r>
              <a:rPr lang="zh-CN" altLang="en-US" sz="800" dirty="0">
                <a:solidFill>
                  <a:schemeClr val="bg1">
                    <a:lumMod val="65000"/>
                  </a:schemeClr>
                </a:solidFill>
                <a:latin typeface="+mn-lt"/>
                <a:ea typeface="+mn-ea"/>
                <a:cs typeface="+mn-ea"/>
                <a:sym typeface="+mn-lt"/>
              </a:rPr>
              <a:t>此处添加详细文本描述，建议与标题相关并符合整体语言风格，</a:t>
            </a:r>
          </a:p>
        </p:txBody>
      </p:sp>
      <p:sp>
        <p:nvSpPr>
          <p:cNvPr id="161" name="TextBox 28"/>
          <p:cNvSpPr txBox="1"/>
          <p:nvPr/>
        </p:nvSpPr>
        <p:spPr>
          <a:xfrm>
            <a:off x="2066940" y="2531909"/>
            <a:ext cx="954108" cy="323165"/>
          </a:xfrm>
          <a:prstGeom prst="rect">
            <a:avLst/>
          </a:prstGeom>
          <a:solidFill>
            <a:schemeClr val="accent2"/>
          </a:solidFill>
        </p:spPr>
        <p:txBody>
          <a:bodyPr wrap="none" rtlCol="0">
            <a:spAutoFit/>
          </a:bodyPr>
          <a:lstStyle/>
          <a:p>
            <a:pPr algn="r"/>
            <a:r>
              <a:rPr lang="zh-CN" altLang="en-US" sz="1500" dirty="0">
                <a:solidFill>
                  <a:schemeClr val="bg1"/>
                </a:solidFill>
                <a:latin typeface="+mn-lt"/>
                <a:ea typeface="+mn-ea"/>
                <a:cs typeface="+mn-ea"/>
                <a:sym typeface="+mn-lt"/>
              </a:rPr>
              <a:t>维护秩序</a:t>
            </a:r>
          </a:p>
        </p:txBody>
      </p:sp>
      <p:sp>
        <p:nvSpPr>
          <p:cNvPr id="162" name="Rectangle 29"/>
          <p:cNvSpPr/>
          <p:nvPr/>
        </p:nvSpPr>
        <p:spPr>
          <a:xfrm>
            <a:off x="914743" y="2851361"/>
            <a:ext cx="2123295" cy="439736"/>
          </a:xfrm>
          <a:prstGeom prst="rect">
            <a:avLst/>
          </a:prstGeom>
        </p:spPr>
        <p:txBody>
          <a:bodyPr wrap="square">
            <a:spAutoFit/>
          </a:bodyPr>
          <a:lstStyle/>
          <a:p>
            <a:pPr algn="r">
              <a:lnSpc>
                <a:spcPct val="150000"/>
              </a:lnSpc>
            </a:pPr>
            <a:r>
              <a:rPr lang="zh-CN" altLang="en-US" sz="800" dirty="0">
                <a:solidFill>
                  <a:schemeClr val="bg1">
                    <a:lumMod val="65000"/>
                  </a:schemeClr>
                </a:solidFill>
                <a:latin typeface="+mn-lt"/>
                <a:ea typeface="+mn-ea"/>
                <a:cs typeface="+mn-ea"/>
                <a:sym typeface="+mn-lt"/>
              </a:rPr>
              <a:t>此处添加详细文本描述，建议与标题相关并符合整体语言风格，</a:t>
            </a:r>
          </a:p>
        </p:txBody>
      </p:sp>
      <p:sp>
        <p:nvSpPr>
          <p:cNvPr id="163" name="TextBox 30"/>
          <p:cNvSpPr txBox="1"/>
          <p:nvPr/>
        </p:nvSpPr>
        <p:spPr>
          <a:xfrm>
            <a:off x="2300337" y="3534738"/>
            <a:ext cx="954108" cy="323165"/>
          </a:xfrm>
          <a:prstGeom prst="rect">
            <a:avLst/>
          </a:prstGeom>
          <a:solidFill>
            <a:schemeClr val="accent3"/>
          </a:solidFill>
        </p:spPr>
        <p:txBody>
          <a:bodyPr wrap="none" rtlCol="0">
            <a:spAutoFit/>
          </a:bodyPr>
          <a:lstStyle/>
          <a:p>
            <a:pPr algn="r"/>
            <a:r>
              <a:rPr lang="zh-CN" altLang="en-US" sz="1500" dirty="0">
                <a:solidFill>
                  <a:schemeClr val="bg1"/>
                </a:solidFill>
                <a:latin typeface="+mn-lt"/>
                <a:ea typeface="+mn-ea"/>
                <a:cs typeface="+mn-ea"/>
                <a:sym typeface="+mn-lt"/>
              </a:rPr>
              <a:t>嘉宾接待</a:t>
            </a:r>
          </a:p>
        </p:txBody>
      </p:sp>
      <p:sp>
        <p:nvSpPr>
          <p:cNvPr id="164" name="Rectangle 31"/>
          <p:cNvSpPr/>
          <p:nvPr/>
        </p:nvSpPr>
        <p:spPr>
          <a:xfrm>
            <a:off x="1284916" y="3848970"/>
            <a:ext cx="2024039" cy="439736"/>
          </a:xfrm>
          <a:prstGeom prst="rect">
            <a:avLst/>
          </a:prstGeom>
        </p:spPr>
        <p:txBody>
          <a:bodyPr wrap="square">
            <a:spAutoFit/>
          </a:bodyPr>
          <a:lstStyle/>
          <a:p>
            <a:pPr algn="r">
              <a:lnSpc>
                <a:spcPct val="150000"/>
              </a:lnSpc>
            </a:pPr>
            <a:r>
              <a:rPr lang="zh-CN" altLang="en-US" sz="800" dirty="0">
                <a:solidFill>
                  <a:schemeClr val="bg1">
                    <a:lumMod val="65000"/>
                  </a:schemeClr>
                </a:solidFill>
                <a:latin typeface="+mn-lt"/>
                <a:ea typeface="+mn-ea"/>
                <a:cs typeface="+mn-ea"/>
                <a:sym typeface="+mn-lt"/>
              </a:rPr>
              <a:t>此处添加详细文本描述，建议与标题相关并符合整体语言风格，</a:t>
            </a:r>
          </a:p>
        </p:txBody>
      </p:sp>
      <p:sp>
        <p:nvSpPr>
          <p:cNvPr id="175" name="TextBox 32"/>
          <p:cNvSpPr txBox="1"/>
          <p:nvPr/>
        </p:nvSpPr>
        <p:spPr>
          <a:xfrm>
            <a:off x="6284431" y="3508648"/>
            <a:ext cx="954107" cy="323165"/>
          </a:xfrm>
          <a:prstGeom prst="rect">
            <a:avLst/>
          </a:prstGeom>
          <a:solidFill>
            <a:schemeClr val="accent4"/>
          </a:solidFill>
        </p:spPr>
        <p:txBody>
          <a:bodyPr wrap="none" rtlCol="0">
            <a:spAutoFit/>
          </a:bodyPr>
          <a:lstStyle/>
          <a:p>
            <a:r>
              <a:rPr lang="zh-CN" altLang="en-US" sz="1500" dirty="0">
                <a:solidFill>
                  <a:schemeClr val="bg1"/>
                </a:solidFill>
                <a:latin typeface="+mn-lt"/>
                <a:ea typeface="+mn-ea"/>
                <a:cs typeface="+mn-ea"/>
                <a:sym typeface="+mn-lt"/>
              </a:rPr>
              <a:t>紧急应变</a:t>
            </a:r>
          </a:p>
        </p:txBody>
      </p:sp>
      <p:sp>
        <p:nvSpPr>
          <p:cNvPr id="176" name="Rectangle 33"/>
          <p:cNvSpPr/>
          <p:nvPr/>
        </p:nvSpPr>
        <p:spPr>
          <a:xfrm>
            <a:off x="6200811" y="3887632"/>
            <a:ext cx="2010245" cy="439736"/>
          </a:xfrm>
          <a:prstGeom prst="rect">
            <a:avLst/>
          </a:prstGeom>
        </p:spPr>
        <p:txBody>
          <a:bodyPr wrap="square">
            <a:spAutoFit/>
          </a:bodyPr>
          <a:lstStyle/>
          <a:p>
            <a:pPr>
              <a:lnSpc>
                <a:spcPct val="150000"/>
              </a:lnSpc>
            </a:pPr>
            <a:r>
              <a:rPr lang="zh-CN" altLang="en-US" sz="800" dirty="0">
                <a:solidFill>
                  <a:schemeClr val="bg1">
                    <a:lumMod val="65000"/>
                  </a:schemeClr>
                </a:solidFill>
                <a:latin typeface="+mn-lt"/>
                <a:ea typeface="+mn-ea"/>
                <a:cs typeface="+mn-ea"/>
                <a:sym typeface="+mn-lt"/>
              </a:rPr>
              <a:t>此处添加详细文本描述，建议与标题相关并符合整体语言风格，</a:t>
            </a:r>
          </a:p>
        </p:txBody>
      </p:sp>
      <p:sp>
        <p:nvSpPr>
          <p:cNvPr id="177" name="TextBox 34"/>
          <p:cNvSpPr txBox="1"/>
          <p:nvPr/>
        </p:nvSpPr>
        <p:spPr>
          <a:xfrm>
            <a:off x="6284431" y="2259835"/>
            <a:ext cx="954107" cy="323165"/>
          </a:xfrm>
          <a:prstGeom prst="rect">
            <a:avLst/>
          </a:prstGeom>
          <a:solidFill>
            <a:schemeClr val="accent5"/>
          </a:solidFill>
        </p:spPr>
        <p:txBody>
          <a:bodyPr wrap="none" rtlCol="0">
            <a:spAutoFit/>
          </a:bodyPr>
          <a:lstStyle/>
          <a:p>
            <a:r>
              <a:rPr lang="zh-CN" altLang="en-US" sz="1500" dirty="0">
                <a:solidFill>
                  <a:schemeClr val="bg1"/>
                </a:solidFill>
                <a:latin typeface="+mn-lt"/>
                <a:ea typeface="+mn-ea"/>
                <a:cs typeface="+mn-ea"/>
                <a:sym typeface="+mn-lt"/>
              </a:rPr>
              <a:t>人员协调</a:t>
            </a:r>
          </a:p>
        </p:txBody>
      </p:sp>
      <p:sp>
        <p:nvSpPr>
          <p:cNvPr id="178" name="Rectangle 35"/>
          <p:cNvSpPr/>
          <p:nvPr/>
        </p:nvSpPr>
        <p:spPr>
          <a:xfrm>
            <a:off x="6196845" y="2644552"/>
            <a:ext cx="2010245" cy="439736"/>
          </a:xfrm>
          <a:prstGeom prst="rect">
            <a:avLst/>
          </a:prstGeom>
        </p:spPr>
        <p:txBody>
          <a:bodyPr wrap="square">
            <a:spAutoFit/>
          </a:bodyPr>
          <a:lstStyle/>
          <a:p>
            <a:pPr>
              <a:lnSpc>
                <a:spcPct val="150000"/>
              </a:lnSpc>
            </a:pPr>
            <a:r>
              <a:rPr lang="zh-CN" altLang="en-US" sz="800" dirty="0">
                <a:solidFill>
                  <a:schemeClr val="bg1">
                    <a:lumMod val="65000"/>
                  </a:schemeClr>
                </a:solidFill>
                <a:latin typeface="+mn-lt"/>
                <a:ea typeface="+mn-ea"/>
                <a:cs typeface="+mn-ea"/>
                <a:sym typeface="+mn-lt"/>
              </a:rPr>
              <a:t>此处添加详细文本描述，建议与标题相关并符合整体语言风格，</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anim calcmode="lin" valueType="num">
                                      <p:cBhvr>
                                        <p:cTn id="8" dur="500" fill="hold"/>
                                        <p:tgtEl>
                                          <p:spTgt spid="117"/>
                                        </p:tgtEl>
                                        <p:attrNameLst>
                                          <p:attrName>ppt_x</p:attrName>
                                        </p:attrNameLst>
                                      </p:cBhvr>
                                      <p:tavLst>
                                        <p:tav tm="0">
                                          <p:val>
                                            <p:strVal val="#ppt_x"/>
                                          </p:val>
                                        </p:tav>
                                        <p:tav tm="100000">
                                          <p:val>
                                            <p:strVal val="#ppt_x"/>
                                          </p:val>
                                        </p:tav>
                                      </p:tavLst>
                                    </p:anim>
                                    <p:anim calcmode="lin" valueType="num">
                                      <p:cBhvr>
                                        <p:cTn id="9" dur="500" fill="hold"/>
                                        <p:tgtEl>
                                          <p:spTgt spid="1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500"/>
                                        <p:tgtEl>
                                          <p:spTgt spid="16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500"/>
                                        <p:tgtEl>
                                          <p:spTgt spid="118"/>
                                        </p:tgtEl>
                                      </p:cBhvr>
                                    </p:animEffect>
                                    <p:anim calcmode="lin" valueType="num">
                                      <p:cBhvr>
                                        <p:cTn id="22" dur="500" fill="hold"/>
                                        <p:tgtEl>
                                          <p:spTgt spid="118"/>
                                        </p:tgtEl>
                                        <p:attrNameLst>
                                          <p:attrName>ppt_x</p:attrName>
                                        </p:attrNameLst>
                                      </p:cBhvr>
                                      <p:tavLst>
                                        <p:tav tm="0">
                                          <p:val>
                                            <p:strVal val="#ppt_x"/>
                                          </p:val>
                                        </p:tav>
                                        <p:tav tm="100000">
                                          <p:val>
                                            <p:strVal val="#ppt_x"/>
                                          </p:val>
                                        </p:tav>
                                      </p:tavLst>
                                    </p:anim>
                                    <p:anim calcmode="lin" valueType="num">
                                      <p:cBhvr>
                                        <p:cTn id="23" dur="500" fill="hold"/>
                                        <p:tgtEl>
                                          <p:spTgt spid="11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500"/>
                                        <p:tgtEl>
                                          <p:spTgt spid="1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62"/>
                                        </p:tgtEl>
                                        <p:attrNameLst>
                                          <p:attrName>style.visibility</p:attrName>
                                        </p:attrNameLst>
                                      </p:cBhvr>
                                      <p:to>
                                        <p:strVal val="visible"/>
                                      </p:to>
                                    </p:set>
                                    <p:animEffect transition="in" filter="fade">
                                      <p:cBhvr>
                                        <p:cTn id="31" dur="500"/>
                                        <p:tgtEl>
                                          <p:spTgt spid="16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1000"/>
                                        <p:tgtEl>
                                          <p:spTgt spid="119"/>
                                        </p:tgtEl>
                                      </p:cBhvr>
                                    </p:animEffect>
                                    <p:anim calcmode="lin" valueType="num">
                                      <p:cBhvr>
                                        <p:cTn id="36" dur="1000" fill="hold"/>
                                        <p:tgtEl>
                                          <p:spTgt spid="119"/>
                                        </p:tgtEl>
                                        <p:attrNameLst>
                                          <p:attrName>ppt_x</p:attrName>
                                        </p:attrNameLst>
                                      </p:cBhvr>
                                      <p:tavLst>
                                        <p:tav tm="0">
                                          <p:val>
                                            <p:strVal val="#ppt_x"/>
                                          </p:val>
                                        </p:tav>
                                        <p:tav tm="100000">
                                          <p:val>
                                            <p:strVal val="#ppt_x"/>
                                          </p:val>
                                        </p:tav>
                                      </p:tavLst>
                                    </p:anim>
                                    <p:anim calcmode="lin" valueType="num">
                                      <p:cBhvr>
                                        <p:cTn id="37" dur="1000" fill="hold"/>
                                        <p:tgtEl>
                                          <p:spTgt spid="11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63"/>
                                        </p:tgtEl>
                                        <p:attrNameLst>
                                          <p:attrName>style.visibility</p:attrName>
                                        </p:attrNameLst>
                                      </p:cBhvr>
                                      <p:to>
                                        <p:strVal val="visible"/>
                                      </p:to>
                                    </p:set>
                                    <p:animEffect transition="in" filter="fade">
                                      <p:cBhvr>
                                        <p:cTn id="41" dur="500"/>
                                        <p:tgtEl>
                                          <p:spTgt spid="163"/>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64"/>
                                        </p:tgtEl>
                                        <p:attrNameLst>
                                          <p:attrName>style.visibility</p:attrName>
                                        </p:attrNameLst>
                                      </p:cBhvr>
                                      <p:to>
                                        <p:strVal val="visible"/>
                                      </p:to>
                                    </p:set>
                                    <p:animEffect transition="in" filter="fade">
                                      <p:cBhvr>
                                        <p:cTn id="45" dur="500"/>
                                        <p:tgtEl>
                                          <p:spTgt spid="164"/>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fade">
                                      <p:cBhvr>
                                        <p:cTn id="49" dur="500"/>
                                        <p:tgtEl>
                                          <p:spTgt spid="120"/>
                                        </p:tgtEl>
                                      </p:cBhvr>
                                    </p:animEffect>
                                    <p:anim calcmode="lin" valueType="num">
                                      <p:cBhvr>
                                        <p:cTn id="50" dur="500" fill="hold"/>
                                        <p:tgtEl>
                                          <p:spTgt spid="120"/>
                                        </p:tgtEl>
                                        <p:attrNameLst>
                                          <p:attrName>ppt_x</p:attrName>
                                        </p:attrNameLst>
                                      </p:cBhvr>
                                      <p:tavLst>
                                        <p:tav tm="0">
                                          <p:val>
                                            <p:strVal val="#ppt_x"/>
                                          </p:val>
                                        </p:tav>
                                        <p:tav tm="100000">
                                          <p:val>
                                            <p:strVal val="#ppt_x"/>
                                          </p:val>
                                        </p:tav>
                                      </p:tavLst>
                                    </p:anim>
                                    <p:anim calcmode="lin" valueType="num">
                                      <p:cBhvr>
                                        <p:cTn id="51" dur="500" fill="hold"/>
                                        <p:tgtEl>
                                          <p:spTgt spid="120"/>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75"/>
                                        </p:tgtEl>
                                        <p:attrNameLst>
                                          <p:attrName>style.visibility</p:attrName>
                                        </p:attrNameLst>
                                      </p:cBhvr>
                                      <p:to>
                                        <p:strVal val="visible"/>
                                      </p:to>
                                    </p:set>
                                    <p:animEffect transition="in" filter="fade">
                                      <p:cBhvr>
                                        <p:cTn id="55" dur="500"/>
                                        <p:tgtEl>
                                          <p:spTgt spid="175"/>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76"/>
                                        </p:tgtEl>
                                        <p:attrNameLst>
                                          <p:attrName>style.visibility</p:attrName>
                                        </p:attrNameLst>
                                      </p:cBhvr>
                                      <p:to>
                                        <p:strVal val="visible"/>
                                      </p:to>
                                    </p:set>
                                    <p:animEffect transition="in" filter="fade">
                                      <p:cBhvr>
                                        <p:cTn id="59" dur="500"/>
                                        <p:tgtEl>
                                          <p:spTgt spid="176"/>
                                        </p:tgtEl>
                                      </p:cBhvr>
                                    </p:animEffect>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fade">
                                      <p:cBhvr>
                                        <p:cTn id="63" dur="500"/>
                                        <p:tgtEl>
                                          <p:spTgt spid="121"/>
                                        </p:tgtEl>
                                      </p:cBhvr>
                                    </p:animEffect>
                                    <p:anim calcmode="lin" valueType="num">
                                      <p:cBhvr>
                                        <p:cTn id="64" dur="500" fill="hold"/>
                                        <p:tgtEl>
                                          <p:spTgt spid="121"/>
                                        </p:tgtEl>
                                        <p:attrNameLst>
                                          <p:attrName>ppt_x</p:attrName>
                                        </p:attrNameLst>
                                      </p:cBhvr>
                                      <p:tavLst>
                                        <p:tav tm="0">
                                          <p:val>
                                            <p:strVal val="#ppt_x"/>
                                          </p:val>
                                        </p:tav>
                                        <p:tav tm="100000">
                                          <p:val>
                                            <p:strVal val="#ppt_x"/>
                                          </p:val>
                                        </p:tav>
                                      </p:tavLst>
                                    </p:anim>
                                    <p:anim calcmode="lin" valueType="num">
                                      <p:cBhvr>
                                        <p:cTn id="65" dur="500" fill="hold"/>
                                        <p:tgtEl>
                                          <p:spTgt spid="121"/>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77"/>
                                        </p:tgtEl>
                                        <p:attrNameLst>
                                          <p:attrName>style.visibility</p:attrName>
                                        </p:attrNameLst>
                                      </p:cBhvr>
                                      <p:to>
                                        <p:strVal val="visible"/>
                                      </p:to>
                                    </p:set>
                                    <p:animEffect transition="in" filter="fade">
                                      <p:cBhvr>
                                        <p:cTn id="69" dur="500"/>
                                        <p:tgtEl>
                                          <p:spTgt spid="177"/>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78"/>
                                        </p:tgtEl>
                                        <p:attrNameLst>
                                          <p:attrName>style.visibility</p:attrName>
                                        </p:attrNameLst>
                                      </p:cBhvr>
                                      <p:to>
                                        <p:strVal val="visible"/>
                                      </p:to>
                                    </p:set>
                                    <p:animEffect transition="in" filter="fade">
                                      <p:cBhvr>
                                        <p:cTn id="73" dur="500"/>
                                        <p:tgtEl>
                                          <p:spTgt spid="178"/>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116"/>
                                        </p:tgtEl>
                                        <p:attrNameLst>
                                          <p:attrName>style.visibility</p:attrName>
                                        </p:attrNameLst>
                                      </p:cBhvr>
                                      <p:to>
                                        <p:strVal val="visible"/>
                                      </p:to>
                                    </p:set>
                                    <p:animEffect transition="in" filter="fade">
                                      <p:cBhvr>
                                        <p:cTn id="76" dur="500"/>
                                        <p:tgtEl>
                                          <p:spTgt spid="116"/>
                                        </p:tgtEl>
                                      </p:cBhvr>
                                    </p:animEffect>
                                  </p:childTnLst>
                                </p:cTn>
                              </p:par>
                              <p:par>
                                <p:cTn id="77" presetID="10" presetClass="entr" presetSubtype="0" fill="hold" nodeType="withEffect">
                                  <p:stCondLst>
                                    <p:cond delay="500"/>
                                  </p:stCondLst>
                                  <p:childTnLst>
                                    <p:set>
                                      <p:cBhvr>
                                        <p:cTn id="78" dur="1" fill="hold">
                                          <p:stCondLst>
                                            <p:cond delay="0"/>
                                          </p:stCondLst>
                                        </p:cTn>
                                        <p:tgtEl>
                                          <p:spTgt spid="110"/>
                                        </p:tgtEl>
                                        <p:attrNameLst>
                                          <p:attrName>style.visibility</p:attrName>
                                        </p:attrNameLst>
                                      </p:cBhvr>
                                      <p:to>
                                        <p:strVal val="visible"/>
                                      </p:to>
                                    </p:set>
                                    <p:animEffect transition="in" filter="fade">
                                      <p:cBhvr>
                                        <p:cTn id="79" dur="500"/>
                                        <p:tgtEl>
                                          <p:spTgt spid="11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59" grpId="0" animBg="1"/>
      <p:bldP spid="160" grpId="0"/>
      <p:bldP spid="161" grpId="0" animBg="1"/>
      <p:bldP spid="162" grpId="0"/>
      <p:bldP spid="163" grpId="0" animBg="1"/>
      <p:bldP spid="164" grpId="0"/>
      <p:bldP spid="175" grpId="0" animBg="1"/>
      <p:bldP spid="176" grpId="0"/>
      <p:bldP spid="177" grpId="0" animBg="1"/>
      <p:bldP spid="1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837257" y="1010733"/>
            <a:ext cx="2981690" cy="2981690"/>
          </a:xfrm>
          <a:prstGeom prst="ellipse">
            <a:avLst/>
          </a:prstGeom>
          <a:blipFill dpi="0" rotWithShape="1">
            <a:blip r:embed="rId4" cstate="screen"/>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pic>
        <p:nvPicPr>
          <p:cNvPr id="44" name="图片 43"/>
          <p:cNvPicPr>
            <a:picLocks noChangeAspect="1"/>
          </p:cNvPicPr>
          <p:nvPr/>
        </p:nvPicPr>
        <p:blipFill>
          <a:blip r:embed="rId5" cstate="screen"/>
          <a:stretch>
            <a:fillRect/>
          </a:stretch>
        </p:blipFill>
        <p:spPr>
          <a:xfrm>
            <a:off x="6293618" y="0"/>
            <a:ext cx="2851970" cy="5145088"/>
          </a:xfrm>
          <a:prstGeom prst="rect">
            <a:avLst/>
          </a:prstGeom>
        </p:spPr>
      </p:pic>
      <p:sp>
        <p:nvSpPr>
          <p:cNvPr id="24" name="矩形 23"/>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04</a:t>
            </a:r>
            <a:endParaRPr lang="zh-CN" altLang="en-US" sz="8700" kern="0" dirty="0">
              <a:solidFill>
                <a:srgbClr val="C80A2A"/>
              </a:solidFill>
              <a:latin typeface="+mn-lt"/>
              <a:ea typeface="+mn-ea"/>
              <a:cs typeface="+mn-ea"/>
              <a:sym typeface="+mn-lt"/>
            </a:endParaRPr>
          </a:p>
        </p:txBody>
      </p:sp>
      <p:sp>
        <p:nvSpPr>
          <p:cNvPr id="25" name="矩形 24"/>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26" name="矩形 25"/>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添加您的标题</a:t>
            </a:r>
          </a:p>
        </p:txBody>
      </p:sp>
      <p:sp>
        <p:nvSpPr>
          <p:cNvPr id="27" name="文本框 9"/>
          <p:cNvSpPr txBox="1"/>
          <p:nvPr/>
        </p:nvSpPr>
        <p:spPr>
          <a:xfrm>
            <a:off x="4140746" y="2776374"/>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不确定因素</a:t>
            </a:r>
          </a:p>
        </p:txBody>
      </p:sp>
      <p:sp>
        <p:nvSpPr>
          <p:cNvPr id="28" name="文本框 9"/>
          <p:cNvSpPr txBox="1"/>
          <p:nvPr/>
        </p:nvSpPr>
        <p:spPr>
          <a:xfrm>
            <a:off x="5555351" y="2780958"/>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损耗问题</a:t>
            </a:r>
          </a:p>
        </p:txBody>
      </p:sp>
      <p:sp>
        <p:nvSpPr>
          <p:cNvPr id="29" name="文本框 9"/>
          <p:cNvSpPr txBox="1"/>
          <p:nvPr/>
        </p:nvSpPr>
        <p:spPr>
          <a:xfrm>
            <a:off x="4140746" y="3054403"/>
            <a:ext cx="1440410"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应变措施</a:t>
            </a:r>
          </a:p>
        </p:txBody>
      </p:sp>
      <p:sp>
        <p:nvSpPr>
          <p:cNvPr id="30" name="文本框 9"/>
          <p:cNvSpPr txBox="1"/>
          <p:nvPr/>
        </p:nvSpPr>
        <p:spPr>
          <a:xfrm>
            <a:off x="5555351" y="3054403"/>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执行细节</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50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60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29" name="Right Arrow 29"/>
          <p:cNvSpPr/>
          <p:nvPr/>
        </p:nvSpPr>
        <p:spPr>
          <a:xfrm flipH="1">
            <a:off x="2251990" y="3465787"/>
            <a:ext cx="586284" cy="586284"/>
          </a:xfrm>
          <a:prstGeom prst="rightArrow">
            <a:avLst>
              <a:gd name="adj1" fmla="val 5906"/>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a:cs typeface="+mn-ea"/>
              <a:sym typeface="+mn-lt"/>
            </a:endParaRPr>
          </a:p>
        </p:txBody>
      </p:sp>
      <p:sp>
        <p:nvSpPr>
          <p:cNvPr id="30" name="Right Arrow 30"/>
          <p:cNvSpPr/>
          <p:nvPr/>
        </p:nvSpPr>
        <p:spPr>
          <a:xfrm flipH="1">
            <a:off x="2251990" y="1579759"/>
            <a:ext cx="586284" cy="586284"/>
          </a:xfrm>
          <a:prstGeom prst="rightArrow">
            <a:avLst>
              <a:gd name="adj1" fmla="val 590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a:cs typeface="+mn-ea"/>
              <a:sym typeface="+mn-lt"/>
            </a:endParaRPr>
          </a:p>
        </p:txBody>
      </p:sp>
      <p:sp>
        <p:nvSpPr>
          <p:cNvPr id="31" name="Right Arrow 28"/>
          <p:cNvSpPr/>
          <p:nvPr/>
        </p:nvSpPr>
        <p:spPr>
          <a:xfrm>
            <a:off x="6305730" y="3410186"/>
            <a:ext cx="586284" cy="586284"/>
          </a:xfrm>
          <a:prstGeom prst="rightArrow">
            <a:avLst>
              <a:gd name="adj1" fmla="val 5906"/>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a:cs typeface="+mn-ea"/>
              <a:sym typeface="+mn-lt"/>
            </a:endParaRPr>
          </a:p>
        </p:txBody>
      </p:sp>
      <p:sp>
        <p:nvSpPr>
          <p:cNvPr id="32" name="Freeform 24"/>
          <p:cNvSpPr/>
          <p:nvPr/>
        </p:nvSpPr>
        <p:spPr bwMode="auto">
          <a:xfrm>
            <a:off x="4599080" y="3432305"/>
            <a:ext cx="2071773" cy="408602"/>
          </a:xfrm>
          <a:custGeom>
            <a:avLst/>
            <a:gdLst>
              <a:gd name="T0" fmla="*/ 79 w 883"/>
              <a:gd name="T1" fmla="*/ 0 h 174"/>
              <a:gd name="T2" fmla="*/ 271 w 883"/>
              <a:gd name="T3" fmla="*/ 58 h 174"/>
              <a:gd name="T4" fmla="*/ 271 w 883"/>
              <a:gd name="T5" fmla="*/ 58 h 174"/>
              <a:gd name="T6" fmla="*/ 883 w 883"/>
              <a:gd name="T7" fmla="*/ 58 h 174"/>
              <a:gd name="T8" fmla="*/ 883 w 883"/>
              <a:gd name="T9" fmla="*/ 174 h 174"/>
              <a:gd name="T10" fmla="*/ 271 w 883"/>
              <a:gd name="T11" fmla="*/ 174 h 174"/>
              <a:gd name="T12" fmla="*/ 0 w 883"/>
              <a:gd name="T13" fmla="*/ 86 h 174"/>
              <a:gd name="T14" fmla="*/ 79 w 88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3" h="174">
                <a:moveTo>
                  <a:pt x="79" y="0"/>
                </a:moveTo>
                <a:cubicBezTo>
                  <a:pt x="134" y="36"/>
                  <a:pt x="200" y="58"/>
                  <a:pt x="271" y="58"/>
                </a:cubicBezTo>
                <a:cubicBezTo>
                  <a:pt x="271" y="58"/>
                  <a:pt x="271" y="58"/>
                  <a:pt x="271" y="58"/>
                </a:cubicBezTo>
                <a:cubicBezTo>
                  <a:pt x="883" y="58"/>
                  <a:pt x="883" y="58"/>
                  <a:pt x="883" y="58"/>
                </a:cubicBezTo>
                <a:cubicBezTo>
                  <a:pt x="883" y="174"/>
                  <a:pt x="883" y="174"/>
                  <a:pt x="883" y="174"/>
                </a:cubicBezTo>
                <a:cubicBezTo>
                  <a:pt x="271" y="174"/>
                  <a:pt x="271" y="174"/>
                  <a:pt x="271" y="174"/>
                </a:cubicBezTo>
                <a:cubicBezTo>
                  <a:pt x="170" y="174"/>
                  <a:pt x="76" y="141"/>
                  <a:pt x="0" y="86"/>
                </a:cubicBezTo>
                <a:lnTo>
                  <a:pt x="79"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a:cs typeface="+mn-ea"/>
              <a:sym typeface="+mn-lt"/>
            </a:endParaRPr>
          </a:p>
        </p:txBody>
      </p:sp>
      <p:sp>
        <p:nvSpPr>
          <p:cNvPr id="33" name="Freeform 25"/>
          <p:cNvSpPr/>
          <p:nvPr/>
        </p:nvSpPr>
        <p:spPr bwMode="auto">
          <a:xfrm>
            <a:off x="2541195" y="1734424"/>
            <a:ext cx="2076730" cy="423479"/>
          </a:xfrm>
          <a:custGeom>
            <a:avLst/>
            <a:gdLst>
              <a:gd name="T0" fmla="*/ 811 w 885"/>
              <a:gd name="T1" fmla="*/ 180 h 180"/>
              <a:gd name="T2" fmla="*/ 612 w 885"/>
              <a:gd name="T3" fmla="*/ 116 h 180"/>
              <a:gd name="T4" fmla="*/ 612 w 885"/>
              <a:gd name="T5" fmla="*/ 116 h 180"/>
              <a:gd name="T6" fmla="*/ 0 w 885"/>
              <a:gd name="T7" fmla="*/ 116 h 180"/>
              <a:gd name="T8" fmla="*/ 0 w 885"/>
              <a:gd name="T9" fmla="*/ 0 h 180"/>
              <a:gd name="T10" fmla="*/ 612 w 885"/>
              <a:gd name="T11" fmla="*/ 0 h 180"/>
              <a:gd name="T12" fmla="*/ 885 w 885"/>
              <a:gd name="T13" fmla="*/ 90 h 180"/>
              <a:gd name="T14" fmla="*/ 811 w 885"/>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5" h="180">
                <a:moveTo>
                  <a:pt x="811" y="180"/>
                </a:moveTo>
                <a:cubicBezTo>
                  <a:pt x="755" y="140"/>
                  <a:pt x="686" y="116"/>
                  <a:pt x="612" y="116"/>
                </a:cubicBezTo>
                <a:cubicBezTo>
                  <a:pt x="612" y="116"/>
                  <a:pt x="612" y="116"/>
                  <a:pt x="612" y="116"/>
                </a:cubicBezTo>
                <a:cubicBezTo>
                  <a:pt x="0" y="116"/>
                  <a:pt x="0" y="116"/>
                  <a:pt x="0" y="116"/>
                </a:cubicBezTo>
                <a:cubicBezTo>
                  <a:pt x="0" y="0"/>
                  <a:pt x="0" y="0"/>
                  <a:pt x="0" y="0"/>
                </a:cubicBezTo>
                <a:cubicBezTo>
                  <a:pt x="612" y="0"/>
                  <a:pt x="612" y="0"/>
                  <a:pt x="612" y="0"/>
                </a:cubicBezTo>
                <a:cubicBezTo>
                  <a:pt x="714" y="0"/>
                  <a:pt x="809" y="33"/>
                  <a:pt x="885" y="90"/>
                </a:cubicBezTo>
                <a:lnTo>
                  <a:pt x="811" y="18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a:cs typeface="+mn-ea"/>
              <a:sym typeface="+mn-lt"/>
            </a:endParaRPr>
          </a:p>
        </p:txBody>
      </p:sp>
      <p:sp>
        <p:nvSpPr>
          <p:cNvPr id="34" name="Freeform 26"/>
          <p:cNvSpPr/>
          <p:nvPr/>
        </p:nvSpPr>
        <p:spPr bwMode="auto">
          <a:xfrm>
            <a:off x="2541193" y="2049802"/>
            <a:ext cx="2515085" cy="1847635"/>
          </a:xfrm>
          <a:custGeom>
            <a:avLst/>
            <a:gdLst>
              <a:gd name="T0" fmla="*/ 937 w 1072"/>
              <a:gd name="T1" fmla="*/ 0 h 786"/>
              <a:gd name="T2" fmla="*/ 1072 w 1072"/>
              <a:gd name="T3" fmla="*/ 326 h 786"/>
              <a:gd name="T4" fmla="*/ 612 w 1072"/>
              <a:gd name="T5" fmla="*/ 786 h 786"/>
              <a:gd name="T6" fmla="*/ 0 w 1072"/>
              <a:gd name="T7" fmla="*/ 786 h 786"/>
              <a:gd name="T8" fmla="*/ 0 w 1072"/>
              <a:gd name="T9" fmla="*/ 674 h 786"/>
              <a:gd name="T10" fmla="*/ 612 w 1072"/>
              <a:gd name="T11" fmla="*/ 674 h 786"/>
              <a:gd name="T12" fmla="*/ 612 w 1072"/>
              <a:gd name="T13" fmla="*/ 670 h 786"/>
              <a:gd name="T14" fmla="*/ 956 w 1072"/>
              <a:gd name="T15" fmla="*/ 326 h 786"/>
              <a:gd name="T16" fmla="*/ 858 w 1072"/>
              <a:gd name="T17" fmla="*/ 85 h 786"/>
              <a:gd name="T18" fmla="*/ 937 w 1072"/>
              <a:gd name="T19"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86">
                <a:moveTo>
                  <a:pt x="937" y="0"/>
                </a:moveTo>
                <a:cubicBezTo>
                  <a:pt x="1020" y="84"/>
                  <a:pt x="1072" y="199"/>
                  <a:pt x="1072" y="326"/>
                </a:cubicBezTo>
                <a:cubicBezTo>
                  <a:pt x="1072" y="580"/>
                  <a:pt x="866" y="786"/>
                  <a:pt x="612" y="786"/>
                </a:cubicBezTo>
                <a:cubicBezTo>
                  <a:pt x="0" y="786"/>
                  <a:pt x="0" y="786"/>
                  <a:pt x="0" y="786"/>
                </a:cubicBezTo>
                <a:cubicBezTo>
                  <a:pt x="0" y="674"/>
                  <a:pt x="0" y="674"/>
                  <a:pt x="0" y="674"/>
                </a:cubicBezTo>
                <a:cubicBezTo>
                  <a:pt x="612" y="674"/>
                  <a:pt x="612" y="674"/>
                  <a:pt x="612" y="674"/>
                </a:cubicBezTo>
                <a:cubicBezTo>
                  <a:pt x="612" y="670"/>
                  <a:pt x="612" y="670"/>
                  <a:pt x="612" y="670"/>
                </a:cubicBezTo>
                <a:cubicBezTo>
                  <a:pt x="802" y="670"/>
                  <a:pt x="956" y="516"/>
                  <a:pt x="956" y="326"/>
                </a:cubicBezTo>
                <a:cubicBezTo>
                  <a:pt x="956" y="232"/>
                  <a:pt x="919" y="147"/>
                  <a:pt x="858" y="85"/>
                </a:cubicBezTo>
                <a:lnTo>
                  <a:pt x="93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a:cs typeface="+mn-ea"/>
              <a:sym typeface="+mn-lt"/>
            </a:endParaRPr>
          </a:p>
        </p:txBody>
      </p:sp>
      <p:sp>
        <p:nvSpPr>
          <p:cNvPr id="36" name="Freeform 27"/>
          <p:cNvSpPr/>
          <p:nvPr/>
        </p:nvSpPr>
        <p:spPr bwMode="auto">
          <a:xfrm>
            <a:off x="4155768" y="1677894"/>
            <a:ext cx="2515085" cy="1805982"/>
          </a:xfrm>
          <a:custGeom>
            <a:avLst/>
            <a:gdLst>
              <a:gd name="T0" fmla="*/ 202 w 1072"/>
              <a:gd name="T1" fmla="*/ 687 h 768"/>
              <a:gd name="T2" fmla="*/ 116 w 1072"/>
              <a:gd name="T3" fmla="*/ 460 h 768"/>
              <a:gd name="T4" fmla="*/ 460 w 1072"/>
              <a:gd name="T5" fmla="*/ 116 h 768"/>
              <a:gd name="T6" fmla="*/ 460 w 1072"/>
              <a:gd name="T7" fmla="*/ 112 h 768"/>
              <a:gd name="T8" fmla="*/ 1072 w 1072"/>
              <a:gd name="T9" fmla="*/ 112 h 768"/>
              <a:gd name="T10" fmla="*/ 1072 w 1072"/>
              <a:gd name="T11" fmla="*/ 0 h 768"/>
              <a:gd name="T12" fmla="*/ 460 w 1072"/>
              <a:gd name="T13" fmla="*/ 0 h 768"/>
              <a:gd name="T14" fmla="*/ 0 w 1072"/>
              <a:gd name="T15" fmla="*/ 460 h 768"/>
              <a:gd name="T16" fmla="*/ 118 w 1072"/>
              <a:gd name="T17" fmla="*/ 768 h 768"/>
              <a:gd name="T18" fmla="*/ 202 w 1072"/>
              <a:gd name="T19" fmla="*/ 68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68">
                <a:moveTo>
                  <a:pt x="202" y="687"/>
                </a:moveTo>
                <a:cubicBezTo>
                  <a:pt x="148" y="627"/>
                  <a:pt x="116" y="547"/>
                  <a:pt x="116" y="460"/>
                </a:cubicBezTo>
                <a:cubicBezTo>
                  <a:pt x="116" y="270"/>
                  <a:pt x="272" y="116"/>
                  <a:pt x="460" y="116"/>
                </a:cubicBezTo>
                <a:cubicBezTo>
                  <a:pt x="460" y="112"/>
                  <a:pt x="460" y="112"/>
                  <a:pt x="460" y="112"/>
                </a:cubicBezTo>
                <a:cubicBezTo>
                  <a:pt x="1072" y="112"/>
                  <a:pt x="1072" y="112"/>
                  <a:pt x="1072" y="112"/>
                </a:cubicBezTo>
                <a:cubicBezTo>
                  <a:pt x="1072" y="0"/>
                  <a:pt x="1072" y="0"/>
                  <a:pt x="1072" y="0"/>
                </a:cubicBezTo>
                <a:cubicBezTo>
                  <a:pt x="460" y="0"/>
                  <a:pt x="460" y="0"/>
                  <a:pt x="460" y="0"/>
                </a:cubicBezTo>
                <a:cubicBezTo>
                  <a:pt x="206" y="0"/>
                  <a:pt x="0" y="206"/>
                  <a:pt x="0" y="460"/>
                </a:cubicBezTo>
                <a:cubicBezTo>
                  <a:pt x="0" y="578"/>
                  <a:pt x="45" y="686"/>
                  <a:pt x="118" y="768"/>
                </a:cubicBezTo>
                <a:cubicBezTo>
                  <a:pt x="118" y="768"/>
                  <a:pt x="170" y="730"/>
                  <a:pt x="202" y="6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a:cs typeface="+mn-ea"/>
              <a:sym typeface="+mn-lt"/>
            </a:endParaRPr>
          </a:p>
        </p:txBody>
      </p:sp>
      <p:sp>
        <p:nvSpPr>
          <p:cNvPr id="37" name="Right Arrow 11"/>
          <p:cNvSpPr/>
          <p:nvPr/>
        </p:nvSpPr>
        <p:spPr>
          <a:xfrm>
            <a:off x="6305730" y="1516394"/>
            <a:ext cx="586284" cy="586284"/>
          </a:xfrm>
          <a:prstGeom prst="rightArrow">
            <a:avLst>
              <a:gd name="adj1" fmla="val 5906"/>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a:cs typeface="+mn-ea"/>
              <a:sym typeface="+mn-lt"/>
            </a:endParaRPr>
          </a:p>
        </p:txBody>
      </p:sp>
      <p:sp>
        <p:nvSpPr>
          <p:cNvPr id="74" name="TextBox 30"/>
          <p:cNvSpPr txBox="1"/>
          <p:nvPr/>
        </p:nvSpPr>
        <p:spPr>
          <a:xfrm>
            <a:off x="1177582" y="1492424"/>
            <a:ext cx="1034237" cy="646331"/>
          </a:xfrm>
          <a:prstGeom prst="rect">
            <a:avLst/>
          </a:prstGeom>
          <a:noFill/>
        </p:spPr>
        <p:txBody>
          <a:bodyPr wrap="square" lIns="0" tIns="0" rIns="0" bIns="0" rtlCol="0">
            <a:spAutoFit/>
          </a:bodyPr>
          <a:lstStyle/>
          <a:p>
            <a:pPr algn="ctr"/>
            <a:r>
              <a:rPr lang="zh-CN" altLang="en-US" sz="2100" dirty="0">
                <a:solidFill>
                  <a:srgbClr val="C80A2A"/>
                </a:solidFill>
                <a:latin typeface="+mn-lt"/>
                <a:ea typeface="+mn-ea"/>
                <a:cs typeface="+mn-ea"/>
                <a:sym typeface="+mn-lt"/>
              </a:rPr>
              <a:t>内部环</a:t>
            </a:r>
            <a:endParaRPr lang="en-US" altLang="zh-CN" sz="2100" dirty="0">
              <a:solidFill>
                <a:srgbClr val="C80A2A"/>
              </a:solidFill>
              <a:latin typeface="+mn-lt"/>
              <a:ea typeface="+mn-ea"/>
              <a:cs typeface="+mn-ea"/>
              <a:sym typeface="+mn-lt"/>
            </a:endParaRPr>
          </a:p>
          <a:p>
            <a:pPr algn="ctr"/>
            <a:r>
              <a:rPr lang="zh-CN" altLang="en-US" sz="2100" dirty="0">
                <a:solidFill>
                  <a:srgbClr val="C80A2A"/>
                </a:solidFill>
                <a:latin typeface="+mn-lt"/>
                <a:ea typeface="+mn-ea"/>
                <a:cs typeface="+mn-ea"/>
                <a:sym typeface="+mn-lt"/>
              </a:rPr>
              <a:t>境问题</a:t>
            </a:r>
          </a:p>
        </p:txBody>
      </p:sp>
      <p:sp>
        <p:nvSpPr>
          <p:cNvPr id="75" name="TextBox 30"/>
          <p:cNvSpPr txBox="1"/>
          <p:nvPr/>
        </p:nvSpPr>
        <p:spPr>
          <a:xfrm>
            <a:off x="1177582" y="3510389"/>
            <a:ext cx="1034237" cy="646331"/>
          </a:xfrm>
          <a:prstGeom prst="rect">
            <a:avLst/>
          </a:prstGeom>
          <a:noFill/>
        </p:spPr>
        <p:txBody>
          <a:bodyPr wrap="square" lIns="0" tIns="0" rIns="0" bIns="0" rtlCol="0">
            <a:spAutoFit/>
          </a:bodyPr>
          <a:lstStyle/>
          <a:p>
            <a:pPr algn="ctr"/>
            <a:r>
              <a:rPr lang="zh-CN" altLang="en-US" sz="2100" dirty="0">
                <a:solidFill>
                  <a:srgbClr val="C80A2A"/>
                </a:solidFill>
                <a:latin typeface="+mn-lt"/>
                <a:ea typeface="+mn-ea"/>
                <a:cs typeface="+mn-ea"/>
                <a:sym typeface="+mn-lt"/>
              </a:rPr>
              <a:t>人员应变能力</a:t>
            </a:r>
          </a:p>
        </p:txBody>
      </p:sp>
      <p:sp>
        <p:nvSpPr>
          <p:cNvPr id="76" name="TextBox 30"/>
          <p:cNvSpPr txBox="1"/>
          <p:nvPr/>
        </p:nvSpPr>
        <p:spPr>
          <a:xfrm>
            <a:off x="6922933" y="1492424"/>
            <a:ext cx="1034237" cy="646331"/>
          </a:xfrm>
          <a:prstGeom prst="rect">
            <a:avLst/>
          </a:prstGeom>
          <a:noFill/>
        </p:spPr>
        <p:txBody>
          <a:bodyPr wrap="square" lIns="0" tIns="0" rIns="0" bIns="0" rtlCol="0">
            <a:spAutoFit/>
          </a:bodyPr>
          <a:lstStyle/>
          <a:p>
            <a:pPr algn="ctr"/>
            <a:r>
              <a:rPr lang="zh-CN" altLang="en-US" sz="2100" dirty="0">
                <a:solidFill>
                  <a:srgbClr val="C80A2A"/>
                </a:solidFill>
                <a:latin typeface="+mn-lt"/>
                <a:ea typeface="+mn-ea"/>
                <a:cs typeface="+mn-ea"/>
                <a:sym typeface="+mn-lt"/>
              </a:rPr>
              <a:t>场地限制问题</a:t>
            </a:r>
          </a:p>
        </p:txBody>
      </p:sp>
      <p:sp>
        <p:nvSpPr>
          <p:cNvPr id="77" name="TextBox 30"/>
          <p:cNvSpPr txBox="1"/>
          <p:nvPr/>
        </p:nvSpPr>
        <p:spPr>
          <a:xfrm>
            <a:off x="6922933" y="3510389"/>
            <a:ext cx="1034237" cy="646331"/>
          </a:xfrm>
          <a:prstGeom prst="rect">
            <a:avLst/>
          </a:prstGeom>
          <a:noFill/>
        </p:spPr>
        <p:txBody>
          <a:bodyPr wrap="square" lIns="0" tIns="0" rIns="0" bIns="0" rtlCol="0">
            <a:spAutoFit/>
          </a:bodyPr>
          <a:lstStyle/>
          <a:p>
            <a:pPr algn="ctr"/>
            <a:r>
              <a:rPr lang="zh-CN" altLang="en-US" sz="2100" dirty="0">
                <a:solidFill>
                  <a:srgbClr val="C80A2A"/>
                </a:solidFill>
                <a:latin typeface="+mn-lt"/>
                <a:ea typeface="+mn-ea"/>
                <a:cs typeface="+mn-ea"/>
                <a:sym typeface="+mn-lt"/>
              </a:rPr>
              <a:t>现场气氛问题</a:t>
            </a:r>
          </a:p>
        </p:txBody>
      </p:sp>
      <p:sp>
        <p:nvSpPr>
          <p:cNvPr id="78" name="矩形 27"/>
          <p:cNvSpPr>
            <a:spLocks noChangeArrowheads="1"/>
          </p:cNvSpPr>
          <p:nvPr/>
        </p:nvSpPr>
        <p:spPr bwMode="auto">
          <a:xfrm>
            <a:off x="1260426" y="2212504"/>
            <a:ext cx="2145947" cy="457058"/>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
        <p:nvSpPr>
          <p:cNvPr id="79" name="矩形 27"/>
          <p:cNvSpPr>
            <a:spLocks noChangeArrowheads="1"/>
          </p:cNvSpPr>
          <p:nvPr/>
        </p:nvSpPr>
        <p:spPr bwMode="auto">
          <a:xfrm>
            <a:off x="1260426" y="2979582"/>
            <a:ext cx="2145947" cy="457058"/>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
        <p:nvSpPr>
          <p:cNvPr id="80" name="矩形 27"/>
          <p:cNvSpPr>
            <a:spLocks noChangeArrowheads="1"/>
          </p:cNvSpPr>
          <p:nvPr/>
        </p:nvSpPr>
        <p:spPr bwMode="auto">
          <a:xfrm>
            <a:off x="5768926" y="2212504"/>
            <a:ext cx="2145947" cy="457058"/>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
        <p:nvSpPr>
          <p:cNvPr id="81" name="矩形 27"/>
          <p:cNvSpPr>
            <a:spLocks noChangeArrowheads="1"/>
          </p:cNvSpPr>
          <p:nvPr/>
        </p:nvSpPr>
        <p:spPr bwMode="auto">
          <a:xfrm>
            <a:off x="5768926" y="2979582"/>
            <a:ext cx="2145947" cy="457058"/>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barn(inVertical)">
                                      <p:cBhvr>
                                        <p:cTn id="40" dur="500"/>
                                        <p:tgtEl>
                                          <p:spTgt spid="74"/>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barn(inVertical)">
                                      <p:cBhvr>
                                        <p:cTn id="44" dur="500"/>
                                        <p:tgtEl>
                                          <p:spTgt spid="75"/>
                                        </p:tgtEl>
                                      </p:cBhvr>
                                    </p:animEffect>
                                  </p:childTnLst>
                                </p:cTn>
                              </p:par>
                            </p:childTnLst>
                          </p:cTn>
                        </p:par>
                        <p:par>
                          <p:cTn id="45" fill="hold">
                            <p:stCondLst>
                              <p:cond delay="1500"/>
                            </p:stCondLst>
                            <p:childTnLst>
                              <p:par>
                                <p:cTn id="46" presetID="16" presetClass="entr" presetSubtype="21"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barn(inVertical)">
                                      <p:cBhvr>
                                        <p:cTn id="48" dur="500"/>
                                        <p:tgtEl>
                                          <p:spTgt spid="76"/>
                                        </p:tgtEl>
                                      </p:cBhvr>
                                    </p:animEffect>
                                  </p:childTnLst>
                                </p:cTn>
                              </p:par>
                            </p:childTnLst>
                          </p:cTn>
                        </p:par>
                        <p:par>
                          <p:cTn id="49" fill="hold">
                            <p:stCondLst>
                              <p:cond delay="2000"/>
                            </p:stCondLst>
                            <p:childTnLst>
                              <p:par>
                                <p:cTn id="50" presetID="16" presetClass="entr" presetSubtype="21"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barn(inVertical)">
                                      <p:cBhvr>
                                        <p:cTn id="52" dur="500"/>
                                        <p:tgtEl>
                                          <p:spTgt spid="77"/>
                                        </p:tgtEl>
                                      </p:cBhvr>
                                    </p:animEffect>
                                  </p:childTnLst>
                                </p:cTn>
                              </p:par>
                            </p:childTnLst>
                          </p:cTn>
                        </p:par>
                        <p:par>
                          <p:cTn id="53" fill="hold">
                            <p:stCondLst>
                              <p:cond delay="2500"/>
                            </p:stCondLst>
                            <p:childTnLst>
                              <p:par>
                                <p:cTn id="54" presetID="16" presetClass="entr" presetSubtype="21"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arn(inVertical)">
                                      <p:cBhvr>
                                        <p:cTn id="56" dur="500"/>
                                        <p:tgtEl>
                                          <p:spTgt spid="7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barn(inVertical)">
                                      <p:cBhvr>
                                        <p:cTn id="59" dur="500"/>
                                        <p:tgtEl>
                                          <p:spTgt spid="7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arn(inVertical)">
                                      <p:cBhvr>
                                        <p:cTn id="62" dur="500"/>
                                        <p:tgtEl>
                                          <p:spTgt spid="8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barn(inVertical)">
                                      <p:cBhvr>
                                        <p:cTn id="6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6" grpId="0" animBg="1"/>
      <p:bldP spid="37" grpId="0" animBg="1"/>
      <p:bldP spid="74" grpId="0"/>
      <p:bldP spid="75" grpId="0"/>
      <p:bldP spid="76" grpId="0"/>
      <p:bldP spid="77" grpId="0"/>
      <p:bldP spid="78" grpId="0"/>
      <p:bldP spid="79" grpId="0"/>
      <p:bldP spid="80" grpId="0"/>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30" name="204d17ab-7561-4d60-a13c-877649a5fe7d" descr="VwcAAB+LCAAAAAAABADVVE1TgzAU/C9Rb9gJeFC5tTp1OGidKaMHp4cIryUVQicEp06H/24C4avQlp4c4UI3u3m7Ly/doUvxswFko3lEuHikZMVJ5AiIkIEcH9ksDUMDTSjzKVs98TjdJMj+2FWy5so7FcEbCVNQWkYFJWHx0+7wS9ozZTRKI03DIywhsm1AJi5A6vshNGkOE8C/qwqmwvLvueCywDTmERGy4A5nV0gvIfvmboQzJfZhKzcykFvYKv1oe6oBvTnVgoo59tdpIiJgoha9Etk6kK568nZ1NbuyY+334/q+pyPWLc4z6J3nAdnAi9xK+dUdUBBaVOFaZmVd+dGKnRkH/bqwPTOhUjSz9R3HUfd5ydq8dtBne9FjvBrEhziM+elBLGmd9dlyST1wA4ig5LiUiTHzpWe/nMIJp6tAMEgSDcw+1+CJhsw2FStNArnnxXSK8weV8XDWN41lwaHTuMcfcky5pHlOMm8CYux5ss3aeREoxzs5C6fmWXNY2mydZQEeGcE/C2edM6b/LNvBP5AJ8b5yxBoY7ugldLyYnb6DOavvHmj50GvQpg9pplLUvEM9Uaz9Wda1Wh0pcizk+wu/Nmz3VwcAAA=="/>
          <p:cNvGrpSpPr>
            <a:grpSpLocks noChangeAspect="1"/>
          </p:cNvGrpSpPr>
          <p:nvPr/>
        </p:nvGrpSpPr>
        <p:grpSpPr>
          <a:xfrm>
            <a:off x="1657453" y="1474586"/>
            <a:ext cx="1295919" cy="1695450"/>
            <a:chOff x="1274962" y="2057401"/>
            <a:chExt cx="2420482" cy="3166714"/>
          </a:xfrm>
        </p:grpSpPr>
        <p:sp>
          <p:nvSpPr>
            <p:cNvPr id="32" name="BackShape1"/>
            <p:cNvSpPr/>
            <p:nvPr/>
          </p:nvSpPr>
          <p:spPr>
            <a:xfrm>
              <a:off x="1274962" y="2057401"/>
              <a:ext cx="2420482" cy="2420484"/>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33" name="ValueShape"/>
            <p:cNvSpPr/>
            <p:nvPr/>
          </p:nvSpPr>
          <p:spPr>
            <a:xfrm>
              <a:off x="1274962" y="2057401"/>
              <a:ext cx="2420482" cy="2420484"/>
            </a:xfrm>
            <a:prstGeom prst="arc">
              <a:avLst>
                <a:gd name="adj1" fmla="val 16200000"/>
                <a:gd name="adj2" fmla="val 2808000"/>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34" name="BackShape2"/>
            <p:cNvSpPr/>
            <p:nvPr/>
          </p:nvSpPr>
          <p:spPr>
            <a:xfrm>
              <a:off x="2131440" y="4093076"/>
              <a:ext cx="707526" cy="7075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35" name="IconShape"/>
            <p:cNvSpPr>
              <a:spLocks noChangeAspect="1"/>
            </p:cNvSpPr>
            <p:nvPr/>
          </p:nvSpPr>
          <p:spPr bwMode="auto">
            <a:xfrm>
              <a:off x="2270672" y="4265543"/>
              <a:ext cx="429062" cy="362588"/>
            </a:xfrm>
            <a:custGeom>
              <a:avLst/>
              <a:gdLst>
                <a:gd name="connsiteX0" fmla="*/ 46038 w 338137"/>
                <a:gd name="connsiteY0" fmla="*/ 261937 h 285750"/>
                <a:gd name="connsiteX1" fmla="*/ 38100 w 338137"/>
                <a:gd name="connsiteY1" fmla="*/ 269875 h 285750"/>
                <a:gd name="connsiteX2" fmla="*/ 46038 w 338137"/>
                <a:gd name="connsiteY2" fmla="*/ 277813 h 285750"/>
                <a:gd name="connsiteX3" fmla="*/ 53976 w 338137"/>
                <a:gd name="connsiteY3" fmla="*/ 269875 h 285750"/>
                <a:gd name="connsiteX4" fmla="*/ 46038 w 338137"/>
                <a:gd name="connsiteY4" fmla="*/ 261937 h 285750"/>
                <a:gd name="connsiteX5" fmla="*/ 288131 w 338137"/>
                <a:gd name="connsiteY5" fmla="*/ 184150 h 285750"/>
                <a:gd name="connsiteX6" fmla="*/ 277812 w 338137"/>
                <a:gd name="connsiteY6" fmla="*/ 194469 h 285750"/>
                <a:gd name="connsiteX7" fmla="*/ 288131 w 338137"/>
                <a:gd name="connsiteY7" fmla="*/ 204788 h 285750"/>
                <a:gd name="connsiteX8" fmla="*/ 298450 w 338137"/>
                <a:gd name="connsiteY8" fmla="*/ 194469 h 285750"/>
                <a:gd name="connsiteX9" fmla="*/ 288131 w 338137"/>
                <a:gd name="connsiteY9" fmla="*/ 184150 h 285750"/>
                <a:gd name="connsiteX10" fmla="*/ 19050 w 338137"/>
                <a:gd name="connsiteY10" fmla="*/ 163512 h 285750"/>
                <a:gd name="connsiteX11" fmla="*/ 19050 w 338137"/>
                <a:gd name="connsiteY11" fmla="*/ 242887 h 285750"/>
                <a:gd name="connsiteX12" fmla="*/ 73025 w 338137"/>
                <a:gd name="connsiteY12" fmla="*/ 242887 h 285750"/>
                <a:gd name="connsiteX13" fmla="*/ 73025 w 338137"/>
                <a:gd name="connsiteY13" fmla="*/ 163512 h 285750"/>
                <a:gd name="connsiteX14" fmla="*/ 12010 w 338137"/>
                <a:gd name="connsiteY14" fmla="*/ 139700 h 285750"/>
                <a:gd name="connsiteX15" fmla="*/ 81400 w 338137"/>
                <a:gd name="connsiteY15" fmla="*/ 139700 h 285750"/>
                <a:gd name="connsiteX16" fmla="*/ 92075 w 338137"/>
                <a:gd name="connsiteY16" fmla="*/ 151650 h 285750"/>
                <a:gd name="connsiteX17" fmla="*/ 92075 w 338137"/>
                <a:gd name="connsiteY17" fmla="*/ 273801 h 285750"/>
                <a:gd name="connsiteX18" fmla="*/ 81400 w 338137"/>
                <a:gd name="connsiteY18" fmla="*/ 285750 h 285750"/>
                <a:gd name="connsiteX19" fmla="*/ 12010 w 338137"/>
                <a:gd name="connsiteY19" fmla="*/ 285750 h 285750"/>
                <a:gd name="connsiteX20" fmla="*/ 0 w 338137"/>
                <a:gd name="connsiteY20" fmla="*/ 273801 h 285750"/>
                <a:gd name="connsiteX21" fmla="*/ 0 w 338137"/>
                <a:gd name="connsiteY21" fmla="*/ 151650 h 285750"/>
                <a:gd name="connsiteX22" fmla="*/ 12010 w 338137"/>
                <a:gd name="connsiteY22" fmla="*/ 139700 h 285750"/>
                <a:gd name="connsiteX23" fmla="*/ 177849 w 338137"/>
                <a:gd name="connsiteY23" fmla="*/ 131762 h 285750"/>
                <a:gd name="connsiteX24" fmla="*/ 179144 w 338137"/>
                <a:gd name="connsiteY24" fmla="*/ 134394 h 285750"/>
                <a:gd name="connsiteX25" fmla="*/ 192088 w 338137"/>
                <a:gd name="connsiteY25" fmla="*/ 142291 h 285750"/>
                <a:gd name="connsiteX26" fmla="*/ 192088 w 338137"/>
                <a:gd name="connsiteY26" fmla="*/ 268640 h 285750"/>
                <a:gd name="connsiteX27" fmla="*/ 173966 w 338137"/>
                <a:gd name="connsiteY27" fmla="*/ 285750 h 285750"/>
                <a:gd name="connsiteX28" fmla="*/ 107950 w 338137"/>
                <a:gd name="connsiteY28" fmla="*/ 285750 h 285750"/>
                <a:gd name="connsiteX29" fmla="*/ 109244 w 338137"/>
                <a:gd name="connsiteY29" fmla="*/ 276537 h 285750"/>
                <a:gd name="connsiteX30" fmla="*/ 109244 w 338137"/>
                <a:gd name="connsiteY30" fmla="*/ 273905 h 285750"/>
                <a:gd name="connsiteX31" fmla="*/ 115716 w 338137"/>
                <a:gd name="connsiteY31" fmla="*/ 275221 h 285750"/>
                <a:gd name="connsiteX32" fmla="*/ 124778 w 338137"/>
                <a:gd name="connsiteY32" fmla="*/ 264692 h 285750"/>
                <a:gd name="connsiteX33" fmla="*/ 115716 w 338137"/>
                <a:gd name="connsiteY33" fmla="*/ 254163 h 285750"/>
                <a:gd name="connsiteX34" fmla="*/ 109244 w 338137"/>
                <a:gd name="connsiteY34" fmla="*/ 256795 h 285750"/>
                <a:gd name="connsiteX35" fmla="*/ 109244 w 338137"/>
                <a:gd name="connsiteY35" fmla="*/ 235737 h 285750"/>
                <a:gd name="connsiteX36" fmla="*/ 167494 w 338137"/>
                <a:gd name="connsiteY36" fmla="*/ 235737 h 285750"/>
                <a:gd name="connsiteX37" fmla="*/ 167494 w 338137"/>
                <a:gd name="connsiteY37" fmla="*/ 142291 h 285750"/>
                <a:gd name="connsiteX38" fmla="*/ 177849 w 338137"/>
                <a:gd name="connsiteY38" fmla="*/ 131762 h 285750"/>
                <a:gd name="connsiteX39" fmla="*/ 54988 w 338137"/>
                <a:gd name="connsiteY39" fmla="*/ 82550 h 285750"/>
                <a:gd name="connsiteX40" fmla="*/ 136812 w 338137"/>
                <a:gd name="connsiteY40" fmla="*/ 82550 h 285750"/>
                <a:gd name="connsiteX41" fmla="*/ 143411 w 338137"/>
                <a:gd name="connsiteY41" fmla="*/ 96838 h 285750"/>
                <a:gd name="connsiteX42" fmla="*/ 146050 w 338137"/>
                <a:gd name="connsiteY42" fmla="*/ 98137 h 285750"/>
                <a:gd name="connsiteX43" fmla="*/ 134173 w 338137"/>
                <a:gd name="connsiteY43" fmla="*/ 109827 h 285750"/>
                <a:gd name="connsiteX44" fmla="*/ 61587 w 338137"/>
                <a:gd name="connsiteY44" fmla="*/ 109827 h 285750"/>
                <a:gd name="connsiteX45" fmla="*/ 61587 w 338137"/>
                <a:gd name="connsiteY45" fmla="*/ 125413 h 285750"/>
                <a:gd name="connsiteX46" fmla="*/ 36512 w 338137"/>
                <a:gd name="connsiteY46" fmla="*/ 125413 h 285750"/>
                <a:gd name="connsiteX47" fmla="*/ 36512 w 338137"/>
                <a:gd name="connsiteY47" fmla="*/ 99436 h 285750"/>
                <a:gd name="connsiteX48" fmla="*/ 54988 w 338137"/>
                <a:gd name="connsiteY48" fmla="*/ 82550 h 285750"/>
                <a:gd name="connsiteX49" fmla="*/ 208756 w 338137"/>
                <a:gd name="connsiteY49" fmla="*/ 63500 h 285750"/>
                <a:gd name="connsiteX50" fmla="*/ 210079 w 338137"/>
                <a:gd name="connsiteY50" fmla="*/ 63500 h 285750"/>
                <a:gd name="connsiteX51" fmla="*/ 212725 w 338137"/>
                <a:gd name="connsiteY51" fmla="*/ 64819 h 285750"/>
                <a:gd name="connsiteX52" fmla="*/ 212725 w 338137"/>
                <a:gd name="connsiteY52" fmla="*/ 67458 h 285750"/>
                <a:gd name="connsiteX53" fmla="*/ 195527 w 338137"/>
                <a:gd name="connsiteY53" fmla="*/ 126822 h 285750"/>
                <a:gd name="connsiteX54" fmla="*/ 192881 w 338137"/>
                <a:gd name="connsiteY54" fmla="*/ 129460 h 285750"/>
                <a:gd name="connsiteX55" fmla="*/ 188913 w 338137"/>
                <a:gd name="connsiteY55" fmla="*/ 128141 h 285750"/>
                <a:gd name="connsiteX56" fmla="*/ 180975 w 338137"/>
                <a:gd name="connsiteY56" fmla="*/ 112310 h 285750"/>
                <a:gd name="connsiteX57" fmla="*/ 137319 w 338137"/>
                <a:gd name="connsiteY57" fmla="*/ 154525 h 285750"/>
                <a:gd name="connsiteX58" fmla="*/ 129381 w 338137"/>
                <a:gd name="connsiteY58" fmla="*/ 157163 h 285750"/>
                <a:gd name="connsiteX59" fmla="*/ 121444 w 338137"/>
                <a:gd name="connsiteY59" fmla="*/ 154525 h 285750"/>
                <a:gd name="connsiteX60" fmla="*/ 121444 w 338137"/>
                <a:gd name="connsiteY60" fmla="*/ 138694 h 285750"/>
                <a:gd name="connsiteX61" fmla="*/ 165100 w 338137"/>
                <a:gd name="connsiteY61" fmla="*/ 95161 h 285750"/>
                <a:gd name="connsiteX62" fmla="*/ 147902 w 338137"/>
                <a:gd name="connsiteY62" fmla="*/ 87246 h 285750"/>
                <a:gd name="connsiteX63" fmla="*/ 146579 w 338137"/>
                <a:gd name="connsiteY63" fmla="*/ 83288 h 285750"/>
                <a:gd name="connsiteX64" fmla="*/ 149225 w 338137"/>
                <a:gd name="connsiteY64" fmla="*/ 80650 h 285750"/>
                <a:gd name="connsiteX65" fmla="*/ 208756 w 338137"/>
                <a:gd name="connsiteY65" fmla="*/ 63500 h 285750"/>
                <a:gd name="connsiteX66" fmla="*/ 101335 w 338137"/>
                <a:gd name="connsiteY66" fmla="*/ 0 h 285750"/>
                <a:gd name="connsiteX67" fmla="*/ 305064 w 338137"/>
                <a:gd name="connsiteY67" fmla="*/ 0 h 285750"/>
                <a:gd name="connsiteX68" fmla="*/ 338137 w 338137"/>
                <a:gd name="connsiteY68" fmla="*/ 34237 h 285750"/>
                <a:gd name="connsiteX69" fmla="*/ 338137 w 338137"/>
                <a:gd name="connsiteY69" fmla="*/ 188305 h 285750"/>
                <a:gd name="connsiteX70" fmla="*/ 305064 w 338137"/>
                <a:gd name="connsiteY70" fmla="*/ 221226 h 285750"/>
                <a:gd name="connsiteX71" fmla="*/ 233627 w 338137"/>
                <a:gd name="connsiteY71" fmla="*/ 221226 h 285750"/>
                <a:gd name="connsiteX72" fmla="*/ 233627 w 338137"/>
                <a:gd name="connsiteY72" fmla="*/ 243612 h 285750"/>
                <a:gd name="connsiteX73" fmla="*/ 265377 w 338137"/>
                <a:gd name="connsiteY73" fmla="*/ 243612 h 285750"/>
                <a:gd name="connsiteX74" fmla="*/ 277283 w 338137"/>
                <a:gd name="connsiteY74" fmla="*/ 256780 h 285750"/>
                <a:gd name="connsiteX75" fmla="*/ 277283 w 338137"/>
                <a:gd name="connsiteY75" fmla="*/ 272582 h 285750"/>
                <a:gd name="connsiteX76" fmla="*/ 265377 w 338137"/>
                <a:gd name="connsiteY76" fmla="*/ 285750 h 285750"/>
                <a:gd name="connsiteX77" fmla="*/ 204523 w 338137"/>
                <a:gd name="connsiteY77" fmla="*/ 285750 h 285750"/>
                <a:gd name="connsiteX78" fmla="*/ 209814 w 338137"/>
                <a:gd name="connsiteY78" fmla="*/ 269948 h 285750"/>
                <a:gd name="connsiteX79" fmla="*/ 209814 w 338137"/>
                <a:gd name="connsiteY79" fmla="*/ 213325 h 285750"/>
                <a:gd name="connsiteX80" fmla="*/ 209814 w 338137"/>
                <a:gd name="connsiteY80" fmla="*/ 172504 h 285750"/>
                <a:gd name="connsiteX81" fmla="*/ 295804 w 338137"/>
                <a:gd name="connsiteY81" fmla="*/ 172504 h 285750"/>
                <a:gd name="connsiteX82" fmla="*/ 309033 w 338137"/>
                <a:gd name="connsiteY82" fmla="*/ 159335 h 285750"/>
                <a:gd name="connsiteX83" fmla="*/ 309033 w 338137"/>
                <a:gd name="connsiteY83" fmla="*/ 39504 h 285750"/>
                <a:gd name="connsiteX84" fmla="*/ 295804 w 338137"/>
                <a:gd name="connsiteY84" fmla="*/ 27653 h 285750"/>
                <a:gd name="connsiteX85" fmla="*/ 109272 w 338137"/>
                <a:gd name="connsiteY85" fmla="*/ 27653 h 285750"/>
                <a:gd name="connsiteX86" fmla="*/ 97366 w 338137"/>
                <a:gd name="connsiteY86" fmla="*/ 39504 h 285750"/>
                <a:gd name="connsiteX87" fmla="*/ 97366 w 338137"/>
                <a:gd name="connsiteY87" fmla="*/ 65841 h 285750"/>
                <a:gd name="connsiteX88" fmla="*/ 68262 w 338137"/>
                <a:gd name="connsiteY88" fmla="*/ 65841 h 285750"/>
                <a:gd name="connsiteX89" fmla="*/ 68262 w 338137"/>
                <a:gd name="connsiteY89" fmla="*/ 34237 h 285750"/>
                <a:gd name="connsiteX90" fmla="*/ 101335 w 338137"/>
                <a:gd name="connsiteY90"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7" h="285750">
                  <a:moveTo>
                    <a:pt x="46038" y="261937"/>
                  </a:moveTo>
                  <a:cubicBezTo>
                    <a:pt x="41654" y="261937"/>
                    <a:pt x="38100" y="265491"/>
                    <a:pt x="38100" y="269875"/>
                  </a:cubicBezTo>
                  <a:cubicBezTo>
                    <a:pt x="38100" y="274259"/>
                    <a:pt x="41654" y="277813"/>
                    <a:pt x="46038" y="277813"/>
                  </a:cubicBezTo>
                  <a:cubicBezTo>
                    <a:pt x="50422" y="277813"/>
                    <a:pt x="53976" y="274259"/>
                    <a:pt x="53976" y="269875"/>
                  </a:cubicBezTo>
                  <a:cubicBezTo>
                    <a:pt x="53976" y="265491"/>
                    <a:pt x="50422" y="261937"/>
                    <a:pt x="46038" y="261937"/>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3512"/>
                  </a:moveTo>
                  <a:lnTo>
                    <a:pt x="19050" y="242887"/>
                  </a:lnTo>
                  <a:lnTo>
                    <a:pt x="73025" y="242887"/>
                  </a:lnTo>
                  <a:lnTo>
                    <a:pt x="73025" y="163512"/>
                  </a:lnTo>
                  <a:close/>
                  <a:moveTo>
                    <a:pt x="12010" y="139700"/>
                  </a:moveTo>
                  <a:cubicBezTo>
                    <a:pt x="12010" y="139700"/>
                    <a:pt x="12010" y="139700"/>
                    <a:pt x="81400" y="139700"/>
                  </a:cubicBezTo>
                  <a:cubicBezTo>
                    <a:pt x="86737" y="139700"/>
                    <a:pt x="92075" y="145011"/>
                    <a:pt x="92075" y="151650"/>
                  </a:cubicBezTo>
                  <a:cubicBezTo>
                    <a:pt x="92075" y="151650"/>
                    <a:pt x="92075" y="151650"/>
                    <a:pt x="92075" y="273801"/>
                  </a:cubicBezTo>
                  <a:cubicBezTo>
                    <a:pt x="92075" y="280439"/>
                    <a:pt x="86737" y="285750"/>
                    <a:pt x="81400" y="285750"/>
                  </a:cubicBezTo>
                  <a:cubicBezTo>
                    <a:pt x="81400" y="285750"/>
                    <a:pt x="81400" y="285750"/>
                    <a:pt x="12010" y="285750"/>
                  </a:cubicBezTo>
                  <a:cubicBezTo>
                    <a:pt x="5338" y="285750"/>
                    <a:pt x="0" y="280439"/>
                    <a:pt x="0" y="273801"/>
                  </a:cubicBezTo>
                  <a:cubicBezTo>
                    <a:pt x="0" y="273801"/>
                    <a:pt x="0" y="273801"/>
                    <a:pt x="0" y="151650"/>
                  </a:cubicBezTo>
                  <a:cubicBezTo>
                    <a:pt x="0" y="145011"/>
                    <a:pt x="5338" y="139700"/>
                    <a:pt x="12010" y="139700"/>
                  </a:cubicBezTo>
                  <a:close/>
                  <a:moveTo>
                    <a:pt x="177849" y="131762"/>
                  </a:moveTo>
                  <a:cubicBezTo>
                    <a:pt x="177849" y="131762"/>
                    <a:pt x="177849" y="131762"/>
                    <a:pt x="179144" y="134394"/>
                  </a:cubicBezTo>
                  <a:cubicBezTo>
                    <a:pt x="181733" y="138343"/>
                    <a:pt x="186910" y="142291"/>
                    <a:pt x="192088" y="142291"/>
                  </a:cubicBezTo>
                  <a:cubicBezTo>
                    <a:pt x="192088" y="142291"/>
                    <a:pt x="192088" y="142291"/>
                    <a:pt x="192088" y="268640"/>
                  </a:cubicBezTo>
                  <a:cubicBezTo>
                    <a:pt x="192088" y="277853"/>
                    <a:pt x="184322" y="285750"/>
                    <a:pt x="173966" y="285750"/>
                  </a:cubicBezTo>
                  <a:cubicBezTo>
                    <a:pt x="173966" y="285750"/>
                    <a:pt x="173966" y="285750"/>
                    <a:pt x="107950" y="285750"/>
                  </a:cubicBezTo>
                  <a:cubicBezTo>
                    <a:pt x="109244" y="283118"/>
                    <a:pt x="109244" y="279169"/>
                    <a:pt x="109244" y="276537"/>
                  </a:cubicBezTo>
                  <a:cubicBezTo>
                    <a:pt x="109244" y="276537"/>
                    <a:pt x="109244" y="276537"/>
                    <a:pt x="109244" y="273905"/>
                  </a:cubicBezTo>
                  <a:cubicBezTo>
                    <a:pt x="110539" y="273905"/>
                    <a:pt x="113128" y="275221"/>
                    <a:pt x="115716" y="275221"/>
                  </a:cubicBezTo>
                  <a:cubicBezTo>
                    <a:pt x="120894" y="275221"/>
                    <a:pt x="124778" y="271273"/>
                    <a:pt x="124778" y="264692"/>
                  </a:cubicBezTo>
                  <a:cubicBezTo>
                    <a:pt x="124778" y="259427"/>
                    <a:pt x="120894" y="254163"/>
                    <a:pt x="115716" y="254163"/>
                  </a:cubicBezTo>
                  <a:cubicBezTo>
                    <a:pt x="113128" y="254163"/>
                    <a:pt x="110539" y="255479"/>
                    <a:pt x="109244" y="256795"/>
                  </a:cubicBezTo>
                  <a:cubicBezTo>
                    <a:pt x="109244" y="256795"/>
                    <a:pt x="109244" y="256795"/>
                    <a:pt x="109244" y="235737"/>
                  </a:cubicBezTo>
                  <a:cubicBezTo>
                    <a:pt x="109244" y="235737"/>
                    <a:pt x="109244" y="235737"/>
                    <a:pt x="167494" y="235737"/>
                  </a:cubicBezTo>
                  <a:cubicBezTo>
                    <a:pt x="167494" y="235737"/>
                    <a:pt x="167494" y="235737"/>
                    <a:pt x="167494" y="142291"/>
                  </a:cubicBezTo>
                  <a:cubicBezTo>
                    <a:pt x="167494" y="142291"/>
                    <a:pt x="167494" y="142291"/>
                    <a:pt x="177849" y="131762"/>
                  </a:cubicBezTo>
                  <a:close/>
                  <a:moveTo>
                    <a:pt x="54988" y="82550"/>
                  </a:moveTo>
                  <a:cubicBezTo>
                    <a:pt x="54988" y="82550"/>
                    <a:pt x="54988" y="82550"/>
                    <a:pt x="136812" y="82550"/>
                  </a:cubicBezTo>
                  <a:cubicBezTo>
                    <a:pt x="135492" y="89045"/>
                    <a:pt x="138132" y="94240"/>
                    <a:pt x="143411" y="96838"/>
                  </a:cubicBezTo>
                  <a:cubicBezTo>
                    <a:pt x="143411" y="96838"/>
                    <a:pt x="143411" y="96838"/>
                    <a:pt x="146050" y="98137"/>
                  </a:cubicBezTo>
                  <a:cubicBezTo>
                    <a:pt x="146050" y="98137"/>
                    <a:pt x="146050" y="98137"/>
                    <a:pt x="134173" y="109827"/>
                  </a:cubicBezTo>
                  <a:cubicBezTo>
                    <a:pt x="134173" y="109827"/>
                    <a:pt x="134173" y="109827"/>
                    <a:pt x="61587" y="109827"/>
                  </a:cubicBezTo>
                  <a:lnTo>
                    <a:pt x="61587" y="125413"/>
                  </a:lnTo>
                  <a:cubicBezTo>
                    <a:pt x="61587" y="125413"/>
                    <a:pt x="61587" y="125413"/>
                    <a:pt x="36512" y="125413"/>
                  </a:cubicBezTo>
                  <a:cubicBezTo>
                    <a:pt x="36512" y="125413"/>
                    <a:pt x="36512" y="125413"/>
                    <a:pt x="36512" y="99436"/>
                  </a:cubicBezTo>
                  <a:cubicBezTo>
                    <a:pt x="36512" y="90343"/>
                    <a:pt x="45750" y="82550"/>
                    <a:pt x="54988" y="82550"/>
                  </a:cubicBezTo>
                  <a:close/>
                  <a:moveTo>
                    <a:pt x="208756" y="63500"/>
                  </a:moveTo>
                  <a:cubicBezTo>
                    <a:pt x="208756" y="63500"/>
                    <a:pt x="210079" y="63500"/>
                    <a:pt x="210079" y="63500"/>
                  </a:cubicBezTo>
                  <a:cubicBezTo>
                    <a:pt x="211402" y="63500"/>
                    <a:pt x="211402" y="63500"/>
                    <a:pt x="212725" y="64819"/>
                  </a:cubicBezTo>
                  <a:cubicBezTo>
                    <a:pt x="212725" y="64819"/>
                    <a:pt x="212725" y="66139"/>
                    <a:pt x="212725" y="67458"/>
                  </a:cubicBezTo>
                  <a:cubicBezTo>
                    <a:pt x="212725" y="67458"/>
                    <a:pt x="212725" y="67458"/>
                    <a:pt x="195527" y="126822"/>
                  </a:cubicBezTo>
                  <a:cubicBezTo>
                    <a:pt x="195527" y="128141"/>
                    <a:pt x="194204" y="129460"/>
                    <a:pt x="192881" y="129460"/>
                  </a:cubicBezTo>
                  <a:cubicBezTo>
                    <a:pt x="191558" y="129460"/>
                    <a:pt x="190236" y="129460"/>
                    <a:pt x="188913" y="128141"/>
                  </a:cubicBezTo>
                  <a:cubicBezTo>
                    <a:pt x="188913" y="128141"/>
                    <a:pt x="188913" y="128141"/>
                    <a:pt x="180975" y="112310"/>
                  </a:cubicBezTo>
                  <a:cubicBezTo>
                    <a:pt x="180975" y="112310"/>
                    <a:pt x="180975" y="112310"/>
                    <a:pt x="137319" y="154525"/>
                  </a:cubicBezTo>
                  <a:cubicBezTo>
                    <a:pt x="135996" y="157163"/>
                    <a:pt x="133350" y="157163"/>
                    <a:pt x="129381" y="157163"/>
                  </a:cubicBezTo>
                  <a:cubicBezTo>
                    <a:pt x="126736" y="157163"/>
                    <a:pt x="124090" y="157163"/>
                    <a:pt x="121444" y="154525"/>
                  </a:cubicBezTo>
                  <a:cubicBezTo>
                    <a:pt x="117475" y="150567"/>
                    <a:pt x="117475" y="142652"/>
                    <a:pt x="121444" y="138694"/>
                  </a:cubicBezTo>
                  <a:cubicBezTo>
                    <a:pt x="121444" y="138694"/>
                    <a:pt x="121444" y="138694"/>
                    <a:pt x="165100" y="95161"/>
                  </a:cubicBezTo>
                  <a:cubicBezTo>
                    <a:pt x="165100" y="95161"/>
                    <a:pt x="165100" y="95161"/>
                    <a:pt x="147902" y="87246"/>
                  </a:cubicBezTo>
                  <a:cubicBezTo>
                    <a:pt x="147902" y="85926"/>
                    <a:pt x="146579" y="84607"/>
                    <a:pt x="146579" y="83288"/>
                  </a:cubicBezTo>
                  <a:cubicBezTo>
                    <a:pt x="146579" y="81969"/>
                    <a:pt x="147902" y="81969"/>
                    <a:pt x="149225" y="80650"/>
                  </a:cubicBezTo>
                  <a:cubicBezTo>
                    <a:pt x="149225" y="80650"/>
                    <a:pt x="149225" y="80650"/>
                    <a:pt x="208756" y="63500"/>
                  </a:cubicBezTo>
                  <a:close/>
                  <a:moveTo>
                    <a:pt x="101335" y="0"/>
                  </a:moveTo>
                  <a:cubicBezTo>
                    <a:pt x="101335" y="0"/>
                    <a:pt x="101335" y="0"/>
                    <a:pt x="305064" y="0"/>
                  </a:cubicBezTo>
                  <a:cubicBezTo>
                    <a:pt x="323585" y="0"/>
                    <a:pt x="338137" y="15802"/>
                    <a:pt x="338137" y="34237"/>
                  </a:cubicBezTo>
                  <a:cubicBezTo>
                    <a:pt x="338137" y="34237"/>
                    <a:pt x="338137" y="34237"/>
                    <a:pt x="338137" y="188305"/>
                  </a:cubicBezTo>
                  <a:cubicBezTo>
                    <a:pt x="338137" y="206741"/>
                    <a:pt x="323585" y="221226"/>
                    <a:pt x="305064" y="221226"/>
                  </a:cubicBezTo>
                  <a:cubicBezTo>
                    <a:pt x="305064" y="221226"/>
                    <a:pt x="305064" y="221226"/>
                    <a:pt x="233627" y="221226"/>
                  </a:cubicBezTo>
                  <a:cubicBezTo>
                    <a:pt x="233627" y="221226"/>
                    <a:pt x="233627" y="221226"/>
                    <a:pt x="233627" y="243612"/>
                  </a:cubicBezTo>
                  <a:cubicBezTo>
                    <a:pt x="233627" y="243612"/>
                    <a:pt x="233627" y="243612"/>
                    <a:pt x="265377" y="243612"/>
                  </a:cubicBezTo>
                  <a:cubicBezTo>
                    <a:pt x="271991" y="243612"/>
                    <a:pt x="277283" y="250196"/>
                    <a:pt x="277283" y="256780"/>
                  </a:cubicBezTo>
                  <a:cubicBezTo>
                    <a:pt x="277283" y="256780"/>
                    <a:pt x="277283" y="256780"/>
                    <a:pt x="277283" y="272582"/>
                  </a:cubicBezTo>
                  <a:cubicBezTo>
                    <a:pt x="277283" y="280483"/>
                    <a:pt x="271991" y="285750"/>
                    <a:pt x="265377" y="285750"/>
                  </a:cubicBezTo>
                  <a:cubicBezTo>
                    <a:pt x="265377" y="285750"/>
                    <a:pt x="265377" y="285750"/>
                    <a:pt x="204523" y="285750"/>
                  </a:cubicBezTo>
                  <a:cubicBezTo>
                    <a:pt x="207168" y="280483"/>
                    <a:pt x="208491" y="275216"/>
                    <a:pt x="209814" y="269948"/>
                  </a:cubicBezTo>
                  <a:cubicBezTo>
                    <a:pt x="209814" y="268631"/>
                    <a:pt x="209814" y="213325"/>
                    <a:pt x="209814" y="213325"/>
                  </a:cubicBezTo>
                  <a:cubicBezTo>
                    <a:pt x="209814" y="213325"/>
                    <a:pt x="209814" y="213325"/>
                    <a:pt x="209814" y="172504"/>
                  </a:cubicBezTo>
                  <a:cubicBezTo>
                    <a:pt x="209814" y="172504"/>
                    <a:pt x="209814" y="172504"/>
                    <a:pt x="295804" y="172504"/>
                  </a:cubicBezTo>
                  <a:cubicBezTo>
                    <a:pt x="303741" y="172504"/>
                    <a:pt x="309033" y="165919"/>
                    <a:pt x="309033" y="159335"/>
                  </a:cubicBezTo>
                  <a:cubicBezTo>
                    <a:pt x="309033" y="159335"/>
                    <a:pt x="309033" y="159335"/>
                    <a:pt x="309033" y="39504"/>
                  </a:cubicBezTo>
                  <a:cubicBezTo>
                    <a:pt x="309033" y="32920"/>
                    <a:pt x="303741" y="27653"/>
                    <a:pt x="295804" y="27653"/>
                  </a:cubicBezTo>
                  <a:cubicBezTo>
                    <a:pt x="295804" y="27653"/>
                    <a:pt x="295804" y="27653"/>
                    <a:pt x="109272" y="27653"/>
                  </a:cubicBezTo>
                  <a:cubicBezTo>
                    <a:pt x="102658" y="27653"/>
                    <a:pt x="97366" y="32920"/>
                    <a:pt x="97366" y="39504"/>
                  </a:cubicBezTo>
                  <a:cubicBezTo>
                    <a:pt x="97366" y="39504"/>
                    <a:pt x="97366" y="39504"/>
                    <a:pt x="97366" y="65841"/>
                  </a:cubicBezTo>
                  <a:cubicBezTo>
                    <a:pt x="97366" y="65841"/>
                    <a:pt x="97366" y="65841"/>
                    <a:pt x="68262" y="65841"/>
                  </a:cubicBezTo>
                  <a:cubicBezTo>
                    <a:pt x="68262" y="65841"/>
                    <a:pt x="68262" y="65841"/>
                    <a:pt x="68262" y="34237"/>
                  </a:cubicBezTo>
                  <a:cubicBezTo>
                    <a:pt x="68262" y="15802"/>
                    <a:pt x="82814" y="0"/>
                    <a:pt x="101335" y="0"/>
                  </a:cubicBezTo>
                  <a:close/>
                </a:path>
              </a:pathLst>
            </a:custGeom>
            <a:solidFill>
              <a:schemeClr val="bg1"/>
            </a:solidFill>
            <a:ln>
              <a:noFill/>
            </a:ln>
          </p:spPr>
          <p:txBody>
            <a:bodyPr anchor="ctr"/>
            <a:lstStyle/>
            <a:p>
              <a:pPr algn="ctr"/>
              <a:endParaRPr sz="1015">
                <a:solidFill>
                  <a:schemeClr val="accent1"/>
                </a:solidFill>
                <a:latin typeface="+mn-lt"/>
                <a:ea typeface="+mn-ea"/>
                <a:cs typeface="+mn-ea"/>
                <a:sym typeface="+mn-lt"/>
              </a:endParaRPr>
            </a:p>
          </p:txBody>
        </p:sp>
        <p:sp>
          <p:nvSpPr>
            <p:cNvPr id="36" name="ValueText"/>
            <p:cNvSpPr txBox="1"/>
            <p:nvPr/>
          </p:nvSpPr>
          <p:spPr>
            <a:xfrm>
              <a:off x="1970160" y="2851667"/>
              <a:ext cx="1030082" cy="608268"/>
            </a:xfrm>
            <a:prstGeom prst="rect">
              <a:avLst/>
            </a:prstGeom>
          </p:spPr>
          <p:txBody>
            <a:bodyPr wrap="none" lIns="0" tIns="0" rIns="0" bIns="0" numCol="1">
              <a:prstTxWarp prst="textPlain">
                <a:avLst/>
              </a:prstTxWarp>
              <a:normAutofit/>
            </a:bodyPr>
            <a:lstStyle/>
            <a:p>
              <a:r>
                <a:rPr lang="en-US" sz="1015" dirty="0">
                  <a:solidFill>
                    <a:schemeClr val="accent1"/>
                  </a:solidFill>
                  <a:latin typeface="+mn-lt"/>
                  <a:ea typeface="+mn-ea"/>
                  <a:cs typeface="+mn-ea"/>
                  <a:sym typeface="+mn-lt"/>
                </a:rPr>
                <a:t>3%</a:t>
              </a:r>
            </a:p>
          </p:txBody>
        </p:sp>
        <p:sp>
          <p:nvSpPr>
            <p:cNvPr id="37" name="CustomText1"/>
            <p:cNvSpPr/>
            <p:nvPr/>
          </p:nvSpPr>
          <p:spPr>
            <a:xfrm>
              <a:off x="1462290" y="4954404"/>
              <a:ext cx="2045824" cy="269711"/>
            </a:xfrm>
            <a:prstGeom prst="rect">
              <a:avLst/>
            </a:prstGeom>
            <a:noFill/>
          </p:spPr>
          <p:txBody>
            <a:bodyPr wrap="none" lIns="0" tIns="0" rIns="0" bIns="0" anchor="ctr">
              <a:normAutofit lnSpcReduction="10000"/>
            </a:bodyPr>
            <a:lstStyle/>
            <a:p>
              <a:pPr algn="ctr"/>
              <a:r>
                <a:rPr lang="en-US" altLang="zh-CN" sz="1015">
                  <a:solidFill>
                    <a:schemeClr val="accent1"/>
                  </a:solidFill>
                  <a:latin typeface="+mn-lt"/>
                  <a:ea typeface="+mn-ea"/>
                  <a:cs typeface="+mn-ea"/>
                  <a:sym typeface="+mn-lt"/>
                </a:rPr>
                <a:t>TEXT HERE</a:t>
              </a:r>
            </a:p>
          </p:txBody>
        </p:sp>
      </p:grpSp>
      <p:grpSp>
        <p:nvGrpSpPr>
          <p:cNvPr id="38" name="204d17ab-7561-4d60-a13c-877649a5fe7d" descr="VwcAAB+LCAAAAAAABADVVM9PgzAY/V+q3nABDi5y2zQzHHQmI3owO1TajU4oCxQzs/C/25aWH6Pb2MkIF/b6Xr/3vn7dHlyzny0GHlgkMGOPBK4zmPgMJ8ACPgIeLeLYAlNCEaHrpywttjnwPva1rL3yTlj0BuMCCy0ljMC4+un1+Jr2TChJikTR7JHNIbhrQY5dgQShGLdpPmU4+64rOAKT3wuW8QKzNEsg4wX3dnkD1BLw7sYjuxRihHd8IwsElS3tR9kTDTDmFAsi5gRtipwlmLJG9Ap56zB3Zcjb1zXs2o572I/be0NH3LEtM6idFxHc4he+lfCrOiAgsKzDdczyuvyjE7u0jvoN8O7ChELRzmY6jpPuZcnGvHJgsr00GK8H8SGN0+z8IGpab32+WpEQBxFOsOYEhLIJRdwz0lM4zcg6YhTnuQLmnxscspbMcwSryCO+59VsZssH6Hh2aZpGXXDoNB7whxyTlLTPiefNMZuEIW+zcl4FkngvZ+XUuWgOtc3OWVbgiRH8s3DuJWP6z7Id/QOZwvBLIu7AcCcvoR+m9PwdlCzTPVDyodegSx/STKFoeMd6IliHs6xqdTpS5Vjy9xcVR9bnVwcAAA=="/>
          <p:cNvGrpSpPr>
            <a:grpSpLocks noChangeAspect="1"/>
          </p:cNvGrpSpPr>
          <p:nvPr/>
        </p:nvGrpSpPr>
        <p:grpSpPr>
          <a:xfrm>
            <a:off x="3819628" y="1474586"/>
            <a:ext cx="1295919" cy="1695450"/>
            <a:chOff x="1274962" y="2057401"/>
            <a:chExt cx="2420482" cy="3166714"/>
          </a:xfrm>
        </p:grpSpPr>
        <p:sp>
          <p:nvSpPr>
            <p:cNvPr id="39" name="BackShape1"/>
            <p:cNvSpPr/>
            <p:nvPr/>
          </p:nvSpPr>
          <p:spPr>
            <a:xfrm>
              <a:off x="1274962" y="2057401"/>
              <a:ext cx="2420482" cy="2420484"/>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40" name="ValueShape"/>
            <p:cNvSpPr/>
            <p:nvPr/>
          </p:nvSpPr>
          <p:spPr>
            <a:xfrm>
              <a:off x="1274962" y="2057401"/>
              <a:ext cx="2420482" cy="2420484"/>
            </a:xfrm>
            <a:prstGeom prst="arc">
              <a:avLst>
                <a:gd name="adj1" fmla="val 16200000"/>
                <a:gd name="adj2" fmla="val 9072000"/>
              </a:avLst>
            </a:prstGeom>
            <a:noFill/>
            <a:ln w="1270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41" name="BackShape2"/>
            <p:cNvSpPr/>
            <p:nvPr/>
          </p:nvSpPr>
          <p:spPr>
            <a:xfrm>
              <a:off x="2131440" y="4093076"/>
              <a:ext cx="707526" cy="7075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42" name="IconShape"/>
            <p:cNvSpPr>
              <a:spLocks noChangeAspect="1"/>
            </p:cNvSpPr>
            <p:nvPr/>
          </p:nvSpPr>
          <p:spPr bwMode="auto">
            <a:xfrm>
              <a:off x="2270672" y="4265543"/>
              <a:ext cx="429062" cy="362588"/>
            </a:xfrm>
            <a:custGeom>
              <a:avLst/>
              <a:gdLst>
                <a:gd name="connsiteX0" fmla="*/ 46038 w 338137"/>
                <a:gd name="connsiteY0" fmla="*/ 261937 h 285750"/>
                <a:gd name="connsiteX1" fmla="*/ 38100 w 338137"/>
                <a:gd name="connsiteY1" fmla="*/ 269875 h 285750"/>
                <a:gd name="connsiteX2" fmla="*/ 46038 w 338137"/>
                <a:gd name="connsiteY2" fmla="*/ 277813 h 285750"/>
                <a:gd name="connsiteX3" fmla="*/ 53976 w 338137"/>
                <a:gd name="connsiteY3" fmla="*/ 269875 h 285750"/>
                <a:gd name="connsiteX4" fmla="*/ 46038 w 338137"/>
                <a:gd name="connsiteY4" fmla="*/ 261937 h 285750"/>
                <a:gd name="connsiteX5" fmla="*/ 288131 w 338137"/>
                <a:gd name="connsiteY5" fmla="*/ 184150 h 285750"/>
                <a:gd name="connsiteX6" fmla="*/ 277812 w 338137"/>
                <a:gd name="connsiteY6" fmla="*/ 194469 h 285750"/>
                <a:gd name="connsiteX7" fmla="*/ 288131 w 338137"/>
                <a:gd name="connsiteY7" fmla="*/ 204788 h 285750"/>
                <a:gd name="connsiteX8" fmla="*/ 298450 w 338137"/>
                <a:gd name="connsiteY8" fmla="*/ 194469 h 285750"/>
                <a:gd name="connsiteX9" fmla="*/ 288131 w 338137"/>
                <a:gd name="connsiteY9" fmla="*/ 184150 h 285750"/>
                <a:gd name="connsiteX10" fmla="*/ 19050 w 338137"/>
                <a:gd name="connsiteY10" fmla="*/ 163512 h 285750"/>
                <a:gd name="connsiteX11" fmla="*/ 19050 w 338137"/>
                <a:gd name="connsiteY11" fmla="*/ 242887 h 285750"/>
                <a:gd name="connsiteX12" fmla="*/ 73025 w 338137"/>
                <a:gd name="connsiteY12" fmla="*/ 242887 h 285750"/>
                <a:gd name="connsiteX13" fmla="*/ 73025 w 338137"/>
                <a:gd name="connsiteY13" fmla="*/ 163512 h 285750"/>
                <a:gd name="connsiteX14" fmla="*/ 12010 w 338137"/>
                <a:gd name="connsiteY14" fmla="*/ 139700 h 285750"/>
                <a:gd name="connsiteX15" fmla="*/ 81400 w 338137"/>
                <a:gd name="connsiteY15" fmla="*/ 139700 h 285750"/>
                <a:gd name="connsiteX16" fmla="*/ 92075 w 338137"/>
                <a:gd name="connsiteY16" fmla="*/ 151650 h 285750"/>
                <a:gd name="connsiteX17" fmla="*/ 92075 w 338137"/>
                <a:gd name="connsiteY17" fmla="*/ 273801 h 285750"/>
                <a:gd name="connsiteX18" fmla="*/ 81400 w 338137"/>
                <a:gd name="connsiteY18" fmla="*/ 285750 h 285750"/>
                <a:gd name="connsiteX19" fmla="*/ 12010 w 338137"/>
                <a:gd name="connsiteY19" fmla="*/ 285750 h 285750"/>
                <a:gd name="connsiteX20" fmla="*/ 0 w 338137"/>
                <a:gd name="connsiteY20" fmla="*/ 273801 h 285750"/>
                <a:gd name="connsiteX21" fmla="*/ 0 w 338137"/>
                <a:gd name="connsiteY21" fmla="*/ 151650 h 285750"/>
                <a:gd name="connsiteX22" fmla="*/ 12010 w 338137"/>
                <a:gd name="connsiteY22" fmla="*/ 139700 h 285750"/>
                <a:gd name="connsiteX23" fmla="*/ 177849 w 338137"/>
                <a:gd name="connsiteY23" fmla="*/ 131762 h 285750"/>
                <a:gd name="connsiteX24" fmla="*/ 179144 w 338137"/>
                <a:gd name="connsiteY24" fmla="*/ 134394 h 285750"/>
                <a:gd name="connsiteX25" fmla="*/ 192088 w 338137"/>
                <a:gd name="connsiteY25" fmla="*/ 142291 h 285750"/>
                <a:gd name="connsiteX26" fmla="*/ 192088 w 338137"/>
                <a:gd name="connsiteY26" fmla="*/ 268640 h 285750"/>
                <a:gd name="connsiteX27" fmla="*/ 173966 w 338137"/>
                <a:gd name="connsiteY27" fmla="*/ 285750 h 285750"/>
                <a:gd name="connsiteX28" fmla="*/ 107950 w 338137"/>
                <a:gd name="connsiteY28" fmla="*/ 285750 h 285750"/>
                <a:gd name="connsiteX29" fmla="*/ 109244 w 338137"/>
                <a:gd name="connsiteY29" fmla="*/ 276537 h 285750"/>
                <a:gd name="connsiteX30" fmla="*/ 109244 w 338137"/>
                <a:gd name="connsiteY30" fmla="*/ 273905 h 285750"/>
                <a:gd name="connsiteX31" fmla="*/ 115716 w 338137"/>
                <a:gd name="connsiteY31" fmla="*/ 275221 h 285750"/>
                <a:gd name="connsiteX32" fmla="*/ 124778 w 338137"/>
                <a:gd name="connsiteY32" fmla="*/ 264692 h 285750"/>
                <a:gd name="connsiteX33" fmla="*/ 115716 w 338137"/>
                <a:gd name="connsiteY33" fmla="*/ 254163 h 285750"/>
                <a:gd name="connsiteX34" fmla="*/ 109244 w 338137"/>
                <a:gd name="connsiteY34" fmla="*/ 256795 h 285750"/>
                <a:gd name="connsiteX35" fmla="*/ 109244 w 338137"/>
                <a:gd name="connsiteY35" fmla="*/ 235737 h 285750"/>
                <a:gd name="connsiteX36" fmla="*/ 167494 w 338137"/>
                <a:gd name="connsiteY36" fmla="*/ 235737 h 285750"/>
                <a:gd name="connsiteX37" fmla="*/ 167494 w 338137"/>
                <a:gd name="connsiteY37" fmla="*/ 142291 h 285750"/>
                <a:gd name="connsiteX38" fmla="*/ 177849 w 338137"/>
                <a:gd name="connsiteY38" fmla="*/ 131762 h 285750"/>
                <a:gd name="connsiteX39" fmla="*/ 54988 w 338137"/>
                <a:gd name="connsiteY39" fmla="*/ 82550 h 285750"/>
                <a:gd name="connsiteX40" fmla="*/ 136812 w 338137"/>
                <a:gd name="connsiteY40" fmla="*/ 82550 h 285750"/>
                <a:gd name="connsiteX41" fmla="*/ 143411 w 338137"/>
                <a:gd name="connsiteY41" fmla="*/ 96838 h 285750"/>
                <a:gd name="connsiteX42" fmla="*/ 146050 w 338137"/>
                <a:gd name="connsiteY42" fmla="*/ 98137 h 285750"/>
                <a:gd name="connsiteX43" fmla="*/ 134173 w 338137"/>
                <a:gd name="connsiteY43" fmla="*/ 109827 h 285750"/>
                <a:gd name="connsiteX44" fmla="*/ 61587 w 338137"/>
                <a:gd name="connsiteY44" fmla="*/ 109827 h 285750"/>
                <a:gd name="connsiteX45" fmla="*/ 61587 w 338137"/>
                <a:gd name="connsiteY45" fmla="*/ 125413 h 285750"/>
                <a:gd name="connsiteX46" fmla="*/ 36512 w 338137"/>
                <a:gd name="connsiteY46" fmla="*/ 125413 h 285750"/>
                <a:gd name="connsiteX47" fmla="*/ 36512 w 338137"/>
                <a:gd name="connsiteY47" fmla="*/ 99436 h 285750"/>
                <a:gd name="connsiteX48" fmla="*/ 54988 w 338137"/>
                <a:gd name="connsiteY48" fmla="*/ 82550 h 285750"/>
                <a:gd name="connsiteX49" fmla="*/ 208756 w 338137"/>
                <a:gd name="connsiteY49" fmla="*/ 63500 h 285750"/>
                <a:gd name="connsiteX50" fmla="*/ 210079 w 338137"/>
                <a:gd name="connsiteY50" fmla="*/ 63500 h 285750"/>
                <a:gd name="connsiteX51" fmla="*/ 212725 w 338137"/>
                <a:gd name="connsiteY51" fmla="*/ 64819 h 285750"/>
                <a:gd name="connsiteX52" fmla="*/ 212725 w 338137"/>
                <a:gd name="connsiteY52" fmla="*/ 67458 h 285750"/>
                <a:gd name="connsiteX53" fmla="*/ 195527 w 338137"/>
                <a:gd name="connsiteY53" fmla="*/ 126822 h 285750"/>
                <a:gd name="connsiteX54" fmla="*/ 192881 w 338137"/>
                <a:gd name="connsiteY54" fmla="*/ 129460 h 285750"/>
                <a:gd name="connsiteX55" fmla="*/ 188913 w 338137"/>
                <a:gd name="connsiteY55" fmla="*/ 128141 h 285750"/>
                <a:gd name="connsiteX56" fmla="*/ 180975 w 338137"/>
                <a:gd name="connsiteY56" fmla="*/ 112310 h 285750"/>
                <a:gd name="connsiteX57" fmla="*/ 137319 w 338137"/>
                <a:gd name="connsiteY57" fmla="*/ 154525 h 285750"/>
                <a:gd name="connsiteX58" fmla="*/ 129381 w 338137"/>
                <a:gd name="connsiteY58" fmla="*/ 157163 h 285750"/>
                <a:gd name="connsiteX59" fmla="*/ 121444 w 338137"/>
                <a:gd name="connsiteY59" fmla="*/ 154525 h 285750"/>
                <a:gd name="connsiteX60" fmla="*/ 121444 w 338137"/>
                <a:gd name="connsiteY60" fmla="*/ 138694 h 285750"/>
                <a:gd name="connsiteX61" fmla="*/ 165100 w 338137"/>
                <a:gd name="connsiteY61" fmla="*/ 95161 h 285750"/>
                <a:gd name="connsiteX62" fmla="*/ 147902 w 338137"/>
                <a:gd name="connsiteY62" fmla="*/ 87246 h 285750"/>
                <a:gd name="connsiteX63" fmla="*/ 146579 w 338137"/>
                <a:gd name="connsiteY63" fmla="*/ 83288 h 285750"/>
                <a:gd name="connsiteX64" fmla="*/ 149225 w 338137"/>
                <a:gd name="connsiteY64" fmla="*/ 80650 h 285750"/>
                <a:gd name="connsiteX65" fmla="*/ 208756 w 338137"/>
                <a:gd name="connsiteY65" fmla="*/ 63500 h 285750"/>
                <a:gd name="connsiteX66" fmla="*/ 101335 w 338137"/>
                <a:gd name="connsiteY66" fmla="*/ 0 h 285750"/>
                <a:gd name="connsiteX67" fmla="*/ 305064 w 338137"/>
                <a:gd name="connsiteY67" fmla="*/ 0 h 285750"/>
                <a:gd name="connsiteX68" fmla="*/ 338137 w 338137"/>
                <a:gd name="connsiteY68" fmla="*/ 34237 h 285750"/>
                <a:gd name="connsiteX69" fmla="*/ 338137 w 338137"/>
                <a:gd name="connsiteY69" fmla="*/ 188305 h 285750"/>
                <a:gd name="connsiteX70" fmla="*/ 305064 w 338137"/>
                <a:gd name="connsiteY70" fmla="*/ 221226 h 285750"/>
                <a:gd name="connsiteX71" fmla="*/ 233627 w 338137"/>
                <a:gd name="connsiteY71" fmla="*/ 221226 h 285750"/>
                <a:gd name="connsiteX72" fmla="*/ 233627 w 338137"/>
                <a:gd name="connsiteY72" fmla="*/ 243612 h 285750"/>
                <a:gd name="connsiteX73" fmla="*/ 265377 w 338137"/>
                <a:gd name="connsiteY73" fmla="*/ 243612 h 285750"/>
                <a:gd name="connsiteX74" fmla="*/ 277283 w 338137"/>
                <a:gd name="connsiteY74" fmla="*/ 256780 h 285750"/>
                <a:gd name="connsiteX75" fmla="*/ 277283 w 338137"/>
                <a:gd name="connsiteY75" fmla="*/ 272582 h 285750"/>
                <a:gd name="connsiteX76" fmla="*/ 265377 w 338137"/>
                <a:gd name="connsiteY76" fmla="*/ 285750 h 285750"/>
                <a:gd name="connsiteX77" fmla="*/ 204523 w 338137"/>
                <a:gd name="connsiteY77" fmla="*/ 285750 h 285750"/>
                <a:gd name="connsiteX78" fmla="*/ 209814 w 338137"/>
                <a:gd name="connsiteY78" fmla="*/ 269948 h 285750"/>
                <a:gd name="connsiteX79" fmla="*/ 209814 w 338137"/>
                <a:gd name="connsiteY79" fmla="*/ 213325 h 285750"/>
                <a:gd name="connsiteX80" fmla="*/ 209814 w 338137"/>
                <a:gd name="connsiteY80" fmla="*/ 172504 h 285750"/>
                <a:gd name="connsiteX81" fmla="*/ 295804 w 338137"/>
                <a:gd name="connsiteY81" fmla="*/ 172504 h 285750"/>
                <a:gd name="connsiteX82" fmla="*/ 309033 w 338137"/>
                <a:gd name="connsiteY82" fmla="*/ 159335 h 285750"/>
                <a:gd name="connsiteX83" fmla="*/ 309033 w 338137"/>
                <a:gd name="connsiteY83" fmla="*/ 39504 h 285750"/>
                <a:gd name="connsiteX84" fmla="*/ 295804 w 338137"/>
                <a:gd name="connsiteY84" fmla="*/ 27653 h 285750"/>
                <a:gd name="connsiteX85" fmla="*/ 109272 w 338137"/>
                <a:gd name="connsiteY85" fmla="*/ 27653 h 285750"/>
                <a:gd name="connsiteX86" fmla="*/ 97366 w 338137"/>
                <a:gd name="connsiteY86" fmla="*/ 39504 h 285750"/>
                <a:gd name="connsiteX87" fmla="*/ 97366 w 338137"/>
                <a:gd name="connsiteY87" fmla="*/ 65841 h 285750"/>
                <a:gd name="connsiteX88" fmla="*/ 68262 w 338137"/>
                <a:gd name="connsiteY88" fmla="*/ 65841 h 285750"/>
                <a:gd name="connsiteX89" fmla="*/ 68262 w 338137"/>
                <a:gd name="connsiteY89" fmla="*/ 34237 h 285750"/>
                <a:gd name="connsiteX90" fmla="*/ 101335 w 338137"/>
                <a:gd name="connsiteY90"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7" h="285750">
                  <a:moveTo>
                    <a:pt x="46038" y="261937"/>
                  </a:moveTo>
                  <a:cubicBezTo>
                    <a:pt x="41654" y="261937"/>
                    <a:pt x="38100" y="265491"/>
                    <a:pt x="38100" y="269875"/>
                  </a:cubicBezTo>
                  <a:cubicBezTo>
                    <a:pt x="38100" y="274259"/>
                    <a:pt x="41654" y="277813"/>
                    <a:pt x="46038" y="277813"/>
                  </a:cubicBezTo>
                  <a:cubicBezTo>
                    <a:pt x="50422" y="277813"/>
                    <a:pt x="53976" y="274259"/>
                    <a:pt x="53976" y="269875"/>
                  </a:cubicBezTo>
                  <a:cubicBezTo>
                    <a:pt x="53976" y="265491"/>
                    <a:pt x="50422" y="261937"/>
                    <a:pt x="46038" y="261937"/>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3512"/>
                  </a:moveTo>
                  <a:lnTo>
                    <a:pt x="19050" y="242887"/>
                  </a:lnTo>
                  <a:lnTo>
                    <a:pt x="73025" y="242887"/>
                  </a:lnTo>
                  <a:lnTo>
                    <a:pt x="73025" y="163512"/>
                  </a:lnTo>
                  <a:close/>
                  <a:moveTo>
                    <a:pt x="12010" y="139700"/>
                  </a:moveTo>
                  <a:cubicBezTo>
                    <a:pt x="12010" y="139700"/>
                    <a:pt x="12010" y="139700"/>
                    <a:pt x="81400" y="139700"/>
                  </a:cubicBezTo>
                  <a:cubicBezTo>
                    <a:pt x="86737" y="139700"/>
                    <a:pt x="92075" y="145011"/>
                    <a:pt x="92075" y="151650"/>
                  </a:cubicBezTo>
                  <a:cubicBezTo>
                    <a:pt x="92075" y="151650"/>
                    <a:pt x="92075" y="151650"/>
                    <a:pt x="92075" y="273801"/>
                  </a:cubicBezTo>
                  <a:cubicBezTo>
                    <a:pt x="92075" y="280439"/>
                    <a:pt x="86737" y="285750"/>
                    <a:pt x="81400" y="285750"/>
                  </a:cubicBezTo>
                  <a:cubicBezTo>
                    <a:pt x="81400" y="285750"/>
                    <a:pt x="81400" y="285750"/>
                    <a:pt x="12010" y="285750"/>
                  </a:cubicBezTo>
                  <a:cubicBezTo>
                    <a:pt x="5338" y="285750"/>
                    <a:pt x="0" y="280439"/>
                    <a:pt x="0" y="273801"/>
                  </a:cubicBezTo>
                  <a:cubicBezTo>
                    <a:pt x="0" y="273801"/>
                    <a:pt x="0" y="273801"/>
                    <a:pt x="0" y="151650"/>
                  </a:cubicBezTo>
                  <a:cubicBezTo>
                    <a:pt x="0" y="145011"/>
                    <a:pt x="5338" y="139700"/>
                    <a:pt x="12010" y="139700"/>
                  </a:cubicBezTo>
                  <a:close/>
                  <a:moveTo>
                    <a:pt x="177849" y="131762"/>
                  </a:moveTo>
                  <a:cubicBezTo>
                    <a:pt x="177849" y="131762"/>
                    <a:pt x="177849" y="131762"/>
                    <a:pt x="179144" y="134394"/>
                  </a:cubicBezTo>
                  <a:cubicBezTo>
                    <a:pt x="181733" y="138343"/>
                    <a:pt x="186910" y="142291"/>
                    <a:pt x="192088" y="142291"/>
                  </a:cubicBezTo>
                  <a:cubicBezTo>
                    <a:pt x="192088" y="142291"/>
                    <a:pt x="192088" y="142291"/>
                    <a:pt x="192088" y="268640"/>
                  </a:cubicBezTo>
                  <a:cubicBezTo>
                    <a:pt x="192088" y="277853"/>
                    <a:pt x="184322" y="285750"/>
                    <a:pt x="173966" y="285750"/>
                  </a:cubicBezTo>
                  <a:cubicBezTo>
                    <a:pt x="173966" y="285750"/>
                    <a:pt x="173966" y="285750"/>
                    <a:pt x="107950" y="285750"/>
                  </a:cubicBezTo>
                  <a:cubicBezTo>
                    <a:pt x="109244" y="283118"/>
                    <a:pt x="109244" y="279169"/>
                    <a:pt x="109244" y="276537"/>
                  </a:cubicBezTo>
                  <a:cubicBezTo>
                    <a:pt x="109244" y="276537"/>
                    <a:pt x="109244" y="276537"/>
                    <a:pt x="109244" y="273905"/>
                  </a:cubicBezTo>
                  <a:cubicBezTo>
                    <a:pt x="110539" y="273905"/>
                    <a:pt x="113128" y="275221"/>
                    <a:pt x="115716" y="275221"/>
                  </a:cubicBezTo>
                  <a:cubicBezTo>
                    <a:pt x="120894" y="275221"/>
                    <a:pt x="124778" y="271273"/>
                    <a:pt x="124778" y="264692"/>
                  </a:cubicBezTo>
                  <a:cubicBezTo>
                    <a:pt x="124778" y="259427"/>
                    <a:pt x="120894" y="254163"/>
                    <a:pt x="115716" y="254163"/>
                  </a:cubicBezTo>
                  <a:cubicBezTo>
                    <a:pt x="113128" y="254163"/>
                    <a:pt x="110539" y="255479"/>
                    <a:pt x="109244" y="256795"/>
                  </a:cubicBezTo>
                  <a:cubicBezTo>
                    <a:pt x="109244" y="256795"/>
                    <a:pt x="109244" y="256795"/>
                    <a:pt x="109244" y="235737"/>
                  </a:cubicBezTo>
                  <a:cubicBezTo>
                    <a:pt x="109244" y="235737"/>
                    <a:pt x="109244" y="235737"/>
                    <a:pt x="167494" y="235737"/>
                  </a:cubicBezTo>
                  <a:cubicBezTo>
                    <a:pt x="167494" y="235737"/>
                    <a:pt x="167494" y="235737"/>
                    <a:pt x="167494" y="142291"/>
                  </a:cubicBezTo>
                  <a:cubicBezTo>
                    <a:pt x="167494" y="142291"/>
                    <a:pt x="167494" y="142291"/>
                    <a:pt x="177849" y="131762"/>
                  </a:cubicBezTo>
                  <a:close/>
                  <a:moveTo>
                    <a:pt x="54988" y="82550"/>
                  </a:moveTo>
                  <a:cubicBezTo>
                    <a:pt x="54988" y="82550"/>
                    <a:pt x="54988" y="82550"/>
                    <a:pt x="136812" y="82550"/>
                  </a:cubicBezTo>
                  <a:cubicBezTo>
                    <a:pt x="135492" y="89045"/>
                    <a:pt x="138132" y="94240"/>
                    <a:pt x="143411" y="96838"/>
                  </a:cubicBezTo>
                  <a:cubicBezTo>
                    <a:pt x="143411" y="96838"/>
                    <a:pt x="143411" y="96838"/>
                    <a:pt x="146050" y="98137"/>
                  </a:cubicBezTo>
                  <a:cubicBezTo>
                    <a:pt x="146050" y="98137"/>
                    <a:pt x="146050" y="98137"/>
                    <a:pt x="134173" y="109827"/>
                  </a:cubicBezTo>
                  <a:cubicBezTo>
                    <a:pt x="134173" y="109827"/>
                    <a:pt x="134173" y="109827"/>
                    <a:pt x="61587" y="109827"/>
                  </a:cubicBezTo>
                  <a:lnTo>
                    <a:pt x="61587" y="125413"/>
                  </a:lnTo>
                  <a:cubicBezTo>
                    <a:pt x="61587" y="125413"/>
                    <a:pt x="61587" y="125413"/>
                    <a:pt x="36512" y="125413"/>
                  </a:cubicBezTo>
                  <a:cubicBezTo>
                    <a:pt x="36512" y="125413"/>
                    <a:pt x="36512" y="125413"/>
                    <a:pt x="36512" y="99436"/>
                  </a:cubicBezTo>
                  <a:cubicBezTo>
                    <a:pt x="36512" y="90343"/>
                    <a:pt x="45750" y="82550"/>
                    <a:pt x="54988" y="82550"/>
                  </a:cubicBezTo>
                  <a:close/>
                  <a:moveTo>
                    <a:pt x="208756" y="63500"/>
                  </a:moveTo>
                  <a:cubicBezTo>
                    <a:pt x="208756" y="63500"/>
                    <a:pt x="210079" y="63500"/>
                    <a:pt x="210079" y="63500"/>
                  </a:cubicBezTo>
                  <a:cubicBezTo>
                    <a:pt x="211402" y="63500"/>
                    <a:pt x="211402" y="63500"/>
                    <a:pt x="212725" y="64819"/>
                  </a:cubicBezTo>
                  <a:cubicBezTo>
                    <a:pt x="212725" y="64819"/>
                    <a:pt x="212725" y="66139"/>
                    <a:pt x="212725" y="67458"/>
                  </a:cubicBezTo>
                  <a:cubicBezTo>
                    <a:pt x="212725" y="67458"/>
                    <a:pt x="212725" y="67458"/>
                    <a:pt x="195527" y="126822"/>
                  </a:cubicBezTo>
                  <a:cubicBezTo>
                    <a:pt x="195527" y="128141"/>
                    <a:pt x="194204" y="129460"/>
                    <a:pt x="192881" y="129460"/>
                  </a:cubicBezTo>
                  <a:cubicBezTo>
                    <a:pt x="191558" y="129460"/>
                    <a:pt x="190236" y="129460"/>
                    <a:pt x="188913" y="128141"/>
                  </a:cubicBezTo>
                  <a:cubicBezTo>
                    <a:pt x="188913" y="128141"/>
                    <a:pt x="188913" y="128141"/>
                    <a:pt x="180975" y="112310"/>
                  </a:cubicBezTo>
                  <a:cubicBezTo>
                    <a:pt x="180975" y="112310"/>
                    <a:pt x="180975" y="112310"/>
                    <a:pt x="137319" y="154525"/>
                  </a:cubicBezTo>
                  <a:cubicBezTo>
                    <a:pt x="135996" y="157163"/>
                    <a:pt x="133350" y="157163"/>
                    <a:pt x="129381" y="157163"/>
                  </a:cubicBezTo>
                  <a:cubicBezTo>
                    <a:pt x="126736" y="157163"/>
                    <a:pt x="124090" y="157163"/>
                    <a:pt x="121444" y="154525"/>
                  </a:cubicBezTo>
                  <a:cubicBezTo>
                    <a:pt x="117475" y="150567"/>
                    <a:pt x="117475" y="142652"/>
                    <a:pt x="121444" y="138694"/>
                  </a:cubicBezTo>
                  <a:cubicBezTo>
                    <a:pt x="121444" y="138694"/>
                    <a:pt x="121444" y="138694"/>
                    <a:pt x="165100" y="95161"/>
                  </a:cubicBezTo>
                  <a:cubicBezTo>
                    <a:pt x="165100" y="95161"/>
                    <a:pt x="165100" y="95161"/>
                    <a:pt x="147902" y="87246"/>
                  </a:cubicBezTo>
                  <a:cubicBezTo>
                    <a:pt x="147902" y="85926"/>
                    <a:pt x="146579" y="84607"/>
                    <a:pt x="146579" y="83288"/>
                  </a:cubicBezTo>
                  <a:cubicBezTo>
                    <a:pt x="146579" y="81969"/>
                    <a:pt x="147902" y="81969"/>
                    <a:pt x="149225" y="80650"/>
                  </a:cubicBezTo>
                  <a:cubicBezTo>
                    <a:pt x="149225" y="80650"/>
                    <a:pt x="149225" y="80650"/>
                    <a:pt x="208756" y="63500"/>
                  </a:cubicBezTo>
                  <a:close/>
                  <a:moveTo>
                    <a:pt x="101335" y="0"/>
                  </a:moveTo>
                  <a:cubicBezTo>
                    <a:pt x="101335" y="0"/>
                    <a:pt x="101335" y="0"/>
                    <a:pt x="305064" y="0"/>
                  </a:cubicBezTo>
                  <a:cubicBezTo>
                    <a:pt x="323585" y="0"/>
                    <a:pt x="338137" y="15802"/>
                    <a:pt x="338137" y="34237"/>
                  </a:cubicBezTo>
                  <a:cubicBezTo>
                    <a:pt x="338137" y="34237"/>
                    <a:pt x="338137" y="34237"/>
                    <a:pt x="338137" y="188305"/>
                  </a:cubicBezTo>
                  <a:cubicBezTo>
                    <a:pt x="338137" y="206741"/>
                    <a:pt x="323585" y="221226"/>
                    <a:pt x="305064" y="221226"/>
                  </a:cubicBezTo>
                  <a:cubicBezTo>
                    <a:pt x="305064" y="221226"/>
                    <a:pt x="305064" y="221226"/>
                    <a:pt x="233627" y="221226"/>
                  </a:cubicBezTo>
                  <a:cubicBezTo>
                    <a:pt x="233627" y="221226"/>
                    <a:pt x="233627" y="221226"/>
                    <a:pt x="233627" y="243612"/>
                  </a:cubicBezTo>
                  <a:cubicBezTo>
                    <a:pt x="233627" y="243612"/>
                    <a:pt x="233627" y="243612"/>
                    <a:pt x="265377" y="243612"/>
                  </a:cubicBezTo>
                  <a:cubicBezTo>
                    <a:pt x="271991" y="243612"/>
                    <a:pt x="277283" y="250196"/>
                    <a:pt x="277283" y="256780"/>
                  </a:cubicBezTo>
                  <a:cubicBezTo>
                    <a:pt x="277283" y="256780"/>
                    <a:pt x="277283" y="256780"/>
                    <a:pt x="277283" y="272582"/>
                  </a:cubicBezTo>
                  <a:cubicBezTo>
                    <a:pt x="277283" y="280483"/>
                    <a:pt x="271991" y="285750"/>
                    <a:pt x="265377" y="285750"/>
                  </a:cubicBezTo>
                  <a:cubicBezTo>
                    <a:pt x="265377" y="285750"/>
                    <a:pt x="265377" y="285750"/>
                    <a:pt x="204523" y="285750"/>
                  </a:cubicBezTo>
                  <a:cubicBezTo>
                    <a:pt x="207168" y="280483"/>
                    <a:pt x="208491" y="275216"/>
                    <a:pt x="209814" y="269948"/>
                  </a:cubicBezTo>
                  <a:cubicBezTo>
                    <a:pt x="209814" y="268631"/>
                    <a:pt x="209814" y="213325"/>
                    <a:pt x="209814" y="213325"/>
                  </a:cubicBezTo>
                  <a:cubicBezTo>
                    <a:pt x="209814" y="213325"/>
                    <a:pt x="209814" y="213325"/>
                    <a:pt x="209814" y="172504"/>
                  </a:cubicBezTo>
                  <a:cubicBezTo>
                    <a:pt x="209814" y="172504"/>
                    <a:pt x="209814" y="172504"/>
                    <a:pt x="295804" y="172504"/>
                  </a:cubicBezTo>
                  <a:cubicBezTo>
                    <a:pt x="303741" y="172504"/>
                    <a:pt x="309033" y="165919"/>
                    <a:pt x="309033" y="159335"/>
                  </a:cubicBezTo>
                  <a:cubicBezTo>
                    <a:pt x="309033" y="159335"/>
                    <a:pt x="309033" y="159335"/>
                    <a:pt x="309033" y="39504"/>
                  </a:cubicBezTo>
                  <a:cubicBezTo>
                    <a:pt x="309033" y="32920"/>
                    <a:pt x="303741" y="27653"/>
                    <a:pt x="295804" y="27653"/>
                  </a:cubicBezTo>
                  <a:cubicBezTo>
                    <a:pt x="295804" y="27653"/>
                    <a:pt x="295804" y="27653"/>
                    <a:pt x="109272" y="27653"/>
                  </a:cubicBezTo>
                  <a:cubicBezTo>
                    <a:pt x="102658" y="27653"/>
                    <a:pt x="97366" y="32920"/>
                    <a:pt x="97366" y="39504"/>
                  </a:cubicBezTo>
                  <a:cubicBezTo>
                    <a:pt x="97366" y="39504"/>
                    <a:pt x="97366" y="39504"/>
                    <a:pt x="97366" y="65841"/>
                  </a:cubicBezTo>
                  <a:cubicBezTo>
                    <a:pt x="97366" y="65841"/>
                    <a:pt x="97366" y="65841"/>
                    <a:pt x="68262" y="65841"/>
                  </a:cubicBezTo>
                  <a:cubicBezTo>
                    <a:pt x="68262" y="65841"/>
                    <a:pt x="68262" y="65841"/>
                    <a:pt x="68262" y="34237"/>
                  </a:cubicBezTo>
                  <a:cubicBezTo>
                    <a:pt x="68262" y="15802"/>
                    <a:pt x="82814" y="0"/>
                    <a:pt x="101335" y="0"/>
                  </a:cubicBezTo>
                  <a:close/>
                </a:path>
              </a:pathLst>
            </a:custGeom>
            <a:solidFill>
              <a:schemeClr val="bg1"/>
            </a:solidFill>
            <a:ln>
              <a:noFill/>
            </a:ln>
          </p:spPr>
          <p:txBody>
            <a:bodyPr anchor="ctr"/>
            <a:lstStyle/>
            <a:p>
              <a:pPr algn="ctr"/>
              <a:endParaRPr sz="1015">
                <a:solidFill>
                  <a:schemeClr val="accent1"/>
                </a:solidFill>
                <a:latin typeface="+mn-lt"/>
                <a:ea typeface="+mn-ea"/>
                <a:cs typeface="+mn-ea"/>
                <a:sym typeface="+mn-lt"/>
              </a:endParaRPr>
            </a:p>
          </p:txBody>
        </p:sp>
        <p:sp>
          <p:nvSpPr>
            <p:cNvPr id="43" name="ValueText"/>
            <p:cNvSpPr txBox="1"/>
            <p:nvPr/>
          </p:nvSpPr>
          <p:spPr>
            <a:xfrm>
              <a:off x="1970160" y="2851667"/>
              <a:ext cx="1030082" cy="608270"/>
            </a:xfrm>
            <a:prstGeom prst="rect">
              <a:avLst/>
            </a:prstGeom>
          </p:spPr>
          <p:txBody>
            <a:bodyPr wrap="none" lIns="0" tIns="0" rIns="0" bIns="0" numCol="1">
              <a:prstTxWarp prst="textPlain">
                <a:avLst/>
              </a:prstTxWarp>
              <a:normAutofit/>
            </a:bodyPr>
            <a:lstStyle/>
            <a:p>
              <a:r>
                <a:rPr lang="en-US" sz="1015" dirty="0">
                  <a:solidFill>
                    <a:schemeClr val="accent2"/>
                  </a:solidFill>
                  <a:latin typeface="+mn-lt"/>
                  <a:ea typeface="+mn-ea"/>
                  <a:cs typeface="+mn-ea"/>
                  <a:sym typeface="+mn-lt"/>
                </a:rPr>
                <a:t>3%</a:t>
              </a:r>
            </a:p>
          </p:txBody>
        </p:sp>
        <p:sp>
          <p:nvSpPr>
            <p:cNvPr id="44" name="CustomText1"/>
            <p:cNvSpPr/>
            <p:nvPr/>
          </p:nvSpPr>
          <p:spPr>
            <a:xfrm>
              <a:off x="1462290" y="4954404"/>
              <a:ext cx="2045824" cy="269711"/>
            </a:xfrm>
            <a:prstGeom prst="rect">
              <a:avLst/>
            </a:prstGeom>
            <a:noFill/>
          </p:spPr>
          <p:txBody>
            <a:bodyPr wrap="none" lIns="0" tIns="0" rIns="0" bIns="0" anchor="ctr">
              <a:normAutofit lnSpcReduction="10000"/>
            </a:bodyPr>
            <a:lstStyle/>
            <a:p>
              <a:pPr algn="ctr"/>
              <a:r>
                <a:rPr lang="en-US" altLang="zh-CN" sz="1015">
                  <a:solidFill>
                    <a:schemeClr val="accent1"/>
                  </a:solidFill>
                  <a:latin typeface="+mn-lt"/>
                  <a:ea typeface="+mn-ea"/>
                  <a:cs typeface="+mn-ea"/>
                  <a:sym typeface="+mn-lt"/>
                </a:rPr>
                <a:t>TEXT HERE</a:t>
              </a:r>
            </a:p>
          </p:txBody>
        </p:sp>
      </p:grpSp>
      <p:grpSp>
        <p:nvGrpSpPr>
          <p:cNvPr id="45" name="204d17ab-7561-4d60-a13c-877649a5fe7d" descr="VwcAAB+LCAAAAAAABADVVM9PwjAY/V+q3qbZdjHsBhrMDooJix4Mh7oWVtw60nUGQ/jfbdd2P1iBcTJul/H6Xr/3vn5lB675zwaDAMwzyPgjgSsGs5DjDDggRCCgZZo6YEIoInT1xPJyU4DgY1fL2ivvhCdvMC2x1FLCCUzVz6DHN7RnQklWZprm3rkCgtsW5LkKJAiluE0LKcfsu67gSaz6nnMmCkxzlkEuCu7c/Q3QSyAYCe1eihHeio0cEClbxo+2JxtgzSkXZMwxWpcFzzDljegVitZh4cqSt69r2LUd/7AftyNLR/x7lUHvPE/gBr+IraRf3QEJgUUdrmNW1BUfndh756jfCG8vTCgV7Wy24zjpvirZmNcObLYXFuP1ID7kac7OD6Kh9dZnyyWJcZTgDBtORCgfUyQ8IzOFE0ZWCae4KDQw+1zjmLdkgSdZZZGIPa+mU7d6gInn7m3TaAoOncYD/pBjqiTtcxJ5C8zHcSzarJ2rQBXey6mcehfNobHZOUsFnhjBPwvnXzKm/yzb0T+QCYy/KsQfGO7kJQzjnJ6/gxXLdg+0fOg16NKHNFMqGt6xnkjW4SzrWp2OqBwL8f4CP/ZiSlcHAAA="/>
          <p:cNvGrpSpPr>
            <a:grpSpLocks noChangeAspect="1"/>
          </p:cNvGrpSpPr>
          <p:nvPr/>
        </p:nvGrpSpPr>
        <p:grpSpPr>
          <a:xfrm>
            <a:off x="5981803" y="1474586"/>
            <a:ext cx="1295919" cy="1695450"/>
            <a:chOff x="1274962" y="2057401"/>
            <a:chExt cx="2420482" cy="3166714"/>
          </a:xfrm>
        </p:grpSpPr>
        <p:sp>
          <p:nvSpPr>
            <p:cNvPr id="46" name="BackShape1"/>
            <p:cNvSpPr/>
            <p:nvPr/>
          </p:nvSpPr>
          <p:spPr>
            <a:xfrm>
              <a:off x="1274962" y="2057401"/>
              <a:ext cx="2420482" cy="2420484"/>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47" name="ValueShape"/>
            <p:cNvSpPr/>
            <p:nvPr/>
          </p:nvSpPr>
          <p:spPr>
            <a:xfrm>
              <a:off x="1274962" y="2057401"/>
              <a:ext cx="2420482" cy="2420484"/>
            </a:xfrm>
            <a:prstGeom prst="arc">
              <a:avLst>
                <a:gd name="adj1" fmla="val 16200000"/>
                <a:gd name="adj2" fmla="val 14040000"/>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48" name="BackShape2"/>
            <p:cNvSpPr/>
            <p:nvPr/>
          </p:nvSpPr>
          <p:spPr>
            <a:xfrm>
              <a:off x="2131440" y="4093076"/>
              <a:ext cx="707526" cy="7075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accent1"/>
                </a:solidFill>
                <a:cs typeface="+mn-ea"/>
                <a:sym typeface="+mn-lt"/>
              </a:endParaRPr>
            </a:p>
          </p:txBody>
        </p:sp>
        <p:sp>
          <p:nvSpPr>
            <p:cNvPr id="73" name="IconShape"/>
            <p:cNvSpPr>
              <a:spLocks noChangeAspect="1"/>
            </p:cNvSpPr>
            <p:nvPr/>
          </p:nvSpPr>
          <p:spPr bwMode="auto">
            <a:xfrm>
              <a:off x="2270672" y="4265543"/>
              <a:ext cx="429062" cy="362588"/>
            </a:xfrm>
            <a:custGeom>
              <a:avLst/>
              <a:gdLst>
                <a:gd name="connsiteX0" fmla="*/ 46038 w 338137"/>
                <a:gd name="connsiteY0" fmla="*/ 261937 h 285750"/>
                <a:gd name="connsiteX1" fmla="*/ 38100 w 338137"/>
                <a:gd name="connsiteY1" fmla="*/ 269875 h 285750"/>
                <a:gd name="connsiteX2" fmla="*/ 46038 w 338137"/>
                <a:gd name="connsiteY2" fmla="*/ 277813 h 285750"/>
                <a:gd name="connsiteX3" fmla="*/ 53976 w 338137"/>
                <a:gd name="connsiteY3" fmla="*/ 269875 h 285750"/>
                <a:gd name="connsiteX4" fmla="*/ 46038 w 338137"/>
                <a:gd name="connsiteY4" fmla="*/ 261937 h 285750"/>
                <a:gd name="connsiteX5" fmla="*/ 288131 w 338137"/>
                <a:gd name="connsiteY5" fmla="*/ 184150 h 285750"/>
                <a:gd name="connsiteX6" fmla="*/ 277812 w 338137"/>
                <a:gd name="connsiteY6" fmla="*/ 194469 h 285750"/>
                <a:gd name="connsiteX7" fmla="*/ 288131 w 338137"/>
                <a:gd name="connsiteY7" fmla="*/ 204788 h 285750"/>
                <a:gd name="connsiteX8" fmla="*/ 298450 w 338137"/>
                <a:gd name="connsiteY8" fmla="*/ 194469 h 285750"/>
                <a:gd name="connsiteX9" fmla="*/ 288131 w 338137"/>
                <a:gd name="connsiteY9" fmla="*/ 184150 h 285750"/>
                <a:gd name="connsiteX10" fmla="*/ 19050 w 338137"/>
                <a:gd name="connsiteY10" fmla="*/ 163512 h 285750"/>
                <a:gd name="connsiteX11" fmla="*/ 19050 w 338137"/>
                <a:gd name="connsiteY11" fmla="*/ 242887 h 285750"/>
                <a:gd name="connsiteX12" fmla="*/ 73025 w 338137"/>
                <a:gd name="connsiteY12" fmla="*/ 242887 h 285750"/>
                <a:gd name="connsiteX13" fmla="*/ 73025 w 338137"/>
                <a:gd name="connsiteY13" fmla="*/ 163512 h 285750"/>
                <a:gd name="connsiteX14" fmla="*/ 12010 w 338137"/>
                <a:gd name="connsiteY14" fmla="*/ 139700 h 285750"/>
                <a:gd name="connsiteX15" fmla="*/ 81400 w 338137"/>
                <a:gd name="connsiteY15" fmla="*/ 139700 h 285750"/>
                <a:gd name="connsiteX16" fmla="*/ 92075 w 338137"/>
                <a:gd name="connsiteY16" fmla="*/ 151650 h 285750"/>
                <a:gd name="connsiteX17" fmla="*/ 92075 w 338137"/>
                <a:gd name="connsiteY17" fmla="*/ 273801 h 285750"/>
                <a:gd name="connsiteX18" fmla="*/ 81400 w 338137"/>
                <a:gd name="connsiteY18" fmla="*/ 285750 h 285750"/>
                <a:gd name="connsiteX19" fmla="*/ 12010 w 338137"/>
                <a:gd name="connsiteY19" fmla="*/ 285750 h 285750"/>
                <a:gd name="connsiteX20" fmla="*/ 0 w 338137"/>
                <a:gd name="connsiteY20" fmla="*/ 273801 h 285750"/>
                <a:gd name="connsiteX21" fmla="*/ 0 w 338137"/>
                <a:gd name="connsiteY21" fmla="*/ 151650 h 285750"/>
                <a:gd name="connsiteX22" fmla="*/ 12010 w 338137"/>
                <a:gd name="connsiteY22" fmla="*/ 139700 h 285750"/>
                <a:gd name="connsiteX23" fmla="*/ 177849 w 338137"/>
                <a:gd name="connsiteY23" fmla="*/ 131762 h 285750"/>
                <a:gd name="connsiteX24" fmla="*/ 179144 w 338137"/>
                <a:gd name="connsiteY24" fmla="*/ 134394 h 285750"/>
                <a:gd name="connsiteX25" fmla="*/ 192088 w 338137"/>
                <a:gd name="connsiteY25" fmla="*/ 142291 h 285750"/>
                <a:gd name="connsiteX26" fmla="*/ 192088 w 338137"/>
                <a:gd name="connsiteY26" fmla="*/ 268640 h 285750"/>
                <a:gd name="connsiteX27" fmla="*/ 173966 w 338137"/>
                <a:gd name="connsiteY27" fmla="*/ 285750 h 285750"/>
                <a:gd name="connsiteX28" fmla="*/ 107950 w 338137"/>
                <a:gd name="connsiteY28" fmla="*/ 285750 h 285750"/>
                <a:gd name="connsiteX29" fmla="*/ 109244 w 338137"/>
                <a:gd name="connsiteY29" fmla="*/ 276537 h 285750"/>
                <a:gd name="connsiteX30" fmla="*/ 109244 w 338137"/>
                <a:gd name="connsiteY30" fmla="*/ 273905 h 285750"/>
                <a:gd name="connsiteX31" fmla="*/ 115716 w 338137"/>
                <a:gd name="connsiteY31" fmla="*/ 275221 h 285750"/>
                <a:gd name="connsiteX32" fmla="*/ 124778 w 338137"/>
                <a:gd name="connsiteY32" fmla="*/ 264692 h 285750"/>
                <a:gd name="connsiteX33" fmla="*/ 115716 w 338137"/>
                <a:gd name="connsiteY33" fmla="*/ 254163 h 285750"/>
                <a:gd name="connsiteX34" fmla="*/ 109244 w 338137"/>
                <a:gd name="connsiteY34" fmla="*/ 256795 h 285750"/>
                <a:gd name="connsiteX35" fmla="*/ 109244 w 338137"/>
                <a:gd name="connsiteY35" fmla="*/ 235737 h 285750"/>
                <a:gd name="connsiteX36" fmla="*/ 167494 w 338137"/>
                <a:gd name="connsiteY36" fmla="*/ 235737 h 285750"/>
                <a:gd name="connsiteX37" fmla="*/ 167494 w 338137"/>
                <a:gd name="connsiteY37" fmla="*/ 142291 h 285750"/>
                <a:gd name="connsiteX38" fmla="*/ 177849 w 338137"/>
                <a:gd name="connsiteY38" fmla="*/ 131762 h 285750"/>
                <a:gd name="connsiteX39" fmla="*/ 54988 w 338137"/>
                <a:gd name="connsiteY39" fmla="*/ 82550 h 285750"/>
                <a:gd name="connsiteX40" fmla="*/ 136812 w 338137"/>
                <a:gd name="connsiteY40" fmla="*/ 82550 h 285750"/>
                <a:gd name="connsiteX41" fmla="*/ 143411 w 338137"/>
                <a:gd name="connsiteY41" fmla="*/ 96838 h 285750"/>
                <a:gd name="connsiteX42" fmla="*/ 146050 w 338137"/>
                <a:gd name="connsiteY42" fmla="*/ 98137 h 285750"/>
                <a:gd name="connsiteX43" fmla="*/ 134173 w 338137"/>
                <a:gd name="connsiteY43" fmla="*/ 109827 h 285750"/>
                <a:gd name="connsiteX44" fmla="*/ 61587 w 338137"/>
                <a:gd name="connsiteY44" fmla="*/ 109827 h 285750"/>
                <a:gd name="connsiteX45" fmla="*/ 61587 w 338137"/>
                <a:gd name="connsiteY45" fmla="*/ 125413 h 285750"/>
                <a:gd name="connsiteX46" fmla="*/ 36512 w 338137"/>
                <a:gd name="connsiteY46" fmla="*/ 125413 h 285750"/>
                <a:gd name="connsiteX47" fmla="*/ 36512 w 338137"/>
                <a:gd name="connsiteY47" fmla="*/ 99436 h 285750"/>
                <a:gd name="connsiteX48" fmla="*/ 54988 w 338137"/>
                <a:gd name="connsiteY48" fmla="*/ 82550 h 285750"/>
                <a:gd name="connsiteX49" fmla="*/ 208756 w 338137"/>
                <a:gd name="connsiteY49" fmla="*/ 63500 h 285750"/>
                <a:gd name="connsiteX50" fmla="*/ 210079 w 338137"/>
                <a:gd name="connsiteY50" fmla="*/ 63500 h 285750"/>
                <a:gd name="connsiteX51" fmla="*/ 212725 w 338137"/>
                <a:gd name="connsiteY51" fmla="*/ 64819 h 285750"/>
                <a:gd name="connsiteX52" fmla="*/ 212725 w 338137"/>
                <a:gd name="connsiteY52" fmla="*/ 67458 h 285750"/>
                <a:gd name="connsiteX53" fmla="*/ 195527 w 338137"/>
                <a:gd name="connsiteY53" fmla="*/ 126822 h 285750"/>
                <a:gd name="connsiteX54" fmla="*/ 192881 w 338137"/>
                <a:gd name="connsiteY54" fmla="*/ 129460 h 285750"/>
                <a:gd name="connsiteX55" fmla="*/ 188913 w 338137"/>
                <a:gd name="connsiteY55" fmla="*/ 128141 h 285750"/>
                <a:gd name="connsiteX56" fmla="*/ 180975 w 338137"/>
                <a:gd name="connsiteY56" fmla="*/ 112310 h 285750"/>
                <a:gd name="connsiteX57" fmla="*/ 137319 w 338137"/>
                <a:gd name="connsiteY57" fmla="*/ 154525 h 285750"/>
                <a:gd name="connsiteX58" fmla="*/ 129381 w 338137"/>
                <a:gd name="connsiteY58" fmla="*/ 157163 h 285750"/>
                <a:gd name="connsiteX59" fmla="*/ 121444 w 338137"/>
                <a:gd name="connsiteY59" fmla="*/ 154525 h 285750"/>
                <a:gd name="connsiteX60" fmla="*/ 121444 w 338137"/>
                <a:gd name="connsiteY60" fmla="*/ 138694 h 285750"/>
                <a:gd name="connsiteX61" fmla="*/ 165100 w 338137"/>
                <a:gd name="connsiteY61" fmla="*/ 95161 h 285750"/>
                <a:gd name="connsiteX62" fmla="*/ 147902 w 338137"/>
                <a:gd name="connsiteY62" fmla="*/ 87246 h 285750"/>
                <a:gd name="connsiteX63" fmla="*/ 146579 w 338137"/>
                <a:gd name="connsiteY63" fmla="*/ 83288 h 285750"/>
                <a:gd name="connsiteX64" fmla="*/ 149225 w 338137"/>
                <a:gd name="connsiteY64" fmla="*/ 80650 h 285750"/>
                <a:gd name="connsiteX65" fmla="*/ 208756 w 338137"/>
                <a:gd name="connsiteY65" fmla="*/ 63500 h 285750"/>
                <a:gd name="connsiteX66" fmla="*/ 101335 w 338137"/>
                <a:gd name="connsiteY66" fmla="*/ 0 h 285750"/>
                <a:gd name="connsiteX67" fmla="*/ 305064 w 338137"/>
                <a:gd name="connsiteY67" fmla="*/ 0 h 285750"/>
                <a:gd name="connsiteX68" fmla="*/ 338137 w 338137"/>
                <a:gd name="connsiteY68" fmla="*/ 34237 h 285750"/>
                <a:gd name="connsiteX69" fmla="*/ 338137 w 338137"/>
                <a:gd name="connsiteY69" fmla="*/ 188305 h 285750"/>
                <a:gd name="connsiteX70" fmla="*/ 305064 w 338137"/>
                <a:gd name="connsiteY70" fmla="*/ 221226 h 285750"/>
                <a:gd name="connsiteX71" fmla="*/ 233627 w 338137"/>
                <a:gd name="connsiteY71" fmla="*/ 221226 h 285750"/>
                <a:gd name="connsiteX72" fmla="*/ 233627 w 338137"/>
                <a:gd name="connsiteY72" fmla="*/ 243612 h 285750"/>
                <a:gd name="connsiteX73" fmla="*/ 265377 w 338137"/>
                <a:gd name="connsiteY73" fmla="*/ 243612 h 285750"/>
                <a:gd name="connsiteX74" fmla="*/ 277283 w 338137"/>
                <a:gd name="connsiteY74" fmla="*/ 256780 h 285750"/>
                <a:gd name="connsiteX75" fmla="*/ 277283 w 338137"/>
                <a:gd name="connsiteY75" fmla="*/ 272582 h 285750"/>
                <a:gd name="connsiteX76" fmla="*/ 265377 w 338137"/>
                <a:gd name="connsiteY76" fmla="*/ 285750 h 285750"/>
                <a:gd name="connsiteX77" fmla="*/ 204523 w 338137"/>
                <a:gd name="connsiteY77" fmla="*/ 285750 h 285750"/>
                <a:gd name="connsiteX78" fmla="*/ 209814 w 338137"/>
                <a:gd name="connsiteY78" fmla="*/ 269948 h 285750"/>
                <a:gd name="connsiteX79" fmla="*/ 209814 w 338137"/>
                <a:gd name="connsiteY79" fmla="*/ 213325 h 285750"/>
                <a:gd name="connsiteX80" fmla="*/ 209814 w 338137"/>
                <a:gd name="connsiteY80" fmla="*/ 172504 h 285750"/>
                <a:gd name="connsiteX81" fmla="*/ 295804 w 338137"/>
                <a:gd name="connsiteY81" fmla="*/ 172504 h 285750"/>
                <a:gd name="connsiteX82" fmla="*/ 309033 w 338137"/>
                <a:gd name="connsiteY82" fmla="*/ 159335 h 285750"/>
                <a:gd name="connsiteX83" fmla="*/ 309033 w 338137"/>
                <a:gd name="connsiteY83" fmla="*/ 39504 h 285750"/>
                <a:gd name="connsiteX84" fmla="*/ 295804 w 338137"/>
                <a:gd name="connsiteY84" fmla="*/ 27653 h 285750"/>
                <a:gd name="connsiteX85" fmla="*/ 109272 w 338137"/>
                <a:gd name="connsiteY85" fmla="*/ 27653 h 285750"/>
                <a:gd name="connsiteX86" fmla="*/ 97366 w 338137"/>
                <a:gd name="connsiteY86" fmla="*/ 39504 h 285750"/>
                <a:gd name="connsiteX87" fmla="*/ 97366 w 338137"/>
                <a:gd name="connsiteY87" fmla="*/ 65841 h 285750"/>
                <a:gd name="connsiteX88" fmla="*/ 68262 w 338137"/>
                <a:gd name="connsiteY88" fmla="*/ 65841 h 285750"/>
                <a:gd name="connsiteX89" fmla="*/ 68262 w 338137"/>
                <a:gd name="connsiteY89" fmla="*/ 34237 h 285750"/>
                <a:gd name="connsiteX90" fmla="*/ 101335 w 338137"/>
                <a:gd name="connsiteY90"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7" h="285750">
                  <a:moveTo>
                    <a:pt x="46038" y="261937"/>
                  </a:moveTo>
                  <a:cubicBezTo>
                    <a:pt x="41654" y="261937"/>
                    <a:pt x="38100" y="265491"/>
                    <a:pt x="38100" y="269875"/>
                  </a:cubicBezTo>
                  <a:cubicBezTo>
                    <a:pt x="38100" y="274259"/>
                    <a:pt x="41654" y="277813"/>
                    <a:pt x="46038" y="277813"/>
                  </a:cubicBezTo>
                  <a:cubicBezTo>
                    <a:pt x="50422" y="277813"/>
                    <a:pt x="53976" y="274259"/>
                    <a:pt x="53976" y="269875"/>
                  </a:cubicBezTo>
                  <a:cubicBezTo>
                    <a:pt x="53976" y="265491"/>
                    <a:pt x="50422" y="261937"/>
                    <a:pt x="46038" y="261937"/>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3512"/>
                  </a:moveTo>
                  <a:lnTo>
                    <a:pt x="19050" y="242887"/>
                  </a:lnTo>
                  <a:lnTo>
                    <a:pt x="73025" y="242887"/>
                  </a:lnTo>
                  <a:lnTo>
                    <a:pt x="73025" y="163512"/>
                  </a:lnTo>
                  <a:close/>
                  <a:moveTo>
                    <a:pt x="12010" y="139700"/>
                  </a:moveTo>
                  <a:cubicBezTo>
                    <a:pt x="12010" y="139700"/>
                    <a:pt x="12010" y="139700"/>
                    <a:pt x="81400" y="139700"/>
                  </a:cubicBezTo>
                  <a:cubicBezTo>
                    <a:pt x="86737" y="139700"/>
                    <a:pt x="92075" y="145011"/>
                    <a:pt x="92075" y="151650"/>
                  </a:cubicBezTo>
                  <a:cubicBezTo>
                    <a:pt x="92075" y="151650"/>
                    <a:pt x="92075" y="151650"/>
                    <a:pt x="92075" y="273801"/>
                  </a:cubicBezTo>
                  <a:cubicBezTo>
                    <a:pt x="92075" y="280439"/>
                    <a:pt x="86737" y="285750"/>
                    <a:pt x="81400" y="285750"/>
                  </a:cubicBezTo>
                  <a:cubicBezTo>
                    <a:pt x="81400" y="285750"/>
                    <a:pt x="81400" y="285750"/>
                    <a:pt x="12010" y="285750"/>
                  </a:cubicBezTo>
                  <a:cubicBezTo>
                    <a:pt x="5338" y="285750"/>
                    <a:pt x="0" y="280439"/>
                    <a:pt x="0" y="273801"/>
                  </a:cubicBezTo>
                  <a:cubicBezTo>
                    <a:pt x="0" y="273801"/>
                    <a:pt x="0" y="273801"/>
                    <a:pt x="0" y="151650"/>
                  </a:cubicBezTo>
                  <a:cubicBezTo>
                    <a:pt x="0" y="145011"/>
                    <a:pt x="5338" y="139700"/>
                    <a:pt x="12010" y="139700"/>
                  </a:cubicBezTo>
                  <a:close/>
                  <a:moveTo>
                    <a:pt x="177849" y="131762"/>
                  </a:moveTo>
                  <a:cubicBezTo>
                    <a:pt x="177849" y="131762"/>
                    <a:pt x="177849" y="131762"/>
                    <a:pt x="179144" y="134394"/>
                  </a:cubicBezTo>
                  <a:cubicBezTo>
                    <a:pt x="181733" y="138343"/>
                    <a:pt x="186910" y="142291"/>
                    <a:pt x="192088" y="142291"/>
                  </a:cubicBezTo>
                  <a:cubicBezTo>
                    <a:pt x="192088" y="142291"/>
                    <a:pt x="192088" y="142291"/>
                    <a:pt x="192088" y="268640"/>
                  </a:cubicBezTo>
                  <a:cubicBezTo>
                    <a:pt x="192088" y="277853"/>
                    <a:pt x="184322" y="285750"/>
                    <a:pt x="173966" y="285750"/>
                  </a:cubicBezTo>
                  <a:cubicBezTo>
                    <a:pt x="173966" y="285750"/>
                    <a:pt x="173966" y="285750"/>
                    <a:pt x="107950" y="285750"/>
                  </a:cubicBezTo>
                  <a:cubicBezTo>
                    <a:pt x="109244" y="283118"/>
                    <a:pt x="109244" y="279169"/>
                    <a:pt x="109244" y="276537"/>
                  </a:cubicBezTo>
                  <a:cubicBezTo>
                    <a:pt x="109244" y="276537"/>
                    <a:pt x="109244" y="276537"/>
                    <a:pt x="109244" y="273905"/>
                  </a:cubicBezTo>
                  <a:cubicBezTo>
                    <a:pt x="110539" y="273905"/>
                    <a:pt x="113128" y="275221"/>
                    <a:pt x="115716" y="275221"/>
                  </a:cubicBezTo>
                  <a:cubicBezTo>
                    <a:pt x="120894" y="275221"/>
                    <a:pt x="124778" y="271273"/>
                    <a:pt x="124778" y="264692"/>
                  </a:cubicBezTo>
                  <a:cubicBezTo>
                    <a:pt x="124778" y="259427"/>
                    <a:pt x="120894" y="254163"/>
                    <a:pt x="115716" y="254163"/>
                  </a:cubicBezTo>
                  <a:cubicBezTo>
                    <a:pt x="113128" y="254163"/>
                    <a:pt x="110539" y="255479"/>
                    <a:pt x="109244" y="256795"/>
                  </a:cubicBezTo>
                  <a:cubicBezTo>
                    <a:pt x="109244" y="256795"/>
                    <a:pt x="109244" y="256795"/>
                    <a:pt x="109244" y="235737"/>
                  </a:cubicBezTo>
                  <a:cubicBezTo>
                    <a:pt x="109244" y="235737"/>
                    <a:pt x="109244" y="235737"/>
                    <a:pt x="167494" y="235737"/>
                  </a:cubicBezTo>
                  <a:cubicBezTo>
                    <a:pt x="167494" y="235737"/>
                    <a:pt x="167494" y="235737"/>
                    <a:pt x="167494" y="142291"/>
                  </a:cubicBezTo>
                  <a:cubicBezTo>
                    <a:pt x="167494" y="142291"/>
                    <a:pt x="167494" y="142291"/>
                    <a:pt x="177849" y="131762"/>
                  </a:cubicBezTo>
                  <a:close/>
                  <a:moveTo>
                    <a:pt x="54988" y="82550"/>
                  </a:moveTo>
                  <a:cubicBezTo>
                    <a:pt x="54988" y="82550"/>
                    <a:pt x="54988" y="82550"/>
                    <a:pt x="136812" y="82550"/>
                  </a:cubicBezTo>
                  <a:cubicBezTo>
                    <a:pt x="135492" y="89045"/>
                    <a:pt x="138132" y="94240"/>
                    <a:pt x="143411" y="96838"/>
                  </a:cubicBezTo>
                  <a:cubicBezTo>
                    <a:pt x="143411" y="96838"/>
                    <a:pt x="143411" y="96838"/>
                    <a:pt x="146050" y="98137"/>
                  </a:cubicBezTo>
                  <a:cubicBezTo>
                    <a:pt x="146050" y="98137"/>
                    <a:pt x="146050" y="98137"/>
                    <a:pt x="134173" y="109827"/>
                  </a:cubicBezTo>
                  <a:cubicBezTo>
                    <a:pt x="134173" y="109827"/>
                    <a:pt x="134173" y="109827"/>
                    <a:pt x="61587" y="109827"/>
                  </a:cubicBezTo>
                  <a:lnTo>
                    <a:pt x="61587" y="125413"/>
                  </a:lnTo>
                  <a:cubicBezTo>
                    <a:pt x="61587" y="125413"/>
                    <a:pt x="61587" y="125413"/>
                    <a:pt x="36512" y="125413"/>
                  </a:cubicBezTo>
                  <a:cubicBezTo>
                    <a:pt x="36512" y="125413"/>
                    <a:pt x="36512" y="125413"/>
                    <a:pt x="36512" y="99436"/>
                  </a:cubicBezTo>
                  <a:cubicBezTo>
                    <a:pt x="36512" y="90343"/>
                    <a:pt x="45750" y="82550"/>
                    <a:pt x="54988" y="82550"/>
                  </a:cubicBezTo>
                  <a:close/>
                  <a:moveTo>
                    <a:pt x="208756" y="63500"/>
                  </a:moveTo>
                  <a:cubicBezTo>
                    <a:pt x="208756" y="63500"/>
                    <a:pt x="210079" y="63500"/>
                    <a:pt x="210079" y="63500"/>
                  </a:cubicBezTo>
                  <a:cubicBezTo>
                    <a:pt x="211402" y="63500"/>
                    <a:pt x="211402" y="63500"/>
                    <a:pt x="212725" y="64819"/>
                  </a:cubicBezTo>
                  <a:cubicBezTo>
                    <a:pt x="212725" y="64819"/>
                    <a:pt x="212725" y="66139"/>
                    <a:pt x="212725" y="67458"/>
                  </a:cubicBezTo>
                  <a:cubicBezTo>
                    <a:pt x="212725" y="67458"/>
                    <a:pt x="212725" y="67458"/>
                    <a:pt x="195527" y="126822"/>
                  </a:cubicBezTo>
                  <a:cubicBezTo>
                    <a:pt x="195527" y="128141"/>
                    <a:pt x="194204" y="129460"/>
                    <a:pt x="192881" y="129460"/>
                  </a:cubicBezTo>
                  <a:cubicBezTo>
                    <a:pt x="191558" y="129460"/>
                    <a:pt x="190236" y="129460"/>
                    <a:pt x="188913" y="128141"/>
                  </a:cubicBezTo>
                  <a:cubicBezTo>
                    <a:pt x="188913" y="128141"/>
                    <a:pt x="188913" y="128141"/>
                    <a:pt x="180975" y="112310"/>
                  </a:cubicBezTo>
                  <a:cubicBezTo>
                    <a:pt x="180975" y="112310"/>
                    <a:pt x="180975" y="112310"/>
                    <a:pt x="137319" y="154525"/>
                  </a:cubicBezTo>
                  <a:cubicBezTo>
                    <a:pt x="135996" y="157163"/>
                    <a:pt x="133350" y="157163"/>
                    <a:pt x="129381" y="157163"/>
                  </a:cubicBezTo>
                  <a:cubicBezTo>
                    <a:pt x="126736" y="157163"/>
                    <a:pt x="124090" y="157163"/>
                    <a:pt x="121444" y="154525"/>
                  </a:cubicBezTo>
                  <a:cubicBezTo>
                    <a:pt x="117475" y="150567"/>
                    <a:pt x="117475" y="142652"/>
                    <a:pt x="121444" y="138694"/>
                  </a:cubicBezTo>
                  <a:cubicBezTo>
                    <a:pt x="121444" y="138694"/>
                    <a:pt x="121444" y="138694"/>
                    <a:pt x="165100" y="95161"/>
                  </a:cubicBezTo>
                  <a:cubicBezTo>
                    <a:pt x="165100" y="95161"/>
                    <a:pt x="165100" y="95161"/>
                    <a:pt x="147902" y="87246"/>
                  </a:cubicBezTo>
                  <a:cubicBezTo>
                    <a:pt x="147902" y="85926"/>
                    <a:pt x="146579" y="84607"/>
                    <a:pt x="146579" y="83288"/>
                  </a:cubicBezTo>
                  <a:cubicBezTo>
                    <a:pt x="146579" y="81969"/>
                    <a:pt x="147902" y="81969"/>
                    <a:pt x="149225" y="80650"/>
                  </a:cubicBezTo>
                  <a:cubicBezTo>
                    <a:pt x="149225" y="80650"/>
                    <a:pt x="149225" y="80650"/>
                    <a:pt x="208756" y="63500"/>
                  </a:cubicBezTo>
                  <a:close/>
                  <a:moveTo>
                    <a:pt x="101335" y="0"/>
                  </a:moveTo>
                  <a:cubicBezTo>
                    <a:pt x="101335" y="0"/>
                    <a:pt x="101335" y="0"/>
                    <a:pt x="305064" y="0"/>
                  </a:cubicBezTo>
                  <a:cubicBezTo>
                    <a:pt x="323585" y="0"/>
                    <a:pt x="338137" y="15802"/>
                    <a:pt x="338137" y="34237"/>
                  </a:cubicBezTo>
                  <a:cubicBezTo>
                    <a:pt x="338137" y="34237"/>
                    <a:pt x="338137" y="34237"/>
                    <a:pt x="338137" y="188305"/>
                  </a:cubicBezTo>
                  <a:cubicBezTo>
                    <a:pt x="338137" y="206741"/>
                    <a:pt x="323585" y="221226"/>
                    <a:pt x="305064" y="221226"/>
                  </a:cubicBezTo>
                  <a:cubicBezTo>
                    <a:pt x="305064" y="221226"/>
                    <a:pt x="305064" y="221226"/>
                    <a:pt x="233627" y="221226"/>
                  </a:cubicBezTo>
                  <a:cubicBezTo>
                    <a:pt x="233627" y="221226"/>
                    <a:pt x="233627" y="221226"/>
                    <a:pt x="233627" y="243612"/>
                  </a:cubicBezTo>
                  <a:cubicBezTo>
                    <a:pt x="233627" y="243612"/>
                    <a:pt x="233627" y="243612"/>
                    <a:pt x="265377" y="243612"/>
                  </a:cubicBezTo>
                  <a:cubicBezTo>
                    <a:pt x="271991" y="243612"/>
                    <a:pt x="277283" y="250196"/>
                    <a:pt x="277283" y="256780"/>
                  </a:cubicBezTo>
                  <a:cubicBezTo>
                    <a:pt x="277283" y="256780"/>
                    <a:pt x="277283" y="256780"/>
                    <a:pt x="277283" y="272582"/>
                  </a:cubicBezTo>
                  <a:cubicBezTo>
                    <a:pt x="277283" y="280483"/>
                    <a:pt x="271991" y="285750"/>
                    <a:pt x="265377" y="285750"/>
                  </a:cubicBezTo>
                  <a:cubicBezTo>
                    <a:pt x="265377" y="285750"/>
                    <a:pt x="265377" y="285750"/>
                    <a:pt x="204523" y="285750"/>
                  </a:cubicBezTo>
                  <a:cubicBezTo>
                    <a:pt x="207168" y="280483"/>
                    <a:pt x="208491" y="275216"/>
                    <a:pt x="209814" y="269948"/>
                  </a:cubicBezTo>
                  <a:cubicBezTo>
                    <a:pt x="209814" y="268631"/>
                    <a:pt x="209814" y="213325"/>
                    <a:pt x="209814" y="213325"/>
                  </a:cubicBezTo>
                  <a:cubicBezTo>
                    <a:pt x="209814" y="213325"/>
                    <a:pt x="209814" y="213325"/>
                    <a:pt x="209814" y="172504"/>
                  </a:cubicBezTo>
                  <a:cubicBezTo>
                    <a:pt x="209814" y="172504"/>
                    <a:pt x="209814" y="172504"/>
                    <a:pt x="295804" y="172504"/>
                  </a:cubicBezTo>
                  <a:cubicBezTo>
                    <a:pt x="303741" y="172504"/>
                    <a:pt x="309033" y="165919"/>
                    <a:pt x="309033" y="159335"/>
                  </a:cubicBezTo>
                  <a:cubicBezTo>
                    <a:pt x="309033" y="159335"/>
                    <a:pt x="309033" y="159335"/>
                    <a:pt x="309033" y="39504"/>
                  </a:cubicBezTo>
                  <a:cubicBezTo>
                    <a:pt x="309033" y="32920"/>
                    <a:pt x="303741" y="27653"/>
                    <a:pt x="295804" y="27653"/>
                  </a:cubicBezTo>
                  <a:cubicBezTo>
                    <a:pt x="295804" y="27653"/>
                    <a:pt x="295804" y="27653"/>
                    <a:pt x="109272" y="27653"/>
                  </a:cubicBezTo>
                  <a:cubicBezTo>
                    <a:pt x="102658" y="27653"/>
                    <a:pt x="97366" y="32920"/>
                    <a:pt x="97366" y="39504"/>
                  </a:cubicBezTo>
                  <a:cubicBezTo>
                    <a:pt x="97366" y="39504"/>
                    <a:pt x="97366" y="39504"/>
                    <a:pt x="97366" y="65841"/>
                  </a:cubicBezTo>
                  <a:cubicBezTo>
                    <a:pt x="97366" y="65841"/>
                    <a:pt x="97366" y="65841"/>
                    <a:pt x="68262" y="65841"/>
                  </a:cubicBezTo>
                  <a:cubicBezTo>
                    <a:pt x="68262" y="65841"/>
                    <a:pt x="68262" y="65841"/>
                    <a:pt x="68262" y="34237"/>
                  </a:cubicBezTo>
                  <a:cubicBezTo>
                    <a:pt x="68262" y="15802"/>
                    <a:pt x="82814" y="0"/>
                    <a:pt x="101335" y="0"/>
                  </a:cubicBezTo>
                  <a:close/>
                </a:path>
              </a:pathLst>
            </a:custGeom>
            <a:solidFill>
              <a:schemeClr val="bg1"/>
            </a:solidFill>
            <a:ln>
              <a:noFill/>
            </a:ln>
          </p:spPr>
          <p:txBody>
            <a:bodyPr anchor="ctr"/>
            <a:lstStyle/>
            <a:p>
              <a:pPr algn="ctr"/>
              <a:endParaRPr sz="1015">
                <a:solidFill>
                  <a:schemeClr val="accent1"/>
                </a:solidFill>
                <a:latin typeface="+mn-lt"/>
                <a:ea typeface="+mn-ea"/>
                <a:cs typeface="+mn-ea"/>
                <a:sym typeface="+mn-lt"/>
              </a:endParaRPr>
            </a:p>
          </p:txBody>
        </p:sp>
        <p:sp>
          <p:nvSpPr>
            <p:cNvPr id="74" name="ValueText"/>
            <p:cNvSpPr txBox="1"/>
            <p:nvPr/>
          </p:nvSpPr>
          <p:spPr>
            <a:xfrm>
              <a:off x="1970160" y="2851667"/>
              <a:ext cx="1030082" cy="608270"/>
            </a:xfrm>
            <a:prstGeom prst="rect">
              <a:avLst/>
            </a:prstGeom>
          </p:spPr>
          <p:txBody>
            <a:bodyPr wrap="none" lIns="0" tIns="0" rIns="0" bIns="0" numCol="1">
              <a:prstTxWarp prst="textPlain">
                <a:avLst/>
              </a:prstTxWarp>
              <a:normAutofit/>
            </a:bodyPr>
            <a:lstStyle/>
            <a:p>
              <a:r>
                <a:rPr lang="en-US" sz="1015" dirty="0">
                  <a:solidFill>
                    <a:schemeClr val="accent1"/>
                  </a:solidFill>
                  <a:latin typeface="+mn-lt"/>
                  <a:ea typeface="+mn-ea"/>
                  <a:cs typeface="+mn-ea"/>
                  <a:sym typeface="+mn-lt"/>
                </a:rPr>
                <a:t>4%</a:t>
              </a:r>
            </a:p>
          </p:txBody>
        </p:sp>
        <p:sp>
          <p:nvSpPr>
            <p:cNvPr id="75" name="CustomText1"/>
            <p:cNvSpPr/>
            <p:nvPr/>
          </p:nvSpPr>
          <p:spPr>
            <a:xfrm>
              <a:off x="1462290" y="4954404"/>
              <a:ext cx="2045824" cy="269711"/>
            </a:xfrm>
            <a:prstGeom prst="rect">
              <a:avLst/>
            </a:prstGeom>
            <a:noFill/>
          </p:spPr>
          <p:txBody>
            <a:bodyPr wrap="none" lIns="0" tIns="0" rIns="0" bIns="0" anchor="ctr">
              <a:normAutofit lnSpcReduction="10000"/>
            </a:bodyPr>
            <a:lstStyle/>
            <a:p>
              <a:pPr algn="ctr"/>
              <a:r>
                <a:rPr lang="en-US" altLang="zh-CN" sz="1015">
                  <a:solidFill>
                    <a:schemeClr val="accent1"/>
                  </a:solidFill>
                  <a:latin typeface="+mn-lt"/>
                  <a:ea typeface="+mn-ea"/>
                  <a:cs typeface="+mn-ea"/>
                  <a:sym typeface="+mn-lt"/>
                </a:rPr>
                <a:t>TEXT HERE</a:t>
              </a:r>
            </a:p>
          </p:txBody>
        </p:sp>
      </p:grpSp>
      <p:grpSp>
        <p:nvGrpSpPr>
          <p:cNvPr id="76" name="组合 75"/>
          <p:cNvGrpSpPr/>
          <p:nvPr/>
        </p:nvGrpSpPr>
        <p:grpSpPr>
          <a:xfrm>
            <a:off x="1476450" y="3331294"/>
            <a:ext cx="1657922" cy="825426"/>
            <a:chOff x="7805427" y="3341205"/>
            <a:chExt cx="2210562" cy="1100568"/>
          </a:xfrm>
        </p:grpSpPr>
        <p:sp>
          <p:nvSpPr>
            <p:cNvPr id="77" name="矩形 76"/>
            <p:cNvSpPr/>
            <p:nvPr/>
          </p:nvSpPr>
          <p:spPr>
            <a:xfrm>
              <a:off x="7805427" y="3683873"/>
              <a:ext cx="2210562" cy="75790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825" dirty="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a:t>
              </a:r>
            </a:p>
          </p:txBody>
        </p:sp>
        <p:sp>
          <p:nvSpPr>
            <p:cNvPr id="78" name="矩形 77"/>
            <p:cNvSpPr/>
            <p:nvPr/>
          </p:nvSpPr>
          <p:spPr>
            <a:xfrm>
              <a:off x="7885432" y="3341205"/>
              <a:ext cx="2050551" cy="3510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latin typeface="+mn-lt"/>
                  <a:ea typeface="+mn-ea"/>
                  <a:cs typeface="+mn-ea"/>
                  <a:sym typeface="+mn-lt"/>
                </a:rPr>
                <a:t>标题文字添加</a:t>
              </a:r>
            </a:p>
          </p:txBody>
        </p:sp>
      </p:grpSp>
      <p:grpSp>
        <p:nvGrpSpPr>
          <p:cNvPr id="79" name="组合 78"/>
          <p:cNvGrpSpPr/>
          <p:nvPr/>
        </p:nvGrpSpPr>
        <p:grpSpPr>
          <a:xfrm>
            <a:off x="3638626" y="3331294"/>
            <a:ext cx="1657922" cy="825426"/>
            <a:chOff x="7805427" y="3341205"/>
            <a:chExt cx="2210562" cy="1100568"/>
          </a:xfrm>
        </p:grpSpPr>
        <p:sp>
          <p:nvSpPr>
            <p:cNvPr id="80" name="矩形 79"/>
            <p:cNvSpPr/>
            <p:nvPr/>
          </p:nvSpPr>
          <p:spPr>
            <a:xfrm>
              <a:off x="7805427" y="3683873"/>
              <a:ext cx="2210562" cy="75790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825" dirty="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a:t>
              </a:r>
            </a:p>
          </p:txBody>
        </p:sp>
        <p:sp>
          <p:nvSpPr>
            <p:cNvPr id="81" name="矩形 80"/>
            <p:cNvSpPr/>
            <p:nvPr/>
          </p:nvSpPr>
          <p:spPr>
            <a:xfrm>
              <a:off x="7885432" y="3341205"/>
              <a:ext cx="2050551" cy="3510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latin typeface="+mn-lt"/>
                  <a:ea typeface="+mn-ea"/>
                  <a:cs typeface="+mn-ea"/>
                  <a:sym typeface="+mn-lt"/>
                </a:rPr>
                <a:t>标题文字添加</a:t>
              </a:r>
            </a:p>
          </p:txBody>
        </p:sp>
      </p:grpSp>
      <p:grpSp>
        <p:nvGrpSpPr>
          <p:cNvPr id="82" name="组合 81"/>
          <p:cNvGrpSpPr/>
          <p:nvPr/>
        </p:nvGrpSpPr>
        <p:grpSpPr>
          <a:xfrm>
            <a:off x="5800800" y="3331294"/>
            <a:ext cx="1657922" cy="825426"/>
            <a:chOff x="7805427" y="3341205"/>
            <a:chExt cx="2210562" cy="1100568"/>
          </a:xfrm>
        </p:grpSpPr>
        <p:sp>
          <p:nvSpPr>
            <p:cNvPr id="83" name="矩形 82"/>
            <p:cNvSpPr/>
            <p:nvPr/>
          </p:nvSpPr>
          <p:spPr>
            <a:xfrm>
              <a:off x="7805427" y="3683873"/>
              <a:ext cx="2210562" cy="75790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825" dirty="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a:t>
              </a:r>
            </a:p>
          </p:txBody>
        </p:sp>
        <p:sp>
          <p:nvSpPr>
            <p:cNvPr id="84" name="矩形 83"/>
            <p:cNvSpPr/>
            <p:nvPr/>
          </p:nvSpPr>
          <p:spPr>
            <a:xfrm>
              <a:off x="7885432" y="3341205"/>
              <a:ext cx="2050551" cy="3510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latin typeface="+mn-lt"/>
                  <a:ea typeface="+mn-ea"/>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anim calcmode="lin" valueType="num">
                                      <p:cBhvr>
                                        <p:cTn id="24" dur="1000" fill="hold"/>
                                        <p:tgtEl>
                                          <p:spTgt spid="76"/>
                                        </p:tgtEl>
                                        <p:attrNameLst>
                                          <p:attrName>ppt_x</p:attrName>
                                        </p:attrNameLst>
                                      </p:cBhvr>
                                      <p:tavLst>
                                        <p:tav tm="0">
                                          <p:val>
                                            <p:strVal val="#ppt_x"/>
                                          </p:val>
                                        </p:tav>
                                        <p:tav tm="100000">
                                          <p:val>
                                            <p:strVal val="#ppt_x"/>
                                          </p:val>
                                        </p:tav>
                                      </p:tavLst>
                                    </p:anim>
                                    <p:anim calcmode="lin" valueType="num">
                                      <p:cBhvr>
                                        <p:cTn id="25" dur="1000" fill="hold"/>
                                        <p:tgtEl>
                                          <p:spTgt spid="7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1000"/>
                                        <p:tgtEl>
                                          <p:spTgt spid="82"/>
                                        </p:tgtEl>
                                      </p:cBhvr>
                                    </p:animEffect>
                                    <p:anim calcmode="lin" valueType="num">
                                      <p:cBhvr>
                                        <p:cTn id="34" dur="1000" fill="hold"/>
                                        <p:tgtEl>
                                          <p:spTgt spid="82"/>
                                        </p:tgtEl>
                                        <p:attrNameLst>
                                          <p:attrName>ppt_x</p:attrName>
                                        </p:attrNameLst>
                                      </p:cBhvr>
                                      <p:tavLst>
                                        <p:tav tm="0">
                                          <p:val>
                                            <p:strVal val="#ppt_x"/>
                                          </p:val>
                                        </p:tav>
                                        <p:tav tm="100000">
                                          <p:val>
                                            <p:strVal val="#ppt_x"/>
                                          </p:val>
                                        </p:tav>
                                      </p:tavLst>
                                    </p:anim>
                                    <p:anim calcmode="lin" valueType="num">
                                      <p:cBhvr>
                                        <p:cTn id="3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146" name="弧形 14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7853777">
            <a:off x="571606" y="1965072"/>
            <a:ext cx="2736950" cy="2966442"/>
          </a:xfrm>
          <a:prstGeom prst="arc">
            <a:avLst>
              <a:gd name="adj1" fmla="val 16200000"/>
              <a:gd name="adj2" fmla="val 5866389"/>
            </a:avLst>
          </a:prstGeom>
          <a:ln>
            <a:solidFill>
              <a:srgbClr val="7B7C81">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760">
              <a:cs typeface="+mn-ea"/>
              <a:sym typeface="+mn-lt"/>
            </a:endParaRPr>
          </a:p>
        </p:txBody>
      </p:sp>
      <p:sp>
        <p:nvSpPr>
          <p:cNvPr id="147" name="弧形 146"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7853777">
            <a:off x="751176" y="2070165"/>
            <a:ext cx="2736949" cy="2966442"/>
          </a:xfrm>
          <a:prstGeom prst="arc">
            <a:avLst>
              <a:gd name="adj1" fmla="val 16200000"/>
              <a:gd name="adj2" fmla="val 5866389"/>
            </a:avLst>
          </a:prstGeom>
          <a:ln>
            <a:solidFill>
              <a:srgbClr val="7B7C81">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760">
              <a:cs typeface="+mn-ea"/>
              <a:sym typeface="+mn-lt"/>
            </a:endParaRPr>
          </a:p>
        </p:txBody>
      </p:sp>
      <p:sp>
        <p:nvSpPr>
          <p:cNvPr id="148" name="椭圆 147"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9609735">
            <a:off x="3269063" y="2735518"/>
            <a:ext cx="115193" cy="115193"/>
          </a:xfrm>
          <a:prstGeom prst="ellipse">
            <a:avLst/>
          </a:prstGeom>
          <a:solidFill>
            <a:srgbClr val="D878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cs typeface="+mn-ea"/>
              <a:sym typeface="+mn-lt"/>
            </a:endParaRPr>
          </a:p>
        </p:txBody>
      </p:sp>
      <p:sp>
        <p:nvSpPr>
          <p:cNvPr id="149" name="椭圆 14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9609735">
            <a:off x="3297330" y="3667478"/>
            <a:ext cx="116086" cy="115193"/>
          </a:xfrm>
          <a:prstGeom prst="ellipse">
            <a:avLst/>
          </a:prstGeom>
          <a:solidFill>
            <a:srgbClr val="2297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cs typeface="+mn-ea"/>
              <a:sym typeface="+mn-lt"/>
            </a:endParaRPr>
          </a:p>
        </p:txBody>
      </p:sp>
      <p:sp>
        <p:nvSpPr>
          <p:cNvPr id="150" name="弧形 149"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7853777">
            <a:off x="895512" y="1823547"/>
            <a:ext cx="2736949" cy="2966442"/>
          </a:xfrm>
          <a:prstGeom prst="arc">
            <a:avLst>
              <a:gd name="adj1" fmla="val 16200000"/>
              <a:gd name="adj2" fmla="val 5866389"/>
            </a:avLst>
          </a:prstGeom>
          <a:ln>
            <a:solidFill>
              <a:srgbClr val="7B7C81">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760">
              <a:cs typeface="+mn-ea"/>
              <a:sym typeface="+mn-lt"/>
            </a:endParaRPr>
          </a:p>
        </p:txBody>
      </p:sp>
      <p:grpSp>
        <p:nvGrpSpPr>
          <p:cNvPr id="151" name="组合 150"/>
          <p:cNvGrpSpPr/>
          <p:nvPr/>
        </p:nvGrpSpPr>
        <p:grpSpPr>
          <a:xfrm>
            <a:off x="4528187" y="2249372"/>
            <a:ext cx="2924927" cy="932132"/>
            <a:chOff x="8904288" y="2710943"/>
            <a:chExt cx="2717800" cy="1657125"/>
          </a:xfrm>
        </p:grpSpPr>
        <p:sp>
          <p:nvSpPr>
            <p:cNvPr id="152"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5"/>
              </p:custDataLst>
            </p:nvPr>
          </p:nvSpPr>
          <p:spPr bwMode="auto">
            <a:xfrm>
              <a:off x="8964679" y="2710943"/>
              <a:ext cx="1056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defPPr>
                <a:defRPr lang="zh-CN"/>
              </a:defPPr>
              <a:lvl1pPr eaLnBrk="1" hangingPunct="1">
                <a:defRPr sz="1700">
                  <a:solidFill>
                    <a:srgbClr val="C80A2A"/>
                  </a:solidFill>
                  <a:latin typeface="方正细圆简体" panose="03000509000000000000" pitchFamily="65" charset="-122"/>
                  <a:ea typeface="方正细圆简体" panose="03000509000000000000" pitchFamily="65" charset="-122"/>
                </a:defRPr>
              </a:lvl1pPr>
              <a:lvl2pPr marL="742950" indent="-285750" eaLnBrk="0" hangingPunct="0">
                <a:defRPr>
                  <a:ea typeface="宋体" panose="02010600030101010101" pitchFamily="2" charset="-122"/>
                </a:defRPr>
              </a:lvl2pPr>
              <a:lvl3pPr marL="1143000" indent="-228600" eaLnBrk="0" hangingPunct="0">
                <a:defRPr>
                  <a:ea typeface="宋体" panose="02010600030101010101" pitchFamily="2" charset="-122"/>
                </a:defRPr>
              </a:lvl3pPr>
              <a:lvl4pPr marL="1600200" indent="-228600" eaLnBrk="0" hangingPunct="0">
                <a:defRPr>
                  <a:ea typeface="宋体" panose="02010600030101010101" pitchFamily="2" charset="-122"/>
                </a:defRPr>
              </a:lvl4pPr>
              <a:lvl5pPr marL="2057400" indent="-228600" eaLnBrk="0" hangingPunct="0">
                <a:defRPr>
                  <a:ea typeface="宋体" panose="02010600030101010101" pitchFamily="2" charset="-122"/>
                </a:defRPr>
              </a:lvl5pPr>
              <a:lvl6pPr marL="2514600" indent="-228600" eaLnBrk="0" fontAlgn="base" hangingPunct="0">
                <a:spcBef>
                  <a:spcPct val="0"/>
                </a:spcBef>
                <a:spcAft>
                  <a:spcPct val="0"/>
                </a:spcAft>
                <a:defRPr>
                  <a:ea typeface="宋体" panose="02010600030101010101" pitchFamily="2" charset="-122"/>
                </a:defRPr>
              </a:lvl6pPr>
              <a:lvl7pPr marL="2971800" indent="-228600" eaLnBrk="0" fontAlgn="base" hangingPunct="0">
                <a:spcBef>
                  <a:spcPct val="0"/>
                </a:spcBef>
                <a:spcAft>
                  <a:spcPct val="0"/>
                </a:spcAft>
                <a:defRPr>
                  <a:ea typeface="宋体" panose="02010600030101010101" pitchFamily="2" charset="-122"/>
                </a:defRPr>
              </a:lvl7pPr>
              <a:lvl8pPr marL="3429000" indent="-228600" eaLnBrk="0" fontAlgn="base" hangingPunct="0">
                <a:spcBef>
                  <a:spcPct val="0"/>
                </a:spcBef>
                <a:spcAft>
                  <a:spcPct val="0"/>
                </a:spcAft>
                <a:defRPr>
                  <a:ea typeface="宋体" panose="02010600030101010101" pitchFamily="2" charset="-122"/>
                </a:defRPr>
              </a:lvl8pPr>
              <a:lvl9pPr marL="3886200" indent="-228600" eaLnBrk="0" fontAlgn="base" hangingPunct="0">
                <a:spcBef>
                  <a:spcPct val="0"/>
                </a:spcBef>
                <a:spcAft>
                  <a:spcPct val="0"/>
                </a:spcAft>
                <a:defRPr>
                  <a:ea typeface="宋体" panose="02010600030101010101" pitchFamily="2" charset="-122"/>
                </a:defRPr>
              </a:lvl9pPr>
            </a:lstStyle>
            <a:p>
              <a:r>
                <a:rPr lang="zh-CN" altLang="en-US" dirty="0">
                  <a:latin typeface="+mn-lt"/>
                  <a:ea typeface="+mn-ea"/>
                  <a:cs typeface="+mn-ea"/>
                  <a:sym typeface="+mn-lt"/>
                </a:rPr>
                <a:t>措施二</a:t>
              </a:r>
            </a:p>
          </p:txBody>
        </p:sp>
        <p:sp>
          <p:nvSpPr>
            <p:cNvPr id="153"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904288" y="3233738"/>
              <a:ext cx="2717800" cy="113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790" dirty="0">
                  <a:solidFill>
                    <a:schemeClr val="bg1">
                      <a:lumMod val="50000"/>
                    </a:schemeClr>
                  </a:solidFill>
                  <a:latin typeface="+mn-lt"/>
                  <a:ea typeface="+mn-ea"/>
                  <a:cs typeface="+mn-ea"/>
                  <a:sym typeface="+mn-lt"/>
                </a:rPr>
                <a:t>请在此处添加详细描述文本，尽量与标题文本语言风格相符合，语言描述尽量简洁生动。请在此处添加详细描述文本，尽量与标题文本语言风格相符合，语言描述尽量简洁生动。</a:t>
              </a:r>
            </a:p>
          </p:txBody>
        </p:sp>
      </p:grpSp>
      <p:grpSp>
        <p:nvGrpSpPr>
          <p:cNvPr id="154" name="组合 153"/>
          <p:cNvGrpSpPr/>
          <p:nvPr/>
        </p:nvGrpSpPr>
        <p:grpSpPr>
          <a:xfrm>
            <a:off x="5176259" y="3275496"/>
            <a:ext cx="2924927" cy="940915"/>
            <a:chOff x="8661400" y="4774954"/>
            <a:chExt cx="2717800" cy="1672735"/>
          </a:xfrm>
        </p:grpSpPr>
        <p:sp>
          <p:nvSpPr>
            <p:cNvPr id="155"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4"/>
              </p:custDataLst>
            </p:nvPr>
          </p:nvSpPr>
          <p:spPr bwMode="auto">
            <a:xfrm>
              <a:off x="8724612" y="4774954"/>
              <a:ext cx="23241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defPPr>
                <a:defRPr lang="zh-CN"/>
              </a:defPPr>
              <a:lvl1pPr eaLnBrk="1" hangingPunct="1">
                <a:defRPr sz="1700">
                  <a:solidFill>
                    <a:srgbClr val="C80A2A"/>
                  </a:solidFill>
                  <a:latin typeface="方正细圆简体" panose="03000509000000000000" pitchFamily="65" charset="-122"/>
                  <a:ea typeface="方正细圆简体" panose="03000509000000000000" pitchFamily="65" charset="-122"/>
                </a:defRPr>
              </a:lvl1pPr>
              <a:lvl2pPr marL="742950" indent="-285750" eaLnBrk="0" hangingPunct="0">
                <a:defRPr>
                  <a:ea typeface="宋体" panose="02010600030101010101" pitchFamily="2" charset="-122"/>
                </a:defRPr>
              </a:lvl2pPr>
              <a:lvl3pPr marL="1143000" indent="-228600" eaLnBrk="0" hangingPunct="0">
                <a:defRPr>
                  <a:ea typeface="宋体" panose="02010600030101010101" pitchFamily="2" charset="-122"/>
                </a:defRPr>
              </a:lvl3pPr>
              <a:lvl4pPr marL="1600200" indent="-228600" eaLnBrk="0" hangingPunct="0">
                <a:defRPr>
                  <a:ea typeface="宋体" panose="02010600030101010101" pitchFamily="2" charset="-122"/>
                </a:defRPr>
              </a:lvl4pPr>
              <a:lvl5pPr marL="2057400" indent="-228600" eaLnBrk="0" hangingPunct="0">
                <a:defRPr>
                  <a:ea typeface="宋体" panose="02010600030101010101" pitchFamily="2" charset="-122"/>
                </a:defRPr>
              </a:lvl5pPr>
              <a:lvl6pPr marL="2514600" indent="-228600" eaLnBrk="0" fontAlgn="base" hangingPunct="0">
                <a:spcBef>
                  <a:spcPct val="0"/>
                </a:spcBef>
                <a:spcAft>
                  <a:spcPct val="0"/>
                </a:spcAft>
                <a:defRPr>
                  <a:ea typeface="宋体" panose="02010600030101010101" pitchFamily="2" charset="-122"/>
                </a:defRPr>
              </a:lvl6pPr>
              <a:lvl7pPr marL="2971800" indent="-228600" eaLnBrk="0" fontAlgn="base" hangingPunct="0">
                <a:spcBef>
                  <a:spcPct val="0"/>
                </a:spcBef>
                <a:spcAft>
                  <a:spcPct val="0"/>
                </a:spcAft>
                <a:defRPr>
                  <a:ea typeface="宋体" panose="02010600030101010101" pitchFamily="2" charset="-122"/>
                </a:defRPr>
              </a:lvl7pPr>
              <a:lvl8pPr marL="3429000" indent="-228600" eaLnBrk="0" fontAlgn="base" hangingPunct="0">
                <a:spcBef>
                  <a:spcPct val="0"/>
                </a:spcBef>
                <a:spcAft>
                  <a:spcPct val="0"/>
                </a:spcAft>
                <a:defRPr>
                  <a:ea typeface="宋体" panose="02010600030101010101" pitchFamily="2" charset="-122"/>
                </a:defRPr>
              </a:lvl8pPr>
              <a:lvl9pPr marL="3886200" indent="-228600" eaLnBrk="0" fontAlgn="base" hangingPunct="0">
                <a:spcBef>
                  <a:spcPct val="0"/>
                </a:spcBef>
                <a:spcAft>
                  <a:spcPct val="0"/>
                </a:spcAft>
                <a:defRPr>
                  <a:ea typeface="宋体" panose="02010600030101010101" pitchFamily="2" charset="-122"/>
                </a:defRPr>
              </a:lvl9pPr>
            </a:lstStyle>
            <a:p>
              <a:r>
                <a:rPr lang="zh-CN" altLang="en-US" dirty="0">
                  <a:latin typeface="+mn-lt"/>
                  <a:ea typeface="+mn-ea"/>
                  <a:cs typeface="+mn-ea"/>
                  <a:sym typeface="+mn-lt"/>
                </a:rPr>
                <a:t>措施三</a:t>
              </a:r>
            </a:p>
          </p:txBody>
        </p:sp>
        <p:sp>
          <p:nvSpPr>
            <p:cNvPr id="156"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661400" y="5313362"/>
              <a:ext cx="2717800" cy="11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790" dirty="0">
                  <a:solidFill>
                    <a:schemeClr val="bg1">
                      <a:lumMod val="50000"/>
                    </a:schemeClr>
                  </a:solidFill>
                  <a:latin typeface="+mn-lt"/>
                  <a:ea typeface="+mn-ea"/>
                  <a:cs typeface="+mn-ea"/>
                  <a:sym typeface="+mn-lt"/>
                </a:rPr>
                <a:t>请在此处添加详细描述文本，尽量与标题文本语言风格相符合，语言描述尽量简洁生动。请在此处添加详细描述文本，尽量与标题文本语言风格相符合，语言描述尽量简洁生动。</a:t>
              </a:r>
            </a:p>
          </p:txBody>
        </p:sp>
      </p:grpSp>
      <p:grpSp>
        <p:nvGrpSpPr>
          <p:cNvPr id="157" name="组合 156"/>
          <p:cNvGrpSpPr/>
          <p:nvPr/>
        </p:nvGrpSpPr>
        <p:grpSpPr>
          <a:xfrm>
            <a:off x="3896552" y="1297877"/>
            <a:ext cx="2924927" cy="924917"/>
            <a:chOff x="8204200" y="717170"/>
            <a:chExt cx="2717800" cy="1644297"/>
          </a:xfrm>
        </p:grpSpPr>
        <p:sp>
          <p:nvSpPr>
            <p:cNvPr id="158"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3"/>
              </p:custDataLst>
            </p:nvPr>
          </p:nvSpPr>
          <p:spPr bwMode="auto">
            <a:xfrm>
              <a:off x="8273700" y="717170"/>
              <a:ext cx="23241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700" dirty="0">
                  <a:solidFill>
                    <a:srgbClr val="C80A2A"/>
                  </a:solidFill>
                  <a:latin typeface="+mn-lt"/>
                  <a:ea typeface="+mn-ea"/>
                  <a:cs typeface="+mn-ea"/>
                  <a:sym typeface="+mn-lt"/>
                </a:rPr>
                <a:t>措施一</a:t>
              </a:r>
            </a:p>
          </p:txBody>
        </p:sp>
        <p:sp>
          <p:nvSpPr>
            <p:cNvPr id="159"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204200" y="1227138"/>
              <a:ext cx="2717800" cy="113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790" dirty="0">
                  <a:solidFill>
                    <a:schemeClr val="bg1">
                      <a:lumMod val="50000"/>
                    </a:schemeClr>
                  </a:solidFill>
                  <a:latin typeface="+mn-lt"/>
                  <a:ea typeface="+mn-ea"/>
                  <a:cs typeface="+mn-ea"/>
                  <a:sym typeface="+mn-lt"/>
                </a:rPr>
                <a:t>请在此处添加详细描述文本，尽量与标题文本语言风格相符合，语言描述尽量简洁生动。请在此处添加详细描述文本，尽量与标题文本语言风格相符合，语言描述尽量简洁生动。</a:t>
              </a:r>
            </a:p>
          </p:txBody>
        </p:sp>
      </p:grpSp>
      <p:grpSp>
        <p:nvGrpSpPr>
          <p:cNvPr id="160" name="组合 159"/>
          <p:cNvGrpSpPr/>
          <p:nvPr/>
        </p:nvGrpSpPr>
        <p:grpSpPr>
          <a:xfrm>
            <a:off x="3444710" y="1462397"/>
            <a:ext cx="389335" cy="389335"/>
            <a:chOff x="7400925" y="1009650"/>
            <a:chExt cx="692150" cy="692150"/>
          </a:xfrm>
        </p:grpSpPr>
        <p:sp>
          <p:nvSpPr>
            <p:cNvPr id="161" name="椭圆 16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7400925" y="1009650"/>
              <a:ext cx="692150" cy="692150"/>
            </a:xfrm>
            <a:prstGeom prst="ellipse">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cs typeface="+mn-ea"/>
                <a:sym typeface="+mn-lt"/>
              </a:endParaRPr>
            </a:p>
          </p:txBody>
        </p:sp>
        <p:sp>
          <p:nvSpPr>
            <p:cNvPr id="162"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bwMode="auto">
            <a:xfrm>
              <a:off x="7634288" y="1136650"/>
              <a:ext cx="230187" cy="439738"/>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760">
                <a:solidFill>
                  <a:srgbClr val="FFFFFF"/>
                </a:solidFill>
                <a:latin typeface="+mn-lt"/>
                <a:ea typeface="+mn-ea"/>
                <a:cs typeface="+mn-ea"/>
                <a:sym typeface="+mn-lt"/>
              </a:endParaRPr>
            </a:p>
          </p:txBody>
        </p:sp>
      </p:grpSp>
      <p:grpSp>
        <p:nvGrpSpPr>
          <p:cNvPr id="163" name="组合 162"/>
          <p:cNvGrpSpPr/>
          <p:nvPr/>
        </p:nvGrpSpPr>
        <p:grpSpPr>
          <a:xfrm>
            <a:off x="4076346" y="2421109"/>
            <a:ext cx="389335" cy="389335"/>
            <a:chOff x="8101013" y="3016250"/>
            <a:chExt cx="692150" cy="692150"/>
          </a:xfrm>
        </p:grpSpPr>
        <p:sp>
          <p:nvSpPr>
            <p:cNvPr id="164" name="椭圆 16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8101013" y="3016250"/>
              <a:ext cx="692150" cy="692150"/>
            </a:xfrm>
            <a:prstGeom prst="ellipse">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dirty="0">
                <a:cs typeface="+mn-ea"/>
                <a:sym typeface="+mn-lt"/>
              </a:endParaRPr>
            </a:p>
          </p:txBody>
        </p:sp>
        <p:sp>
          <p:nvSpPr>
            <p:cNvPr id="165"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8313738" y="3219450"/>
              <a:ext cx="290512" cy="244475"/>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760">
                <a:solidFill>
                  <a:srgbClr val="FFFFFF"/>
                </a:solidFill>
                <a:cs typeface="+mn-ea"/>
                <a:sym typeface="+mn-lt"/>
              </a:endParaRPr>
            </a:p>
          </p:txBody>
        </p:sp>
      </p:grpSp>
      <p:grpSp>
        <p:nvGrpSpPr>
          <p:cNvPr id="166" name="组合 165"/>
          <p:cNvGrpSpPr/>
          <p:nvPr/>
        </p:nvGrpSpPr>
        <p:grpSpPr>
          <a:xfrm>
            <a:off x="4724418" y="3455121"/>
            <a:ext cx="389335" cy="389335"/>
            <a:chOff x="7858125" y="5094288"/>
            <a:chExt cx="692150" cy="692150"/>
          </a:xfrm>
        </p:grpSpPr>
        <p:sp>
          <p:nvSpPr>
            <p:cNvPr id="167" name="椭圆 166"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7858125" y="5094288"/>
              <a:ext cx="692150" cy="692150"/>
            </a:xfrm>
            <a:prstGeom prst="ellipse">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dirty="0">
                <a:cs typeface="+mn-ea"/>
                <a:sym typeface="+mn-lt"/>
              </a:endParaRPr>
            </a:p>
          </p:txBody>
        </p:sp>
        <p:sp>
          <p:nvSpPr>
            <p:cNvPr id="168"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bwMode="auto">
            <a:xfrm>
              <a:off x="8016875" y="5265738"/>
              <a:ext cx="365125" cy="363537"/>
            </a:xfrm>
            <a:custGeom>
              <a:avLst/>
              <a:gdLst>
                <a:gd name="T0" fmla="*/ 2147483647 w 3896"/>
                <a:gd name="T1" fmla="*/ 2147483647 h 3896"/>
                <a:gd name="T2" fmla="*/ 0 w 3896"/>
                <a:gd name="T3" fmla="*/ 2147483647 h 3896"/>
                <a:gd name="T4" fmla="*/ 2147483647 w 3896"/>
                <a:gd name="T5" fmla="*/ 0 h 3896"/>
                <a:gd name="T6" fmla="*/ 2147483647 w 3896"/>
                <a:gd name="T7" fmla="*/ 2147483647 h 3896"/>
                <a:gd name="T8" fmla="*/ 2147483647 w 3896"/>
                <a:gd name="T9" fmla="*/ 2147483647 h 3896"/>
                <a:gd name="T10" fmla="*/ 2147483647 w 3896"/>
                <a:gd name="T11" fmla="*/ 2147483647 h 3896"/>
                <a:gd name="T12" fmla="*/ 2147483647 w 3896"/>
                <a:gd name="T13" fmla="*/ 2147483647 h 3896"/>
                <a:gd name="T14" fmla="*/ 2147483647 w 3896"/>
                <a:gd name="T15" fmla="*/ 2147483647 h 3896"/>
                <a:gd name="T16" fmla="*/ 2147483647 w 3896"/>
                <a:gd name="T17" fmla="*/ 2147483647 h 3896"/>
                <a:gd name="T18" fmla="*/ 2147483647 w 3896"/>
                <a:gd name="T19" fmla="*/ 2147483647 h 3896"/>
                <a:gd name="T20" fmla="*/ 2147483647 w 3896"/>
                <a:gd name="T21" fmla="*/ 2147483647 h 3896"/>
                <a:gd name="T22" fmla="*/ 2147483647 w 3896"/>
                <a:gd name="T23" fmla="*/ 2147483647 h 3896"/>
                <a:gd name="T24" fmla="*/ 2147483647 w 3896"/>
                <a:gd name="T25" fmla="*/ 2147483647 h 3896"/>
                <a:gd name="T26" fmla="*/ 2147483647 w 3896"/>
                <a:gd name="T27" fmla="*/ 2147483647 h 3896"/>
                <a:gd name="T28" fmla="*/ 2147483647 w 3896"/>
                <a:gd name="T29" fmla="*/ 2147483647 h 3896"/>
                <a:gd name="T30" fmla="*/ 2147483647 w 3896"/>
                <a:gd name="T31" fmla="*/ 2147483647 h 3896"/>
                <a:gd name="T32" fmla="*/ 2147483647 w 3896"/>
                <a:gd name="T33" fmla="*/ 2147483647 h 3896"/>
                <a:gd name="T34" fmla="*/ 2147483647 w 3896"/>
                <a:gd name="T35" fmla="*/ 2147483647 h 3896"/>
                <a:gd name="T36" fmla="*/ 2147483647 w 3896"/>
                <a:gd name="T37" fmla="*/ 2147483647 h 3896"/>
                <a:gd name="T38" fmla="*/ 2147483647 w 3896"/>
                <a:gd name="T39" fmla="*/ 2147483647 h 3896"/>
                <a:gd name="T40" fmla="*/ 2147483647 w 3896"/>
                <a:gd name="T41" fmla="*/ 2147483647 h 3896"/>
                <a:gd name="T42" fmla="*/ 2147483647 w 3896"/>
                <a:gd name="T43" fmla="*/ 2147483647 h 3896"/>
                <a:gd name="T44" fmla="*/ 2147483647 w 3896"/>
                <a:gd name="T45" fmla="*/ 2147483647 h 3896"/>
                <a:gd name="T46" fmla="*/ 2147483647 w 3896"/>
                <a:gd name="T47" fmla="*/ 2147483647 h 38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3018" y="839"/>
                  </a:moveTo>
                  <a:cubicBezTo>
                    <a:pt x="2852" y="674"/>
                    <a:pt x="2687" y="839"/>
                    <a:pt x="2687" y="839"/>
                  </a:cubicBezTo>
                  <a:cubicBezTo>
                    <a:pt x="2108" y="1418"/>
                    <a:pt x="2108" y="1418"/>
                    <a:pt x="2108" y="1418"/>
                  </a:cubicBezTo>
                  <a:cubicBezTo>
                    <a:pt x="869" y="1170"/>
                    <a:pt x="869" y="1170"/>
                    <a:pt x="869" y="1170"/>
                  </a:cubicBezTo>
                  <a:cubicBezTo>
                    <a:pt x="703" y="1335"/>
                    <a:pt x="703" y="1335"/>
                    <a:pt x="703" y="1335"/>
                  </a:cubicBezTo>
                  <a:cubicBezTo>
                    <a:pt x="1695" y="1831"/>
                    <a:pt x="1695" y="1831"/>
                    <a:pt x="1695" y="1831"/>
                  </a:cubicBezTo>
                  <a:cubicBezTo>
                    <a:pt x="1232" y="2294"/>
                    <a:pt x="1232" y="2294"/>
                    <a:pt x="1232" y="2294"/>
                  </a:cubicBezTo>
                  <a:cubicBezTo>
                    <a:pt x="786" y="2245"/>
                    <a:pt x="786" y="2245"/>
                    <a:pt x="786" y="2245"/>
                  </a:cubicBezTo>
                  <a:cubicBezTo>
                    <a:pt x="621" y="2410"/>
                    <a:pt x="621" y="2410"/>
                    <a:pt x="621" y="2410"/>
                  </a:cubicBezTo>
                  <a:cubicBezTo>
                    <a:pt x="1199" y="2658"/>
                    <a:pt x="1199" y="2658"/>
                    <a:pt x="1199" y="2658"/>
                  </a:cubicBezTo>
                  <a:cubicBezTo>
                    <a:pt x="1447" y="3236"/>
                    <a:pt x="1447" y="3236"/>
                    <a:pt x="1447" y="3236"/>
                  </a:cubicBezTo>
                  <a:cubicBezTo>
                    <a:pt x="1612" y="3071"/>
                    <a:pt x="1612" y="3071"/>
                    <a:pt x="1612" y="3071"/>
                  </a:cubicBezTo>
                  <a:cubicBezTo>
                    <a:pt x="1563" y="2625"/>
                    <a:pt x="1563" y="2625"/>
                    <a:pt x="1563" y="2625"/>
                  </a:cubicBezTo>
                  <a:cubicBezTo>
                    <a:pt x="2026" y="2162"/>
                    <a:pt x="2026" y="2162"/>
                    <a:pt x="2026" y="2162"/>
                  </a:cubicBezTo>
                  <a:cubicBezTo>
                    <a:pt x="2522" y="3154"/>
                    <a:pt x="2522" y="3154"/>
                    <a:pt x="2522" y="3154"/>
                  </a:cubicBezTo>
                  <a:cubicBezTo>
                    <a:pt x="2687" y="2989"/>
                    <a:pt x="2687" y="2989"/>
                    <a:pt x="2687" y="2989"/>
                  </a:cubicBezTo>
                  <a:cubicBezTo>
                    <a:pt x="2439" y="1749"/>
                    <a:pt x="2439" y="1749"/>
                    <a:pt x="2439" y="1749"/>
                  </a:cubicBezTo>
                  <a:cubicBezTo>
                    <a:pt x="3018" y="1170"/>
                    <a:pt x="3018" y="1170"/>
                    <a:pt x="3018" y="1170"/>
                  </a:cubicBezTo>
                  <a:cubicBezTo>
                    <a:pt x="3018" y="1170"/>
                    <a:pt x="3183" y="1005"/>
                    <a:pt x="3018" y="8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sz="760">
                <a:latin typeface="+mn-lt"/>
                <a:ea typeface="+mn-ea"/>
                <a:cs typeface="+mn-ea"/>
                <a:sym typeface="+mn-lt"/>
              </a:endParaRPr>
            </a:p>
          </p:txBody>
        </p:sp>
      </p:grpSp>
      <p:sp>
        <p:nvSpPr>
          <p:cNvPr id="169" name="椭圆 16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9609735">
            <a:off x="2365885" y="1862275"/>
            <a:ext cx="115193" cy="115193"/>
          </a:xfrm>
          <a:prstGeom prst="ellipse">
            <a:avLst/>
          </a:prstGeom>
          <a:solidFill>
            <a:srgbClr val="10888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cs typeface="+mn-ea"/>
              <a:sym typeface="+mn-lt"/>
            </a:endParaRPr>
          </a:p>
        </p:txBody>
      </p:sp>
      <p:sp>
        <p:nvSpPr>
          <p:cNvPr id="170"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2"/>
            </p:custDataLst>
          </p:nvPr>
        </p:nvSpPr>
        <p:spPr bwMode="auto">
          <a:xfrm>
            <a:off x="1655147" y="2741332"/>
            <a:ext cx="1041678" cy="101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000" dirty="0">
                <a:solidFill>
                  <a:srgbClr val="C80A2A"/>
                </a:solidFill>
                <a:latin typeface="+mn-lt"/>
                <a:ea typeface="+mn-ea"/>
                <a:cs typeface="+mn-ea"/>
                <a:sym typeface="+mn-lt"/>
              </a:rPr>
              <a:t>应变</a:t>
            </a:r>
            <a:endParaRPr lang="en-US" altLang="zh-CN" sz="3000" dirty="0">
              <a:solidFill>
                <a:srgbClr val="C80A2A"/>
              </a:solidFill>
              <a:latin typeface="+mn-lt"/>
              <a:ea typeface="+mn-ea"/>
              <a:cs typeface="+mn-ea"/>
              <a:sym typeface="+mn-lt"/>
            </a:endParaRPr>
          </a:p>
          <a:p>
            <a:pPr algn="ctr"/>
            <a:r>
              <a:rPr lang="zh-CN" altLang="en-US" sz="3000" dirty="0">
                <a:solidFill>
                  <a:srgbClr val="C80A2A"/>
                </a:solidFill>
                <a:latin typeface="+mn-lt"/>
                <a:ea typeface="+mn-ea"/>
                <a:cs typeface="+mn-ea"/>
                <a:sym typeface="+mn-lt"/>
              </a:rPr>
              <a:t>措施</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p:cTn id="11" dur="500" fill="hold"/>
                                        <p:tgtEl>
                                          <p:spTgt spid="150"/>
                                        </p:tgtEl>
                                        <p:attrNameLst>
                                          <p:attrName>ppt_w</p:attrName>
                                        </p:attrNameLst>
                                      </p:cBhvr>
                                      <p:tavLst>
                                        <p:tav tm="0">
                                          <p:val>
                                            <p:fltVal val="0"/>
                                          </p:val>
                                        </p:tav>
                                        <p:tav tm="100000">
                                          <p:val>
                                            <p:strVal val="#ppt_w"/>
                                          </p:val>
                                        </p:tav>
                                      </p:tavLst>
                                    </p:anim>
                                    <p:anim calcmode="lin" valueType="num">
                                      <p:cBhvr>
                                        <p:cTn id="12" dur="500" fill="hold"/>
                                        <p:tgtEl>
                                          <p:spTgt spid="150"/>
                                        </p:tgtEl>
                                        <p:attrNameLst>
                                          <p:attrName>ppt_h</p:attrName>
                                        </p:attrNameLst>
                                      </p:cBhvr>
                                      <p:tavLst>
                                        <p:tav tm="0">
                                          <p:val>
                                            <p:fltVal val="0"/>
                                          </p:val>
                                        </p:tav>
                                        <p:tav tm="100000">
                                          <p:val>
                                            <p:strVal val="#ppt_h"/>
                                          </p:val>
                                        </p:tav>
                                      </p:tavLst>
                                    </p:anim>
                                    <p:animEffect transition="in" filter="fade">
                                      <p:cBhvr>
                                        <p:cTn id="13" dur="500"/>
                                        <p:tgtEl>
                                          <p:spTgt spid="1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7"/>
                                        </p:tgtEl>
                                        <p:attrNameLst>
                                          <p:attrName>style.visibility</p:attrName>
                                        </p:attrNameLst>
                                      </p:cBhvr>
                                      <p:to>
                                        <p:strVal val="visible"/>
                                      </p:to>
                                    </p:set>
                                    <p:animEffect transition="in" filter="barn(inVertical)">
                                      <p:cBhvr>
                                        <p:cTn id="16" dur="500"/>
                                        <p:tgtEl>
                                          <p:spTgt spid="14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barn(inVertical)">
                                      <p:cBhvr>
                                        <p:cTn id="19" dur="500"/>
                                        <p:tgtEl>
                                          <p:spTgt spid="14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p:cTn id="23" dur="500" fill="hold"/>
                                        <p:tgtEl>
                                          <p:spTgt spid="169"/>
                                        </p:tgtEl>
                                        <p:attrNameLst>
                                          <p:attrName>ppt_w</p:attrName>
                                        </p:attrNameLst>
                                      </p:cBhvr>
                                      <p:tavLst>
                                        <p:tav tm="0">
                                          <p:val>
                                            <p:fltVal val="0"/>
                                          </p:val>
                                        </p:tav>
                                        <p:tav tm="100000">
                                          <p:val>
                                            <p:strVal val="#ppt_w"/>
                                          </p:val>
                                        </p:tav>
                                      </p:tavLst>
                                    </p:anim>
                                    <p:anim calcmode="lin" valueType="num">
                                      <p:cBhvr>
                                        <p:cTn id="24" dur="500" fill="hold"/>
                                        <p:tgtEl>
                                          <p:spTgt spid="169"/>
                                        </p:tgtEl>
                                        <p:attrNameLst>
                                          <p:attrName>ppt_h</p:attrName>
                                        </p:attrNameLst>
                                      </p:cBhvr>
                                      <p:tavLst>
                                        <p:tav tm="0">
                                          <p:val>
                                            <p:fltVal val="0"/>
                                          </p:val>
                                        </p:tav>
                                        <p:tav tm="100000">
                                          <p:val>
                                            <p:strVal val="#ppt_h"/>
                                          </p:val>
                                        </p:tav>
                                      </p:tavLst>
                                    </p:anim>
                                    <p:animEffect transition="in" filter="fade">
                                      <p:cBhvr>
                                        <p:cTn id="25" dur="500"/>
                                        <p:tgtEl>
                                          <p:spTgt spid="169"/>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p:cTn id="29" dur="500" fill="hold"/>
                                        <p:tgtEl>
                                          <p:spTgt spid="148"/>
                                        </p:tgtEl>
                                        <p:attrNameLst>
                                          <p:attrName>ppt_w</p:attrName>
                                        </p:attrNameLst>
                                      </p:cBhvr>
                                      <p:tavLst>
                                        <p:tav tm="0">
                                          <p:val>
                                            <p:fltVal val="0"/>
                                          </p:val>
                                        </p:tav>
                                        <p:tav tm="100000">
                                          <p:val>
                                            <p:strVal val="#ppt_w"/>
                                          </p:val>
                                        </p:tav>
                                      </p:tavLst>
                                    </p:anim>
                                    <p:anim calcmode="lin" valueType="num">
                                      <p:cBhvr>
                                        <p:cTn id="30" dur="500" fill="hold"/>
                                        <p:tgtEl>
                                          <p:spTgt spid="148"/>
                                        </p:tgtEl>
                                        <p:attrNameLst>
                                          <p:attrName>ppt_h</p:attrName>
                                        </p:attrNameLst>
                                      </p:cBhvr>
                                      <p:tavLst>
                                        <p:tav tm="0">
                                          <p:val>
                                            <p:fltVal val="0"/>
                                          </p:val>
                                        </p:tav>
                                        <p:tav tm="100000">
                                          <p:val>
                                            <p:strVal val="#ppt_h"/>
                                          </p:val>
                                        </p:tav>
                                      </p:tavLst>
                                    </p:anim>
                                    <p:animEffect transition="in" filter="fade">
                                      <p:cBhvr>
                                        <p:cTn id="31" dur="500"/>
                                        <p:tgtEl>
                                          <p:spTgt spid="148"/>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500" fill="hold"/>
                                        <p:tgtEl>
                                          <p:spTgt spid="149"/>
                                        </p:tgtEl>
                                        <p:attrNameLst>
                                          <p:attrName>ppt_w</p:attrName>
                                        </p:attrNameLst>
                                      </p:cBhvr>
                                      <p:tavLst>
                                        <p:tav tm="0">
                                          <p:val>
                                            <p:fltVal val="0"/>
                                          </p:val>
                                        </p:tav>
                                        <p:tav tm="100000">
                                          <p:val>
                                            <p:strVal val="#ppt_w"/>
                                          </p:val>
                                        </p:tav>
                                      </p:tavLst>
                                    </p:anim>
                                    <p:anim calcmode="lin" valueType="num">
                                      <p:cBhvr>
                                        <p:cTn id="36" dur="500" fill="hold"/>
                                        <p:tgtEl>
                                          <p:spTgt spid="149"/>
                                        </p:tgtEl>
                                        <p:attrNameLst>
                                          <p:attrName>ppt_h</p:attrName>
                                        </p:attrNameLst>
                                      </p:cBhvr>
                                      <p:tavLst>
                                        <p:tav tm="0">
                                          <p:val>
                                            <p:fltVal val="0"/>
                                          </p:val>
                                        </p:tav>
                                        <p:tav tm="100000">
                                          <p:val>
                                            <p:strVal val="#ppt_h"/>
                                          </p:val>
                                        </p:tav>
                                      </p:tavLst>
                                    </p:anim>
                                    <p:animEffect transition="in" filter="fade">
                                      <p:cBhvr>
                                        <p:cTn id="37" dur="500"/>
                                        <p:tgtEl>
                                          <p:spTgt spid="149"/>
                                        </p:tgtEl>
                                      </p:cBhvr>
                                    </p:animEffect>
                                  </p:childTnLst>
                                </p:cTn>
                              </p:par>
                            </p:childTnLst>
                          </p:cTn>
                        </p:par>
                        <p:par>
                          <p:cTn id="38" fill="hold">
                            <p:stCondLst>
                              <p:cond delay="2500"/>
                            </p:stCondLst>
                            <p:childTnLst>
                              <p:par>
                                <p:cTn id="39" presetID="31" presetClass="entr" presetSubtype="0" fill="hold" nodeType="afterEffect">
                                  <p:stCondLst>
                                    <p:cond delay="0"/>
                                  </p:stCondLst>
                                  <p:childTnLst>
                                    <p:set>
                                      <p:cBhvr>
                                        <p:cTn id="40" dur="1" fill="hold">
                                          <p:stCondLst>
                                            <p:cond delay="0"/>
                                          </p:stCondLst>
                                        </p:cTn>
                                        <p:tgtEl>
                                          <p:spTgt spid="160"/>
                                        </p:tgtEl>
                                        <p:attrNameLst>
                                          <p:attrName>style.visibility</p:attrName>
                                        </p:attrNameLst>
                                      </p:cBhvr>
                                      <p:to>
                                        <p:strVal val="visible"/>
                                      </p:to>
                                    </p:set>
                                    <p:anim calcmode="lin" valueType="num">
                                      <p:cBhvr>
                                        <p:cTn id="41" dur="1000" fill="hold"/>
                                        <p:tgtEl>
                                          <p:spTgt spid="160"/>
                                        </p:tgtEl>
                                        <p:attrNameLst>
                                          <p:attrName>ppt_w</p:attrName>
                                        </p:attrNameLst>
                                      </p:cBhvr>
                                      <p:tavLst>
                                        <p:tav tm="0">
                                          <p:val>
                                            <p:fltVal val="0"/>
                                          </p:val>
                                        </p:tav>
                                        <p:tav tm="100000">
                                          <p:val>
                                            <p:strVal val="#ppt_w"/>
                                          </p:val>
                                        </p:tav>
                                      </p:tavLst>
                                    </p:anim>
                                    <p:anim calcmode="lin" valueType="num">
                                      <p:cBhvr>
                                        <p:cTn id="42" dur="1000" fill="hold"/>
                                        <p:tgtEl>
                                          <p:spTgt spid="160"/>
                                        </p:tgtEl>
                                        <p:attrNameLst>
                                          <p:attrName>ppt_h</p:attrName>
                                        </p:attrNameLst>
                                      </p:cBhvr>
                                      <p:tavLst>
                                        <p:tav tm="0">
                                          <p:val>
                                            <p:fltVal val="0"/>
                                          </p:val>
                                        </p:tav>
                                        <p:tav tm="100000">
                                          <p:val>
                                            <p:strVal val="#ppt_h"/>
                                          </p:val>
                                        </p:tav>
                                      </p:tavLst>
                                    </p:anim>
                                    <p:anim calcmode="lin" valueType="num">
                                      <p:cBhvr>
                                        <p:cTn id="43" dur="1000" fill="hold"/>
                                        <p:tgtEl>
                                          <p:spTgt spid="160"/>
                                        </p:tgtEl>
                                        <p:attrNameLst>
                                          <p:attrName>style.rotation</p:attrName>
                                        </p:attrNameLst>
                                      </p:cBhvr>
                                      <p:tavLst>
                                        <p:tav tm="0">
                                          <p:val>
                                            <p:fltVal val="90"/>
                                          </p:val>
                                        </p:tav>
                                        <p:tav tm="100000">
                                          <p:val>
                                            <p:fltVal val="0"/>
                                          </p:val>
                                        </p:tav>
                                      </p:tavLst>
                                    </p:anim>
                                    <p:animEffect transition="in" filter="fade">
                                      <p:cBhvr>
                                        <p:cTn id="44" dur="1000"/>
                                        <p:tgtEl>
                                          <p:spTgt spid="160"/>
                                        </p:tgtEl>
                                      </p:cBhvr>
                                    </p:animEffect>
                                  </p:childTnLst>
                                </p:cTn>
                              </p:par>
                              <p:par>
                                <p:cTn id="45" presetID="31" presetClass="entr" presetSubtype="0" fill="hold" nodeType="withEffect">
                                  <p:stCondLst>
                                    <p:cond delay="0"/>
                                  </p:stCondLst>
                                  <p:childTnLst>
                                    <p:set>
                                      <p:cBhvr>
                                        <p:cTn id="46" dur="1" fill="hold">
                                          <p:stCondLst>
                                            <p:cond delay="0"/>
                                          </p:stCondLst>
                                        </p:cTn>
                                        <p:tgtEl>
                                          <p:spTgt spid="163"/>
                                        </p:tgtEl>
                                        <p:attrNameLst>
                                          <p:attrName>style.visibility</p:attrName>
                                        </p:attrNameLst>
                                      </p:cBhvr>
                                      <p:to>
                                        <p:strVal val="visible"/>
                                      </p:to>
                                    </p:set>
                                    <p:anim calcmode="lin" valueType="num">
                                      <p:cBhvr>
                                        <p:cTn id="47" dur="1000" fill="hold"/>
                                        <p:tgtEl>
                                          <p:spTgt spid="163"/>
                                        </p:tgtEl>
                                        <p:attrNameLst>
                                          <p:attrName>ppt_w</p:attrName>
                                        </p:attrNameLst>
                                      </p:cBhvr>
                                      <p:tavLst>
                                        <p:tav tm="0">
                                          <p:val>
                                            <p:fltVal val="0"/>
                                          </p:val>
                                        </p:tav>
                                        <p:tav tm="100000">
                                          <p:val>
                                            <p:strVal val="#ppt_w"/>
                                          </p:val>
                                        </p:tav>
                                      </p:tavLst>
                                    </p:anim>
                                    <p:anim calcmode="lin" valueType="num">
                                      <p:cBhvr>
                                        <p:cTn id="48" dur="1000" fill="hold"/>
                                        <p:tgtEl>
                                          <p:spTgt spid="163"/>
                                        </p:tgtEl>
                                        <p:attrNameLst>
                                          <p:attrName>ppt_h</p:attrName>
                                        </p:attrNameLst>
                                      </p:cBhvr>
                                      <p:tavLst>
                                        <p:tav tm="0">
                                          <p:val>
                                            <p:fltVal val="0"/>
                                          </p:val>
                                        </p:tav>
                                        <p:tav tm="100000">
                                          <p:val>
                                            <p:strVal val="#ppt_h"/>
                                          </p:val>
                                        </p:tav>
                                      </p:tavLst>
                                    </p:anim>
                                    <p:anim calcmode="lin" valueType="num">
                                      <p:cBhvr>
                                        <p:cTn id="49" dur="1000" fill="hold"/>
                                        <p:tgtEl>
                                          <p:spTgt spid="163"/>
                                        </p:tgtEl>
                                        <p:attrNameLst>
                                          <p:attrName>style.rotation</p:attrName>
                                        </p:attrNameLst>
                                      </p:cBhvr>
                                      <p:tavLst>
                                        <p:tav tm="0">
                                          <p:val>
                                            <p:fltVal val="90"/>
                                          </p:val>
                                        </p:tav>
                                        <p:tav tm="100000">
                                          <p:val>
                                            <p:fltVal val="0"/>
                                          </p:val>
                                        </p:tav>
                                      </p:tavLst>
                                    </p:anim>
                                    <p:animEffect transition="in" filter="fade">
                                      <p:cBhvr>
                                        <p:cTn id="50" dur="1000"/>
                                        <p:tgtEl>
                                          <p:spTgt spid="163"/>
                                        </p:tgtEl>
                                      </p:cBhvr>
                                    </p:animEffect>
                                  </p:childTnLst>
                                </p:cTn>
                              </p:par>
                              <p:par>
                                <p:cTn id="51" presetID="31" presetClass="entr" presetSubtype="0" fill="hold" nodeType="withEffect">
                                  <p:stCondLst>
                                    <p:cond delay="0"/>
                                  </p:stCondLst>
                                  <p:childTnLst>
                                    <p:set>
                                      <p:cBhvr>
                                        <p:cTn id="52" dur="1" fill="hold">
                                          <p:stCondLst>
                                            <p:cond delay="0"/>
                                          </p:stCondLst>
                                        </p:cTn>
                                        <p:tgtEl>
                                          <p:spTgt spid="166"/>
                                        </p:tgtEl>
                                        <p:attrNameLst>
                                          <p:attrName>style.visibility</p:attrName>
                                        </p:attrNameLst>
                                      </p:cBhvr>
                                      <p:to>
                                        <p:strVal val="visible"/>
                                      </p:to>
                                    </p:set>
                                    <p:anim calcmode="lin" valueType="num">
                                      <p:cBhvr>
                                        <p:cTn id="53" dur="1000" fill="hold"/>
                                        <p:tgtEl>
                                          <p:spTgt spid="166"/>
                                        </p:tgtEl>
                                        <p:attrNameLst>
                                          <p:attrName>ppt_w</p:attrName>
                                        </p:attrNameLst>
                                      </p:cBhvr>
                                      <p:tavLst>
                                        <p:tav tm="0">
                                          <p:val>
                                            <p:fltVal val="0"/>
                                          </p:val>
                                        </p:tav>
                                        <p:tav tm="100000">
                                          <p:val>
                                            <p:strVal val="#ppt_w"/>
                                          </p:val>
                                        </p:tav>
                                      </p:tavLst>
                                    </p:anim>
                                    <p:anim calcmode="lin" valueType="num">
                                      <p:cBhvr>
                                        <p:cTn id="54" dur="1000" fill="hold"/>
                                        <p:tgtEl>
                                          <p:spTgt spid="166"/>
                                        </p:tgtEl>
                                        <p:attrNameLst>
                                          <p:attrName>ppt_h</p:attrName>
                                        </p:attrNameLst>
                                      </p:cBhvr>
                                      <p:tavLst>
                                        <p:tav tm="0">
                                          <p:val>
                                            <p:fltVal val="0"/>
                                          </p:val>
                                        </p:tav>
                                        <p:tav tm="100000">
                                          <p:val>
                                            <p:strVal val="#ppt_h"/>
                                          </p:val>
                                        </p:tav>
                                      </p:tavLst>
                                    </p:anim>
                                    <p:anim calcmode="lin" valueType="num">
                                      <p:cBhvr>
                                        <p:cTn id="55" dur="1000" fill="hold"/>
                                        <p:tgtEl>
                                          <p:spTgt spid="166"/>
                                        </p:tgtEl>
                                        <p:attrNameLst>
                                          <p:attrName>style.rotation</p:attrName>
                                        </p:attrNameLst>
                                      </p:cBhvr>
                                      <p:tavLst>
                                        <p:tav tm="0">
                                          <p:val>
                                            <p:fltVal val="90"/>
                                          </p:val>
                                        </p:tav>
                                        <p:tav tm="100000">
                                          <p:val>
                                            <p:fltVal val="0"/>
                                          </p:val>
                                        </p:tav>
                                      </p:tavLst>
                                    </p:anim>
                                    <p:animEffect transition="in" filter="fade">
                                      <p:cBhvr>
                                        <p:cTn id="56" dur="1000"/>
                                        <p:tgtEl>
                                          <p:spTgt spid="166"/>
                                        </p:tgtEl>
                                      </p:cBhvr>
                                    </p:animEffect>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fade">
                                      <p:cBhvr>
                                        <p:cTn id="60" dur="1000"/>
                                        <p:tgtEl>
                                          <p:spTgt spid="157"/>
                                        </p:tgtEl>
                                      </p:cBhvr>
                                    </p:animEffect>
                                    <p:anim calcmode="lin" valueType="num">
                                      <p:cBhvr>
                                        <p:cTn id="61" dur="1000" fill="hold"/>
                                        <p:tgtEl>
                                          <p:spTgt spid="157"/>
                                        </p:tgtEl>
                                        <p:attrNameLst>
                                          <p:attrName>ppt_x</p:attrName>
                                        </p:attrNameLst>
                                      </p:cBhvr>
                                      <p:tavLst>
                                        <p:tav tm="0">
                                          <p:val>
                                            <p:strVal val="#ppt_x"/>
                                          </p:val>
                                        </p:tav>
                                        <p:tav tm="100000">
                                          <p:val>
                                            <p:strVal val="#ppt_x"/>
                                          </p:val>
                                        </p:tav>
                                      </p:tavLst>
                                    </p:anim>
                                    <p:anim calcmode="lin" valueType="num">
                                      <p:cBhvr>
                                        <p:cTn id="62" dur="1000" fill="hold"/>
                                        <p:tgtEl>
                                          <p:spTgt spid="15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51"/>
                                        </p:tgtEl>
                                        <p:attrNameLst>
                                          <p:attrName>style.visibility</p:attrName>
                                        </p:attrNameLst>
                                      </p:cBhvr>
                                      <p:to>
                                        <p:strVal val="visible"/>
                                      </p:to>
                                    </p:set>
                                    <p:animEffect transition="in" filter="fade">
                                      <p:cBhvr>
                                        <p:cTn id="65" dur="1000"/>
                                        <p:tgtEl>
                                          <p:spTgt spid="151"/>
                                        </p:tgtEl>
                                      </p:cBhvr>
                                    </p:animEffect>
                                    <p:anim calcmode="lin" valueType="num">
                                      <p:cBhvr>
                                        <p:cTn id="66" dur="1000" fill="hold"/>
                                        <p:tgtEl>
                                          <p:spTgt spid="151"/>
                                        </p:tgtEl>
                                        <p:attrNameLst>
                                          <p:attrName>ppt_x</p:attrName>
                                        </p:attrNameLst>
                                      </p:cBhvr>
                                      <p:tavLst>
                                        <p:tav tm="0">
                                          <p:val>
                                            <p:strVal val="#ppt_x"/>
                                          </p:val>
                                        </p:tav>
                                        <p:tav tm="100000">
                                          <p:val>
                                            <p:strVal val="#ppt_x"/>
                                          </p:val>
                                        </p:tav>
                                      </p:tavLst>
                                    </p:anim>
                                    <p:anim calcmode="lin" valueType="num">
                                      <p:cBhvr>
                                        <p:cTn id="67" dur="1000" fill="hold"/>
                                        <p:tgtEl>
                                          <p:spTgt spid="15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54"/>
                                        </p:tgtEl>
                                        <p:attrNameLst>
                                          <p:attrName>style.visibility</p:attrName>
                                        </p:attrNameLst>
                                      </p:cBhvr>
                                      <p:to>
                                        <p:strVal val="visible"/>
                                      </p:to>
                                    </p:set>
                                    <p:animEffect transition="in" filter="fade">
                                      <p:cBhvr>
                                        <p:cTn id="70" dur="1000"/>
                                        <p:tgtEl>
                                          <p:spTgt spid="154"/>
                                        </p:tgtEl>
                                      </p:cBhvr>
                                    </p:animEffect>
                                    <p:anim calcmode="lin" valueType="num">
                                      <p:cBhvr>
                                        <p:cTn id="71" dur="1000" fill="hold"/>
                                        <p:tgtEl>
                                          <p:spTgt spid="154"/>
                                        </p:tgtEl>
                                        <p:attrNameLst>
                                          <p:attrName>ppt_x</p:attrName>
                                        </p:attrNameLst>
                                      </p:cBhvr>
                                      <p:tavLst>
                                        <p:tav tm="0">
                                          <p:val>
                                            <p:strVal val="#ppt_x"/>
                                          </p:val>
                                        </p:tav>
                                        <p:tav tm="100000">
                                          <p:val>
                                            <p:strVal val="#ppt_x"/>
                                          </p:val>
                                        </p:tav>
                                      </p:tavLst>
                                    </p:anim>
                                    <p:anim calcmode="lin" valueType="num">
                                      <p:cBhvr>
                                        <p:cTn id="72"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69" grpId="0" animBg="1"/>
      <p:bldP spid="1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39984"/>
          <p:cNvGrpSpPr/>
          <p:nvPr/>
        </p:nvGrpSpPr>
        <p:grpSpPr>
          <a:xfrm>
            <a:off x="2099853" y="1911395"/>
            <a:ext cx="5077320" cy="698127"/>
            <a:chOff x="0" y="0"/>
            <a:chExt cx="9201606" cy="1265211"/>
          </a:xfrm>
        </p:grpSpPr>
        <p:sp>
          <p:nvSpPr>
            <p:cNvPr id="102" name="Shape 39980"/>
            <p:cNvSpPr/>
            <p:nvPr/>
          </p:nvSpPr>
          <p:spPr>
            <a:xfrm>
              <a:off x="0" y="484502"/>
              <a:ext cx="9201607" cy="780710"/>
            </a:xfrm>
            <a:custGeom>
              <a:avLst/>
              <a:gdLst/>
              <a:ahLst/>
              <a:cxnLst>
                <a:cxn ang="0">
                  <a:pos x="wd2" y="hd2"/>
                </a:cxn>
                <a:cxn ang="5400000">
                  <a:pos x="wd2" y="hd2"/>
                </a:cxn>
                <a:cxn ang="10800000">
                  <a:pos x="wd2" y="hd2"/>
                </a:cxn>
                <a:cxn ang="16200000">
                  <a:pos x="wd2" y="hd2"/>
                </a:cxn>
              </a:cxnLst>
              <a:rect l="0" t="0" r="r" b="b"/>
              <a:pathLst>
                <a:path w="21600" h="21600" extrusionOk="0">
                  <a:moveTo>
                    <a:pt x="0" y="21476"/>
                  </a:moveTo>
                  <a:lnTo>
                    <a:pt x="0" y="0"/>
                  </a:lnTo>
                  <a:lnTo>
                    <a:pt x="21600" y="0"/>
                  </a:lnTo>
                  <a:lnTo>
                    <a:pt x="21600" y="21600"/>
                  </a:lnTo>
                </a:path>
              </a:pathLst>
            </a:custGeom>
            <a:noFill/>
            <a:ln w="19050" cap="flat">
              <a:solidFill>
                <a:schemeClr val="bg1">
                  <a:lumMod val="75000"/>
                </a:schemeClr>
              </a:solidFill>
              <a:prstDash val="solid"/>
              <a:miter lim="400000"/>
            </a:ln>
            <a:effectLst/>
          </p:spPr>
          <p:txBody>
            <a:bodyPr wrap="square" lIns="20092" tIns="20092" rIns="20092" bIns="20092" numCol="1" anchor="ctr">
              <a:noAutofit/>
            </a:bodyPr>
            <a:lstStyle/>
            <a:p>
              <a:endParaRPr sz="1015">
                <a:latin typeface="+mn-lt"/>
                <a:ea typeface="+mn-ea"/>
                <a:cs typeface="+mn-ea"/>
                <a:sym typeface="+mn-lt"/>
              </a:endParaRPr>
            </a:p>
          </p:txBody>
        </p:sp>
        <p:sp>
          <p:nvSpPr>
            <p:cNvPr id="103" name="Shape 39981"/>
            <p:cNvSpPr/>
            <p:nvPr/>
          </p:nvSpPr>
          <p:spPr>
            <a:xfrm>
              <a:off x="4594453" y="0"/>
              <a:ext cx="1" cy="1263286"/>
            </a:xfrm>
            <a:prstGeom prst="line">
              <a:avLst/>
            </a:prstGeom>
            <a:noFill/>
            <a:ln w="19050" cap="flat">
              <a:solidFill>
                <a:schemeClr val="bg1">
                  <a:lumMod val="75000"/>
                </a:schemeClr>
              </a:solidFill>
              <a:prstDash val="solid"/>
              <a:miter lim="400000"/>
            </a:ln>
            <a:effectLst/>
          </p:spPr>
          <p:txBody>
            <a:bodyPr wrap="square" lIns="20092" tIns="20092" rIns="20092" bIns="20092" numCol="1" anchor="ctr">
              <a:noAutofit/>
            </a:bodyPr>
            <a:lstStyle/>
            <a:p>
              <a:endParaRPr sz="1015">
                <a:latin typeface="+mn-lt"/>
                <a:ea typeface="+mn-ea"/>
                <a:cs typeface="+mn-ea"/>
                <a:sym typeface="+mn-lt"/>
              </a:endParaRPr>
            </a:p>
          </p:txBody>
        </p:sp>
        <p:sp>
          <p:nvSpPr>
            <p:cNvPr id="104" name="Shape 39982"/>
            <p:cNvSpPr/>
            <p:nvPr/>
          </p:nvSpPr>
          <p:spPr>
            <a:xfrm>
              <a:off x="2295753" y="482600"/>
              <a:ext cx="1" cy="780686"/>
            </a:xfrm>
            <a:prstGeom prst="line">
              <a:avLst/>
            </a:prstGeom>
            <a:noFill/>
            <a:ln w="19050" cap="flat">
              <a:solidFill>
                <a:schemeClr val="bg1">
                  <a:lumMod val="75000"/>
                </a:schemeClr>
              </a:solidFill>
              <a:prstDash val="solid"/>
              <a:miter lim="400000"/>
            </a:ln>
            <a:effectLst/>
          </p:spPr>
          <p:txBody>
            <a:bodyPr wrap="square" lIns="20092" tIns="20092" rIns="20092" bIns="20092" numCol="1" anchor="ctr">
              <a:noAutofit/>
            </a:bodyPr>
            <a:lstStyle/>
            <a:p>
              <a:endParaRPr sz="1015">
                <a:latin typeface="+mn-lt"/>
                <a:ea typeface="+mn-ea"/>
                <a:cs typeface="+mn-ea"/>
                <a:sym typeface="+mn-lt"/>
              </a:endParaRPr>
            </a:p>
          </p:txBody>
        </p:sp>
        <p:sp>
          <p:nvSpPr>
            <p:cNvPr id="105" name="Shape 39983"/>
            <p:cNvSpPr/>
            <p:nvPr/>
          </p:nvSpPr>
          <p:spPr>
            <a:xfrm>
              <a:off x="6893152" y="482600"/>
              <a:ext cx="1" cy="780686"/>
            </a:xfrm>
            <a:prstGeom prst="line">
              <a:avLst/>
            </a:prstGeom>
            <a:noFill/>
            <a:ln w="19050" cap="flat">
              <a:solidFill>
                <a:schemeClr val="bg1">
                  <a:lumMod val="75000"/>
                </a:schemeClr>
              </a:solidFill>
              <a:prstDash val="solid"/>
              <a:miter lim="400000"/>
            </a:ln>
            <a:effectLst/>
          </p:spPr>
          <p:txBody>
            <a:bodyPr wrap="square" lIns="20092" tIns="20092" rIns="20092" bIns="20092" numCol="1" anchor="ctr">
              <a:noAutofit/>
            </a:bodyPr>
            <a:lstStyle/>
            <a:p>
              <a:endParaRPr sz="1015">
                <a:latin typeface="+mn-lt"/>
                <a:ea typeface="+mn-ea"/>
                <a:cs typeface="+mn-ea"/>
                <a:sym typeface="+mn-lt"/>
              </a:endParaRPr>
            </a:p>
          </p:txBody>
        </p:sp>
      </p:grpSp>
      <p:sp>
        <p:nvSpPr>
          <p:cNvPr id="48"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83" name="Group 39961"/>
          <p:cNvGrpSpPr/>
          <p:nvPr/>
        </p:nvGrpSpPr>
        <p:grpSpPr>
          <a:xfrm>
            <a:off x="4109433" y="1109834"/>
            <a:ext cx="1051153" cy="811591"/>
            <a:chOff x="0" y="0"/>
            <a:chExt cx="1905000" cy="1470841"/>
          </a:xfrm>
          <a:solidFill>
            <a:srgbClr val="C80A2A"/>
          </a:solidFill>
        </p:grpSpPr>
        <p:sp>
          <p:nvSpPr>
            <p:cNvPr id="84" name="Shape 39959"/>
            <p:cNvSpPr/>
            <p:nvPr/>
          </p:nvSpPr>
          <p:spPr>
            <a:xfrm>
              <a:off x="139091" y="0"/>
              <a:ext cx="1626818" cy="274952"/>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sp>
          <p:nvSpPr>
            <p:cNvPr id="85" name="Shape 39960"/>
            <p:cNvSpPr/>
            <p:nvPr/>
          </p:nvSpPr>
          <p:spPr>
            <a:xfrm>
              <a:off x="-1" y="265225"/>
              <a:ext cx="1905002" cy="1205617"/>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grpSp>
      <p:sp>
        <p:nvSpPr>
          <p:cNvPr id="112" name="标题 20"/>
          <p:cNvSpPr txBox="1"/>
          <p:nvPr/>
        </p:nvSpPr>
        <p:spPr bwMode="auto">
          <a:xfrm>
            <a:off x="3708698" y="1325391"/>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ctr"/>
            <a:r>
              <a:rPr lang="zh-CN" altLang="en-US" sz="1800" dirty="0">
                <a:solidFill>
                  <a:schemeClr val="bg1"/>
                </a:solidFill>
                <a:latin typeface="+mn-lt"/>
                <a:ea typeface="+mn-ea"/>
                <a:cs typeface="+mn-ea"/>
                <a:sym typeface="+mn-lt"/>
              </a:rPr>
              <a:t>执行</a:t>
            </a:r>
            <a:endParaRPr lang="en-US" altLang="zh-CN" sz="1800" dirty="0">
              <a:solidFill>
                <a:schemeClr val="bg1"/>
              </a:solidFill>
              <a:latin typeface="+mn-lt"/>
              <a:ea typeface="+mn-ea"/>
              <a:cs typeface="+mn-ea"/>
              <a:sym typeface="+mn-lt"/>
            </a:endParaRPr>
          </a:p>
          <a:p>
            <a:pPr algn="ctr"/>
            <a:r>
              <a:rPr lang="zh-CN" altLang="en-US" sz="1800" dirty="0">
                <a:solidFill>
                  <a:schemeClr val="bg1"/>
                </a:solidFill>
                <a:latin typeface="+mn-lt"/>
                <a:ea typeface="+mn-ea"/>
                <a:cs typeface="+mn-ea"/>
                <a:sym typeface="+mn-lt"/>
              </a:rPr>
              <a:t>细节</a:t>
            </a:r>
          </a:p>
        </p:txBody>
      </p:sp>
      <p:grpSp>
        <p:nvGrpSpPr>
          <p:cNvPr id="86" name="Group 39966"/>
          <p:cNvGrpSpPr/>
          <p:nvPr/>
        </p:nvGrpSpPr>
        <p:grpSpPr>
          <a:xfrm>
            <a:off x="1747842" y="2461734"/>
            <a:ext cx="700769" cy="541062"/>
            <a:chOff x="0" y="0"/>
            <a:chExt cx="1270000" cy="980561"/>
          </a:xfrm>
          <a:solidFill>
            <a:srgbClr val="108887"/>
          </a:solidFill>
        </p:grpSpPr>
        <p:sp>
          <p:nvSpPr>
            <p:cNvPr id="87" name="Shape 39964"/>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sp>
          <p:nvSpPr>
            <p:cNvPr id="88" name="Shape 39965"/>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grpSp>
      <p:grpSp>
        <p:nvGrpSpPr>
          <p:cNvPr id="89" name="Group 39969"/>
          <p:cNvGrpSpPr/>
          <p:nvPr/>
        </p:nvGrpSpPr>
        <p:grpSpPr>
          <a:xfrm>
            <a:off x="4284624" y="2461734"/>
            <a:ext cx="700769" cy="541062"/>
            <a:chOff x="0" y="0"/>
            <a:chExt cx="1270000" cy="980561"/>
          </a:xfrm>
          <a:solidFill>
            <a:srgbClr val="108887"/>
          </a:solidFill>
        </p:grpSpPr>
        <p:sp>
          <p:nvSpPr>
            <p:cNvPr id="90" name="Shape 39967"/>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sp>
          <p:nvSpPr>
            <p:cNvPr id="91" name="Shape 39968"/>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grpSp>
      <p:grpSp>
        <p:nvGrpSpPr>
          <p:cNvPr id="92" name="Group 39972"/>
          <p:cNvGrpSpPr/>
          <p:nvPr/>
        </p:nvGrpSpPr>
        <p:grpSpPr>
          <a:xfrm>
            <a:off x="3016233" y="2461734"/>
            <a:ext cx="700769" cy="541062"/>
            <a:chOff x="0" y="0"/>
            <a:chExt cx="1270000" cy="980561"/>
          </a:xfrm>
          <a:solidFill>
            <a:srgbClr val="D87833"/>
          </a:solidFill>
        </p:grpSpPr>
        <p:sp>
          <p:nvSpPr>
            <p:cNvPr id="93" name="Shape 39970"/>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sp>
          <p:nvSpPr>
            <p:cNvPr id="94" name="Shape 39971"/>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grpSp>
      <p:grpSp>
        <p:nvGrpSpPr>
          <p:cNvPr id="95" name="Group 39975"/>
          <p:cNvGrpSpPr/>
          <p:nvPr/>
        </p:nvGrpSpPr>
        <p:grpSpPr>
          <a:xfrm>
            <a:off x="6821406" y="2461734"/>
            <a:ext cx="700769" cy="541062"/>
            <a:chOff x="0" y="0"/>
            <a:chExt cx="1270000" cy="980561"/>
          </a:xfrm>
          <a:solidFill>
            <a:srgbClr val="108887"/>
          </a:solidFill>
        </p:grpSpPr>
        <p:sp>
          <p:nvSpPr>
            <p:cNvPr id="96" name="Shape 39973"/>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sp>
          <p:nvSpPr>
            <p:cNvPr id="97" name="Shape 39974"/>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grpSp>
      <p:grpSp>
        <p:nvGrpSpPr>
          <p:cNvPr id="98" name="Group 39978"/>
          <p:cNvGrpSpPr/>
          <p:nvPr/>
        </p:nvGrpSpPr>
        <p:grpSpPr>
          <a:xfrm>
            <a:off x="5553015" y="2461734"/>
            <a:ext cx="700769" cy="541062"/>
            <a:chOff x="0" y="0"/>
            <a:chExt cx="1270000" cy="980561"/>
          </a:xfrm>
          <a:solidFill>
            <a:srgbClr val="D87833"/>
          </a:solidFill>
        </p:grpSpPr>
        <p:sp>
          <p:nvSpPr>
            <p:cNvPr id="99" name="Shape 39976"/>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sp>
          <p:nvSpPr>
            <p:cNvPr id="100" name="Shape 39977"/>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5">
                <a:latin typeface="+mn-lt"/>
                <a:ea typeface="+mn-ea"/>
                <a:cs typeface="+mn-ea"/>
                <a:sym typeface="+mn-lt"/>
              </a:endParaRPr>
            </a:p>
          </p:txBody>
        </p:sp>
      </p:grpSp>
      <p:sp>
        <p:nvSpPr>
          <p:cNvPr id="113" name="文本框 25"/>
          <p:cNvSpPr txBox="1"/>
          <p:nvPr/>
        </p:nvSpPr>
        <p:spPr>
          <a:xfrm>
            <a:off x="1723117"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01</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14" name="文本框 25"/>
          <p:cNvSpPr txBox="1"/>
          <p:nvPr/>
        </p:nvSpPr>
        <p:spPr>
          <a:xfrm>
            <a:off x="2982175"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02</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18" name="文本框 25"/>
          <p:cNvSpPr txBox="1"/>
          <p:nvPr/>
        </p:nvSpPr>
        <p:spPr>
          <a:xfrm>
            <a:off x="4276403"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03</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19" name="文本框 25"/>
          <p:cNvSpPr txBox="1"/>
          <p:nvPr/>
        </p:nvSpPr>
        <p:spPr>
          <a:xfrm>
            <a:off x="5535462"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04</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20" name="文本框 25"/>
          <p:cNvSpPr txBox="1"/>
          <p:nvPr/>
        </p:nvSpPr>
        <p:spPr>
          <a:xfrm>
            <a:off x="6822656"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05</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26" name="TextBox 30"/>
          <p:cNvSpPr txBox="1"/>
          <p:nvPr/>
        </p:nvSpPr>
        <p:spPr>
          <a:xfrm>
            <a:off x="1210770" y="3105914"/>
            <a:ext cx="1565650" cy="461665"/>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latin typeface="+mn-lt"/>
                <a:ea typeface="+mn-ea"/>
                <a:cs typeface="+mn-ea"/>
                <a:sym typeface="+mn-lt"/>
              </a:rPr>
              <a:t>活动方案</a:t>
            </a:r>
            <a:endParaRPr lang="en-US" altLang="zh-CN" sz="1500" dirty="0">
              <a:solidFill>
                <a:schemeClr val="tx1">
                  <a:lumMod val="75000"/>
                  <a:lumOff val="25000"/>
                </a:schemeClr>
              </a:solidFill>
              <a:latin typeface="+mn-lt"/>
              <a:ea typeface="+mn-ea"/>
              <a:cs typeface="+mn-ea"/>
              <a:sym typeface="+mn-lt"/>
            </a:endParaRPr>
          </a:p>
          <a:p>
            <a:pPr algn="ctr"/>
            <a:r>
              <a:rPr lang="zh-CN" altLang="en-US" sz="1500" dirty="0">
                <a:solidFill>
                  <a:schemeClr val="tx1">
                    <a:lumMod val="75000"/>
                    <a:lumOff val="25000"/>
                  </a:schemeClr>
                </a:solidFill>
                <a:latin typeface="+mn-lt"/>
                <a:ea typeface="+mn-ea"/>
                <a:cs typeface="+mn-ea"/>
                <a:sym typeface="+mn-lt"/>
              </a:rPr>
              <a:t>文案化</a:t>
            </a:r>
          </a:p>
        </p:txBody>
      </p:sp>
      <p:sp>
        <p:nvSpPr>
          <p:cNvPr id="127" name="TextBox 30"/>
          <p:cNvSpPr txBox="1"/>
          <p:nvPr/>
        </p:nvSpPr>
        <p:spPr>
          <a:xfrm>
            <a:off x="2772594" y="3105914"/>
            <a:ext cx="1127814" cy="461665"/>
          </a:xfrm>
          <a:prstGeom prst="rect">
            <a:avLst/>
          </a:prstGeom>
          <a:noFill/>
        </p:spPr>
        <p:txBody>
          <a:bodyPr wrap="square" lIns="0" tIns="0" rIns="0" bIns="0" rtlCol="0">
            <a:spAutoFit/>
          </a:bodyPr>
          <a:lstStyle>
            <a:defPPr>
              <a:defRPr lang="zh-CN"/>
            </a:defPPr>
            <a:lvl1pPr algn="ctr">
              <a:defRPr b="1">
                <a:solidFill>
                  <a:srgbClr val="EF4136"/>
                </a:solidFill>
                <a:latin typeface="微软雅黑" panose="020B0503020204020204" pitchFamily="34" charset="-122"/>
                <a:ea typeface="微软雅黑" panose="020B0503020204020204" pitchFamily="34" charset="-122"/>
              </a:defRPr>
            </a:lvl1pPr>
          </a:lstStyle>
          <a:p>
            <a:r>
              <a:rPr lang="zh-CN" altLang="en-US" sz="1500" b="0" dirty="0">
                <a:solidFill>
                  <a:schemeClr val="tx1">
                    <a:lumMod val="75000"/>
                    <a:lumOff val="25000"/>
                  </a:schemeClr>
                </a:solidFill>
                <a:latin typeface="+mn-lt"/>
                <a:ea typeface="+mn-ea"/>
                <a:cs typeface="+mn-ea"/>
                <a:sym typeface="+mn-lt"/>
              </a:rPr>
              <a:t>形式多</a:t>
            </a:r>
            <a:endParaRPr lang="en-US" altLang="zh-CN" sz="1500" b="0" dirty="0">
              <a:solidFill>
                <a:schemeClr val="tx1">
                  <a:lumMod val="75000"/>
                  <a:lumOff val="25000"/>
                </a:schemeClr>
              </a:solidFill>
              <a:latin typeface="+mn-lt"/>
              <a:ea typeface="+mn-ea"/>
              <a:cs typeface="+mn-ea"/>
              <a:sym typeface="+mn-lt"/>
            </a:endParaRPr>
          </a:p>
          <a:p>
            <a:r>
              <a:rPr lang="zh-CN" altLang="en-US" sz="1500" b="0" dirty="0">
                <a:solidFill>
                  <a:schemeClr val="tx1">
                    <a:lumMod val="75000"/>
                    <a:lumOff val="25000"/>
                  </a:schemeClr>
                </a:solidFill>
                <a:latin typeface="+mn-lt"/>
                <a:ea typeface="+mn-ea"/>
                <a:cs typeface="+mn-ea"/>
                <a:sym typeface="+mn-lt"/>
              </a:rPr>
              <a:t>样化</a:t>
            </a:r>
          </a:p>
        </p:txBody>
      </p:sp>
      <p:sp>
        <p:nvSpPr>
          <p:cNvPr id="128" name="TextBox 30"/>
          <p:cNvSpPr txBox="1"/>
          <p:nvPr/>
        </p:nvSpPr>
        <p:spPr>
          <a:xfrm>
            <a:off x="4014209" y="3105914"/>
            <a:ext cx="1134649" cy="461665"/>
          </a:xfrm>
          <a:prstGeom prst="rect">
            <a:avLst/>
          </a:prstGeom>
          <a:noFill/>
        </p:spPr>
        <p:txBody>
          <a:bodyPr wrap="square" lIns="0" tIns="0" rIns="0" bIns="0" rtlCol="0">
            <a:spAutoFit/>
          </a:bodyPr>
          <a:lstStyle>
            <a:defPPr>
              <a:defRPr lang="zh-CN"/>
            </a:defPPr>
            <a:lvl1pPr algn="ctr">
              <a:defRPr b="1">
                <a:solidFill>
                  <a:srgbClr val="EF4136"/>
                </a:solidFill>
                <a:latin typeface="微软雅黑" panose="020B0503020204020204" pitchFamily="34" charset="-122"/>
                <a:ea typeface="微软雅黑" panose="020B0503020204020204" pitchFamily="34" charset="-122"/>
              </a:defRPr>
            </a:lvl1pPr>
          </a:lstStyle>
          <a:p>
            <a:r>
              <a:rPr lang="zh-CN" altLang="en-US" sz="1500" b="0" dirty="0">
                <a:solidFill>
                  <a:schemeClr val="tx1">
                    <a:lumMod val="75000"/>
                    <a:lumOff val="25000"/>
                  </a:schemeClr>
                </a:solidFill>
                <a:latin typeface="+mn-lt"/>
                <a:ea typeface="+mn-ea"/>
                <a:cs typeface="+mn-ea"/>
                <a:sym typeface="+mn-lt"/>
              </a:rPr>
              <a:t>活动效</a:t>
            </a:r>
            <a:endParaRPr lang="en-US" altLang="zh-CN" sz="1500" b="0" dirty="0">
              <a:solidFill>
                <a:schemeClr val="tx1">
                  <a:lumMod val="75000"/>
                  <a:lumOff val="25000"/>
                </a:schemeClr>
              </a:solidFill>
              <a:latin typeface="+mn-lt"/>
              <a:ea typeface="+mn-ea"/>
              <a:cs typeface="+mn-ea"/>
              <a:sym typeface="+mn-lt"/>
            </a:endParaRPr>
          </a:p>
          <a:p>
            <a:r>
              <a:rPr lang="zh-CN" altLang="en-US" sz="1500" b="0" dirty="0">
                <a:solidFill>
                  <a:schemeClr val="tx1">
                    <a:lumMod val="75000"/>
                    <a:lumOff val="25000"/>
                  </a:schemeClr>
                </a:solidFill>
                <a:latin typeface="+mn-lt"/>
                <a:ea typeface="+mn-ea"/>
                <a:cs typeface="+mn-ea"/>
                <a:sym typeface="+mn-lt"/>
              </a:rPr>
              <a:t>果评估</a:t>
            </a:r>
          </a:p>
        </p:txBody>
      </p:sp>
      <p:sp>
        <p:nvSpPr>
          <p:cNvPr id="129" name="TextBox 30"/>
          <p:cNvSpPr txBox="1"/>
          <p:nvPr/>
        </p:nvSpPr>
        <p:spPr>
          <a:xfrm>
            <a:off x="5292874" y="3105914"/>
            <a:ext cx="1248012" cy="461665"/>
          </a:xfrm>
          <a:prstGeom prst="rect">
            <a:avLst/>
          </a:prstGeom>
          <a:noFill/>
        </p:spPr>
        <p:txBody>
          <a:bodyPr wrap="square" lIns="0" tIns="0" rIns="0" bIns="0" rtlCol="0">
            <a:spAutoFit/>
          </a:bodyPr>
          <a:lstStyle>
            <a:defPPr>
              <a:defRPr lang="zh-CN"/>
            </a:defPPr>
            <a:lvl1pPr algn="ctr">
              <a:defRPr b="1">
                <a:solidFill>
                  <a:srgbClr val="EF4136"/>
                </a:solidFill>
                <a:latin typeface="微软雅黑" panose="020B0503020204020204" pitchFamily="34" charset="-122"/>
                <a:ea typeface="微软雅黑" panose="020B0503020204020204" pitchFamily="34" charset="-122"/>
              </a:defRPr>
            </a:lvl1pPr>
          </a:lstStyle>
          <a:p>
            <a:r>
              <a:rPr lang="zh-CN" altLang="en-US" sz="1500" b="0" dirty="0">
                <a:solidFill>
                  <a:schemeClr val="tx1">
                    <a:lumMod val="75000"/>
                    <a:lumOff val="25000"/>
                  </a:schemeClr>
                </a:solidFill>
                <a:latin typeface="+mn-lt"/>
                <a:ea typeface="+mn-ea"/>
                <a:cs typeface="+mn-ea"/>
                <a:sym typeface="+mn-lt"/>
              </a:rPr>
              <a:t>注重前</a:t>
            </a:r>
            <a:endParaRPr lang="en-US" altLang="zh-CN" sz="1500" b="0" dirty="0">
              <a:solidFill>
                <a:schemeClr val="tx1">
                  <a:lumMod val="75000"/>
                  <a:lumOff val="25000"/>
                </a:schemeClr>
              </a:solidFill>
              <a:latin typeface="+mn-lt"/>
              <a:ea typeface="+mn-ea"/>
              <a:cs typeface="+mn-ea"/>
              <a:sym typeface="+mn-lt"/>
            </a:endParaRPr>
          </a:p>
          <a:p>
            <a:r>
              <a:rPr lang="zh-CN" altLang="en-US" sz="1500" b="0" dirty="0">
                <a:solidFill>
                  <a:schemeClr val="tx1">
                    <a:lumMod val="75000"/>
                    <a:lumOff val="25000"/>
                  </a:schemeClr>
                </a:solidFill>
                <a:latin typeface="+mn-lt"/>
                <a:ea typeface="+mn-ea"/>
                <a:cs typeface="+mn-ea"/>
                <a:sym typeface="+mn-lt"/>
              </a:rPr>
              <a:t>期培训</a:t>
            </a:r>
          </a:p>
        </p:txBody>
      </p:sp>
      <p:sp>
        <p:nvSpPr>
          <p:cNvPr id="130" name="TextBox 30"/>
          <p:cNvSpPr txBox="1"/>
          <p:nvPr/>
        </p:nvSpPr>
        <p:spPr>
          <a:xfrm>
            <a:off x="6654687" y="3105914"/>
            <a:ext cx="1110335" cy="461665"/>
          </a:xfrm>
          <a:prstGeom prst="rect">
            <a:avLst/>
          </a:prstGeom>
          <a:noFill/>
        </p:spPr>
        <p:txBody>
          <a:bodyPr wrap="square" lIns="0" tIns="0" rIns="0" bIns="0" rtlCol="0">
            <a:spAutoFit/>
          </a:bodyPr>
          <a:lstStyle>
            <a:defPPr>
              <a:defRPr lang="zh-CN"/>
            </a:defPPr>
            <a:lvl1pPr algn="ctr">
              <a:defRPr b="1">
                <a:solidFill>
                  <a:srgbClr val="EF4136"/>
                </a:solidFill>
                <a:latin typeface="微软雅黑" panose="020B0503020204020204" pitchFamily="34" charset="-122"/>
                <a:ea typeface="微软雅黑" panose="020B0503020204020204" pitchFamily="34" charset="-122"/>
              </a:defRPr>
            </a:lvl1pPr>
          </a:lstStyle>
          <a:p>
            <a:r>
              <a:rPr lang="zh-CN" altLang="en-US" sz="1500" b="0" dirty="0">
                <a:solidFill>
                  <a:schemeClr val="tx1">
                    <a:lumMod val="75000"/>
                    <a:lumOff val="25000"/>
                  </a:schemeClr>
                </a:solidFill>
                <a:latin typeface="+mn-lt"/>
                <a:ea typeface="+mn-ea"/>
                <a:cs typeface="+mn-ea"/>
                <a:sym typeface="+mn-lt"/>
              </a:rPr>
              <a:t>活动的</a:t>
            </a:r>
            <a:endParaRPr lang="en-US" altLang="zh-CN" sz="1500" b="0" dirty="0">
              <a:solidFill>
                <a:schemeClr val="tx1">
                  <a:lumMod val="75000"/>
                  <a:lumOff val="25000"/>
                </a:schemeClr>
              </a:solidFill>
              <a:latin typeface="+mn-lt"/>
              <a:ea typeface="+mn-ea"/>
              <a:cs typeface="+mn-ea"/>
              <a:sym typeface="+mn-lt"/>
            </a:endParaRPr>
          </a:p>
          <a:p>
            <a:r>
              <a:rPr lang="zh-CN" altLang="en-US" sz="1500" b="0" dirty="0">
                <a:solidFill>
                  <a:schemeClr val="tx1">
                    <a:lumMod val="75000"/>
                    <a:lumOff val="25000"/>
                  </a:schemeClr>
                </a:solidFill>
                <a:latin typeface="+mn-lt"/>
                <a:ea typeface="+mn-ea"/>
                <a:cs typeface="+mn-ea"/>
                <a:sym typeface="+mn-lt"/>
              </a:rPr>
              <a:t>完整记录</a:t>
            </a:r>
          </a:p>
        </p:txBody>
      </p:sp>
      <p:sp>
        <p:nvSpPr>
          <p:cNvPr id="131" name="矩形 27"/>
          <p:cNvSpPr>
            <a:spLocks noChangeArrowheads="1"/>
          </p:cNvSpPr>
          <p:nvPr/>
        </p:nvSpPr>
        <p:spPr bwMode="auto">
          <a:xfrm>
            <a:off x="1394568" y="3639587"/>
            <a:ext cx="1130774" cy="877173"/>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
        <p:nvSpPr>
          <p:cNvPr id="132" name="矩形 27"/>
          <p:cNvSpPr>
            <a:spLocks noChangeArrowheads="1"/>
          </p:cNvSpPr>
          <p:nvPr/>
        </p:nvSpPr>
        <p:spPr bwMode="auto">
          <a:xfrm>
            <a:off x="2756643" y="3639587"/>
            <a:ext cx="1130774" cy="877173"/>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
        <p:nvSpPr>
          <p:cNvPr id="133" name="矩形 27"/>
          <p:cNvSpPr>
            <a:spLocks noChangeArrowheads="1"/>
          </p:cNvSpPr>
          <p:nvPr/>
        </p:nvSpPr>
        <p:spPr bwMode="auto">
          <a:xfrm>
            <a:off x="4027959" y="3639587"/>
            <a:ext cx="1130774" cy="877173"/>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
        <p:nvSpPr>
          <p:cNvPr id="134" name="矩形 27"/>
          <p:cNvSpPr>
            <a:spLocks noChangeArrowheads="1"/>
          </p:cNvSpPr>
          <p:nvPr/>
        </p:nvSpPr>
        <p:spPr bwMode="auto">
          <a:xfrm>
            <a:off x="5346227" y="3639587"/>
            <a:ext cx="1130774" cy="877173"/>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
        <p:nvSpPr>
          <p:cNvPr id="135" name="矩形 27"/>
          <p:cNvSpPr>
            <a:spLocks noChangeArrowheads="1"/>
          </p:cNvSpPr>
          <p:nvPr/>
        </p:nvSpPr>
        <p:spPr bwMode="auto">
          <a:xfrm>
            <a:off x="6651152" y="3639587"/>
            <a:ext cx="1130774" cy="877173"/>
          </a:xfrm>
          <a:prstGeom prst="rect">
            <a:avLst/>
          </a:prstGeom>
          <a:noFill/>
          <a:ln w="9525">
            <a:noFill/>
            <a:miter lim="800000"/>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anim calcmode="lin" valueType="num">
                                      <p:cBhvr>
                                        <p:cTn id="13" dur="1000" fill="hold"/>
                                        <p:tgtEl>
                                          <p:spTgt spid="83"/>
                                        </p:tgtEl>
                                        <p:attrNameLst>
                                          <p:attrName>ppt_x</p:attrName>
                                        </p:attrNameLst>
                                      </p:cBhvr>
                                      <p:tavLst>
                                        <p:tav tm="0">
                                          <p:val>
                                            <p:strVal val="#ppt_x"/>
                                          </p:val>
                                        </p:tav>
                                        <p:tav tm="100000">
                                          <p:val>
                                            <p:strVal val="#ppt_x"/>
                                          </p:val>
                                        </p:tav>
                                      </p:tavLst>
                                    </p:anim>
                                    <p:anim calcmode="lin" valueType="num">
                                      <p:cBhvr>
                                        <p:cTn id="14" dur="1000" fill="hold"/>
                                        <p:tgtEl>
                                          <p:spTgt spid="8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1000" fill="hold"/>
                                        <p:tgtEl>
                                          <p:spTgt spid="1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1000"/>
                                        <p:tgtEl>
                                          <p:spTgt spid="89"/>
                                        </p:tgtEl>
                                      </p:cBhvr>
                                    </p:animEffect>
                                    <p:anim calcmode="lin" valueType="num">
                                      <p:cBhvr>
                                        <p:cTn id="28" dur="1000" fill="hold"/>
                                        <p:tgtEl>
                                          <p:spTgt spid="89"/>
                                        </p:tgtEl>
                                        <p:attrNameLst>
                                          <p:attrName>ppt_x</p:attrName>
                                        </p:attrNameLst>
                                      </p:cBhvr>
                                      <p:tavLst>
                                        <p:tav tm="0">
                                          <p:val>
                                            <p:strVal val="#ppt_x"/>
                                          </p:val>
                                        </p:tav>
                                        <p:tav tm="100000">
                                          <p:val>
                                            <p:strVal val="#ppt_x"/>
                                          </p:val>
                                        </p:tav>
                                      </p:tavLst>
                                    </p:anim>
                                    <p:anim calcmode="lin" valueType="num">
                                      <p:cBhvr>
                                        <p:cTn id="29" dur="1000" fill="hold"/>
                                        <p:tgtEl>
                                          <p:spTgt spid="8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1000" fill="hold"/>
                                        <p:tgtEl>
                                          <p:spTgt spid="9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1000"/>
                                        <p:tgtEl>
                                          <p:spTgt spid="98"/>
                                        </p:tgtEl>
                                      </p:cBhvr>
                                    </p:animEffect>
                                    <p:anim calcmode="lin" valueType="num">
                                      <p:cBhvr>
                                        <p:cTn id="43" dur="1000" fill="hold"/>
                                        <p:tgtEl>
                                          <p:spTgt spid="98"/>
                                        </p:tgtEl>
                                        <p:attrNameLst>
                                          <p:attrName>ppt_x</p:attrName>
                                        </p:attrNameLst>
                                      </p:cBhvr>
                                      <p:tavLst>
                                        <p:tav tm="0">
                                          <p:val>
                                            <p:strVal val="#ppt_x"/>
                                          </p:val>
                                        </p:tav>
                                        <p:tav tm="100000">
                                          <p:val>
                                            <p:strVal val="#ppt_x"/>
                                          </p:val>
                                        </p:tav>
                                      </p:tavLst>
                                    </p:anim>
                                    <p:anim calcmode="lin" valueType="num">
                                      <p:cBhvr>
                                        <p:cTn id="44" dur="1000" fill="hold"/>
                                        <p:tgtEl>
                                          <p:spTgt spid="9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anim calcmode="lin" valueType="num">
                                      <p:cBhvr>
                                        <p:cTn id="48" dur="1000" fill="hold"/>
                                        <p:tgtEl>
                                          <p:spTgt spid="113"/>
                                        </p:tgtEl>
                                        <p:attrNameLst>
                                          <p:attrName>ppt_x</p:attrName>
                                        </p:attrNameLst>
                                      </p:cBhvr>
                                      <p:tavLst>
                                        <p:tav tm="0">
                                          <p:val>
                                            <p:strVal val="#ppt_x"/>
                                          </p:val>
                                        </p:tav>
                                        <p:tav tm="100000">
                                          <p:val>
                                            <p:strVal val="#ppt_x"/>
                                          </p:val>
                                        </p:tav>
                                      </p:tavLst>
                                    </p:anim>
                                    <p:anim calcmode="lin" valueType="num">
                                      <p:cBhvr>
                                        <p:cTn id="49" dur="1000" fill="hold"/>
                                        <p:tgtEl>
                                          <p:spTgt spid="11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8"/>
                                        </p:tgtEl>
                                        <p:attrNameLst>
                                          <p:attrName>style.visibility</p:attrName>
                                        </p:attrNameLst>
                                      </p:cBhvr>
                                      <p:to>
                                        <p:strVal val="visible"/>
                                      </p:to>
                                    </p:set>
                                    <p:animEffect transition="in" filter="fade">
                                      <p:cBhvr>
                                        <p:cTn id="57" dur="1000"/>
                                        <p:tgtEl>
                                          <p:spTgt spid="118"/>
                                        </p:tgtEl>
                                      </p:cBhvr>
                                    </p:animEffect>
                                    <p:anim calcmode="lin" valueType="num">
                                      <p:cBhvr>
                                        <p:cTn id="58" dur="1000" fill="hold"/>
                                        <p:tgtEl>
                                          <p:spTgt spid="118"/>
                                        </p:tgtEl>
                                        <p:attrNameLst>
                                          <p:attrName>ppt_x</p:attrName>
                                        </p:attrNameLst>
                                      </p:cBhvr>
                                      <p:tavLst>
                                        <p:tav tm="0">
                                          <p:val>
                                            <p:strVal val="#ppt_x"/>
                                          </p:val>
                                        </p:tav>
                                        <p:tav tm="100000">
                                          <p:val>
                                            <p:strVal val="#ppt_x"/>
                                          </p:val>
                                        </p:tav>
                                      </p:tavLst>
                                    </p:anim>
                                    <p:anim calcmode="lin" valueType="num">
                                      <p:cBhvr>
                                        <p:cTn id="59" dur="1000" fill="hold"/>
                                        <p:tgtEl>
                                          <p:spTgt spid="11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19"/>
                                        </p:tgtEl>
                                        <p:attrNameLst>
                                          <p:attrName>style.visibility</p:attrName>
                                        </p:attrNameLst>
                                      </p:cBhvr>
                                      <p:to>
                                        <p:strVal val="visible"/>
                                      </p:to>
                                    </p:set>
                                    <p:animEffect transition="in" filter="fade">
                                      <p:cBhvr>
                                        <p:cTn id="62" dur="1000"/>
                                        <p:tgtEl>
                                          <p:spTgt spid="119"/>
                                        </p:tgtEl>
                                      </p:cBhvr>
                                    </p:animEffect>
                                    <p:anim calcmode="lin" valueType="num">
                                      <p:cBhvr>
                                        <p:cTn id="63" dur="1000" fill="hold"/>
                                        <p:tgtEl>
                                          <p:spTgt spid="119"/>
                                        </p:tgtEl>
                                        <p:attrNameLst>
                                          <p:attrName>ppt_x</p:attrName>
                                        </p:attrNameLst>
                                      </p:cBhvr>
                                      <p:tavLst>
                                        <p:tav tm="0">
                                          <p:val>
                                            <p:strVal val="#ppt_x"/>
                                          </p:val>
                                        </p:tav>
                                        <p:tav tm="100000">
                                          <p:val>
                                            <p:strVal val="#ppt_x"/>
                                          </p:val>
                                        </p:tav>
                                      </p:tavLst>
                                    </p:anim>
                                    <p:anim calcmode="lin" valueType="num">
                                      <p:cBhvr>
                                        <p:cTn id="64" dur="1000" fill="hold"/>
                                        <p:tgtEl>
                                          <p:spTgt spid="11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fade">
                                      <p:cBhvr>
                                        <p:cTn id="67" dur="1000"/>
                                        <p:tgtEl>
                                          <p:spTgt spid="120"/>
                                        </p:tgtEl>
                                      </p:cBhvr>
                                    </p:animEffect>
                                    <p:anim calcmode="lin" valueType="num">
                                      <p:cBhvr>
                                        <p:cTn id="68" dur="1000" fill="hold"/>
                                        <p:tgtEl>
                                          <p:spTgt spid="120"/>
                                        </p:tgtEl>
                                        <p:attrNameLst>
                                          <p:attrName>ppt_x</p:attrName>
                                        </p:attrNameLst>
                                      </p:cBhvr>
                                      <p:tavLst>
                                        <p:tav tm="0">
                                          <p:val>
                                            <p:strVal val="#ppt_x"/>
                                          </p:val>
                                        </p:tav>
                                        <p:tav tm="100000">
                                          <p:val>
                                            <p:strVal val="#ppt_x"/>
                                          </p:val>
                                        </p:tav>
                                      </p:tavLst>
                                    </p:anim>
                                    <p:anim calcmode="lin" valueType="num">
                                      <p:cBhvr>
                                        <p:cTn id="69" dur="1000" fill="hold"/>
                                        <p:tgtEl>
                                          <p:spTgt spid="120"/>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2" presetClass="entr" presetSubtype="0" fill="hold" grpId="0" nodeType="afterEffect">
                                  <p:stCondLst>
                                    <p:cond delay="0"/>
                                  </p:stCondLst>
                                  <p:childTnLst>
                                    <p:set>
                                      <p:cBhvr>
                                        <p:cTn id="72" dur="1" fill="hold">
                                          <p:stCondLst>
                                            <p:cond delay="0"/>
                                          </p:stCondLst>
                                        </p:cTn>
                                        <p:tgtEl>
                                          <p:spTgt spid="126"/>
                                        </p:tgtEl>
                                        <p:attrNameLst>
                                          <p:attrName>style.visibility</p:attrName>
                                        </p:attrNameLst>
                                      </p:cBhvr>
                                      <p:to>
                                        <p:strVal val="visible"/>
                                      </p:to>
                                    </p:set>
                                    <p:animEffect transition="in" filter="fade">
                                      <p:cBhvr>
                                        <p:cTn id="73" dur="1000"/>
                                        <p:tgtEl>
                                          <p:spTgt spid="126"/>
                                        </p:tgtEl>
                                      </p:cBhvr>
                                    </p:animEffect>
                                    <p:anim calcmode="lin" valueType="num">
                                      <p:cBhvr>
                                        <p:cTn id="74" dur="1000" fill="hold"/>
                                        <p:tgtEl>
                                          <p:spTgt spid="126"/>
                                        </p:tgtEl>
                                        <p:attrNameLst>
                                          <p:attrName>ppt_x</p:attrName>
                                        </p:attrNameLst>
                                      </p:cBhvr>
                                      <p:tavLst>
                                        <p:tav tm="0">
                                          <p:val>
                                            <p:strVal val="#ppt_x"/>
                                          </p:val>
                                        </p:tav>
                                        <p:tav tm="100000">
                                          <p:val>
                                            <p:strVal val="#ppt_x"/>
                                          </p:val>
                                        </p:tav>
                                      </p:tavLst>
                                    </p:anim>
                                    <p:anim calcmode="lin" valueType="num">
                                      <p:cBhvr>
                                        <p:cTn id="75" dur="1000" fill="hold"/>
                                        <p:tgtEl>
                                          <p:spTgt spid="12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fade">
                                      <p:cBhvr>
                                        <p:cTn id="78" dur="1000"/>
                                        <p:tgtEl>
                                          <p:spTgt spid="127"/>
                                        </p:tgtEl>
                                      </p:cBhvr>
                                    </p:animEffect>
                                    <p:anim calcmode="lin" valueType="num">
                                      <p:cBhvr>
                                        <p:cTn id="79" dur="1000" fill="hold"/>
                                        <p:tgtEl>
                                          <p:spTgt spid="127"/>
                                        </p:tgtEl>
                                        <p:attrNameLst>
                                          <p:attrName>ppt_x</p:attrName>
                                        </p:attrNameLst>
                                      </p:cBhvr>
                                      <p:tavLst>
                                        <p:tav tm="0">
                                          <p:val>
                                            <p:strVal val="#ppt_x"/>
                                          </p:val>
                                        </p:tav>
                                        <p:tav tm="100000">
                                          <p:val>
                                            <p:strVal val="#ppt_x"/>
                                          </p:val>
                                        </p:tav>
                                      </p:tavLst>
                                    </p:anim>
                                    <p:anim calcmode="lin" valueType="num">
                                      <p:cBhvr>
                                        <p:cTn id="80" dur="1000" fill="hold"/>
                                        <p:tgtEl>
                                          <p:spTgt spid="12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fade">
                                      <p:cBhvr>
                                        <p:cTn id="83" dur="1000"/>
                                        <p:tgtEl>
                                          <p:spTgt spid="128"/>
                                        </p:tgtEl>
                                      </p:cBhvr>
                                    </p:animEffect>
                                    <p:anim calcmode="lin" valueType="num">
                                      <p:cBhvr>
                                        <p:cTn id="84" dur="1000" fill="hold"/>
                                        <p:tgtEl>
                                          <p:spTgt spid="128"/>
                                        </p:tgtEl>
                                        <p:attrNameLst>
                                          <p:attrName>ppt_x</p:attrName>
                                        </p:attrNameLst>
                                      </p:cBhvr>
                                      <p:tavLst>
                                        <p:tav tm="0">
                                          <p:val>
                                            <p:strVal val="#ppt_x"/>
                                          </p:val>
                                        </p:tav>
                                        <p:tav tm="100000">
                                          <p:val>
                                            <p:strVal val="#ppt_x"/>
                                          </p:val>
                                        </p:tav>
                                      </p:tavLst>
                                    </p:anim>
                                    <p:anim calcmode="lin" valueType="num">
                                      <p:cBhvr>
                                        <p:cTn id="85" dur="1000" fill="hold"/>
                                        <p:tgtEl>
                                          <p:spTgt spid="1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fade">
                                      <p:cBhvr>
                                        <p:cTn id="88" dur="1000"/>
                                        <p:tgtEl>
                                          <p:spTgt spid="129"/>
                                        </p:tgtEl>
                                      </p:cBhvr>
                                    </p:animEffect>
                                    <p:anim calcmode="lin" valueType="num">
                                      <p:cBhvr>
                                        <p:cTn id="89" dur="1000" fill="hold"/>
                                        <p:tgtEl>
                                          <p:spTgt spid="129"/>
                                        </p:tgtEl>
                                        <p:attrNameLst>
                                          <p:attrName>ppt_x</p:attrName>
                                        </p:attrNameLst>
                                      </p:cBhvr>
                                      <p:tavLst>
                                        <p:tav tm="0">
                                          <p:val>
                                            <p:strVal val="#ppt_x"/>
                                          </p:val>
                                        </p:tav>
                                        <p:tav tm="100000">
                                          <p:val>
                                            <p:strVal val="#ppt_x"/>
                                          </p:val>
                                        </p:tav>
                                      </p:tavLst>
                                    </p:anim>
                                    <p:anim calcmode="lin" valueType="num">
                                      <p:cBhvr>
                                        <p:cTn id="90" dur="1000" fill="hold"/>
                                        <p:tgtEl>
                                          <p:spTgt spid="12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30"/>
                                        </p:tgtEl>
                                        <p:attrNameLst>
                                          <p:attrName>style.visibility</p:attrName>
                                        </p:attrNameLst>
                                      </p:cBhvr>
                                      <p:to>
                                        <p:strVal val="visible"/>
                                      </p:to>
                                    </p:set>
                                    <p:animEffect transition="in" filter="fade">
                                      <p:cBhvr>
                                        <p:cTn id="93" dur="1000"/>
                                        <p:tgtEl>
                                          <p:spTgt spid="130"/>
                                        </p:tgtEl>
                                      </p:cBhvr>
                                    </p:animEffect>
                                    <p:anim calcmode="lin" valueType="num">
                                      <p:cBhvr>
                                        <p:cTn id="94" dur="1000" fill="hold"/>
                                        <p:tgtEl>
                                          <p:spTgt spid="130"/>
                                        </p:tgtEl>
                                        <p:attrNameLst>
                                          <p:attrName>ppt_x</p:attrName>
                                        </p:attrNameLst>
                                      </p:cBhvr>
                                      <p:tavLst>
                                        <p:tav tm="0">
                                          <p:val>
                                            <p:strVal val="#ppt_x"/>
                                          </p:val>
                                        </p:tav>
                                        <p:tav tm="100000">
                                          <p:val>
                                            <p:strVal val="#ppt_x"/>
                                          </p:val>
                                        </p:tav>
                                      </p:tavLst>
                                    </p:anim>
                                    <p:anim calcmode="lin" valueType="num">
                                      <p:cBhvr>
                                        <p:cTn id="95" dur="1000" fill="hold"/>
                                        <p:tgtEl>
                                          <p:spTgt spid="130"/>
                                        </p:tgtEl>
                                        <p:attrNameLst>
                                          <p:attrName>ppt_y</p:attrName>
                                        </p:attrNameLst>
                                      </p:cBhvr>
                                      <p:tavLst>
                                        <p:tav tm="0">
                                          <p:val>
                                            <p:strVal val="#ppt_y+.1"/>
                                          </p:val>
                                        </p:tav>
                                        <p:tav tm="100000">
                                          <p:val>
                                            <p:strVal val="#ppt_y"/>
                                          </p:val>
                                        </p:tav>
                                      </p:tavLst>
                                    </p:anim>
                                  </p:childTnLst>
                                </p:cTn>
                              </p:par>
                            </p:childTnLst>
                          </p:cTn>
                        </p:par>
                        <p:par>
                          <p:cTn id="96" fill="hold">
                            <p:stCondLst>
                              <p:cond delay="2000"/>
                            </p:stCondLst>
                            <p:childTnLst>
                              <p:par>
                                <p:cTn id="97" presetID="21" presetClass="entr" presetSubtype="1" fill="hold" grpId="0" nodeType="after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heel(1)">
                                      <p:cBhvr>
                                        <p:cTn id="99" dur="500"/>
                                        <p:tgtEl>
                                          <p:spTgt spid="131"/>
                                        </p:tgtEl>
                                      </p:cBhvr>
                                    </p:animEffect>
                                  </p:childTnLst>
                                </p:cTn>
                              </p:par>
                              <p:par>
                                <p:cTn id="100" presetID="21" presetClass="entr" presetSubtype="1" fill="hold" grpId="0" nodeType="withEffect">
                                  <p:stCondLst>
                                    <p:cond delay="0"/>
                                  </p:stCondLst>
                                  <p:childTnLst>
                                    <p:set>
                                      <p:cBhvr>
                                        <p:cTn id="101" dur="1" fill="hold">
                                          <p:stCondLst>
                                            <p:cond delay="0"/>
                                          </p:stCondLst>
                                        </p:cTn>
                                        <p:tgtEl>
                                          <p:spTgt spid="132"/>
                                        </p:tgtEl>
                                        <p:attrNameLst>
                                          <p:attrName>style.visibility</p:attrName>
                                        </p:attrNameLst>
                                      </p:cBhvr>
                                      <p:to>
                                        <p:strVal val="visible"/>
                                      </p:to>
                                    </p:set>
                                    <p:animEffect transition="in" filter="wheel(1)">
                                      <p:cBhvr>
                                        <p:cTn id="102" dur="500"/>
                                        <p:tgtEl>
                                          <p:spTgt spid="132"/>
                                        </p:tgtEl>
                                      </p:cBhvr>
                                    </p:animEffect>
                                  </p:childTnLst>
                                </p:cTn>
                              </p:par>
                              <p:par>
                                <p:cTn id="103" presetID="21" presetClass="entr" presetSubtype="1" fill="hold" grpId="0" nodeType="withEffect">
                                  <p:stCondLst>
                                    <p:cond delay="0"/>
                                  </p:stCondLst>
                                  <p:childTnLst>
                                    <p:set>
                                      <p:cBhvr>
                                        <p:cTn id="104" dur="1" fill="hold">
                                          <p:stCondLst>
                                            <p:cond delay="0"/>
                                          </p:stCondLst>
                                        </p:cTn>
                                        <p:tgtEl>
                                          <p:spTgt spid="133"/>
                                        </p:tgtEl>
                                        <p:attrNameLst>
                                          <p:attrName>style.visibility</p:attrName>
                                        </p:attrNameLst>
                                      </p:cBhvr>
                                      <p:to>
                                        <p:strVal val="visible"/>
                                      </p:to>
                                    </p:set>
                                    <p:animEffect transition="in" filter="wheel(1)">
                                      <p:cBhvr>
                                        <p:cTn id="105" dur="500"/>
                                        <p:tgtEl>
                                          <p:spTgt spid="133"/>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wheel(1)">
                                      <p:cBhvr>
                                        <p:cTn id="108" dur="500"/>
                                        <p:tgtEl>
                                          <p:spTgt spid="134"/>
                                        </p:tgtEl>
                                      </p:cBhvr>
                                    </p:animEffect>
                                  </p:childTnLst>
                                </p:cTn>
                              </p:par>
                              <p:par>
                                <p:cTn id="109" presetID="21" presetClass="entr" presetSubtype="1" fill="hold" grpId="0" nodeType="withEffect">
                                  <p:stCondLst>
                                    <p:cond delay="0"/>
                                  </p:stCondLst>
                                  <p:childTnLst>
                                    <p:set>
                                      <p:cBhvr>
                                        <p:cTn id="110" dur="1" fill="hold">
                                          <p:stCondLst>
                                            <p:cond delay="0"/>
                                          </p:stCondLst>
                                        </p:cTn>
                                        <p:tgtEl>
                                          <p:spTgt spid="135"/>
                                        </p:tgtEl>
                                        <p:attrNameLst>
                                          <p:attrName>style.visibility</p:attrName>
                                        </p:attrNameLst>
                                      </p:cBhvr>
                                      <p:to>
                                        <p:strVal val="visible"/>
                                      </p:to>
                                    </p:set>
                                    <p:animEffect transition="in" filter="wheel(1)">
                                      <p:cBhvr>
                                        <p:cTn id="11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8" grpId="0"/>
      <p:bldP spid="119" grpId="0"/>
      <p:bldP spid="120" grpId="0"/>
      <p:bldP spid="126" grpId="0"/>
      <p:bldP spid="127" grpId="0"/>
      <p:bldP spid="128" grpId="0"/>
      <p:bldP spid="129" grpId="0"/>
      <p:bldP spid="130" grpId="0"/>
      <p:bldP spid="131" grpId="0"/>
      <p:bldP spid="132" grpId="0"/>
      <p:bldP spid="133" grpId="0"/>
      <p:bldP spid="134" grpId="0"/>
      <p:bldP spid="1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837257" y="1010733"/>
            <a:ext cx="2981690" cy="2981690"/>
          </a:xfrm>
          <a:prstGeom prst="ellipse">
            <a:avLst/>
          </a:prstGeom>
          <a:blipFill dpi="0" rotWithShape="1">
            <a:blip r:embed="rId4" cstate="screen"/>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pic>
        <p:nvPicPr>
          <p:cNvPr id="44" name="图片 43"/>
          <p:cNvPicPr>
            <a:picLocks noChangeAspect="1"/>
          </p:cNvPicPr>
          <p:nvPr/>
        </p:nvPicPr>
        <p:blipFill>
          <a:blip r:embed="rId5" cstate="screen"/>
          <a:stretch>
            <a:fillRect/>
          </a:stretch>
        </p:blipFill>
        <p:spPr>
          <a:xfrm>
            <a:off x="6293618" y="0"/>
            <a:ext cx="2851970" cy="5145088"/>
          </a:xfrm>
          <a:prstGeom prst="rect">
            <a:avLst/>
          </a:prstGeom>
        </p:spPr>
      </p:pic>
      <p:sp>
        <p:nvSpPr>
          <p:cNvPr id="20" name="矩形 19"/>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05</a:t>
            </a:r>
            <a:endParaRPr lang="zh-CN" altLang="en-US" sz="8700" kern="0" dirty="0">
              <a:solidFill>
                <a:srgbClr val="C80A2A"/>
              </a:solidFill>
              <a:latin typeface="+mn-lt"/>
              <a:ea typeface="+mn-ea"/>
              <a:cs typeface="+mn-ea"/>
              <a:sym typeface="+mn-lt"/>
            </a:endParaRPr>
          </a:p>
        </p:txBody>
      </p:sp>
      <p:sp>
        <p:nvSpPr>
          <p:cNvPr id="21" name="矩形 20"/>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22" name="矩形 21"/>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添加您的标题</a:t>
            </a:r>
          </a:p>
        </p:txBody>
      </p:sp>
      <p:sp>
        <p:nvSpPr>
          <p:cNvPr id="23" name="文本框 9"/>
          <p:cNvSpPr txBox="1"/>
          <p:nvPr/>
        </p:nvSpPr>
        <p:spPr>
          <a:xfrm>
            <a:off x="4140746" y="2869534"/>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成本控制</a:t>
            </a:r>
          </a:p>
        </p:txBody>
      </p:sp>
      <p:sp>
        <p:nvSpPr>
          <p:cNvPr id="24" name="文本框 9"/>
          <p:cNvSpPr txBox="1"/>
          <p:nvPr/>
        </p:nvSpPr>
        <p:spPr>
          <a:xfrm>
            <a:off x="5384750" y="2874118"/>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资金分配</a:t>
            </a:r>
          </a:p>
        </p:txBody>
      </p:sp>
      <p:sp>
        <p:nvSpPr>
          <p:cNvPr id="25" name="文本框 9"/>
          <p:cNvSpPr txBox="1"/>
          <p:nvPr/>
        </p:nvSpPr>
        <p:spPr>
          <a:xfrm>
            <a:off x="4140746" y="3147563"/>
            <a:ext cx="1440410"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物料清单</a:t>
            </a:r>
          </a:p>
        </p:txBody>
      </p:sp>
      <p:sp>
        <p:nvSpPr>
          <p:cNvPr id="26" name="文本框 9"/>
          <p:cNvSpPr txBox="1"/>
          <p:nvPr/>
        </p:nvSpPr>
        <p:spPr>
          <a:xfrm>
            <a:off x="5384750" y="3147563"/>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其它成本</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grpId="0" nodeType="withEffect">
                                  <p:stCondLst>
                                    <p:cond delay="6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837257" y="1010733"/>
            <a:ext cx="2981690" cy="2981690"/>
          </a:xfrm>
          <a:prstGeom prst="ellipse">
            <a:avLst/>
          </a:prstGeom>
          <a:blipFill dpi="0" rotWithShape="1">
            <a:blip r:embed="rId4" cstate="screen"/>
            <a:srcRect/>
            <a:stretch>
              <a:fillRect r="-18344"/>
            </a:stretch>
          </a:blipFill>
          <a:ln w="9525"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44" name="图片 43"/>
          <p:cNvPicPr>
            <a:picLocks noChangeAspect="1"/>
          </p:cNvPicPr>
          <p:nvPr/>
        </p:nvPicPr>
        <p:blipFill>
          <a:blip r:embed="rId5" cstate="screen"/>
          <a:stretch>
            <a:fillRect/>
          </a:stretch>
        </p:blipFill>
        <p:spPr>
          <a:xfrm>
            <a:off x="6293618" y="0"/>
            <a:ext cx="2851970" cy="5145088"/>
          </a:xfrm>
          <a:prstGeom prst="rect">
            <a:avLst/>
          </a:prstGeom>
        </p:spPr>
      </p:pic>
      <p:sp>
        <p:nvSpPr>
          <p:cNvPr id="13" name="矩形 12"/>
          <p:cNvSpPr/>
          <p:nvPr/>
        </p:nvSpPr>
        <p:spPr>
          <a:xfrm>
            <a:off x="1956089" y="1748471"/>
            <a:ext cx="2019546" cy="143116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8700" kern="0" dirty="0">
                <a:solidFill>
                  <a:srgbClr val="C80A2A"/>
                </a:solidFill>
                <a:latin typeface="+mn-lt"/>
                <a:ea typeface="+mn-ea"/>
                <a:cs typeface="+mn-ea"/>
                <a:sym typeface="+mn-lt"/>
              </a:rPr>
              <a:t>01</a:t>
            </a:r>
            <a:endParaRPr lang="zh-CN" altLang="en-US" sz="8700" kern="0" dirty="0">
              <a:solidFill>
                <a:srgbClr val="C80A2A"/>
              </a:solidFill>
              <a:latin typeface="+mn-lt"/>
              <a:ea typeface="+mn-ea"/>
              <a:cs typeface="+mn-ea"/>
              <a:sym typeface="+mn-lt"/>
            </a:endParaRPr>
          </a:p>
        </p:txBody>
      </p:sp>
      <p:sp>
        <p:nvSpPr>
          <p:cNvPr id="14" name="矩形 13"/>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chemeClr val="tx1">
                    <a:lumMod val="75000"/>
                    <a:lumOff val="25000"/>
                  </a:schemeClr>
                </a:solidFill>
                <a:latin typeface="+mn-lt"/>
                <a:ea typeface="+mn-ea"/>
                <a:cs typeface="+mn-ea"/>
                <a:sym typeface="+mn-lt"/>
              </a:rPr>
              <a:t>PART</a:t>
            </a:r>
            <a:endParaRPr lang="zh-CN" altLang="en-US" sz="3000" b="1" dirty="0">
              <a:solidFill>
                <a:schemeClr val="tx1">
                  <a:lumMod val="75000"/>
                  <a:lumOff val="25000"/>
                </a:schemeClr>
              </a:solidFill>
              <a:latin typeface="+mn-lt"/>
              <a:ea typeface="+mn-ea"/>
              <a:cs typeface="+mn-ea"/>
              <a:sym typeface="+mn-lt"/>
            </a:endParaRPr>
          </a:p>
        </p:txBody>
      </p:sp>
      <p:sp>
        <p:nvSpPr>
          <p:cNvPr id="15" name="矩形 14"/>
          <p:cNvSpPr/>
          <p:nvPr/>
        </p:nvSpPr>
        <p:spPr>
          <a:xfrm>
            <a:off x="3996730" y="2068488"/>
            <a:ext cx="3858985"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4000" kern="0" dirty="0">
                <a:solidFill>
                  <a:srgbClr val="C80A2A"/>
                </a:solidFill>
                <a:latin typeface="+mn-lt"/>
                <a:ea typeface="+mn-ea"/>
                <a:cs typeface="+mn-ea"/>
                <a:sym typeface="+mn-lt"/>
              </a:rPr>
              <a:t>添加您的标题</a:t>
            </a:r>
          </a:p>
        </p:txBody>
      </p:sp>
      <p:sp>
        <p:nvSpPr>
          <p:cNvPr id="16" name="文本框 9"/>
          <p:cNvSpPr txBox="1"/>
          <p:nvPr/>
        </p:nvSpPr>
        <p:spPr>
          <a:xfrm>
            <a:off x="4095106" y="2883399"/>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副标题</a:t>
            </a:r>
          </a:p>
        </p:txBody>
      </p:sp>
      <p:sp>
        <p:nvSpPr>
          <p:cNvPr id="17" name="文本框 9"/>
          <p:cNvSpPr txBox="1"/>
          <p:nvPr/>
        </p:nvSpPr>
        <p:spPr>
          <a:xfrm>
            <a:off x="5125616" y="2887983"/>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副标题</a:t>
            </a:r>
          </a:p>
        </p:txBody>
      </p:sp>
      <p:sp>
        <p:nvSpPr>
          <p:cNvPr id="18" name="文本框 9"/>
          <p:cNvSpPr txBox="1"/>
          <p:nvPr/>
        </p:nvSpPr>
        <p:spPr>
          <a:xfrm>
            <a:off x="4095106" y="3161428"/>
            <a:ext cx="1440410"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副标题</a:t>
            </a:r>
          </a:p>
        </p:txBody>
      </p:sp>
      <p:sp>
        <p:nvSpPr>
          <p:cNvPr id="19" name="文本框 9"/>
          <p:cNvSpPr txBox="1"/>
          <p:nvPr/>
        </p:nvSpPr>
        <p:spPr>
          <a:xfrm>
            <a:off x="5125616" y="3161428"/>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副标题</a:t>
            </a:r>
          </a:p>
        </p:txBody>
      </p:sp>
      <p:sp>
        <p:nvSpPr>
          <p:cNvPr id="20" name="文本框 9"/>
          <p:cNvSpPr txBox="1"/>
          <p:nvPr/>
        </p:nvSpPr>
        <p:spPr>
          <a:xfrm>
            <a:off x="6327673" y="2887983"/>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副标题</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500"/>
                                        <p:tgtEl>
                                          <p:spTgt spid="1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57" name="矩形 56"/>
          <p:cNvSpPr/>
          <p:nvPr/>
        </p:nvSpPr>
        <p:spPr>
          <a:xfrm>
            <a:off x="1073581" y="1571412"/>
            <a:ext cx="808235" cy="507831"/>
          </a:xfrm>
          <a:prstGeom prst="rect">
            <a:avLst/>
          </a:prstGeom>
        </p:spPr>
        <p:txBody>
          <a:bodyPr wrap="none">
            <a:spAutoFit/>
          </a:bodyPr>
          <a:lstStyle/>
          <a:p>
            <a:pPr algn="ctr"/>
            <a:r>
              <a:rPr lang="en-US" altLang="zh-CN" sz="2700" i="1" dirty="0">
                <a:solidFill>
                  <a:schemeClr val="accent2"/>
                </a:solidFill>
                <a:latin typeface="+mn-lt"/>
                <a:ea typeface="+mn-ea"/>
                <a:cs typeface="+mn-ea"/>
                <a:sym typeface="+mn-lt"/>
              </a:rPr>
              <a:t>10</a:t>
            </a:r>
            <a:r>
              <a:rPr lang="en-US" altLang="zh-CN" sz="2100" i="1" dirty="0">
                <a:solidFill>
                  <a:schemeClr val="accent2"/>
                </a:solidFill>
                <a:latin typeface="+mn-lt"/>
                <a:ea typeface="+mn-ea"/>
                <a:cs typeface="+mn-ea"/>
                <a:sym typeface="+mn-lt"/>
              </a:rPr>
              <a:t>%</a:t>
            </a:r>
            <a:endParaRPr lang="zh-CN" altLang="en-US" sz="2100" i="1" dirty="0">
              <a:solidFill>
                <a:schemeClr val="accent2"/>
              </a:solidFill>
              <a:latin typeface="+mn-lt"/>
              <a:ea typeface="+mn-ea"/>
              <a:cs typeface="+mn-ea"/>
              <a:sym typeface="+mn-lt"/>
            </a:endParaRPr>
          </a:p>
        </p:txBody>
      </p:sp>
      <p:sp>
        <p:nvSpPr>
          <p:cNvPr id="58" name="矩形 57"/>
          <p:cNvSpPr/>
          <p:nvPr/>
        </p:nvSpPr>
        <p:spPr>
          <a:xfrm>
            <a:off x="2220157" y="2248922"/>
            <a:ext cx="894797" cy="600164"/>
          </a:xfrm>
          <a:prstGeom prst="rect">
            <a:avLst/>
          </a:prstGeom>
        </p:spPr>
        <p:txBody>
          <a:bodyPr wrap="none">
            <a:spAutoFit/>
          </a:bodyPr>
          <a:lstStyle/>
          <a:p>
            <a:pPr algn="ctr"/>
            <a:r>
              <a:rPr lang="en-US" altLang="zh-CN" sz="3300" i="1" dirty="0">
                <a:solidFill>
                  <a:schemeClr val="accent1"/>
                </a:solidFill>
                <a:latin typeface="+mn-lt"/>
                <a:ea typeface="+mn-ea"/>
                <a:cs typeface="+mn-ea"/>
                <a:sym typeface="+mn-lt"/>
              </a:rPr>
              <a:t>40</a:t>
            </a:r>
            <a:r>
              <a:rPr lang="en-US" altLang="zh-CN" sz="2100" i="1" dirty="0">
                <a:solidFill>
                  <a:schemeClr val="accent1"/>
                </a:solidFill>
                <a:latin typeface="+mn-lt"/>
                <a:ea typeface="+mn-ea"/>
                <a:cs typeface="+mn-ea"/>
                <a:sym typeface="+mn-lt"/>
              </a:rPr>
              <a:t>%</a:t>
            </a:r>
            <a:endParaRPr lang="zh-CN" altLang="en-US" sz="2100" i="1" dirty="0">
              <a:solidFill>
                <a:schemeClr val="accent1"/>
              </a:solidFill>
              <a:latin typeface="+mn-lt"/>
              <a:ea typeface="+mn-ea"/>
              <a:cs typeface="+mn-ea"/>
              <a:sym typeface="+mn-lt"/>
            </a:endParaRPr>
          </a:p>
        </p:txBody>
      </p:sp>
      <p:sp>
        <p:nvSpPr>
          <p:cNvPr id="59" name="矩形 58"/>
          <p:cNvSpPr/>
          <p:nvPr/>
        </p:nvSpPr>
        <p:spPr>
          <a:xfrm>
            <a:off x="3599186" y="1605530"/>
            <a:ext cx="721672" cy="415498"/>
          </a:xfrm>
          <a:prstGeom prst="rect">
            <a:avLst/>
          </a:prstGeom>
        </p:spPr>
        <p:txBody>
          <a:bodyPr wrap="none">
            <a:spAutoFit/>
          </a:bodyPr>
          <a:lstStyle/>
          <a:p>
            <a:pPr algn="ctr"/>
            <a:r>
              <a:rPr lang="en-US" altLang="zh-CN" sz="2100" i="1" dirty="0">
                <a:solidFill>
                  <a:schemeClr val="accent2"/>
                </a:solidFill>
                <a:latin typeface="+mn-lt"/>
                <a:ea typeface="+mn-ea"/>
                <a:cs typeface="+mn-ea"/>
                <a:sym typeface="+mn-lt"/>
              </a:rPr>
              <a:t>20%</a:t>
            </a:r>
            <a:endParaRPr lang="zh-CN" altLang="en-US" sz="2100" i="1" dirty="0">
              <a:solidFill>
                <a:schemeClr val="accent2"/>
              </a:solidFill>
              <a:latin typeface="+mn-lt"/>
              <a:ea typeface="+mn-ea"/>
              <a:cs typeface="+mn-ea"/>
              <a:sym typeface="+mn-lt"/>
            </a:endParaRPr>
          </a:p>
        </p:txBody>
      </p:sp>
      <p:sp>
        <p:nvSpPr>
          <p:cNvPr id="60" name="矩形 59"/>
          <p:cNvSpPr/>
          <p:nvPr/>
        </p:nvSpPr>
        <p:spPr>
          <a:xfrm>
            <a:off x="4699761" y="2358552"/>
            <a:ext cx="808235" cy="507831"/>
          </a:xfrm>
          <a:prstGeom prst="rect">
            <a:avLst/>
          </a:prstGeom>
        </p:spPr>
        <p:txBody>
          <a:bodyPr wrap="none">
            <a:spAutoFit/>
          </a:bodyPr>
          <a:lstStyle/>
          <a:p>
            <a:pPr algn="ctr"/>
            <a:r>
              <a:rPr lang="en-US" altLang="zh-CN" sz="2700" i="1" dirty="0">
                <a:solidFill>
                  <a:schemeClr val="accent2"/>
                </a:solidFill>
                <a:latin typeface="+mn-lt"/>
                <a:ea typeface="+mn-ea"/>
                <a:cs typeface="+mn-ea"/>
                <a:sym typeface="+mn-lt"/>
              </a:rPr>
              <a:t>30</a:t>
            </a:r>
            <a:r>
              <a:rPr lang="en-US" altLang="zh-CN" sz="2100" i="1" dirty="0">
                <a:solidFill>
                  <a:schemeClr val="accent2"/>
                </a:solidFill>
                <a:latin typeface="+mn-lt"/>
                <a:ea typeface="+mn-ea"/>
                <a:cs typeface="+mn-ea"/>
                <a:sym typeface="+mn-lt"/>
              </a:rPr>
              <a:t>%</a:t>
            </a:r>
            <a:endParaRPr lang="zh-CN" altLang="en-US" sz="2100" i="1" dirty="0">
              <a:solidFill>
                <a:schemeClr val="accent2"/>
              </a:solidFill>
              <a:latin typeface="+mn-lt"/>
              <a:ea typeface="+mn-ea"/>
              <a:cs typeface="+mn-ea"/>
              <a:sym typeface="+mn-lt"/>
            </a:endParaRPr>
          </a:p>
        </p:txBody>
      </p:sp>
      <p:grpSp>
        <p:nvGrpSpPr>
          <p:cNvPr id="61" name="组合 60"/>
          <p:cNvGrpSpPr/>
          <p:nvPr/>
        </p:nvGrpSpPr>
        <p:grpSpPr>
          <a:xfrm>
            <a:off x="977368" y="1276400"/>
            <a:ext cx="1000662" cy="1000663"/>
            <a:chOff x="1584246" y="1632925"/>
            <a:chExt cx="1988795" cy="1988795"/>
          </a:xfrm>
        </p:grpSpPr>
        <p:sp>
          <p:nvSpPr>
            <p:cNvPr id="71" name="KSO_Shape"/>
            <p:cNvSpPr/>
            <p:nvPr/>
          </p:nvSpPr>
          <p:spPr bwMode="auto">
            <a:xfrm>
              <a:off x="1584246" y="1632925"/>
              <a:ext cx="1988795" cy="1988795"/>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200">
                <a:latin typeface="+mn-lt"/>
                <a:ea typeface="+mn-ea"/>
                <a:cs typeface="+mn-ea"/>
                <a:sym typeface="+mn-lt"/>
              </a:endParaRPr>
            </a:p>
          </p:txBody>
        </p:sp>
        <p:sp>
          <p:nvSpPr>
            <p:cNvPr id="72" name="椭圆 71"/>
            <p:cNvSpPr/>
            <p:nvPr/>
          </p:nvSpPr>
          <p:spPr>
            <a:xfrm>
              <a:off x="1866127" y="1931346"/>
              <a:ext cx="1424381" cy="142438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grpSp>
        <p:nvGrpSpPr>
          <p:cNvPr id="62" name="组合 61"/>
          <p:cNvGrpSpPr/>
          <p:nvPr/>
        </p:nvGrpSpPr>
        <p:grpSpPr>
          <a:xfrm>
            <a:off x="1996546" y="1802658"/>
            <a:ext cx="1320895" cy="1320896"/>
            <a:chOff x="4024340" y="2408346"/>
            <a:chExt cx="2625251" cy="2625251"/>
          </a:xfrm>
        </p:grpSpPr>
        <p:sp>
          <p:nvSpPr>
            <p:cNvPr id="69" name="KSO_Shape"/>
            <p:cNvSpPr/>
            <p:nvPr/>
          </p:nvSpPr>
          <p:spPr bwMode="auto">
            <a:xfrm>
              <a:off x="4024340" y="2408346"/>
              <a:ext cx="2625251" cy="2625251"/>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chemeClr val="accent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200">
                <a:latin typeface="+mn-lt"/>
                <a:ea typeface="+mn-ea"/>
                <a:cs typeface="+mn-ea"/>
                <a:sym typeface="+mn-lt"/>
              </a:endParaRPr>
            </a:p>
          </p:txBody>
        </p:sp>
        <p:sp>
          <p:nvSpPr>
            <p:cNvPr id="70" name="椭圆 69"/>
            <p:cNvSpPr/>
            <p:nvPr/>
          </p:nvSpPr>
          <p:spPr>
            <a:xfrm>
              <a:off x="4410129" y="2813806"/>
              <a:ext cx="1812741" cy="181274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grpSp>
        <p:nvGrpSpPr>
          <p:cNvPr id="63" name="组合 62"/>
          <p:cNvGrpSpPr/>
          <p:nvPr/>
        </p:nvGrpSpPr>
        <p:grpSpPr>
          <a:xfrm>
            <a:off x="4573968" y="2006665"/>
            <a:ext cx="1059824" cy="1059824"/>
            <a:chOff x="8886167" y="2652226"/>
            <a:chExt cx="2106377" cy="2106377"/>
          </a:xfrm>
        </p:grpSpPr>
        <p:sp>
          <p:nvSpPr>
            <p:cNvPr id="67" name="KSO_Shape"/>
            <p:cNvSpPr/>
            <p:nvPr/>
          </p:nvSpPr>
          <p:spPr bwMode="auto">
            <a:xfrm>
              <a:off x="8886167" y="2652226"/>
              <a:ext cx="2106377" cy="210637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200">
                <a:latin typeface="+mn-lt"/>
                <a:ea typeface="+mn-ea"/>
                <a:cs typeface="+mn-ea"/>
                <a:sym typeface="+mn-lt"/>
              </a:endParaRPr>
            </a:p>
          </p:txBody>
        </p:sp>
        <p:sp>
          <p:nvSpPr>
            <p:cNvPr id="68" name="椭圆 67"/>
            <p:cNvSpPr/>
            <p:nvPr/>
          </p:nvSpPr>
          <p:spPr>
            <a:xfrm>
              <a:off x="9192344" y="2954937"/>
              <a:ext cx="1504396" cy="1504396"/>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grpSp>
        <p:nvGrpSpPr>
          <p:cNvPr id="64" name="组合 63"/>
          <p:cNvGrpSpPr/>
          <p:nvPr/>
        </p:nvGrpSpPr>
        <p:grpSpPr>
          <a:xfrm>
            <a:off x="3503337" y="1315118"/>
            <a:ext cx="899681" cy="899682"/>
            <a:chOff x="6888088" y="1628800"/>
            <a:chExt cx="1788097" cy="1788097"/>
          </a:xfrm>
        </p:grpSpPr>
        <p:sp>
          <p:nvSpPr>
            <p:cNvPr id="65" name="KSO_Shape"/>
            <p:cNvSpPr/>
            <p:nvPr/>
          </p:nvSpPr>
          <p:spPr bwMode="auto">
            <a:xfrm>
              <a:off x="6888088" y="1628800"/>
              <a:ext cx="1788097" cy="178809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200">
                <a:latin typeface="+mn-lt"/>
                <a:ea typeface="+mn-ea"/>
                <a:cs typeface="+mn-ea"/>
                <a:sym typeface="+mn-lt"/>
              </a:endParaRPr>
            </a:p>
          </p:txBody>
        </p:sp>
        <p:sp>
          <p:nvSpPr>
            <p:cNvPr id="66" name="椭圆 65"/>
            <p:cNvSpPr/>
            <p:nvPr/>
          </p:nvSpPr>
          <p:spPr>
            <a:xfrm>
              <a:off x="7149442" y="1902880"/>
              <a:ext cx="1266462" cy="1266462"/>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sp>
        <p:nvSpPr>
          <p:cNvPr id="2" name="矩形 1"/>
          <p:cNvSpPr/>
          <p:nvPr/>
        </p:nvSpPr>
        <p:spPr>
          <a:xfrm>
            <a:off x="6395991" y="1600869"/>
            <a:ext cx="1569660" cy="369332"/>
          </a:xfrm>
          <a:prstGeom prst="rect">
            <a:avLst/>
          </a:prstGeom>
        </p:spPr>
        <p:txBody>
          <a:bodyPr wrap="none">
            <a:spAutoFit/>
          </a:bodyPr>
          <a:lstStyle/>
          <a:p>
            <a:r>
              <a:rPr lang="zh-CN" altLang="en-US" dirty="0">
                <a:solidFill>
                  <a:srgbClr val="C80A2A"/>
                </a:solidFill>
                <a:latin typeface="+mn-lt"/>
                <a:ea typeface="+mn-ea"/>
                <a:cs typeface="+mn-ea"/>
                <a:sym typeface="+mn-lt"/>
              </a:rPr>
              <a:t>活动总费用：</a:t>
            </a:r>
            <a:endParaRPr lang="en-US" altLang="zh-CN" dirty="0">
              <a:solidFill>
                <a:srgbClr val="C80A2A"/>
              </a:solidFill>
              <a:latin typeface="+mn-lt"/>
              <a:ea typeface="+mn-ea"/>
              <a:cs typeface="+mn-ea"/>
              <a:sym typeface="+mn-lt"/>
            </a:endParaRPr>
          </a:p>
        </p:txBody>
      </p:sp>
      <p:sp>
        <p:nvSpPr>
          <p:cNvPr id="3" name="矩形 2"/>
          <p:cNvSpPr/>
          <p:nvPr/>
        </p:nvSpPr>
        <p:spPr>
          <a:xfrm>
            <a:off x="5831734" y="1878517"/>
            <a:ext cx="2698175" cy="769441"/>
          </a:xfrm>
          <a:prstGeom prst="rect">
            <a:avLst/>
          </a:prstGeom>
        </p:spPr>
        <p:txBody>
          <a:bodyPr wrap="none">
            <a:spAutoFit/>
          </a:bodyPr>
          <a:lstStyle/>
          <a:p>
            <a:r>
              <a:rPr lang="en-US" altLang="zh-CN" sz="4400" dirty="0">
                <a:solidFill>
                  <a:srgbClr val="C80A2A"/>
                </a:solidFill>
                <a:latin typeface="+mn-lt"/>
                <a:ea typeface="+mn-ea"/>
                <a:cs typeface="+mn-ea"/>
                <a:sym typeface="+mn-lt"/>
              </a:rPr>
              <a:t>36,00,00</a:t>
            </a:r>
            <a:r>
              <a:rPr lang="zh-CN" altLang="en-US" sz="2000" dirty="0">
                <a:solidFill>
                  <a:srgbClr val="C80A2A"/>
                </a:solidFill>
                <a:latin typeface="+mn-lt"/>
                <a:ea typeface="+mn-ea"/>
                <a:cs typeface="+mn-ea"/>
                <a:sym typeface="+mn-lt"/>
              </a:rPr>
              <a:t>元</a:t>
            </a:r>
            <a:endParaRPr lang="zh-CN" altLang="en-US" sz="2000" dirty="0">
              <a:latin typeface="+mn-lt"/>
              <a:ea typeface="+mn-ea"/>
              <a:cs typeface="+mn-ea"/>
              <a:sym typeface="+mn-lt"/>
            </a:endParaRPr>
          </a:p>
        </p:txBody>
      </p:sp>
      <p:sp>
        <p:nvSpPr>
          <p:cNvPr id="29" name="矩形 28"/>
          <p:cNvSpPr/>
          <p:nvPr/>
        </p:nvSpPr>
        <p:spPr>
          <a:xfrm>
            <a:off x="2193036" y="3161003"/>
            <a:ext cx="954107" cy="323165"/>
          </a:xfrm>
          <a:prstGeom prst="rect">
            <a:avLst/>
          </a:prstGeom>
        </p:spPr>
        <p:txBody>
          <a:bodyPr wrap="none">
            <a:spAutoFit/>
          </a:bodyPr>
          <a:lstStyle/>
          <a:p>
            <a:r>
              <a:rPr lang="zh-CN" altLang="en-US" sz="1500" dirty="0">
                <a:solidFill>
                  <a:schemeClr val="tx1">
                    <a:lumMod val="75000"/>
                    <a:lumOff val="25000"/>
                  </a:schemeClr>
                </a:solidFill>
                <a:latin typeface="+mn-lt"/>
                <a:ea typeface="+mn-ea"/>
                <a:cs typeface="+mn-ea"/>
                <a:sym typeface="+mn-lt"/>
              </a:rPr>
              <a:t>广告成本</a:t>
            </a:r>
            <a:endParaRPr lang="en-US" altLang="zh-CN" sz="1500" dirty="0">
              <a:solidFill>
                <a:schemeClr val="tx1">
                  <a:lumMod val="75000"/>
                  <a:lumOff val="25000"/>
                </a:schemeClr>
              </a:solidFill>
              <a:latin typeface="+mn-lt"/>
              <a:ea typeface="+mn-ea"/>
              <a:cs typeface="+mn-ea"/>
              <a:sym typeface="+mn-lt"/>
            </a:endParaRPr>
          </a:p>
        </p:txBody>
      </p:sp>
      <p:sp>
        <p:nvSpPr>
          <p:cNvPr id="30" name="矩形 29"/>
          <p:cNvSpPr/>
          <p:nvPr/>
        </p:nvSpPr>
        <p:spPr>
          <a:xfrm>
            <a:off x="4698807" y="3111575"/>
            <a:ext cx="954107" cy="323165"/>
          </a:xfrm>
          <a:prstGeom prst="rect">
            <a:avLst/>
          </a:prstGeom>
        </p:spPr>
        <p:txBody>
          <a:bodyPr wrap="none">
            <a:spAutoFit/>
          </a:bodyPr>
          <a:lstStyle/>
          <a:p>
            <a:r>
              <a:rPr lang="zh-CN" altLang="en-US" sz="1500" dirty="0">
                <a:solidFill>
                  <a:schemeClr val="tx1">
                    <a:lumMod val="75000"/>
                    <a:lumOff val="25000"/>
                  </a:schemeClr>
                </a:solidFill>
                <a:latin typeface="+mn-lt"/>
                <a:ea typeface="+mn-ea"/>
                <a:cs typeface="+mn-ea"/>
                <a:sym typeface="+mn-lt"/>
              </a:rPr>
              <a:t>物料成本</a:t>
            </a:r>
            <a:endParaRPr lang="en-US" altLang="zh-CN" sz="1500" dirty="0">
              <a:solidFill>
                <a:schemeClr val="tx1">
                  <a:lumMod val="75000"/>
                  <a:lumOff val="25000"/>
                </a:schemeClr>
              </a:solidFill>
              <a:latin typeface="+mn-lt"/>
              <a:ea typeface="+mn-ea"/>
              <a:cs typeface="+mn-ea"/>
              <a:sym typeface="+mn-lt"/>
            </a:endParaRPr>
          </a:p>
        </p:txBody>
      </p:sp>
      <p:sp>
        <p:nvSpPr>
          <p:cNvPr id="31" name="矩形 30"/>
          <p:cNvSpPr/>
          <p:nvPr/>
        </p:nvSpPr>
        <p:spPr>
          <a:xfrm>
            <a:off x="933919" y="2285325"/>
            <a:ext cx="954107" cy="323165"/>
          </a:xfrm>
          <a:prstGeom prst="rect">
            <a:avLst/>
          </a:prstGeom>
        </p:spPr>
        <p:txBody>
          <a:bodyPr wrap="none">
            <a:spAutoFit/>
          </a:bodyPr>
          <a:lstStyle/>
          <a:p>
            <a:r>
              <a:rPr lang="zh-CN" altLang="en-US" sz="1500" dirty="0">
                <a:solidFill>
                  <a:schemeClr val="tx1">
                    <a:lumMod val="75000"/>
                    <a:lumOff val="25000"/>
                  </a:schemeClr>
                </a:solidFill>
                <a:latin typeface="+mn-lt"/>
                <a:ea typeface="+mn-ea"/>
                <a:cs typeface="+mn-ea"/>
                <a:sym typeface="+mn-lt"/>
              </a:rPr>
              <a:t>运输成本</a:t>
            </a:r>
            <a:endParaRPr lang="en-US" altLang="zh-CN" sz="1500" dirty="0">
              <a:solidFill>
                <a:schemeClr val="tx1">
                  <a:lumMod val="75000"/>
                  <a:lumOff val="25000"/>
                </a:schemeClr>
              </a:solidFill>
              <a:latin typeface="+mn-lt"/>
              <a:ea typeface="+mn-ea"/>
              <a:cs typeface="+mn-ea"/>
              <a:sym typeface="+mn-lt"/>
            </a:endParaRPr>
          </a:p>
        </p:txBody>
      </p:sp>
      <p:sp>
        <p:nvSpPr>
          <p:cNvPr id="32" name="矩形 31"/>
          <p:cNvSpPr/>
          <p:nvPr/>
        </p:nvSpPr>
        <p:spPr>
          <a:xfrm>
            <a:off x="3456591" y="2211912"/>
            <a:ext cx="954107" cy="323165"/>
          </a:xfrm>
          <a:prstGeom prst="rect">
            <a:avLst/>
          </a:prstGeom>
        </p:spPr>
        <p:txBody>
          <a:bodyPr wrap="none">
            <a:spAutoFit/>
          </a:bodyPr>
          <a:lstStyle/>
          <a:p>
            <a:r>
              <a:rPr lang="zh-CN" altLang="en-US" sz="1500" dirty="0">
                <a:solidFill>
                  <a:schemeClr val="tx1">
                    <a:lumMod val="75000"/>
                    <a:lumOff val="25000"/>
                  </a:schemeClr>
                </a:solidFill>
                <a:latin typeface="+mn-lt"/>
                <a:ea typeface="+mn-ea"/>
                <a:cs typeface="+mn-ea"/>
                <a:sym typeface="+mn-lt"/>
              </a:rPr>
              <a:t>其它成本</a:t>
            </a:r>
            <a:endParaRPr lang="en-US" altLang="zh-CN" sz="1500" dirty="0">
              <a:solidFill>
                <a:schemeClr val="tx1">
                  <a:lumMod val="75000"/>
                  <a:lumOff val="25000"/>
                </a:schemeClr>
              </a:solidFill>
              <a:latin typeface="+mn-lt"/>
              <a:ea typeface="+mn-ea"/>
              <a:cs typeface="+mn-ea"/>
              <a:sym typeface="+mn-lt"/>
            </a:endParaRPr>
          </a:p>
        </p:txBody>
      </p:sp>
      <p:sp>
        <p:nvSpPr>
          <p:cNvPr id="33" name="矩形 27"/>
          <p:cNvSpPr>
            <a:spLocks noChangeArrowheads="1"/>
          </p:cNvSpPr>
          <p:nvPr/>
        </p:nvSpPr>
        <p:spPr bwMode="auto">
          <a:xfrm>
            <a:off x="981075" y="3639587"/>
            <a:ext cx="7533604" cy="1177255"/>
          </a:xfrm>
          <a:prstGeom prst="rect">
            <a:avLst/>
          </a:prstGeom>
          <a:noFill/>
          <a:ln w="9525">
            <a:noFill/>
            <a:miter lim="800000"/>
          </a:ln>
        </p:spPr>
        <p:txBody>
          <a:bodyPr wrap="square" lIns="68589" tIns="34295" rIns="68589" bIns="34295">
            <a:spAutoFit/>
          </a:bodyPr>
          <a:lstStyle/>
          <a:p>
            <a:pPr fontAlgn="auto">
              <a:lnSpc>
                <a:spcPct val="150000"/>
              </a:lnSpc>
              <a:spcBef>
                <a:spcPts val="0"/>
              </a:spcBef>
              <a:spcAft>
                <a:spcPts val="0"/>
              </a:spcAft>
              <a:defRPr/>
            </a:pPr>
            <a:r>
              <a:rPr kumimoji="0" lang="zh-CN" altLang="en-US" sz="1200" b="0" i="0" u="none" strike="noStrike" kern="0" cap="none" spc="0" normalizeH="0" baseline="0" noProof="0" dirty="0">
                <a:ln>
                  <a:noFill/>
                </a:ln>
                <a:solidFill>
                  <a:schemeClr val="bg1">
                    <a:lumMod val="50000"/>
                  </a:schemeClr>
                </a:solidFill>
                <a:effectLst/>
                <a:uLnTx/>
                <a:uFillTx/>
                <a:latin typeface="+mn-lt"/>
                <a:ea typeface="+mn-ea"/>
                <a:cs typeface="+mn-ea"/>
                <a:sym typeface="+mn-lt"/>
              </a:rPr>
              <a:t>此处添加详细文本描述，建议与标题相关并符合整体语言风格，语言描述尽量简洁生动。此处添加详细文本描述</a:t>
            </a:r>
            <a:r>
              <a:rPr lang="zh-CN" altLang="en-US" sz="1200" kern="0" dirty="0">
                <a:solidFill>
                  <a:schemeClr val="bg1">
                    <a:lumMod val="50000"/>
                  </a:schemeClr>
                </a:solidFill>
                <a:latin typeface="+mn-lt"/>
                <a:ea typeface="+mn-ea"/>
                <a:cs typeface="+mn-ea"/>
                <a:sym typeface="+mn-lt"/>
              </a:rPr>
              <a:t>此处添加详细文本描述，建议与标题相关并符合整体语言风格，语言描述尽量简洁生动。此处添加详细文本描述</a:t>
            </a: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par>
                                <p:cTn id="30" presetID="53" presetClass="entr" presetSubtype="16"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par>
                                <p:cTn id="35" presetID="53" presetClass="entr" presetSubtype="16"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par>
                                <p:cTn id="40" presetID="53" presetClass="entr" presetSubtype="1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left)">
                                      <p:cBhvr>
                                        <p:cTn id="68" dur="500"/>
                                        <p:tgtEl>
                                          <p:spTgt spid="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left)">
                                      <p:cBhvr>
                                        <p:cTn id="71" dur="500"/>
                                        <p:tgtEl>
                                          <p:spTgt spid="3"/>
                                        </p:tgtEl>
                                      </p:cBhvr>
                                    </p:animEffect>
                                  </p:childTnLst>
                                </p:cTn>
                              </p:par>
                            </p:childTnLst>
                          </p:cTn>
                        </p:par>
                        <p:par>
                          <p:cTn id="72" fill="hold">
                            <p:stCondLst>
                              <p:cond delay="1000"/>
                            </p:stCondLst>
                            <p:childTnLst>
                              <p:par>
                                <p:cTn id="73" presetID="14"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randombar(horizont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2" grpId="0"/>
      <p:bldP spid="3" grpId="0"/>
      <p:bldP spid="29" grpId="0"/>
      <p:bldP spid="30" grpId="0"/>
      <p:bldP spid="31"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122" name="Group 2"/>
          <p:cNvGrpSpPr/>
          <p:nvPr/>
        </p:nvGrpSpPr>
        <p:grpSpPr>
          <a:xfrm>
            <a:off x="3480752" y="1730721"/>
            <a:ext cx="2184295" cy="2187946"/>
            <a:chOff x="4459607" y="2011669"/>
            <a:chExt cx="3224388" cy="3229773"/>
          </a:xfrm>
        </p:grpSpPr>
        <p:grpSp>
          <p:nvGrpSpPr>
            <p:cNvPr id="123" name="Group 187"/>
            <p:cNvGrpSpPr/>
            <p:nvPr/>
          </p:nvGrpSpPr>
          <p:grpSpPr>
            <a:xfrm>
              <a:off x="6389572" y="2349188"/>
              <a:ext cx="1292628" cy="1217224"/>
              <a:chOff x="4852988" y="1852613"/>
              <a:chExt cx="1143000" cy="1076325"/>
            </a:xfrm>
          </p:grpSpPr>
          <p:sp>
            <p:nvSpPr>
              <p:cNvPr id="145" name="Freeform: Shape 188"/>
              <p:cNvSpPr/>
              <p:nvPr/>
            </p:nvSpPr>
            <p:spPr bwMode="auto">
              <a:xfrm>
                <a:off x="4852988" y="1852613"/>
                <a:ext cx="1143000" cy="1076325"/>
              </a:xfrm>
              <a:custGeom>
                <a:avLst/>
                <a:gdLst/>
                <a:ahLst/>
                <a:cxnLst>
                  <a:cxn ang="0">
                    <a:pos x="604" y="11"/>
                  </a:cxn>
                  <a:cxn ang="0">
                    <a:pos x="686" y="11"/>
                  </a:cxn>
                  <a:cxn ang="0">
                    <a:pos x="1077" y="465"/>
                  </a:cxn>
                  <a:cxn ang="0">
                    <a:pos x="1275" y="1032"/>
                  </a:cxn>
                  <a:cxn ang="0">
                    <a:pos x="1234" y="1102"/>
                  </a:cxn>
                  <a:cxn ang="0">
                    <a:pos x="645" y="1214"/>
                  </a:cxn>
                  <a:cxn ang="0">
                    <a:pos x="56" y="1102"/>
                  </a:cxn>
                  <a:cxn ang="0">
                    <a:pos x="15" y="1032"/>
                  </a:cxn>
                  <a:cxn ang="0">
                    <a:pos x="213" y="465"/>
                  </a:cxn>
                  <a:cxn ang="0">
                    <a:pos x="604" y="11"/>
                  </a:cxn>
                </a:cxnLst>
                <a:rect l="0" t="0" r="r" b="b"/>
                <a:pathLst>
                  <a:path w="1290" h="1214">
                    <a:moveTo>
                      <a:pt x="604" y="11"/>
                    </a:moveTo>
                    <a:cubicBezTo>
                      <a:pt x="627" y="0"/>
                      <a:pt x="663" y="0"/>
                      <a:pt x="686" y="11"/>
                    </a:cubicBezTo>
                    <a:cubicBezTo>
                      <a:pt x="686" y="11"/>
                      <a:pt x="864" y="96"/>
                      <a:pt x="1077" y="465"/>
                    </a:cubicBezTo>
                    <a:cubicBezTo>
                      <a:pt x="1290" y="835"/>
                      <a:pt x="1275" y="1032"/>
                      <a:pt x="1275" y="1032"/>
                    </a:cubicBezTo>
                    <a:cubicBezTo>
                      <a:pt x="1273" y="1056"/>
                      <a:pt x="1255" y="1088"/>
                      <a:pt x="1234" y="1102"/>
                    </a:cubicBezTo>
                    <a:cubicBezTo>
                      <a:pt x="1234" y="1102"/>
                      <a:pt x="1072" y="1214"/>
                      <a:pt x="645" y="1214"/>
                    </a:cubicBezTo>
                    <a:cubicBezTo>
                      <a:pt x="219" y="1214"/>
                      <a:pt x="56" y="1102"/>
                      <a:pt x="56" y="1102"/>
                    </a:cubicBezTo>
                    <a:cubicBezTo>
                      <a:pt x="35" y="1088"/>
                      <a:pt x="17" y="1056"/>
                      <a:pt x="15" y="1032"/>
                    </a:cubicBezTo>
                    <a:cubicBezTo>
                      <a:pt x="15" y="1032"/>
                      <a:pt x="0" y="835"/>
                      <a:pt x="213" y="465"/>
                    </a:cubicBezTo>
                    <a:cubicBezTo>
                      <a:pt x="426" y="96"/>
                      <a:pt x="604" y="11"/>
                      <a:pt x="604" y="11"/>
                    </a:cubicBezTo>
                    <a:close/>
                  </a:path>
                </a:pathLst>
              </a:custGeom>
              <a:noFill/>
              <a:ln w="9" cap="flat">
                <a:solidFill>
                  <a:srgbClr val="108887"/>
                </a:solidFill>
                <a:prstDash val="solid"/>
                <a:miter lim="800000"/>
              </a:ln>
            </p:spPr>
            <p:txBody>
              <a:bodyPr anchor="ctr"/>
              <a:lstStyle/>
              <a:p>
                <a:pPr algn="ctr"/>
                <a:endParaRPr sz="1015">
                  <a:latin typeface="+mn-lt"/>
                  <a:ea typeface="+mn-ea"/>
                  <a:cs typeface="+mn-ea"/>
                  <a:sym typeface="+mn-lt"/>
                </a:endParaRPr>
              </a:p>
            </p:txBody>
          </p:sp>
          <p:sp>
            <p:nvSpPr>
              <p:cNvPr id="146" name="Freeform: Shape 189"/>
              <p:cNvSpPr/>
              <p:nvPr/>
            </p:nvSpPr>
            <p:spPr bwMode="auto">
              <a:xfrm>
                <a:off x="4937125" y="1925638"/>
                <a:ext cx="976313" cy="931863"/>
              </a:xfrm>
              <a:custGeom>
                <a:avLst/>
                <a:gdLst/>
                <a:ahLst/>
                <a:cxnLst>
                  <a:cxn ang="0">
                    <a:pos x="550" y="1051"/>
                  </a:cxn>
                  <a:cxn ang="0">
                    <a:pos x="7" y="954"/>
                  </a:cxn>
                  <a:cxn ang="0">
                    <a:pos x="0" y="942"/>
                  </a:cxn>
                  <a:cxn ang="0">
                    <a:pos x="187" y="422"/>
                  </a:cxn>
                  <a:cxn ang="0">
                    <a:pos x="543" y="0"/>
                  </a:cxn>
                  <a:cxn ang="0">
                    <a:pos x="550" y="0"/>
                  </a:cxn>
                  <a:cxn ang="0">
                    <a:pos x="557" y="0"/>
                  </a:cxn>
                  <a:cxn ang="0">
                    <a:pos x="913" y="422"/>
                  </a:cxn>
                  <a:cxn ang="0">
                    <a:pos x="1101" y="941"/>
                  </a:cxn>
                  <a:cxn ang="0">
                    <a:pos x="1094" y="954"/>
                  </a:cxn>
                  <a:cxn ang="0">
                    <a:pos x="550" y="105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chemeClr val="accent2"/>
              </a:solidFill>
              <a:ln w="9525">
                <a:noFill/>
                <a:round/>
              </a:ln>
            </p:spPr>
            <p:txBody>
              <a:bodyPr anchor="ctr"/>
              <a:lstStyle/>
              <a:p>
                <a:pPr algn="ctr"/>
                <a:endParaRPr sz="1015">
                  <a:latin typeface="+mn-lt"/>
                  <a:ea typeface="+mn-ea"/>
                  <a:cs typeface="+mn-ea"/>
                  <a:sym typeface="+mn-lt"/>
                </a:endParaRPr>
              </a:p>
            </p:txBody>
          </p:sp>
        </p:grpSp>
        <p:grpSp>
          <p:nvGrpSpPr>
            <p:cNvPr id="124" name="Group 190"/>
            <p:cNvGrpSpPr/>
            <p:nvPr/>
          </p:nvGrpSpPr>
          <p:grpSpPr>
            <a:xfrm>
              <a:off x="5423693" y="2011669"/>
              <a:ext cx="1292628" cy="1217224"/>
              <a:chOff x="3998913" y="1554163"/>
              <a:chExt cx="1143000" cy="1076325"/>
            </a:xfrm>
          </p:grpSpPr>
          <p:sp>
            <p:nvSpPr>
              <p:cNvPr id="143" name="Freeform: Shape 191"/>
              <p:cNvSpPr/>
              <p:nvPr/>
            </p:nvSpPr>
            <p:spPr bwMode="auto">
              <a:xfrm>
                <a:off x="3998913" y="1554163"/>
                <a:ext cx="1143000" cy="1076325"/>
              </a:xfrm>
              <a:custGeom>
                <a:avLst/>
                <a:gdLst/>
                <a:ahLst/>
                <a:cxnLst>
                  <a:cxn ang="0">
                    <a:pos x="15" y="182"/>
                  </a:cxn>
                  <a:cxn ang="0">
                    <a:pos x="56" y="112"/>
                  </a:cxn>
                  <a:cxn ang="0">
                    <a:pos x="645" y="0"/>
                  </a:cxn>
                  <a:cxn ang="0">
                    <a:pos x="1234" y="112"/>
                  </a:cxn>
                  <a:cxn ang="0">
                    <a:pos x="1275" y="182"/>
                  </a:cxn>
                  <a:cxn ang="0">
                    <a:pos x="1077" y="749"/>
                  </a:cxn>
                  <a:cxn ang="0">
                    <a:pos x="686" y="1203"/>
                  </a:cxn>
                  <a:cxn ang="0">
                    <a:pos x="604" y="1203"/>
                  </a:cxn>
                  <a:cxn ang="0">
                    <a:pos x="213" y="749"/>
                  </a:cxn>
                  <a:cxn ang="0">
                    <a:pos x="15" y="182"/>
                  </a:cxn>
                </a:cxnLst>
                <a:rect l="0" t="0" r="r" b="b"/>
                <a:pathLst>
                  <a:path w="1290" h="1214">
                    <a:moveTo>
                      <a:pt x="15" y="182"/>
                    </a:moveTo>
                    <a:cubicBezTo>
                      <a:pt x="17" y="158"/>
                      <a:pt x="35" y="126"/>
                      <a:pt x="56" y="112"/>
                    </a:cubicBezTo>
                    <a:cubicBezTo>
                      <a:pt x="56" y="112"/>
                      <a:pt x="219" y="0"/>
                      <a:pt x="645" y="0"/>
                    </a:cubicBezTo>
                    <a:cubicBezTo>
                      <a:pt x="1072" y="0"/>
                      <a:pt x="1234" y="112"/>
                      <a:pt x="1234" y="112"/>
                    </a:cubicBezTo>
                    <a:cubicBezTo>
                      <a:pt x="1255" y="126"/>
                      <a:pt x="1273" y="158"/>
                      <a:pt x="1275" y="182"/>
                    </a:cubicBezTo>
                    <a:cubicBezTo>
                      <a:pt x="1275" y="182"/>
                      <a:pt x="1290" y="379"/>
                      <a:pt x="1077" y="749"/>
                    </a:cubicBezTo>
                    <a:cubicBezTo>
                      <a:pt x="864" y="1118"/>
                      <a:pt x="686" y="1203"/>
                      <a:pt x="686" y="1203"/>
                    </a:cubicBezTo>
                    <a:cubicBezTo>
                      <a:pt x="663" y="1214"/>
                      <a:pt x="627" y="1214"/>
                      <a:pt x="604" y="1203"/>
                    </a:cubicBezTo>
                    <a:cubicBezTo>
                      <a:pt x="604" y="1203"/>
                      <a:pt x="426" y="1118"/>
                      <a:pt x="213" y="749"/>
                    </a:cubicBezTo>
                    <a:cubicBezTo>
                      <a:pt x="0" y="379"/>
                      <a:pt x="15" y="182"/>
                      <a:pt x="15" y="182"/>
                    </a:cubicBezTo>
                    <a:close/>
                  </a:path>
                </a:pathLst>
              </a:custGeom>
              <a:solidFill>
                <a:schemeClr val="bg1"/>
              </a:solidFill>
              <a:ln w="9" cap="flat">
                <a:solidFill>
                  <a:srgbClr val="C80A2A"/>
                </a:solidFill>
                <a:prstDash val="solid"/>
                <a:miter lim="800000"/>
              </a:ln>
            </p:spPr>
            <p:txBody>
              <a:bodyPr anchor="ctr"/>
              <a:lstStyle/>
              <a:p>
                <a:pPr algn="ctr"/>
                <a:endParaRPr sz="1015">
                  <a:latin typeface="+mn-lt"/>
                  <a:ea typeface="+mn-ea"/>
                  <a:cs typeface="+mn-ea"/>
                  <a:sym typeface="+mn-lt"/>
                </a:endParaRPr>
              </a:p>
            </p:txBody>
          </p:sp>
          <p:sp>
            <p:nvSpPr>
              <p:cNvPr id="144" name="Freeform: Shape 192"/>
              <p:cNvSpPr/>
              <p:nvPr/>
            </p:nvSpPr>
            <p:spPr bwMode="auto">
              <a:xfrm>
                <a:off x="4081463" y="1625600"/>
                <a:ext cx="977900" cy="931863"/>
              </a:xfrm>
              <a:custGeom>
                <a:avLst/>
                <a:gdLst/>
                <a:ahLst/>
                <a:cxnLst>
                  <a:cxn ang="0">
                    <a:pos x="551" y="1051"/>
                  </a:cxn>
                  <a:cxn ang="0">
                    <a:pos x="544" y="1051"/>
                  </a:cxn>
                  <a:cxn ang="0">
                    <a:pos x="188" y="629"/>
                  </a:cxn>
                  <a:cxn ang="0">
                    <a:pos x="1" y="109"/>
                  </a:cxn>
                  <a:cxn ang="0">
                    <a:pos x="8" y="97"/>
                  </a:cxn>
                  <a:cxn ang="0">
                    <a:pos x="551" y="0"/>
                  </a:cxn>
                  <a:cxn ang="0">
                    <a:pos x="1094" y="97"/>
                  </a:cxn>
                  <a:cxn ang="0">
                    <a:pos x="1101" y="109"/>
                  </a:cxn>
                  <a:cxn ang="0">
                    <a:pos x="914" y="629"/>
                  </a:cxn>
                  <a:cxn ang="0">
                    <a:pos x="558" y="1051"/>
                  </a:cxn>
                  <a:cxn ang="0">
                    <a:pos x="551" y="105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chemeClr val="accent1"/>
              </a:solidFill>
              <a:ln w="9525">
                <a:noFill/>
                <a:round/>
              </a:ln>
            </p:spPr>
            <p:txBody>
              <a:bodyPr anchor="ctr"/>
              <a:lstStyle/>
              <a:p>
                <a:pPr algn="ctr"/>
                <a:endParaRPr sz="1015">
                  <a:latin typeface="+mn-lt"/>
                  <a:ea typeface="+mn-ea"/>
                  <a:cs typeface="+mn-ea"/>
                  <a:sym typeface="+mn-lt"/>
                </a:endParaRPr>
              </a:p>
            </p:txBody>
          </p:sp>
        </p:grpSp>
        <p:grpSp>
          <p:nvGrpSpPr>
            <p:cNvPr id="125" name="Group 193"/>
            <p:cNvGrpSpPr/>
            <p:nvPr/>
          </p:nvGrpSpPr>
          <p:grpSpPr>
            <a:xfrm>
              <a:off x="6391367" y="3681313"/>
              <a:ext cx="1292628" cy="1217224"/>
              <a:chOff x="4854575" y="3030538"/>
              <a:chExt cx="1143000" cy="1076325"/>
            </a:xfrm>
          </p:grpSpPr>
          <p:sp>
            <p:nvSpPr>
              <p:cNvPr id="141" name="Freeform: Shape 194"/>
              <p:cNvSpPr/>
              <p:nvPr/>
            </p:nvSpPr>
            <p:spPr bwMode="auto">
              <a:xfrm>
                <a:off x="4854575" y="3030538"/>
                <a:ext cx="1143000" cy="1076325"/>
              </a:xfrm>
              <a:custGeom>
                <a:avLst/>
                <a:gdLst/>
                <a:ahLst/>
                <a:cxnLst>
                  <a:cxn ang="0">
                    <a:pos x="1234" y="112"/>
                  </a:cxn>
                  <a:cxn ang="0">
                    <a:pos x="1275" y="182"/>
                  </a:cxn>
                  <a:cxn ang="0">
                    <a:pos x="1077" y="748"/>
                  </a:cxn>
                  <a:cxn ang="0">
                    <a:pos x="686" y="1203"/>
                  </a:cxn>
                  <a:cxn ang="0">
                    <a:pos x="604" y="1203"/>
                  </a:cxn>
                  <a:cxn ang="0">
                    <a:pos x="213" y="748"/>
                  </a:cxn>
                  <a:cxn ang="0">
                    <a:pos x="15" y="182"/>
                  </a:cxn>
                  <a:cxn ang="0">
                    <a:pos x="56" y="112"/>
                  </a:cxn>
                  <a:cxn ang="0">
                    <a:pos x="645" y="0"/>
                  </a:cxn>
                  <a:cxn ang="0">
                    <a:pos x="1234" y="112"/>
                  </a:cxn>
                </a:cxnLst>
                <a:rect l="0" t="0" r="r" b="b"/>
                <a:pathLst>
                  <a:path w="1290" h="1214">
                    <a:moveTo>
                      <a:pt x="1234" y="112"/>
                    </a:moveTo>
                    <a:cubicBezTo>
                      <a:pt x="1255" y="126"/>
                      <a:pt x="1273" y="157"/>
                      <a:pt x="1275" y="182"/>
                    </a:cubicBezTo>
                    <a:cubicBezTo>
                      <a:pt x="1275" y="182"/>
                      <a:pt x="1290" y="379"/>
                      <a:pt x="1077" y="748"/>
                    </a:cubicBezTo>
                    <a:cubicBezTo>
                      <a:pt x="864" y="1118"/>
                      <a:pt x="686" y="1203"/>
                      <a:pt x="686" y="1203"/>
                    </a:cubicBezTo>
                    <a:cubicBezTo>
                      <a:pt x="663" y="1214"/>
                      <a:pt x="627" y="1214"/>
                      <a:pt x="604" y="1203"/>
                    </a:cubicBezTo>
                    <a:cubicBezTo>
                      <a:pt x="604" y="1203"/>
                      <a:pt x="426" y="1118"/>
                      <a:pt x="213" y="748"/>
                    </a:cubicBezTo>
                    <a:cubicBezTo>
                      <a:pt x="0" y="379"/>
                      <a:pt x="15" y="182"/>
                      <a:pt x="15" y="182"/>
                    </a:cubicBezTo>
                    <a:cubicBezTo>
                      <a:pt x="17" y="157"/>
                      <a:pt x="35" y="126"/>
                      <a:pt x="56" y="112"/>
                    </a:cubicBezTo>
                    <a:cubicBezTo>
                      <a:pt x="56" y="112"/>
                      <a:pt x="218" y="0"/>
                      <a:pt x="645" y="0"/>
                    </a:cubicBezTo>
                    <a:cubicBezTo>
                      <a:pt x="1071" y="0"/>
                      <a:pt x="1234" y="112"/>
                      <a:pt x="1234" y="112"/>
                    </a:cubicBezTo>
                    <a:close/>
                  </a:path>
                </a:pathLst>
              </a:custGeom>
              <a:noFill/>
              <a:ln w="9" cap="flat">
                <a:solidFill>
                  <a:srgbClr val="D87833"/>
                </a:solidFill>
                <a:prstDash val="solid"/>
                <a:miter lim="800000"/>
              </a:ln>
            </p:spPr>
            <p:txBody>
              <a:bodyPr anchor="ctr"/>
              <a:lstStyle/>
              <a:p>
                <a:pPr algn="ctr"/>
                <a:endParaRPr sz="1015">
                  <a:latin typeface="+mn-lt"/>
                  <a:ea typeface="+mn-ea"/>
                  <a:cs typeface="+mn-ea"/>
                  <a:sym typeface="+mn-lt"/>
                </a:endParaRPr>
              </a:p>
            </p:txBody>
          </p:sp>
          <p:sp>
            <p:nvSpPr>
              <p:cNvPr id="142" name="Freeform: Shape 195"/>
              <p:cNvSpPr/>
              <p:nvPr/>
            </p:nvSpPr>
            <p:spPr bwMode="auto">
              <a:xfrm>
                <a:off x="4937125" y="3101975"/>
                <a:ext cx="977900" cy="931863"/>
              </a:xfrm>
              <a:custGeom>
                <a:avLst/>
                <a:gdLst/>
                <a:ahLst/>
                <a:cxnLst>
                  <a:cxn ang="0">
                    <a:pos x="551" y="1051"/>
                  </a:cxn>
                  <a:cxn ang="0">
                    <a:pos x="544" y="1050"/>
                  </a:cxn>
                  <a:cxn ang="0">
                    <a:pos x="188" y="628"/>
                  </a:cxn>
                  <a:cxn ang="0">
                    <a:pos x="1" y="109"/>
                  </a:cxn>
                  <a:cxn ang="0">
                    <a:pos x="7" y="97"/>
                  </a:cxn>
                  <a:cxn ang="0">
                    <a:pos x="551" y="0"/>
                  </a:cxn>
                  <a:cxn ang="0">
                    <a:pos x="1094" y="97"/>
                  </a:cxn>
                  <a:cxn ang="0">
                    <a:pos x="1101" y="109"/>
                  </a:cxn>
                  <a:cxn ang="0">
                    <a:pos x="914" y="628"/>
                  </a:cxn>
                  <a:cxn ang="0">
                    <a:pos x="558" y="1050"/>
                  </a:cxn>
                  <a:cxn ang="0">
                    <a:pos x="551" y="105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chemeClr val="accent3"/>
              </a:solidFill>
              <a:ln w="9525">
                <a:noFill/>
                <a:round/>
              </a:ln>
            </p:spPr>
            <p:txBody>
              <a:bodyPr anchor="ctr"/>
              <a:lstStyle/>
              <a:p>
                <a:pPr algn="ctr"/>
                <a:endParaRPr sz="1015">
                  <a:latin typeface="+mn-lt"/>
                  <a:ea typeface="+mn-ea"/>
                  <a:cs typeface="+mn-ea"/>
                  <a:sym typeface="+mn-lt"/>
                </a:endParaRPr>
              </a:p>
            </p:txBody>
          </p:sp>
        </p:grpSp>
        <p:grpSp>
          <p:nvGrpSpPr>
            <p:cNvPr id="126" name="Group 196"/>
            <p:cNvGrpSpPr/>
            <p:nvPr/>
          </p:nvGrpSpPr>
          <p:grpSpPr>
            <a:xfrm>
              <a:off x="4459607" y="2354574"/>
              <a:ext cx="1294423" cy="1217224"/>
              <a:chOff x="3146425" y="1857375"/>
              <a:chExt cx="1144588" cy="1076325"/>
            </a:xfrm>
          </p:grpSpPr>
          <p:sp>
            <p:nvSpPr>
              <p:cNvPr id="139" name="Freeform: Shape 197"/>
              <p:cNvSpPr/>
              <p:nvPr/>
            </p:nvSpPr>
            <p:spPr bwMode="auto">
              <a:xfrm>
                <a:off x="3146425" y="1857375"/>
                <a:ext cx="1144588" cy="1076325"/>
              </a:xfrm>
              <a:custGeom>
                <a:avLst/>
                <a:gdLst/>
                <a:ahLst/>
                <a:cxnLst>
                  <a:cxn ang="0">
                    <a:pos x="56" y="1102"/>
                  </a:cxn>
                  <a:cxn ang="0">
                    <a:pos x="15" y="1032"/>
                  </a:cxn>
                  <a:cxn ang="0">
                    <a:pos x="213" y="466"/>
                  </a:cxn>
                  <a:cxn ang="0">
                    <a:pos x="604" y="11"/>
                  </a:cxn>
                  <a:cxn ang="0">
                    <a:pos x="686" y="11"/>
                  </a:cxn>
                  <a:cxn ang="0">
                    <a:pos x="1077" y="466"/>
                  </a:cxn>
                  <a:cxn ang="0">
                    <a:pos x="1275" y="1032"/>
                  </a:cxn>
                  <a:cxn ang="0">
                    <a:pos x="1234" y="1102"/>
                  </a:cxn>
                  <a:cxn ang="0">
                    <a:pos x="645" y="1214"/>
                  </a:cxn>
                  <a:cxn ang="0">
                    <a:pos x="56" y="1102"/>
                  </a:cxn>
                </a:cxnLst>
                <a:rect l="0" t="0" r="r" b="b"/>
                <a:pathLst>
                  <a:path w="1290" h="1214">
                    <a:moveTo>
                      <a:pt x="56" y="1102"/>
                    </a:moveTo>
                    <a:cubicBezTo>
                      <a:pt x="35" y="1088"/>
                      <a:pt x="17" y="1057"/>
                      <a:pt x="15" y="1032"/>
                    </a:cubicBezTo>
                    <a:cubicBezTo>
                      <a:pt x="15" y="1032"/>
                      <a:pt x="0" y="835"/>
                      <a:pt x="213" y="466"/>
                    </a:cubicBezTo>
                    <a:cubicBezTo>
                      <a:pt x="426" y="96"/>
                      <a:pt x="604" y="11"/>
                      <a:pt x="604" y="11"/>
                    </a:cubicBezTo>
                    <a:cubicBezTo>
                      <a:pt x="627" y="0"/>
                      <a:pt x="663" y="0"/>
                      <a:pt x="686" y="11"/>
                    </a:cubicBezTo>
                    <a:cubicBezTo>
                      <a:pt x="686" y="11"/>
                      <a:pt x="864" y="96"/>
                      <a:pt x="1077" y="466"/>
                    </a:cubicBezTo>
                    <a:cubicBezTo>
                      <a:pt x="1290" y="835"/>
                      <a:pt x="1275" y="1032"/>
                      <a:pt x="1275" y="1032"/>
                    </a:cubicBezTo>
                    <a:cubicBezTo>
                      <a:pt x="1273" y="1057"/>
                      <a:pt x="1255" y="1088"/>
                      <a:pt x="1234" y="1102"/>
                    </a:cubicBezTo>
                    <a:cubicBezTo>
                      <a:pt x="1234" y="1102"/>
                      <a:pt x="1071" y="1214"/>
                      <a:pt x="645" y="1214"/>
                    </a:cubicBezTo>
                    <a:cubicBezTo>
                      <a:pt x="218" y="1214"/>
                      <a:pt x="56" y="1102"/>
                      <a:pt x="56" y="1102"/>
                    </a:cubicBezTo>
                    <a:close/>
                  </a:path>
                </a:pathLst>
              </a:custGeom>
              <a:noFill/>
              <a:ln w="9" cap="flat">
                <a:solidFill>
                  <a:srgbClr val="D87833"/>
                </a:solidFill>
                <a:prstDash val="solid"/>
                <a:miter lim="800000"/>
              </a:ln>
            </p:spPr>
            <p:txBody>
              <a:bodyPr anchor="ctr"/>
              <a:lstStyle/>
              <a:p>
                <a:pPr algn="ctr"/>
                <a:endParaRPr sz="1015">
                  <a:latin typeface="+mn-lt"/>
                  <a:ea typeface="+mn-ea"/>
                  <a:cs typeface="+mn-ea"/>
                  <a:sym typeface="+mn-lt"/>
                </a:endParaRPr>
              </a:p>
            </p:txBody>
          </p:sp>
          <p:sp>
            <p:nvSpPr>
              <p:cNvPr id="140" name="Freeform: Shape 198"/>
              <p:cNvSpPr/>
              <p:nvPr/>
            </p:nvSpPr>
            <p:spPr bwMode="auto">
              <a:xfrm>
                <a:off x="3230563" y="1930400"/>
                <a:ext cx="976313" cy="931863"/>
              </a:xfrm>
              <a:custGeom>
                <a:avLst/>
                <a:gdLst/>
                <a:ahLst/>
                <a:cxnLst>
                  <a:cxn ang="0">
                    <a:pos x="551" y="1051"/>
                  </a:cxn>
                  <a:cxn ang="0">
                    <a:pos x="7" y="954"/>
                  </a:cxn>
                  <a:cxn ang="0">
                    <a:pos x="1" y="942"/>
                  </a:cxn>
                  <a:cxn ang="0">
                    <a:pos x="188" y="423"/>
                  </a:cxn>
                  <a:cxn ang="0">
                    <a:pos x="544" y="1"/>
                  </a:cxn>
                  <a:cxn ang="0">
                    <a:pos x="551" y="0"/>
                  </a:cxn>
                  <a:cxn ang="0">
                    <a:pos x="558" y="1"/>
                  </a:cxn>
                  <a:cxn ang="0">
                    <a:pos x="914" y="423"/>
                  </a:cxn>
                  <a:cxn ang="0">
                    <a:pos x="1101" y="942"/>
                  </a:cxn>
                  <a:cxn ang="0">
                    <a:pos x="1094" y="954"/>
                  </a:cxn>
                  <a:cxn ang="0">
                    <a:pos x="551" y="105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accent3"/>
              </a:solidFill>
              <a:ln w="9525">
                <a:noFill/>
                <a:round/>
              </a:ln>
            </p:spPr>
            <p:txBody>
              <a:bodyPr anchor="ctr"/>
              <a:lstStyle/>
              <a:p>
                <a:pPr algn="ctr"/>
                <a:endParaRPr sz="1015">
                  <a:latin typeface="+mn-lt"/>
                  <a:ea typeface="+mn-ea"/>
                  <a:cs typeface="+mn-ea"/>
                  <a:sym typeface="+mn-lt"/>
                </a:endParaRPr>
              </a:p>
            </p:txBody>
          </p:sp>
        </p:grpSp>
        <p:grpSp>
          <p:nvGrpSpPr>
            <p:cNvPr id="127" name="Group 199"/>
            <p:cNvGrpSpPr/>
            <p:nvPr/>
          </p:nvGrpSpPr>
          <p:grpSpPr>
            <a:xfrm>
              <a:off x="5427284" y="4022422"/>
              <a:ext cx="1294423" cy="1219020"/>
              <a:chOff x="4002088" y="3332163"/>
              <a:chExt cx="1144588" cy="1077913"/>
            </a:xfrm>
          </p:grpSpPr>
          <p:sp>
            <p:nvSpPr>
              <p:cNvPr id="137" name="Freeform: Shape 200"/>
              <p:cNvSpPr/>
              <p:nvPr/>
            </p:nvSpPr>
            <p:spPr bwMode="auto">
              <a:xfrm>
                <a:off x="4002088" y="3332163"/>
                <a:ext cx="1144588" cy="1077913"/>
              </a:xfrm>
              <a:custGeom>
                <a:avLst/>
                <a:gdLst/>
                <a:ahLst/>
                <a:cxnLst>
                  <a:cxn ang="0">
                    <a:pos x="1276" y="1032"/>
                  </a:cxn>
                  <a:cxn ang="0">
                    <a:pos x="1235" y="1102"/>
                  </a:cxn>
                  <a:cxn ang="0">
                    <a:pos x="646" y="1214"/>
                  </a:cxn>
                  <a:cxn ang="0">
                    <a:pos x="56" y="1102"/>
                  </a:cxn>
                  <a:cxn ang="0">
                    <a:pos x="16" y="1032"/>
                  </a:cxn>
                  <a:cxn ang="0">
                    <a:pos x="214" y="465"/>
                  </a:cxn>
                  <a:cxn ang="0">
                    <a:pos x="605" y="11"/>
                  </a:cxn>
                  <a:cxn ang="0">
                    <a:pos x="687" y="11"/>
                  </a:cxn>
                  <a:cxn ang="0">
                    <a:pos x="1078" y="465"/>
                  </a:cxn>
                  <a:cxn ang="0">
                    <a:pos x="1276" y="1032"/>
                  </a:cxn>
                </a:cxnLst>
                <a:rect l="0" t="0" r="r" b="b"/>
                <a:pathLst>
                  <a:path w="1291" h="1214">
                    <a:moveTo>
                      <a:pt x="1276" y="1032"/>
                    </a:moveTo>
                    <a:cubicBezTo>
                      <a:pt x="1274" y="1056"/>
                      <a:pt x="1256" y="1088"/>
                      <a:pt x="1235" y="1102"/>
                    </a:cubicBezTo>
                    <a:cubicBezTo>
                      <a:pt x="1235" y="1102"/>
                      <a:pt x="1072" y="1214"/>
                      <a:pt x="646" y="1214"/>
                    </a:cubicBezTo>
                    <a:cubicBezTo>
                      <a:pt x="219" y="1214"/>
                      <a:pt x="56" y="1102"/>
                      <a:pt x="56" y="1102"/>
                    </a:cubicBezTo>
                    <a:cubicBezTo>
                      <a:pt x="36" y="1088"/>
                      <a:pt x="18" y="1056"/>
                      <a:pt x="16" y="1032"/>
                    </a:cubicBezTo>
                    <a:cubicBezTo>
                      <a:pt x="16" y="1032"/>
                      <a:pt x="0" y="835"/>
                      <a:pt x="214" y="465"/>
                    </a:cubicBezTo>
                    <a:cubicBezTo>
                      <a:pt x="427" y="96"/>
                      <a:pt x="605" y="11"/>
                      <a:pt x="605" y="11"/>
                    </a:cubicBezTo>
                    <a:cubicBezTo>
                      <a:pt x="627" y="0"/>
                      <a:pt x="664" y="0"/>
                      <a:pt x="687" y="11"/>
                    </a:cubicBezTo>
                    <a:cubicBezTo>
                      <a:pt x="687" y="11"/>
                      <a:pt x="865" y="96"/>
                      <a:pt x="1078" y="465"/>
                    </a:cubicBezTo>
                    <a:cubicBezTo>
                      <a:pt x="1291" y="835"/>
                      <a:pt x="1276" y="1032"/>
                      <a:pt x="1276" y="1032"/>
                    </a:cubicBezTo>
                    <a:close/>
                  </a:path>
                </a:pathLst>
              </a:custGeom>
              <a:solidFill>
                <a:schemeClr val="bg1"/>
              </a:solidFill>
              <a:ln w="9" cap="flat">
                <a:solidFill>
                  <a:srgbClr val="C80A2A"/>
                </a:solidFill>
                <a:prstDash val="solid"/>
                <a:miter lim="800000"/>
              </a:ln>
            </p:spPr>
            <p:txBody>
              <a:bodyPr anchor="ctr"/>
              <a:lstStyle/>
              <a:p>
                <a:pPr algn="ctr"/>
                <a:endParaRPr sz="1015">
                  <a:latin typeface="+mn-lt"/>
                  <a:ea typeface="+mn-ea"/>
                  <a:cs typeface="+mn-ea"/>
                  <a:sym typeface="+mn-lt"/>
                </a:endParaRPr>
              </a:p>
            </p:txBody>
          </p:sp>
          <p:sp>
            <p:nvSpPr>
              <p:cNvPr id="138" name="Freeform: Shape 201"/>
              <p:cNvSpPr/>
              <p:nvPr/>
            </p:nvSpPr>
            <p:spPr bwMode="auto">
              <a:xfrm>
                <a:off x="4086225" y="3406775"/>
                <a:ext cx="976313" cy="931863"/>
              </a:xfrm>
              <a:custGeom>
                <a:avLst/>
                <a:gdLst/>
                <a:ahLst/>
                <a:cxnLst>
                  <a:cxn ang="0">
                    <a:pos x="551" y="1051"/>
                  </a:cxn>
                  <a:cxn ang="0">
                    <a:pos x="7" y="954"/>
                  </a:cxn>
                  <a:cxn ang="0">
                    <a:pos x="0" y="942"/>
                  </a:cxn>
                  <a:cxn ang="0">
                    <a:pos x="188" y="422"/>
                  </a:cxn>
                  <a:cxn ang="0">
                    <a:pos x="544" y="0"/>
                  </a:cxn>
                  <a:cxn ang="0">
                    <a:pos x="551" y="0"/>
                  </a:cxn>
                  <a:cxn ang="0">
                    <a:pos x="558" y="0"/>
                  </a:cxn>
                  <a:cxn ang="0">
                    <a:pos x="914" y="422"/>
                  </a:cxn>
                  <a:cxn ang="0">
                    <a:pos x="1101" y="942"/>
                  </a:cxn>
                  <a:cxn ang="0">
                    <a:pos x="1094" y="954"/>
                  </a:cxn>
                  <a:cxn ang="0">
                    <a:pos x="551" y="105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chemeClr val="accent1"/>
              </a:solidFill>
              <a:ln w="9525">
                <a:noFill/>
                <a:round/>
              </a:ln>
            </p:spPr>
            <p:txBody>
              <a:bodyPr anchor="ctr"/>
              <a:lstStyle/>
              <a:p>
                <a:pPr algn="ctr"/>
                <a:endParaRPr sz="1015">
                  <a:latin typeface="+mn-lt"/>
                  <a:ea typeface="+mn-ea"/>
                  <a:cs typeface="+mn-ea"/>
                  <a:sym typeface="+mn-lt"/>
                </a:endParaRPr>
              </a:p>
            </p:txBody>
          </p:sp>
        </p:grpSp>
        <p:grpSp>
          <p:nvGrpSpPr>
            <p:cNvPr id="128" name="Group 202"/>
            <p:cNvGrpSpPr/>
            <p:nvPr/>
          </p:nvGrpSpPr>
          <p:grpSpPr>
            <a:xfrm>
              <a:off x="4461403" y="3684902"/>
              <a:ext cx="1294423" cy="1217224"/>
              <a:chOff x="3148013" y="3033713"/>
              <a:chExt cx="1144588" cy="1076325"/>
            </a:xfrm>
          </p:grpSpPr>
          <p:sp>
            <p:nvSpPr>
              <p:cNvPr id="135" name="Freeform: Shape 203"/>
              <p:cNvSpPr/>
              <p:nvPr/>
            </p:nvSpPr>
            <p:spPr bwMode="auto">
              <a:xfrm>
                <a:off x="3148013" y="3033713"/>
                <a:ext cx="1144588" cy="1076325"/>
              </a:xfrm>
              <a:custGeom>
                <a:avLst/>
                <a:gdLst/>
                <a:ahLst/>
                <a:cxnLst>
                  <a:cxn ang="0">
                    <a:pos x="687" y="1203"/>
                  </a:cxn>
                  <a:cxn ang="0">
                    <a:pos x="605" y="1203"/>
                  </a:cxn>
                  <a:cxn ang="0">
                    <a:pos x="214" y="749"/>
                  </a:cxn>
                  <a:cxn ang="0">
                    <a:pos x="16" y="182"/>
                  </a:cxn>
                  <a:cxn ang="0">
                    <a:pos x="56" y="112"/>
                  </a:cxn>
                  <a:cxn ang="0">
                    <a:pos x="646" y="0"/>
                  </a:cxn>
                  <a:cxn ang="0">
                    <a:pos x="1235" y="112"/>
                  </a:cxn>
                  <a:cxn ang="0">
                    <a:pos x="1276" y="182"/>
                  </a:cxn>
                  <a:cxn ang="0">
                    <a:pos x="1078" y="749"/>
                  </a:cxn>
                  <a:cxn ang="0">
                    <a:pos x="687" y="1203"/>
                  </a:cxn>
                </a:cxnLst>
                <a:rect l="0" t="0" r="r" b="b"/>
                <a:pathLst>
                  <a:path w="1291" h="1214">
                    <a:moveTo>
                      <a:pt x="687" y="1203"/>
                    </a:moveTo>
                    <a:cubicBezTo>
                      <a:pt x="664" y="1214"/>
                      <a:pt x="627" y="1214"/>
                      <a:pt x="605" y="1203"/>
                    </a:cubicBezTo>
                    <a:cubicBezTo>
                      <a:pt x="605" y="1203"/>
                      <a:pt x="427" y="1118"/>
                      <a:pt x="214" y="749"/>
                    </a:cubicBezTo>
                    <a:cubicBezTo>
                      <a:pt x="0" y="379"/>
                      <a:pt x="16" y="182"/>
                      <a:pt x="16" y="182"/>
                    </a:cubicBezTo>
                    <a:cubicBezTo>
                      <a:pt x="18" y="158"/>
                      <a:pt x="36" y="126"/>
                      <a:pt x="56" y="112"/>
                    </a:cubicBezTo>
                    <a:cubicBezTo>
                      <a:pt x="56" y="112"/>
                      <a:pt x="219" y="0"/>
                      <a:pt x="646" y="0"/>
                    </a:cubicBezTo>
                    <a:cubicBezTo>
                      <a:pt x="1072" y="0"/>
                      <a:pt x="1235" y="112"/>
                      <a:pt x="1235" y="112"/>
                    </a:cubicBezTo>
                    <a:cubicBezTo>
                      <a:pt x="1256" y="126"/>
                      <a:pt x="1274" y="158"/>
                      <a:pt x="1276" y="182"/>
                    </a:cubicBezTo>
                    <a:cubicBezTo>
                      <a:pt x="1276" y="182"/>
                      <a:pt x="1291" y="379"/>
                      <a:pt x="1078" y="749"/>
                    </a:cubicBezTo>
                    <a:cubicBezTo>
                      <a:pt x="865" y="1118"/>
                      <a:pt x="687" y="1203"/>
                      <a:pt x="687" y="1203"/>
                    </a:cubicBezTo>
                    <a:close/>
                  </a:path>
                </a:pathLst>
              </a:custGeom>
              <a:noFill/>
              <a:ln w="9" cap="flat">
                <a:solidFill>
                  <a:srgbClr val="108887"/>
                </a:solidFill>
                <a:prstDash val="solid"/>
                <a:miter lim="800000"/>
              </a:ln>
            </p:spPr>
            <p:txBody>
              <a:bodyPr anchor="ctr"/>
              <a:lstStyle/>
              <a:p>
                <a:pPr algn="ctr"/>
                <a:endParaRPr sz="1015">
                  <a:latin typeface="+mn-lt"/>
                  <a:ea typeface="+mn-ea"/>
                  <a:cs typeface="+mn-ea"/>
                  <a:sym typeface="+mn-lt"/>
                </a:endParaRPr>
              </a:p>
            </p:txBody>
          </p:sp>
          <p:sp>
            <p:nvSpPr>
              <p:cNvPr id="136" name="Freeform: Shape 204"/>
              <p:cNvSpPr/>
              <p:nvPr/>
            </p:nvSpPr>
            <p:spPr bwMode="auto">
              <a:xfrm>
                <a:off x="3232150" y="3103563"/>
                <a:ext cx="976313" cy="931863"/>
              </a:xfrm>
              <a:custGeom>
                <a:avLst/>
                <a:gdLst/>
                <a:ahLst/>
                <a:cxnLst>
                  <a:cxn ang="0">
                    <a:pos x="551" y="1051"/>
                  </a:cxn>
                  <a:cxn ang="0">
                    <a:pos x="544" y="1051"/>
                  </a:cxn>
                  <a:cxn ang="0">
                    <a:pos x="188" y="629"/>
                  </a:cxn>
                  <a:cxn ang="0">
                    <a:pos x="0" y="109"/>
                  </a:cxn>
                  <a:cxn ang="0">
                    <a:pos x="7" y="97"/>
                  </a:cxn>
                  <a:cxn ang="0">
                    <a:pos x="551" y="0"/>
                  </a:cxn>
                  <a:cxn ang="0">
                    <a:pos x="1094" y="97"/>
                  </a:cxn>
                  <a:cxn ang="0">
                    <a:pos x="1101" y="109"/>
                  </a:cxn>
                  <a:cxn ang="0">
                    <a:pos x="914" y="629"/>
                  </a:cxn>
                  <a:cxn ang="0">
                    <a:pos x="558" y="1051"/>
                  </a:cxn>
                  <a:cxn ang="0">
                    <a:pos x="551" y="105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chemeClr val="accent2"/>
              </a:solidFill>
              <a:ln w="9525">
                <a:noFill/>
                <a:round/>
              </a:ln>
            </p:spPr>
            <p:txBody>
              <a:bodyPr anchor="ctr"/>
              <a:lstStyle/>
              <a:p>
                <a:pPr algn="ctr"/>
                <a:endParaRPr sz="1015">
                  <a:latin typeface="+mn-lt"/>
                  <a:ea typeface="+mn-ea"/>
                  <a:cs typeface="+mn-ea"/>
                  <a:sym typeface="+mn-lt"/>
                </a:endParaRPr>
              </a:p>
            </p:txBody>
          </p:sp>
        </p:grpSp>
        <p:sp>
          <p:nvSpPr>
            <p:cNvPr id="129" name="TextBox 211"/>
            <p:cNvSpPr txBox="1"/>
            <p:nvPr/>
          </p:nvSpPr>
          <p:spPr>
            <a:xfrm>
              <a:off x="5777887" y="2242592"/>
              <a:ext cx="584241" cy="511121"/>
            </a:xfrm>
            <a:prstGeom prst="rect">
              <a:avLst/>
            </a:prstGeom>
            <a:noFill/>
            <a:ln>
              <a:noFill/>
            </a:ln>
          </p:spPr>
          <p:txBody>
            <a:bodyPr wrap="none">
              <a:normAutofit lnSpcReduction="10000"/>
            </a:bodyPr>
            <a:lstStyle/>
            <a:p>
              <a:pPr algn="ctr"/>
              <a:r>
                <a:rPr lang="en-US" sz="1800" b="1">
                  <a:solidFill>
                    <a:schemeClr val="bg1"/>
                  </a:solidFill>
                  <a:latin typeface="+mn-lt"/>
                  <a:ea typeface="+mn-ea"/>
                  <a:cs typeface="+mn-ea"/>
                  <a:sym typeface="+mn-lt"/>
                </a:rPr>
                <a:t>01</a:t>
              </a:r>
            </a:p>
          </p:txBody>
        </p:sp>
        <p:sp>
          <p:nvSpPr>
            <p:cNvPr id="130" name="TextBox 212"/>
            <p:cNvSpPr txBox="1"/>
            <p:nvPr/>
          </p:nvSpPr>
          <p:spPr>
            <a:xfrm>
              <a:off x="6743766" y="2789872"/>
              <a:ext cx="584241" cy="511121"/>
            </a:xfrm>
            <a:prstGeom prst="rect">
              <a:avLst/>
            </a:prstGeom>
            <a:noFill/>
            <a:ln>
              <a:noFill/>
            </a:ln>
          </p:spPr>
          <p:txBody>
            <a:bodyPr wrap="none">
              <a:normAutofit lnSpcReduction="10000"/>
            </a:bodyPr>
            <a:lstStyle/>
            <a:p>
              <a:pPr algn="ctr"/>
              <a:r>
                <a:rPr lang="en-US" sz="1800" b="1">
                  <a:solidFill>
                    <a:schemeClr val="bg1"/>
                  </a:solidFill>
                  <a:latin typeface="+mn-lt"/>
                  <a:ea typeface="+mn-ea"/>
                  <a:cs typeface="+mn-ea"/>
                  <a:sym typeface="+mn-lt"/>
                </a:rPr>
                <a:t>02</a:t>
              </a:r>
            </a:p>
          </p:txBody>
        </p:sp>
        <p:sp>
          <p:nvSpPr>
            <p:cNvPr id="131" name="TextBox 213"/>
            <p:cNvSpPr txBox="1"/>
            <p:nvPr/>
          </p:nvSpPr>
          <p:spPr>
            <a:xfrm>
              <a:off x="6745560" y="3919860"/>
              <a:ext cx="584241" cy="511121"/>
            </a:xfrm>
            <a:prstGeom prst="rect">
              <a:avLst/>
            </a:prstGeom>
            <a:noFill/>
            <a:ln>
              <a:noFill/>
            </a:ln>
          </p:spPr>
          <p:txBody>
            <a:bodyPr wrap="none">
              <a:normAutofit lnSpcReduction="10000"/>
            </a:bodyPr>
            <a:lstStyle/>
            <a:p>
              <a:pPr algn="ctr"/>
              <a:r>
                <a:rPr lang="en-US" sz="1800" b="1">
                  <a:solidFill>
                    <a:schemeClr val="bg1"/>
                  </a:solidFill>
                  <a:latin typeface="+mn-lt"/>
                  <a:ea typeface="+mn-ea"/>
                  <a:cs typeface="+mn-ea"/>
                  <a:sym typeface="+mn-lt"/>
                </a:rPr>
                <a:t>03</a:t>
              </a:r>
            </a:p>
          </p:txBody>
        </p:sp>
        <p:sp>
          <p:nvSpPr>
            <p:cNvPr id="132" name="TextBox 214"/>
            <p:cNvSpPr txBox="1"/>
            <p:nvPr/>
          </p:nvSpPr>
          <p:spPr>
            <a:xfrm>
              <a:off x="5782375" y="4444085"/>
              <a:ext cx="584241" cy="511121"/>
            </a:xfrm>
            <a:prstGeom prst="rect">
              <a:avLst/>
            </a:prstGeom>
            <a:noFill/>
            <a:ln>
              <a:noFill/>
            </a:ln>
          </p:spPr>
          <p:txBody>
            <a:bodyPr wrap="none">
              <a:normAutofit lnSpcReduction="10000"/>
            </a:bodyPr>
            <a:lstStyle/>
            <a:p>
              <a:pPr algn="ctr"/>
              <a:r>
                <a:rPr lang="en-US" sz="1800" b="1">
                  <a:solidFill>
                    <a:schemeClr val="bg1"/>
                  </a:solidFill>
                  <a:latin typeface="+mn-lt"/>
                  <a:ea typeface="+mn-ea"/>
                  <a:cs typeface="+mn-ea"/>
                  <a:sym typeface="+mn-lt"/>
                </a:rPr>
                <a:t>04</a:t>
              </a:r>
            </a:p>
          </p:txBody>
        </p:sp>
        <p:sp>
          <p:nvSpPr>
            <p:cNvPr id="133" name="TextBox 215"/>
            <p:cNvSpPr txBox="1"/>
            <p:nvPr/>
          </p:nvSpPr>
          <p:spPr>
            <a:xfrm>
              <a:off x="4816495" y="3919860"/>
              <a:ext cx="584241" cy="511121"/>
            </a:xfrm>
            <a:prstGeom prst="rect">
              <a:avLst/>
            </a:prstGeom>
            <a:noFill/>
            <a:ln>
              <a:noFill/>
            </a:ln>
          </p:spPr>
          <p:txBody>
            <a:bodyPr wrap="none">
              <a:normAutofit lnSpcReduction="10000"/>
            </a:bodyPr>
            <a:lstStyle/>
            <a:p>
              <a:pPr algn="ctr"/>
              <a:r>
                <a:rPr lang="en-US" sz="1800" b="1">
                  <a:solidFill>
                    <a:schemeClr val="bg1"/>
                  </a:solidFill>
                  <a:latin typeface="+mn-lt"/>
                  <a:ea typeface="+mn-ea"/>
                  <a:cs typeface="+mn-ea"/>
                  <a:sym typeface="+mn-lt"/>
                </a:rPr>
                <a:t>05</a:t>
              </a:r>
            </a:p>
          </p:txBody>
        </p:sp>
        <p:sp>
          <p:nvSpPr>
            <p:cNvPr id="134" name="TextBox 216"/>
            <p:cNvSpPr txBox="1"/>
            <p:nvPr/>
          </p:nvSpPr>
          <p:spPr>
            <a:xfrm>
              <a:off x="4814699" y="2789870"/>
              <a:ext cx="584241" cy="511121"/>
            </a:xfrm>
            <a:prstGeom prst="rect">
              <a:avLst/>
            </a:prstGeom>
            <a:noFill/>
            <a:ln>
              <a:noFill/>
            </a:ln>
          </p:spPr>
          <p:txBody>
            <a:bodyPr wrap="none">
              <a:normAutofit lnSpcReduction="10000"/>
            </a:bodyPr>
            <a:lstStyle/>
            <a:p>
              <a:pPr algn="ctr"/>
              <a:r>
                <a:rPr lang="en-US" sz="1800" b="1">
                  <a:solidFill>
                    <a:schemeClr val="bg1"/>
                  </a:solidFill>
                  <a:latin typeface="+mn-lt"/>
                  <a:ea typeface="+mn-ea"/>
                  <a:cs typeface="+mn-ea"/>
                  <a:sym typeface="+mn-lt"/>
                </a:rPr>
                <a:t>06</a:t>
              </a:r>
            </a:p>
          </p:txBody>
        </p:sp>
      </p:grpSp>
      <p:grpSp>
        <p:nvGrpSpPr>
          <p:cNvPr id="147" name="组合 146"/>
          <p:cNvGrpSpPr/>
          <p:nvPr/>
        </p:nvGrpSpPr>
        <p:grpSpPr>
          <a:xfrm>
            <a:off x="5861639" y="1420420"/>
            <a:ext cx="2310812" cy="710574"/>
            <a:chOff x="7483989" y="3351398"/>
            <a:chExt cx="3081083" cy="947430"/>
          </a:xfrm>
        </p:grpSpPr>
        <p:sp>
          <p:nvSpPr>
            <p:cNvPr id="148" name="矩形 147"/>
            <p:cNvSpPr/>
            <p:nvPr/>
          </p:nvSpPr>
          <p:spPr>
            <a:xfrm>
              <a:off x="7483990" y="3732520"/>
              <a:ext cx="3081082" cy="56630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75000"/>
                      <a:lumOff val="25000"/>
                    </a:schemeClr>
                  </a:solidFill>
                  <a:cs typeface="+mn-ea"/>
                  <a:sym typeface="+mn-lt"/>
                </a:rPr>
                <a:t>用户可以在投影仪或者计算机上进行演示也可以将演示文稿打印出来制作成胶片</a:t>
              </a:r>
            </a:p>
          </p:txBody>
        </p:sp>
        <p:sp>
          <p:nvSpPr>
            <p:cNvPr id="149" name="矩形 148"/>
            <p:cNvSpPr/>
            <p:nvPr/>
          </p:nvSpPr>
          <p:spPr>
            <a:xfrm>
              <a:off x="7483989" y="3351398"/>
              <a:ext cx="2050552" cy="460638"/>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500" b="1" dirty="0">
                  <a:solidFill>
                    <a:srgbClr val="C80A2A"/>
                  </a:solidFill>
                  <a:latin typeface="+mn-lt"/>
                  <a:ea typeface="+mn-ea"/>
                  <a:cs typeface="+mn-ea"/>
                  <a:sym typeface="+mn-lt"/>
                </a:rPr>
                <a:t>物料费用</a:t>
              </a:r>
            </a:p>
          </p:txBody>
        </p:sp>
      </p:grpSp>
      <p:grpSp>
        <p:nvGrpSpPr>
          <p:cNvPr id="150" name="组合 149"/>
          <p:cNvGrpSpPr/>
          <p:nvPr/>
        </p:nvGrpSpPr>
        <p:grpSpPr>
          <a:xfrm>
            <a:off x="5861639" y="2428529"/>
            <a:ext cx="2310812" cy="744096"/>
            <a:chOff x="7483989" y="3306699"/>
            <a:chExt cx="3081083" cy="992127"/>
          </a:xfrm>
        </p:grpSpPr>
        <p:sp>
          <p:nvSpPr>
            <p:cNvPr id="151" name="矩形 150"/>
            <p:cNvSpPr/>
            <p:nvPr/>
          </p:nvSpPr>
          <p:spPr>
            <a:xfrm>
              <a:off x="7483990" y="3732517"/>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75000"/>
                      <a:lumOff val="25000"/>
                    </a:schemeClr>
                  </a:solidFill>
                  <a:cs typeface="+mn-ea"/>
                  <a:sym typeface="+mn-lt"/>
                </a:rPr>
                <a:t>用户可以在投影仪或者计算机上进行演示也可以将演示文稿打印出来制作成胶片</a:t>
              </a:r>
            </a:p>
          </p:txBody>
        </p:sp>
        <p:sp>
          <p:nvSpPr>
            <p:cNvPr id="152" name="矩形 151"/>
            <p:cNvSpPr/>
            <p:nvPr/>
          </p:nvSpPr>
          <p:spPr>
            <a:xfrm>
              <a:off x="7483989" y="3306699"/>
              <a:ext cx="2050552" cy="460638"/>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500" b="1" dirty="0">
                  <a:solidFill>
                    <a:srgbClr val="C80A2A"/>
                  </a:solidFill>
                  <a:latin typeface="+mn-lt"/>
                  <a:ea typeface="+mn-ea"/>
                  <a:cs typeface="+mn-ea"/>
                  <a:sym typeface="+mn-lt"/>
                </a:rPr>
                <a:t>演出费用</a:t>
              </a:r>
            </a:p>
          </p:txBody>
        </p:sp>
      </p:grpSp>
      <p:grpSp>
        <p:nvGrpSpPr>
          <p:cNvPr id="153" name="组合 152"/>
          <p:cNvGrpSpPr/>
          <p:nvPr/>
        </p:nvGrpSpPr>
        <p:grpSpPr>
          <a:xfrm>
            <a:off x="5861639" y="3508653"/>
            <a:ext cx="2310812" cy="705612"/>
            <a:chOff x="7483989" y="3358014"/>
            <a:chExt cx="3081083" cy="940814"/>
          </a:xfrm>
        </p:grpSpPr>
        <p:sp>
          <p:nvSpPr>
            <p:cNvPr id="154" name="矩形 153"/>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75000"/>
                      <a:lumOff val="25000"/>
                    </a:schemeClr>
                  </a:solidFill>
                  <a:cs typeface="+mn-ea"/>
                  <a:sym typeface="+mn-lt"/>
                </a:rPr>
                <a:t>用户可以在投影仪或者计算机上进行演示也可以将演示文稿打印出来制作成胶片</a:t>
              </a:r>
            </a:p>
          </p:txBody>
        </p:sp>
        <p:sp>
          <p:nvSpPr>
            <p:cNvPr id="155" name="矩形 154"/>
            <p:cNvSpPr/>
            <p:nvPr/>
          </p:nvSpPr>
          <p:spPr>
            <a:xfrm>
              <a:off x="7483989" y="3358014"/>
              <a:ext cx="2050552" cy="460638"/>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500" b="1" dirty="0">
                  <a:solidFill>
                    <a:srgbClr val="C80A2A"/>
                  </a:solidFill>
                  <a:latin typeface="+mn-lt"/>
                  <a:ea typeface="+mn-ea"/>
                  <a:cs typeface="+mn-ea"/>
                  <a:sym typeface="+mn-lt"/>
                </a:rPr>
                <a:t>人员费用</a:t>
              </a:r>
            </a:p>
          </p:txBody>
        </p:sp>
      </p:grpSp>
      <p:grpSp>
        <p:nvGrpSpPr>
          <p:cNvPr id="156" name="组合 155"/>
          <p:cNvGrpSpPr/>
          <p:nvPr/>
        </p:nvGrpSpPr>
        <p:grpSpPr>
          <a:xfrm>
            <a:off x="1019599" y="1348413"/>
            <a:ext cx="2310812" cy="782582"/>
            <a:chOff x="7483990" y="3255386"/>
            <a:chExt cx="3081082" cy="1043440"/>
          </a:xfrm>
        </p:grpSpPr>
        <p:sp>
          <p:nvSpPr>
            <p:cNvPr id="157" name="矩形 156"/>
            <p:cNvSpPr/>
            <p:nvPr/>
          </p:nvSpPr>
          <p:spPr>
            <a:xfrm>
              <a:off x="7483990" y="3732518"/>
              <a:ext cx="3081082" cy="56630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900" dirty="0">
                  <a:solidFill>
                    <a:schemeClr val="tx1">
                      <a:lumMod val="75000"/>
                      <a:lumOff val="25000"/>
                    </a:schemeClr>
                  </a:solidFill>
                  <a:cs typeface="+mn-ea"/>
                  <a:sym typeface="+mn-lt"/>
                </a:rPr>
                <a:t>用户可以在投影仪或者计算机上进行演示也可以将演示文稿打印出来制作成胶片</a:t>
              </a:r>
            </a:p>
          </p:txBody>
        </p:sp>
        <p:sp>
          <p:nvSpPr>
            <p:cNvPr id="158" name="矩形 157"/>
            <p:cNvSpPr/>
            <p:nvPr/>
          </p:nvSpPr>
          <p:spPr>
            <a:xfrm>
              <a:off x="8514520" y="3255386"/>
              <a:ext cx="2050552" cy="46063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500" b="1" dirty="0">
                  <a:solidFill>
                    <a:srgbClr val="C80A2A"/>
                  </a:solidFill>
                  <a:cs typeface="+mn-ea"/>
                  <a:sym typeface="+mn-lt"/>
                </a:rPr>
                <a:t>广告费用</a:t>
              </a:r>
            </a:p>
          </p:txBody>
        </p:sp>
      </p:grpSp>
      <p:grpSp>
        <p:nvGrpSpPr>
          <p:cNvPr id="159" name="组合 158"/>
          <p:cNvGrpSpPr/>
          <p:nvPr/>
        </p:nvGrpSpPr>
        <p:grpSpPr>
          <a:xfrm>
            <a:off x="1019599" y="2500540"/>
            <a:ext cx="2310812" cy="672089"/>
            <a:chOff x="7483990" y="3402711"/>
            <a:chExt cx="3081082" cy="896117"/>
          </a:xfrm>
        </p:grpSpPr>
        <p:sp>
          <p:nvSpPr>
            <p:cNvPr id="160" name="矩形 159"/>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900" dirty="0">
                  <a:solidFill>
                    <a:schemeClr val="tx1">
                      <a:lumMod val="75000"/>
                      <a:lumOff val="25000"/>
                    </a:schemeClr>
                  </a:solidFill>
                  <a:cs typeface="+mn-ea"/>
                  <a:sym typeface="+mn-lt"/>
                </a:rPr>
                <a:t>用户可以在投影仪或者计算机上进行演示也可以将演示文稿打印出来制作成胶片</a:t>
              </a:r>
            </a:p>
          </p:txBody>
        </p:sp>
        <p:sp>
          <p:nvSpPr>
            <p:cNvPr id="161" name="矩形 160"/>
            <p:cNvSpPr/>
            <p:nvPr/>
          </p:nvSpPr>
          <p:spPr>
            <a:xfrm>
              <a:off x="8514520" y="3402711"/>
              <a:ext cx="2050552" cy="460638"/>
            </a:xfrm>
            <a:prstGeom prst="rect">
              <a:avLst/>
            </a:prstGeom>
            <a:ln>
              <a:noFill/>
            </a:ln>
          </p:spPr>
          <p:txBody>
            <a:bodyPr wrap="square">
              <a:spAutoFit/>
              <a:scene3d>
                <a:camera prst="orthographicFront"/>
                <a:lightRig rig="threePt" dir="t"/>
              </a:scene3d>
              <a:sp3d contourW="12700"/>
            </a:bodyPr>
            <a:lstStyle/>
            <a:p>
              <a:pPr algn="r">
                <a:lnSpc>
                  <a:spcPct val="120000"/>
                </a:lnSpc>
              </a:pPr>
              <a:r>
                <a:rPr lang="zh-CN" altLang="en-US" sz="1500" b="1" dirty="0">
                  <a:solidFill>
                    <a:srgbClr val="C80A2A"/>
                  </a:solidFill>
                  <a:latin typeface="+mn-lt"/>
                  <a:ea typeface="+mn-ea"/>
                  <a:cs typeface="+mn-ea"/>
                  <a:sym typeface="+mn-lt"/>
                </a:rPr>
                <a:t>场租费用</a:t>
              </a:r>
            </a:p>
          </p:txBody>
        </p:sp>
      </p:grpSp>
      <p:grpSp>
        <p:nvGrpSpPr>
          <p:cNvPr id="162" name="组合 161"/>
          <p:cNvGrpSpPr/>
          <p:nvPr/>
        </p:nvGrpSpPr>
        <p:grpSpPr>
          <a:xfrm>
            <a:off x="1019599" y="3508653"/>
            <a:ext cx="2310812" cy="705612"/>
            <a:chOff x="7483990" y="3358014"/>
            <a:chExt cx="3081082" cy="940814"/>
          </a:xfrm>
        </p:grpSpPr>
        <p:sp>
          <p:nvSpPr>
            <p:cNvPr id="163" name="矩形 162"/>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900" dirty="0">
                  <a:solidFill>
                    <a:schemeClr val="tx1">
                      <a:lumMod val="75000"/>
                      <a:lumOff val="25000"/>
                    </a:schemeClr>
                  </a:solidFill>
                  <a:cs typeface="+mn-ea"/>
                  <a:sym typeface="+mn-lt"/>
                </a:rPr>
                <a:t>用户可以在投影仪或者计算机上进行演示也可以将演示文稿打印出来制作成胶片</a:t>
              </a:r>
            </a:p>
          </p:txBody>
        </p:sp>
        <p:sp>
          <p:nvSpPr>
            <p:cNvPr id="164" name="矩形 163"/>
            <p:cNvSpPr/>
            <p:nvPr/>
          </p:nvSpPr>
          <p:spPr>
            <a:xfrm>
              <a:off x="8514520" y="3358014"/>
              <a:ext cx="2050552" cy="460638"/>
            </a:xfrm>
            <a:prstGeom prst="rect">
              <a:avLst/>
            </a:prstGeom>
            <a:ln>
              <a:noFill/>
            </a:ln>
          </p:spPr>
          <p:txBody>
            <a:bodyPr wrap="square">
              <a:spAutoFit/>
              <a:scene3d>
                <a:camera prst="orthographicFront"/>
                <a:lightRig rig="threePt" dir="t"/>
              </a:scene3d>
              <a:sp3d contourW="12700"/>
            </a:bodyPr>
            <a:lstStyle/>
            <a:p>
              <a:pPr algn="r">
                <a:lnSpc>
                  <a:spcPct val="120000"/>
                </a:lnSpc>
              </a:pPr>
              <a:r>
                <a:rPr lang="zh-CN" altLang="en-US" sz="1500" b="1" dirty="0">
                  <a:solidFill>
                    <a:srgbClr val="C80A2A"/>
                  </a:solidFill>
                  <a:latin typeface="+mn-lt"/>
                  <a:ea typeface="+mn-ea"/>
                  <a:cs typeface="+mn-ea"/>
                  <a:sym typeface="+mn-lt"/>
                </a:rPr>
                <a:t>嘉宾费用</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1000" fill="hold"/>
                                        <p:tgtEl>
                                          <p:spTgt spid="122"/>
                                        </p:tgtEl>
                                        <p:attrNameLst>
                                          <p:attrName>ppt_w</p:attrName>
                                        </p:attrNameLst>
                                      </p:cBhvr>
                                      <p:tavLst>
                                        <p:tav tm="0">
                                          <p:val>
                                            <p:fltVal val="0"/>
                                          </p:val>
                                        </p:tav>
                                        <p:tav tm="100000">
                                          <p:val>
                                            <p:strVal val="#ppt_w"/>
                                          </p:val>
                                        </p:tav>
                                      </p:tavLst>
                                    </p:anim>
                                    <p:anim calcmode="lin" valueType="num">
                                      <p:cBhvr>
                                        <p:cTn id="8" dur="1000" fill="hold"/>
                                        <p:tgtEl>
                                          <p:spTgt spid="122"/>
                                        </p:tgtEl>
                                        <p:attrNameLst>
                                          <p:attrName>ppt_h</p:attrName>
                                        </p:attrNameLst>
                                      </p:cBhvr>
                                      <p:tavLst>
                                        <p:tav tm="0">
                                          <p:val>
                                            <p:fltVal val="0"/>
                                          </p:val>
                                        </p:tav>
                                        <p:tav tm="100000">
                                          <p:val>
                                            <p:strVal val="#ppt_h"/>
                                          </p:val>
                                        </p:tav>
                                      </p:tavLst>
                                    </p:anim>
                                    <p:anim calcmode="lin" valueType="num">
                                      <p:cBhvr>
                                        <p:cTn id="9" dur="1000" fill="hold"/>
                                        <p:tgtEl>
                                          <p:spTgt spid="122"/>
                                        </p:tgtEl>
                                        <p:attrNameLst>
                                          <p:attrName>style.rotation</p:attrName>
                                        </p:attrNameLst>
                                      </p:cBhvr>
                                      <p:tavLst>
                                        <p:tav tm="0">
                                          <p:val>
                                            <p:fltVal val="90"/>
                                          </p:val>
                                        </p:tav>
                                        <p:tav tm="100000">
                                          <p:val>
                                            <p:fltVal val="0"/>
                                          </p:val>
                                        </p:tav>
                                      </p:tavLst>
                                    </p:anim>
                                    <p:animEffect transition="in" filter="fade">
                                      <p:cBhvr>
                                        <p:cTn id="10" dur="1000"/>
                                        <p:tgtEl>
                                          <p:spTgt spid="122"/>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156"/>
                                        </p:tgtEl>
                                        <p:attrNameLst>
                                          <p:attrName>style.visibility</p:attrName>
                                        </p:attrNameLst>
                                      </p:cBhvr>
                                      <p:to>
                                        <p:strVal val="visible"/>
                                      </p:to>
                                    </p:set>
                                    <p:anim calcmode="lin" valueType="num">
                                      <p:cBhvr additive="base">
                                        <p:cTn id="14" dur="500"/>
                                        <p:tgtEl>
                                          <p:spTgt spid="156"/>
                                        </p:tgtEl>
                                        <p:attrNameLst>
                                          <p:attrName>ppt_x</p:attrName>
                                        </p:attrNameLst>
                                      </p:cBhvr>
                                      <p:tavLst>
                                        <p:tav tm="0">
                                          <p:val>
                                            <p:strVal val="#ppt_x+#ppt_w*1.125000"/>
                                          </p:val>
                                        </p:tav>
                                        <p:tav tm="100000">
                                          <p:val>
                                            <p:strVal val="#ppt_x"/>
                                          </p:val>
                                        </p:tav>
                                      </p:tavLst>
                                    </p:anim>
                                    <p:animEffect transition="in" filter="wipe(left)">
                                      <p:cBhvr>
                                        <p:cTn id="15" dur="500"/>
                                        <p:tgtEl>
                                          <p:spTgt spid="15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9"/>
                                        </p:tgtEl>
                                        <p:attrNameLst>
                                          <p:attrName>style.visibility</p:attrName>
                                        </p:attrNameLst>
                                      </p:cBhvr>
                                      <p:to>
                                        <p:strVal val="visible"/>
                                      </p:to>
                                    </p:set>
                                    <p:anim calcmode="lin" valueType="num">
                                      <p:cBhvr additive="base">
                                        <p:cTn id="19" dur="500"/>
                                        <p:tgtEl>
                                          <p:spTgt spid="159"/>
                                        </p:tgtEl>
                                        <p:attrNameLst>
                                          <p:attrName>ppt_x</p:attrName>
                                        </p:attrNameLst>
                                      </p:cBhvr>
                                      <p:tavLst>
                                        <p:tav tm="0">
                                          <p:val>
                                            <p:strVal val="#ppt_x+#ppt_w*1.125000"/>
                                          </p:val>
                                        </p:tav>
                                        <p:tav tm="100000">
                                          <p:val>
                                            <p:strVal val="#ppt_x"/>
                                          </p:val>
                                        </p:tav>
                                      </p:tavLst>
                                    </p:anim>
                                    <p:animEffect transition="in" filter="wipe(left)">
                                      <p:cBhvr>
                                        <p:cTn id="20" dur="500"/>
                                        <p:tgtEl>
                                          <p:spTgt spid="159"/>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 calcmode="lin" valueType="num">
                                      <p:cBhvr additive="base">
                                        <p:cTn id="24" dur="500"/>
                                        <p:tgtEl>
                                          <p:spTgt spid="162"/>
                                        </p:tgtEl>
                                        <p:attrNameLst>
                                          <p:attrName>ppt_x</p:attrName>
                                        </p:attrNameLst>
                                      </p:cBhvr>
                                      <p:tavLst>
                                        <p:tav tm="0">
                                          <p:val>
                                            <p:strVal val="#ppt_x+#ppt_w*1.125000"/>
                                          </p:val>
                                        </p:tav>
                                        <p:tav tm="100000">
                                          <p:val>
                                            <p:strVal val="#ppt_x"/>
                                          </p:val>
                                        </p:tav>
                                      </p:tavLst>
                                    </p:anim>
                                    <p:animEffect transition="in" filter="wipe(left)">
                                      <p:cBhvr>
                                        <p:cTn id="25" dur="500"/>
                                        <p:tgtEl>
                                          <p:spTgt spid="162"/>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147"/>
                                        </p:tgtEl>
                                        <p:attrNameLst>
                                          <p:attrName>style.visibility</p:attrName>
                                        </p:attrNameLst>
                                      </p:cBhvr>
                                      <p:to>
                                        <p:strVal val="visible"/>
                                      </p:to>
                                    </p:set>
                                    <p:anim calcmode="lin" valueType="num">
                                      <p:cBhvr additive="base">
                                        <p:cTn id="29" dur="500"/>
                                        <p:tgtEl>
                                          <p:spTgt spid="147"/>
                                        </p:tgtEl>
                                        <p:attrNameLst>
                                          <p:attrName>ppt_x</p:attrName>
                                        </p:attrNameLst>
                                      </p:cBhvr>
                                      <p:tavLst>
                                        <p:tav tm="0">
                                          <p:val>
                                            <p:strVal val="#ppt_x-#ppt_w*1.125000"/>
                                          </p:val>
                                        </p:tav>
                                        <p:tav tm="100000">
                                          <p:val>
                                            <p:strVal val="#ppt_x"/>
                                          </p:val>
                                        </p:tav>
                                      </p:tavLst>
                                    </p:anim>
                                    <p:animEffect transition="in" filter="wipe(right)">
                                      <p:cBhvr>
                                        <p:cTn id="30" dur="500"/>
                                        <p:tgtEl>
                                          <p:spTgt spid="147"/>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150"/>
                                        </p:tgtEl>
                                        <p:attrNameLst>
                                          <p:attrName>style.visibility</p:attrName>
                                        </p:attrNameLst>
                                      </p:cBhvr>
                                      <p:to>
                                        <p:strVal val="visible"/>
                                      </p:to>
                                    </p:set>
                                    <p:anim calcmode="lin" valueType="num">
                                      <p:cBhvr additive="base">
                                        <p:cTn id="34" dur="500"/>
                                        <p:tgtEl>
                                          <p:spTgt spid="150"/>
                                        </p:tgtEl>
                                        <p:attrNameLst>
                                          <p:attrName>ppt_x</p:attrName>
                                        </p:attrNameLst>
                                      </p:cBhvr>
                                      <p:tavLst>
                                        <p:tav tm="0">
                                          <p:val>
                                            <p:strVal val="#ppt_x-#ppt_w*1.125000"/>
                                          </p:val>
                                        </p:tav>
                                        <p:tav tm="100000">
                                          <p:val>
                                            <p:strVal val="#ppt_x"/>
                                          </p:val>
                                        </p:tav>
                                      </p:tavLst>
                                    </p:anim>
                                    <p:animEffect transition="in" filter="wipe(right)">
                                      <p:cBhvr>
                                        <p:cTn id="35" dur="500"/>
                                        <p:tgtEl>
                                          <p:spTgt spid="150"/>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153"/>
                                        </p:tgtEl>
                                        <p:attrNameLst>
                                          <p:attrName>style.visibility</p:attrName>
                                        </p:attrNameLst>
                                      </p:cBhvr>
                                      <p:to>
                                        <p:strVal val="visible"/>
                                      </p:to>
                                    </p:set>
                                    <p:anim calcmode="lin" valueType="num">
                                      <p:cBhvr additive="base">
                                        <p:cTn id="39" dur="500"/>
                                        <p:tgtEl>
                                          <p:spTgt spid="153"/>
                                        </p:tgtEl>
                                        <p:attrNameLst>
                                          <p:attrName>ppt_x</p:attrName>
                                        </p:attrNameLst>
                                      </p:cBhvr>
                                      <p:tavLst>
                                        <p:tav tm="0">
                                          <p:val>
                                            <p:strVal val="#ppt_x-#ppt_w*1.125000"/>
                                          </p:val>
                                        </p:tav>
                                        <p:tav tm="100000">
                                          <p:val>
                                            <p:strVal val="#ppt_x"/>
                                          </p:val>
                                        </p:tav>
                                      </p:tavLst>
                                    </p:anim>
                                    <p:animEffect transition="in" filter="wipe(right)">
                                      <p:cBhvr>
                                        <p:cTn id="40"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9"/>
          <p:cNvSpPr txBox="1"/>
          <p:nvPr/>
        </p:nvSpPr>
        <p:spPr>
          <a:xfrm>
            <a:off x="3204642" y="1348408"/>
            <a:ext cx="2631999" cy="798360"/>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lumMod val="50000"/>
                    <a:lumOff val="50000"/>
                  </a:schemeClr>
                </a:solidFill>
                <a:latin typeface="+mn-lt"/>
                <a:ea typeface="+mn-ea"/>
                <a:cs typeface="+mn-ea"/>
                <a:sym typeface="+mn-lt"/>
              </a:rPr>
              <a:t>单张，海报，活动入场券</a:t>
            </a:r>
            <a:endParaRPr lang="en-US" altLang="zh-CN" sz="1200" dirty="0">
              <a:solidFill>
                <a:schemeClr val="tx1">
                  <a:lumMod val="50000"/>
                  <a:lumOff val="50000"/>
                </a:schemeClr>
              </a:solidFill>
              <a:latin typeface="+mn-lt"/>
              <a:ea typeface="+mn-ea"/>
              <a:cs typeface="+mn-ea"/>
              <a:sym typeface="+mn-lt"/>
            </a:endParaRPr>
          </a:p>
          <a:p>
            <a:pPr>
              <a:lnSpc>
                <a:spcPct val="150000"/>
              </a:lnSpc>
            </a:pPr>
            <a:r>
              <a:rPr lang="zh-CN" altLang="en-US" sz="1200" dirty="0">
                <a:solidFill>
                  <a:schemeClr val="tx1">
                    <a:lumMod val="50000"/>
                    <a:lumOff val="50000"/>
                  </a:schemeClr>
                </a:solidFill>
                <a:latin typeface="+mn-lt"/>
                <a:ea typeface="+mn-ea"/>
                <a:cs typeface="+mn-ea"/>
                <a:sym typeface="+mn-lt"/>
              </a:rPr>
              <a:t>易拉宝，</a:t>
            </a:r>
            <a:r>
              <a:rPr lang="en-US" altLang="zh-CN" sz="1200" dirty="0">
                <a:solidFill>
                  <a:schemeClr val="tx1">
                    <a:lumMod val="50000"/>
                    <a:lumOff val="50000"/>
                  </a:schemeClr>
                </a:solidFill>
                <a:latin typeface="+mn-lt"/>
                <a:ea typeface="+mn-ea"/>
                <a:cs typeface="+mn-ea"/>
                <a:sym typeface="+mn-lt"/>
              </a:rPr>
              <a:t>X</a:t>
            </a:r>
            <a:r>
              <a:rPr lang="zh-CN" altLang="en-US" sz="1200" dirty="0">
                <a:solidFill>
                  <a:schemeClr val="tx1">
                    <a:lumMod val="50000"/>
                    <a:lumOff val="50000"/>
                  </a:schemeClr>
                </a:solidFill>
                <a:latin typeface="+mn-lt"/>
                <a:ea typeface="+mn-ea"/>
                <a:cs typeface="+mn-ea"/>
                <a:sym typeface="+mn-lt"/>
              </a:rPr>
              <a:t>展架，活动宣传册</a:t>
            </a:r>
            <a:r>
              <a:rPr lang="en-US" altLang="zh-CN" sz="1200" dirty="0">
                <a:solidFill>
                  <a:schemeClr val="tx1">
                    <a:lumMod val="50000"/>
                    <a:lumOff val="50000"/>
                  </a:schemeClr>
                </a:solidFill>
                <a:latin typeface="+mn-lt"/>
                <a:ea typeface="+mn-ea"/>
                <a:cs typeface="+mn-ea"/>
                <a:sym typeface="+mn-lt"/>
              </a:rPr>
              <a:t>……</a:t>
            </a:r>
          </a:p>
          <a:p>
            <a:pPr>
              <a:lnSpc>
                <a:spcPct val="150000"/>
              </a:lnSpc>
            </a:pPr>
            <a:endParaRPr lang="en-US" altLang="zh-CN" sz="1200" dirty="0">
              <a:solidFill>
                <a:schemeClr val="tx1">
                  <a:lumMod val="50000"/>
                  <a:lumOff val="50000"/>
                </a:schemeClr>
              </a:solidFill>
              <a:latin typeface="+mn-lt"/>
              <a:ea typeface="+mn-ea"/>
              <a:cs typeface="+mn-ea"/>
              <a:sym typeface="+mn-lt"/>
            </a:endParaRPr>
          </a:p>
        </p:txBody>
      </p:sp>
      <p:sp>
        <p:nvSpPr>
          <p:cNvPr id="33" name="TextBox 29"/>
          <p:cNvSpPr txBox="1"/>
          <p:nvPr/>
        </p:nvSpPr>
        <p:spPr>
          <a:xfrm>
            <a:off x="4068571" y="2565883"/>
            <a:ext cx="2743471" cy="521361"/>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lumMod val="50000"/>
                    <a:lumOff val="50000"/>
                  </a:schemeClr>
                </a:solidFill>
                <a:latin typeface="+mn-lt"/>
                <a:ea typeface="+mn-ea"/>
                <a:cs typeface="+mn-ea"/>
                <a:sym typeface="+mn-lt"/>
              </a:rPr>
              <a:t>茶水，嘉宾礼品，签名册，嘉宾证，工作证，红地毯，鲜花</a:t>
            </a:r>
            <a:r>
              <a:rPr lang="en-US" altLang="zh-CN" sz="1200" dirty="0">
                <a:solidFill>
                  <a:schemeClr val="tx1">
                    <a:lumMod val="50000"/>
                    <a:lumOff val="50000"/>
                  </a:schemeClr>
                </a:solidFill>
                <a:latin typeface="+mn-lt"/>
                <a:ea typeface="+mn-ea"/>
                <a:cs typeface="+mn-ea"/>
                <a:sym typeface="+mn-lt"/>
              </a:rPr>
              <a:t>……</a:t>
            </a:r>
          </a:p>
        </p:txBody>
      </p:sp>
      <p:sp>
        <p:nvSpPr>
          <p:cNvPr id="40" name="TextBox 29"/>
          <p:cNvSpPr txBox="1"/>
          <p:nvPr/>
        </p:nvSpPr>
        <p:spPr>
          <a:xfrm>
            <a:off x="5045724" y="3626603"/>
            <a:ext cx="2088232" cy="521361"/>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lumMod val="50000"/>
                    <a:lumOff val="50000"/>
                  </a:schemeClr>
                </a:solidFill>
                <a:latin typeface="+mn-lt"/>
                <a:ea typeface="+mn-ea"/>
                <a:cs typeface="+mn-ea"/>
                <a:sym typeface="+mn-lt"/>
              </a:rPr>
              <a:t>演员服装，道具，进度表，物料领用单</a:t>
            </a:r>
            <a:r>
              <a:rPr lang="en-US" altLang="zh-CN" sz="1200" dirty="0">
                <a:solidFill>
                  <a:schemeClr val="tx1">
                    <a:lumMod val="50000"/>
                    <a:lumOff val="50000"/>
                  </a:schemeClr>
                </a:solidFill>
                <a:latin typeface="+mn-lt"/>
                <a:ea typeface="+mn-ea"/>
                <a:cs typeface="+mn-ea"/>
                <a:sym typeface="+mn-lt"/>
              </a:rPr>
              <a:t>……</a:t>
            </a:r>
          </a:p>
        </p:txBody>
      </p:sp>
      <p:sp>
        <p:nvSpPr>
          <p:cNvPr id="82" name="圆角矩形 81"/>
          <p:cNvSpPr/>
          <p:nvPr/>
        </p:nvSpPr>
        <p:spPr>
          <a:xfrm>
            <a:off x="3778092" y="3430106"/>
            <a:ext cx="989928" cy="903712"/>
          </a:xfrm>
          <a:prstGeom prst="roundRect">
            <a:avLst/>
          </a:prstGeom>
          <a:solidFill>
            <a:srgbClr val="108887"/>
          </a:solidFill>
          <a:ln w="22225" cap="flat">
            <a:solidFill>
              <a:schemeClr val="bg1">
                <a:lumMod val="85000"/>
              </a:schemeClr>
            </a:solidFill>
            <a:prstDash val="solid"/>
            <a:miter lim="800000"/>
          </a:ln>
          <a:effectLst/>
        </p:spPr>
        <p:txBody>
          <a:bodyPr vert="horz" wrap="square" lIns="91440" tIns="45720" rIns="91440" bIns="45720" numCol="1" anchor="t" anchorCtr="0" compatLnSpc="1"/>
          <a:lstStyle/>
          <a:p>
            <a:pPr fontAlgn="auto">
              <a:spcBef>
                <a:spcPts val="0"/>
              </a:spcBef>
              <a:spcAft>
                <a:spcPts val="0"/>
              </a:spcAft>
            </a:pPr>
            <a:endParaRPr lang="zh-CN" altLang="en-US" kern="0">
              <a:solidFill>
                <a:sysClr val="windowText" lastClr="000000"/>
              </a:solidFill>
              <a:latin typeface="+mn-lt"/>
              <a:ea typeface="+mn-ea"/>
              <a:cs typeface="+mn-ea"/>
              <a:sym typeface="+mn-lt"/>
            </a:endParaRPr>
          </a:p>
        </p:txBody>
      </p:sp>
      <p:sp>
        <p:nvSpPr>
          <p:cNvPr id="85" name="圆角矩形 84"/>
          <p:cNvSpPr/>
          <p:nvPr/>
        </p:nvSpPr>
        <p:spPr>
          <a:xfrm>
            <a:off x="1691146" y="1204392"/>
            <a:ext cx="1027938" cy="938412"/>
          </a:xfrm>
          <a:prstGeom prst="roundRect">
            <a:avLst>
              <a:gd name="adj" fmla="val 14297"/>
            </a:avLst>
          </a:prstGeom>
          <a:solidFill>
            <a:srgbClr val="C80A2A"/>
          </a:solidFill>
          <a:ln w="22225" cap="flat">
            <a:solidFill>
              <a:schemeClr val="bg1">
                <a:lumMod val="85000"/>
              </a:scheme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4" name="矩形 3"/>
          <p:cNvSpPr/>
          <p:nvPr/>
        </p:nvSpPr>
        <p:spPr>
          <a:xfrm>
            <a:off x="1893170" y="1358269"/>
            <a:ext cx="623889" cy="615553"/>
          </a:xfrm>
          <a:prstGeom prst="rect">
            <a:avLst/>
          </a:prstGeom>
        </p:spPr>
        <p:txBody>
          <a:bodyPr wrap="none">
            <a:spAutoFit/>
          </a:bodyPr>
          <a:lstStyle/>
          <a:p>
            <a:r>
              <a:rPr lang="zh-CN" altLang="en-US" sz="1700" b="1" dirty="0">
                <a:solidFill>
                  <a:schemeClr val="bg1"/>
                </a:solidFill>
                <a:latin typeface="+mn-lt"/>
                <a:ea typeface="+mn-ea"/>
                <a:cs typeface="+mn-ea"/>
                <a:sym typeface="+mn-lt"/>
              </a:rPr>
              <a:t>广告</a:t>
            </a:r>
            <a:endParaRPr lang="en-US" altLang="zh-CN" sz="1700" b="1" dirty="0">
              <a:solidFill>
                <a:schemeClr val="bg1"/>
              </a:solidFill>
              <a:latin typeface="+mn-lt"/>
              <a:ea typeface="+mn-ea"/>
              <a:cs typeface="+mn-ea"/>
              <a:sym typeface="+mn-lt"/>
            </a:endParaRPr>
          </a:p>
          <a:p>
            <a:r>
              <a:rPr lang="zh-CN" altLang="en-US" sz="1700" b="1" dirty="0">
                <a:solidFill>
                  <a:schemeClr val="bg1"/>
                </a:solidFill>
                <a:latin typeface="+mn-lt"/>
                <a:ea typeface="+mn-ea"/>
                <a:cs typeface="+mn-ea"/>
                <a:sym typeface="+mn-lt"/>
              </a:rPr>
              <a:t>物料</a:t>
            </a:r>
          </a:p>
        </p:txBody>
      </p:sp>
      <p:sp>
        <p:nvSpPr>
          <p:cNvPr id="88" name="矩形 87"/>
          <p:cNvSpPr/>
          <p:nvPr/>
        </p:nvSpPr>
        <p:spPr>
          <a:xfrm>
            <a:off x="3971039" y="3547311"/>
            <a:ext cx="623889" cy="615553"/>
          </a:xfrm>
          <a:prstGeom prst="rect">
            <a:avLst/>
          </a:prstGeom>
        </p:spPr>
        <p:txBody>
          <a:bodyPr wrap="none">
            <a:spAutoFit/>
          </a:bodyPr>
          <a:lstStyle/>
          <a:p>
            <a:r>
              <a:rPr lang="zh-CN" altLang="en-US" sz="1700" b="1" dirty="0">
                <a:solidFill>
                  <a:schemeClr val="bg1"/>
                </a:solidFill>
                <a:latin typeface="+mn-lt"/>
                <a:ea typeface="+mn-ea"/>
                <a:cs typeface="+mn-ea"/>
                <a:sym typeface="+mn-lt"/>
              </a:rPr>
              <a:t>其它</a:t>
            </a:r>
            <a:endParaRPr lang="en-US" altLang="zh-CN" sz="1700" b="1" dirty="0">
              <a:solidFill>
                <a:schemeClr val="bg1"/>
              </a:solidFill>
              <a:latin typeface="+mn-lt"/>
              <a:ea typeface="+mn-ea"/>
              <a:cs typeface="+mn-ea"/>
              <a:sym typeface="+mn-lt"/>
            </a:endParaRPr>
          </a:p>
          <a:p>
            <a:r>
              <a:rPr lang="zh-CN" altLang="en-US" sz="1700" b="1" dirty="0">
                <a:solidFill>
                  <a:schemeClr val="bg1"/>
                </a:solidFill>
                <a:latin typeface="+mn-lt"/>
                <a:ea typeface="+mn-ea"/>
                <a:cs typeface="+mn-ea"/>
                <a:sym typeface="+mn-lt"/>
              </a:rPr>
              <a:t>物料</a:t>
            </a:r>
          </a:p>
        </p:txBody>
      </p:sp>
      <p:sp>
        <p:nvSpPr>
          <p:cNvPr id="15"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16" name="圆角矩形 15"/>
          <p:cNvSpPr/>
          <p:nvPr/>
        </p:nvSpPr>
        <p:spPr>
          <a:xfrm>
            <a:off x="2700586" y="2349986"/>
            <a:ext cx="1027938" cy="938412"/>
          </a:xfrm>
          <a:prstGeom prst="roundRect">
            <a:avLst>
              <a:gd name="adj" fmla="val 14297"/>
            </a:avLst>
          </a:prstGeom>
          <a:solidFill>
            <a:srgbClr val="D87833"/>
          </a:solidFill>
          <a:ln w="22225" cap="flat">
            <a:solidFill>
              <a:schemeClr val="bg1">
                <a:lumMod val="85000"/>
              </a:scheme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17" name="矩形 16"/>
          <p:cNvSpPr/>
          <p:nvPr/>
        </p:nvSpPr>
        <p:spPr>
          <a:xfrm>
            <a:off x="2902610" y="2478520"/>
            <a:ext cx="623889" cy="615553"/>
          </a:xfrm>
          <a:prstGeom prst="rect">
            <a:avLst/>
          </a:prstGeom>
        </p:spPr>
        <p:txBody>
          <a:bodyPr wrap="none">
            <a:spAutoFit/>
          </a:bodyPr>
          <a:lstStyle/>
          <a:p>
            <a:r>
              <a:rPr lang="zh-CN" altLang="en-US" sz="1700" b="1" dirty="0">
                <a:solidFill>
                  <a:schemeClr val="bg1"/>
                </a:solidFill>
                <a:latin typeface="+mn-lt"/>
                <a:ea typeface="+mn-ea"/>
                <a:cs typeface="+mn-ea"/>
                <a:sym typeface="+mn-lt"/>
              </a:rPr>
              <a:t>接待</a:t>
            </a:r>
            <a:endParaRPr lang="en-US" altLang="zh-CN" sz="1700" b="1" dirty="0">
              <a:solidFill>
                <a:schemeClr val="bg1"/>
              </a:solidFill>
              <a:latin typeface="+mn-lt"/>
              <a:ea typeface="+mn-ea"/>
              <a:cs typeface="+mn-ea"/>
              <a:sym typeface="+mn-lt"/>
            </a:endParaRPr>
          </a:p>
          <a:p>
            <a:r>
              <a:rPr lang="zh-CN" altLang="en-US" sz="1700" b="1" dirty="0">
                <a:solidFill>
                  <a:schemeClr val="bg1"/>
                </a:solidFill>
                <a:latin typeface="+mn-lt"/>
                <a:ea typeface="+mn-ea"/>
                <a:cs typeface="+mn-ea"/>
                <a:sym typeface="+mn-lt"/>
              </a:rPr>
              <a:t>物料</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p:cTn id="34" dur="500" fill="hold"/>
                                        <p:tgtEl>
                                          <p:spTgt spid="88"/>
                                        </p:tgtEl>
                                        <p:attrNameLst>
                                          <p:attrName>ppt_w</p:attrName>
                                        </p:attrNameLst>
                                      </p:cBhvr>
                                      <p:tavLst>
                                        <p:tav tm="0">
                                          <p:val>
                                            <p:fltVal val="0"/>
                                          </p:val>
                                        </p:tav>
                                        <p:tav tm="100000">
                                          <p:val>
                                            <p:strVal val="#ppt_w"/>
                                          </p:val>
                                        </p:tav>
                                      </p:tavLst>
                                    </p:anim>
                                    <p:anim calcmode="lin" valueType="num">
                                      <p:cBhvr>
                                        <p:cTn id="35" dur="500" fill="hold"/>
                                        <p:tgtEl>
                                          <p:spTgt spid="88"/>
                                        </p:tgtEl>
                                        <p:attrNameLst>
                                          <p:attrName>ppt_h</p:attrName>
                                        </p:attrNameLst>
                                      </p:cBhvr>
                                      <p:tavLst>
                                        <p:tav tm="0">
                                          <p:val>
                                            <p:fltVal val="0"/>
                                          </p:val>
                                        </p:tav>
                                        <p:tav tm="100000">
                                          <p:val>
                                            <p:strVal val="#ppt_h"/>
                                          </p:val>
                                        </p:tav>
                                      </p:tavLst>
                                    </p:anim>
                                    <p:animEffect transition="in" filter="fade">
                                      <p:cBhvr>
                                        <p:cTn id="36" dur="500"/>
                                        <p:tgtEl>
                                          <p:spTgt spid="88"/>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40" grpId="0"/>
      <p:bldP spid="82" grpId="0" animBg="1"/>
      <p:bldP spid="85" grpId="0" animBg="1"/>
      <p:bldP spid="4" grpId="0"/>
      <p:bldP spid="88" grpId="0"/>
      <p:bldP spid="16"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76" name="组合 75"/>
          <p:cNvGrpSpPr/>
          <p:nvPr/>
        </p:nvGrpSpPr>
        <p:grpSpPr>
          <a:xfrm>
            <a:off x="972394" y="1465746"/>
            <a:ext cx="1687498" cy="2755198"/>
            <a:chOff x="1025740" y="2081328"/>
            <a:chExt cx="2249997" cy="3673597"/>
          </a:xfrm>
        </p:grpSpPr>
        <p:cxnSp>
          <p:nvCxnSpPr>
            <p:cNvPr id="77" name="Straight Connector 2"/>
            <p:cNvCxnSpPr/>
            <p:nvPr/>
          </p:nvCxnSpPr>
          <p:spPr>
            <a:xfrm rot="5400000">
              <a:off x="1908984" y="4086343"/>
              <a:ext cx="485778" cy="2268"/>
            </a:xfrm>
            <a:prstGeom prst="line">
              <a:avLst/>
            </a:prstGeom>
            <a:ln>
              <a:solidFill>
                <a:schemeClr val="accent1"/>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78" name="Rectangle: Rounded Corners 4"/>
            <p:cNvSpPr/>
            <p:nvPr/>
          </p:nvSpPr>
          <p:spPr>
            <a:xfrm rot="10800000">
              <a:off x="1233713" y="2081328"/>
              <a:ext cx="1836321" cy="1514581"/>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5">
                <a:cs typeface="+mn-ea"/>
                <a:sym typeface="+mn-lt"/>
              </a:endParaRPr>
            </a:p>
          </p:txBody>
        </p:sp>
        <p:sp>
          <p:nvSpPr>
            <p:cNvPr id="79" name="Rectangle: Rounded Corners 5"/>
            <p:cNvSpPr/>
            <p:nvPr/>
          </p:nvSpPr>
          <p:spPr>
            <a:xfrm rot="10800000" flipV="1">
              <a:off x="1514247" y="3333767"/>
              <a:ext cx="1259463" cy="500845"/>
            </a:xfrm>
            <a:prstGeom prst="roundRect">
              <a:avLst>
                <a:gd name="adj" fmla="val 50000"/>
              </a:avLst>
            </a:prstGeom>
            <a:solidFill>
              <a:schemeClr val="accent1"/>
            </a:solidFill>
            <a:ln>
              <a:solidFill>
                <a:schemeClr val="accent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algn="ctr"/>
              <a:endParaRPr lang="zh-CN" altLang="en-US" sz="825" b="1" dirty="0">
                <a:cs typeface="+mn-ea"/>
                <a:sym typeface="+mn-lt"/>
              </a:endParaRPr>
            </a:p>
          </p:txBody>
        </p:sp>
        <p:sp>
          <p:nvSpPr>
            <p:cNvPr id="80" name="Freeform: Shape 7"/>
            <p:cNvSpPr/>
            <p:nvPr/>
          </p:nvSpPr>
          <p:spPr bwMode="auto">
            <a:xfrm>
              <a:off x="1798196" y="2599165"/>
              <a:ext cx="707353" cy="468728"/>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1"/>
            </a:solidFill>
            <a:ln w="9525">
              <a:noFill/>
              <a:round/>
            </a:ln>
          </p:spPr>
          <p:txBody>
            <a:bodyPr anchor="ctr"/>
            <a:lstStyle/>
            <a:p>
              <a:pPr algn="ctr"/>
              <a:endParaRPr sz="1015">
                <a:latin typeface="+mn-lt"/>
                <a:ea typeface="+mn-ea"/>
                <a:cs typeface="+mn-ea"/>
                <a:sym typeface="+mn-lt"/>
              </a:endParaRPr>
            </a:p>
          </p:txBody>
        </p:sp>
        <p:grpSp>
          <p:nvGrpSpPr>
            <p:cNvPr id="81" name="组合 80"/>
            <p:cNvGrpSpPr/>
            <p:nvPr/>
          </p:nvGrpSpPr>
          <p:grpSpPr>
            <a:xfrm>
              <a:off x="1025740" y="3394707"/>
              <a:ext cx="2249997" cy="2360218"/>
              <a:chOff x="1025740" y="3394707"/>
              <a:chExt cx="2249997" cy="2360218"/>
            </a:xfrm>
          </p:grpSpPr>
          <p:sp>
            <p:nvSpPr>
              <p:cNvPr id="82" name="矩形 81"/>
              <p:cNvSpPr/>
              <p:nvPr/>
            </p:nvSpPr>
            <p:spPr>
              <a:xfrm>
                <a:off x="1025740" y="4449953"/>
                <a:ext cx="2249997" cy="1304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lt"/>
                    <a:ea typeface="+mn-ea"/>
                    <a:cs typeface="+mn-ea"/>
                    <a:sym typeface="+mn-lt"/>
                  </a:rPr>
                  <a:t>用户可以在投影仪或者计算机上进行演示也可以将演示文稿打印出来</a:t>
                </a:r>
              </a:p>
            </p:txBody>
          </p:sp>
          <p:sp>
            <p:nvSpPr>
              <p:cNvPr id="83" name="矩形 82"/>
              <p:cNvSpPr/>
              <p:nvPr/>
            </p:nvSpPr>
            <p:spPr>
              <a:xfrm>
                <a:off x="1514247" y="3394707"/>
                <a:ext cx="1259464" cy="3510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bg1"/>
                    </a:solidFill>
                    <a:latin typeface="+mn-lt"/>
                    <a:ea typeface="+mn-ea"/>
                    <a:cs typeface="+mn-ea"/>
                    <a:sym typeface="+mn-lt"/>
                  </a:rPr>
                  <a:t>文字添加</a:t>
                </a:r>
              </a:p>
            </p:txBody>
          </p:sp>
        </p:grpSp>
      </p:grpSp>
      <p:grpSp>
        <p:nvGrpSpPr>
          <p:cNvPr id="84" name="组合 83"/>
          <p:cNvGrpSpPr/>
          <p:nvPr/>
        </p:nvGrpSpPr>
        <p:grpSpPr>
          <a:xfrm>
            <a:off x="2844602" y="1462341"/>
            <a:ext cx="1687498" cy="2758604"/>
            <a:chOff x="3666368" y="2076788"/>
            <a:chExt cx="2249997" cy="3678139"/>
          </a:xfrm>
        </p:grpSpPr>
        <p:cxnSp>
          <p:nvCxnSpPr>
            <p:cNvPr id="85" name="Straight Connector 9"/>
            <p:cNvCxnSpPr/>
            <p:nvPr/>
          </p:nvCxnSpPr>
          <p:spPr>
            <a:xfrm rot="5400000">
              <a:off x="4550149" y="4079085"/>
              <a:ext cx="485778" cy="2268"/>
            </a:xfrm>
            <a:prstGeom prst="line">
              <a:avLst/>
            </a:prstGeom>
            <a:ln>
              <a:solidFill>
                <a:schemeClr val="accent2"/>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86" name="Rectangle: Rounded Corners 11"/>
            <p:cNvSpPr/>
            <p:nvPr/>
          </p:nvSpPr>
          <p:spPr>
            <a:xfrm rot="10800000">
              <a:off x="3874878" y="2076788"/>
              <a:ext cx="1836320" cy="1514580"/>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5">
                <a:cs typeface="+mn-ea"/>
                <a:sym typeface="+mn-lt"/>
              </a:endParaRPr>
            </a:p>
          </p:txBody>
        </p:sp>
        <p:sp>
          <p:nvSpPr>
            <p:cNvPr id="87" name="Rectangle: Rounded Corners 12"/>
            <p:cNvSpPr/>
            <p:nvPr/>
          </p:nvSpPr>
          <p:spPr>
            <a:xfrm rot="10800000" flipV="1">
              <a:off x="4115629" y="3329227"/>
              <a:ext cx="1259461" cy="500845"/>
            </a:xfrm>
            <a:prstGeom prst="roundRect">
              <a:avLst>
                <a:gd name="adj" fmla="val 50000"/>
              </a:avLst>
            </a:prstGeom>
            <a:solidFill>
              <a:schemeClr val="accent2"/>
            </a:solidFill>
            <a:ln>
              <a:solidFill>
                <a:schemeClr val="accent2"/>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88" name="Freeform: Shape 14"/>
            <p:cNvSpPr/>
            <p:nvPr/>
          </p:nvSpPr>
          <p:spPr bwMode="auto">
            <a:xfrm>
              <a:off x="4487297" y="2594895"/>
              <a:ext cx="611483" cy="478371"/>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accent2"/>
            </a:solidFill>
            <a:ln w="9525">
              <a:noFill/>
              <a:round/>
            </a:ln>
          </p:spPr>
          <p:txBody>
            <a:bodyPr anchor="ctr"/>
            <a:lstStyle/>
            <a:p>
              <a:pPr algn="ctr"/>
              <a:endParaRPr sz="1015">
                <a:latin typeface="+mn-lt"/>
                <a:ea typeface="+mn-ea"/>
                <a:cs typeface="+mn-ea"/>
                <a:sym typeface="+mn-lt"/>
              </a:endParaRPr>
            </a:p>
          </p:txBody>
        </p:sp>
        <p:sp>
          <p:nvSpPr>
            <p:cNvPr id="89" name="矩形 88"/>
            <p:cNvSpPr/>
            <p:nvPr/>
          </p:nvSpPr>
          <p:spPr>
            <a:xfrm>
              <a:off x="4161635" y="3394707"/>
              <a:ext cx="1259464" cy="3510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bg1"/>
                  </a:solidFill>
                  <a:latin typeface="+mn-lt"/>
                  <a:ea typeface="+mn-ea"/>
                  <a:cs typeface="+mn-ea"/>
                  <a:sym typeface="+mn-lt"/>
                </a:rPr>
                <a:t>文字添加</a:t>
              </a:r>
            </a:p>
          </p:txBody>
        </p:sp>
        <p:sp>
          <p:nvSpPr>
            <p:cNvPr id="90" name="矩形 89"/>
            <p:cNvSpPr/>
            <p:nvPr/>
          </p:nvSpPr>
          <p:spPr>
            <a:xfrm>
              <a:off x="3666368" y="4449955"/>
              <a:ext cx="2249997" cy="1304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lt"/>
                  <a:ea typeface="+mn-ea"/>
                  <a:cs typeface="+mn-ea"/>
                  <a:sym typeface="+mn-lt"/>
                </a:rPr>
                <a:t>用户可以在投影仪或者计算机上进行演示也可以将演示文稿打印出来</a:t>
              </a:r>
            </a:p>
          </p:txBody>
        </p:sp>
      </p:grpSp>
      <p:grpSp>
        <p:nvGrpSpPr>
          <p:cNvPr id="91" name="组合 90"/>
          <p:cNvGrpSpPr/>
          <p:nvPr/>
        </p:nvGrpSpPr>
        <p:grpSpPr>
          <a:xfrm>
            <a:off x="4716810" y="1458952"/>
            <a:ext cx="1687498" cy="2761992"/>
            <a:chOff x="6306996" y="2072270"/>
            <a:chExt cx="2249997" cy="3682655"/>
          </a:xfrm>
        </p:grpSpPr>
        <p:cxnSp>
          <p:nvCxnSpPr>
            <p:cNvPr id="92" name="Straight Connector 16"/>
            <p:cNvCxnSpPr/>
            <p:nvPr/>
          </p:nvCxnSpPr>
          <p:spPr>
            <a:xfrm rot="5400000">
              <a:off x="7208955" y="4074566"/>
              <a:ext cx="485778" cy="2268"/>
            </a:xfrm>
            <a:prstGeom prst="line">
              <a:avLst/>
            </a:prstGeom>
            <a:ln>
              <a:solidFill>
                <a:schemeClr val="accent3"/>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93" name="Rectangle: Rounded Corners 18"/>
            <p:cNvSpPr/>
            <p:nvPr/>
          </p:nvSpPr>
          <p:spPr>
            <a:xfrm rot="10800000">
              <a:off x="6533684" y="2072270"/>
              <a:ext cx="1836321" cy="1514581"/>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5">
                <a:cs typeface="+mn-ea"/>
                <a:sym typeface="+mn-lt"/>
              </a:endParaRPr>
            </a:p>
          </p:txBody>
        </p:sp>
        <p:sp>
          <p:nvSpPr>
            <p:cNvPr id="94" name="Rectangle: Rounded Corners 19"/>
            <p:cNvSpPr/>
            <p:nvPr/>
          </p:nvSpPr>
          <p:spPr>
            <a:xfrm rot="10800000" flipV="1">
              <a:off x="6822112" y="3368150"/>
              <a:ext cx="1259463" cy="500845"/>
            </a:xfrm>
            <a:prstGeom prst="roundRect">
              <a:avLst>
                <a:gd name="adj" fmla="val 50000"/>
              </a:avLst>
            </a:prstGeom>
            <a:solidFill>
              <a:srgbClr val="D87833"/>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95" name="Freeform: Shape 21"/>
            <p:cNvSpPr/>
            <p:nvPr/>
          </p:nvSpPr>
          <p:spPr bwMode="auto">
            <a:xfrm>
              <a:off x="7179785" y="2555325"/>
              <a:ext cx="544118" cy="54847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rgbClr val="D87833"/>
            </a:solidFill>
            <a:ln w="9525">
              <a:noFill/>
              <a:round/>
            </a:ln>
          </p:spPr>
          <p:txBody>
            <a:bodyPr anchor="ctr"/>
            <a:lstStyle/>
            <a:p>
              <a:pPr algn="ctr"/>
              <a:endParaRPr sz="1015">
                <a:latin typeface="+mn-lt"/>
                <a:ea typeface="+mn-ea"/>
                <a:cs typeface="+mn-ea"/>
                <a:sym typeface="+mn-lt"/>
              </a:endParaRPr>
            </a:p>
          </p:txBody>
        </p:sp>
        <p:sp>
          <p:nvSpPr>
            <p:cNvPr id="167" name="矩形 166"/>
            <p:cNvSpPr/>
            <p:nvPr/>
          </p:nvSpPr>
          <p:spPr>
            <a:xfrm>
              <a:off x="6819307" y="3420107"/>
              <a:ext cx="1259464" cy="3510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bg1"/>
                  </a:solidFill>
                  <a:latin typeface="+mn-lt"/>
                  <a:ea typeface="+mn-ea"/>
                  <a:cs typeface="+mn-ea"/>
                  <a:sym typeface="+mn-lt"/>
                </a:rPr>
                <a:t>文字添加</a:t>
              </a:r>
            </a:p>
          </p:txBody>
        </p:sp>
        <p:sp>
          <p:nvSpPr>
            <p:cNvPr id="168" name="矩形 167"/>
            <p:cNvSpPr/>
            <p:nvPr/>
          </p:nvSpPr>
          <p:spPr>
            <a:xfrm>
              <a:off x="6306996" y="4449953"/>
              <a:ext cx="2249997" cy="1304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lt"/>
                  <a:ea typeface="+mn-ea"/>
                  <a:cs typeface="+mn-ea"/>
                  <a:sym typeface="+mn-lt"/>
                </a:rPr>
                <a:t>用户可以在投影仪或者计算机上进行演示也可以将演示文稿打印出来</a:t>
              </a:r>
            </a:p>
          </p:txBody>
        </p:sp>
      </p:grpSp>
      <p:grpSp>
        <p:nvGrpSpPr>
          <p:cNvPr id="169" name="组合 168"/>
          <p:cNvGrpSpPr/>
          <p:nvPr/>
        </p:nvGrpSpPr>
        <p:grpSpPr>
          <a:xfrm>
            <a:off x="6598016" y="1469166"/>
            <a:ext cx="1687498" cy="2751779"/>
            <a:chOff x="8947624" y="2085887"/>
            <a:chExt cx="2249997" cy="3669038"/>
          </a:xfrm>
        </p:grpSpPr>
        <p:cxnSp>
          <p:nvCxnSpPr>
            <p:cNvPr id="170" name="Straight Connector 23"/>
            <p:cNvCxnSpPr/>
            <p:nvPr/>
          </p:nvCxnSpPr>
          <p:spPr>
            <a:xfrm rot="5400000">
              <a:off x="9797236" y="4088183"/>
              <a:ext cx="485778" cy="2268"/>
            </a:xfrm>
            <a:prstGeom prst="line">
              <a:avLst/>
            </a:prstGeom>
            <a:ln>
              <a:solidFill>
                <a:schemeClr val="accent4"/>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171" name="Rectangle: Rounded Corners 25"/>
            <p:cNvSpPr/>
            <p:nvPr/>
          </p:nvSpPr>
          <p:spPr>
            <a:xfrm rot="10800000">
              <a:off x="9121966" y="2085887"/>
              <a:ext cx="1836321" cy="1514580"/>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5">
                <a:cs typeface="+mn-ea"/>
                <a:sym typeface="+mn-lt"/>
              </a:endParaRPr>
            </a:p>
          </p:txBody>
        </p:sp>
        <p:sp>
          <p:nvSpPr>
            <p:cNvPr id="172" name="Rectangle: Rounded Corners 26"/>
            <p:cNvSpPr/>
            <p:nvPr/>
          </p:nvSpPr>
          <p:spPr>
            <a:xfrm rot="10800000" flipV="1">
              <a:off x="9362717" y="3338326"/>
              <a:ext cx="1259463" cy="500845"/>
            </a:xfrm>
            <a:prstGeom prst="roundRect">
              <a:avLst>
                <a:gd name="adj" fmla="val 50000"/>
              </a:avLst>
            </a:prstGeom>
            <a:solidFill>
              <a:schemeClr val="accent4"/>
            </a:solidFill>
            <a:ln>
              <a:solidFill>
                <a:schemeClr val="accent4"/>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173" name="Freeform: Shape 28"/>
            <p:cNvSpPr/>
            <p:nvPr/>
          </p:nvSpPr>
          <p:spPr bwMode="auto">
            <a:xfrm>
              <a:off x="9732157" y="2597581"/>
              <a:ext cx="615937" cy="491189"/>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accent4"/>
            </a:solidFill>
            <a:ln w="9525">
              <a:noFill/>
              <a:round/>
            </a:ln>
          </p:spPr>
          <p:txBody>
            <a:bodyPr anchor="ctr"/>
            <a:lstStyle/>
            <a:p>
              <a:pPr algn="ctr"/>
              <a:endParaRPr sz="1015">
                <a:latin typeface="+mn-lt"/>
                <a:ea typeface="+mn-ea"/>
                <a:cs typeface="+mn-ea"/>
                <a:sym typeface="+mn-lt"/>
              </a:endParaRPr>
            </a:p>
          </p:txBody>
        </p:sp>
        <p:sp>
          <p:nvSpPr>
            <p:cNvPr id="174" name="矩形 173"/>
            <p:cNvSpPr/>
            <p:nvPr/>
          </p:nvSpPr>
          <p:spPr>
            <a:xfrm>
              <a:off x="9359912" y="3420107"/>
              <a:ext cx="1259464" cy="3510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5" b="1" dirty="0">
                  <a:solidFill>
                    <a:schemeClr val="bg1"/>
                  </a:solidFill>
                  <a:latin typeface="+mn-lt"/>
                  <a:ea typeface="+mn-ea"/>
                  <a:cs typeface="+mn-ea"/>
                  <a:sym typeface="+mn-lt"/>
                </a:rPr>
                <a:t>文字添加</a:t>
              </a:r>
            </a:p>
          </p:txBody>
        </p:sp>
        <p:sp>
          <p:nvSpPr>
            <p:cNvPr id="175" name="矩形 174"/>
            <p:cNvSpPr/>
            <p:nvPr/>
          </p:nvSpPr>
          <p:spPr>
            <a:xfrm>
              <a:off x="8947624" y="4449953"/>
              <a:ext cx="2249997" cy="1304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lt"/>
                  <a:ea typeface="+mn-ea"/>
                  <a:cs typeface="+mn-ea"/>
                  <a:sym typeface="+mn-lt"/>
                </a:rPr>
                <a:t>用户可以在投影仪或者计算机上进行演示也可以将演示文稿打印出来</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1000"/>
                                        <p:tgtEl>
                                          <p:spTgt spid="91"/>
                                        </p:tgtEl>
                                      </p:cBhvr>
                                    </p:animEffect>
                                    <p:anim calcmode="lin" valueType="num">
                                      <p:cBhvr>
                                        <p:cTn id="20" dur="1000" fill="hold"/>
                                        <p:tgtEl>
                                          <p:spTgt spid="91"/>
                                        </p:tgtEl>
                                        <p:attrNameLst>
                                          <p:attrName>ppt_x</p:attrName>
                                        </p:attrNameLst>
                                      </p:cBhvr>
                                      <p:tavLst>
                                        <p:tav tm="0">
                                          <p:val>
                                            <p:strVal val="#ppt_x"/>
                                          </p:val>
                                        </p:tav>
                                        <p:tav tm="100000">
                                          <p:val>
                                            <p:strVal val="#ppt_x"/>
                                          </p:val>
                                        </p:tav>
                                      </p:tavLst>
                                    </p:anim>
                                    <p:anim calcmode="lin" valueType="num">
                                      <p:cBhvr>
                                        <p:cTn id="21" dur="1000" fill="hold"/>
                                        <p:tgtEl>
                                          <p:spTgt spid="9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9"/>
                                        </p:tgtEl>
                                        <p:attrNameLst>
                                          <p:attrName>style.visibility</p:attrName>
                                        </p:attrNameLst>
                                      </p:cBhvr>
                                      <p:to>
                                        <p:strVal val="visible"/>
                                      </p:to>
                                    </p:set>
                                    <p:animEffect transition="in" filter="fade">
                                      <p:cBhvr>
                                        <p:cTn id="25" dur="1000"/>
                                        <p:tgtEl>
                                          <p:spTgt spid="169"/>
                                        </p:tgtEl>
                                      </p:cBhvr>
                                    </p:animEffect>
                                    <p:anim calcmode="lin" valueType="num">
                                      <p:cBhvr>
                                        <p:cTn id="26" dur="1000" fill="hold"/>
                                        <p:tgtEl>
                                          <p:spTgt spid="169"/>
                                        </p:tgtEl>
                                        <p:attrNameLst>
                                          <p:attrName>ppt_x</p:attrName>
                                        </p:attrNameLst>
                                      </p:cBhvr>
                                      <p:tavLst>
                                        <p:tav tm="0">
                                          <p:val>
                                            <p:strVal val="#ppt_x"/>
                                          </p:val>
                                        </p:tav>
                                        <p:tav tm="100000">
                                          <p:val>
                                            <p:strVal val="#ppt_x"/>
                                          </p:val>
                                        </p:tav>
                                      </p:tavLst>
                                    </p:anim>
                                    <p:anim calcmode="lin" valueType="num">
                                      <p:cBhvr>
                                        <p:cTn id="27"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837257" y="1010733"/>
            <a:ext cx="2981690" cy="2981690"/>
          </a:xfrm>
          <a:prstGeom prst="ellipse">
            <a:avLst/>
          </a:prstGeom>
          <a:blipFill dpi="0" rotWithShape="1">
            <a:blip r:embed="rId4" cstate="screen"/>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pic>
        <p:nvPicPr>
          <p:cNvPr id="44" name="图片 43"/>
          <p:cNvPicPr>
            <a:picLocks noChangeAspect="1"/>
          </p:cNvPicPr>
          <p:nvPr/>
        </p:nvPicPr>
        <p:blipFill>
          <a:blip r:embed="rId5" cstate="screen"/>
          <a:stretch>
            <a:fillRect/>
          </a:stretch>
        </p:blipFill>
        <p:spPr>
          <a:xfrm>
            <a:off x="6293618" y="0"/>
            <a:ext cx="2851970" cy="5145088"/>
          </a:xfrm>
          <a:prstGeom prst="rect">
            <a:avLst/>
          </a:prstGeom>
        </p:spPr>
      </p:pic>
      <p:sp>
        <p:nvSpPr>
          <p:cNvPr id="20" name="矩形 19"/>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06</a:t>
            </a:r>
            <a:endParaRPr lang="zh-CN" altLang="en-US" sz="8700" kern="0" dirty="0">
              <a:solidFill>
                <a:srgbClr val="C80A2A"/>
              </a:solidFill>
              <a:latin typeface="+mn-lt"/>
              <a:ea typeface="+mn-ea"/>
              <a:cs typeface="+mn-ea"/>
              <a:sym typeface="+mn-lt"/>
            </a:endParaRPr>
          </a:p>
        </p:txBody>
      </p:sp>
      <p:sp>
        <p:nvSpPr>
          <p:cNvPr id="21" name="矩形 20"/>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22" name="矩形 21"/>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添加您的标题</a:t>
            </a:r>
          </a:p>
        </p:txBody>
      </p:sp>
      <p:sp>
        <p:nvSpPr>
          <p:cNvPr id="23" name="文本框 9"/>
          <p:cNvSpPr txBox="1"/>
          <p:nvPr/>
        </p:nvSpPr>
        <p:spPr>
          <a:xfrm>
            <a:off x="4153466" y="2807458"/>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预期成效</a:t>
            </a:r>
          </a:p>
        </p:txBody>
      </p:sp>
      <p:sp>
        <p:nvSpPr>
          <p:cNvPr id="24" name="文本框 9"/>
          <p:cNvSpPr txBox="1"/>
          <p:nvPr/>
        </p:nvSpPr>
        <p:spPr>
          <a:xfrm>
            <a:off x="5584743" y="2812042"/>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效果评估</a:t>
            </a:r>
            <a:endParaRPr lang="zh-CN" altLang="en-US" dirty="0">
              <a:latin typeface="+mn-lt"/>
              <a:ea typeface="+mn-ea"/>
              <a:cs typeface="+mn-ea"/>
              <a:sym typeface="+mn-lt"/>
            </a:endParaRPr>
          </a:p>
        </p:txBody>
      </p:sp>
      <p:sp>
        <p:nvSpPr>
          <p:cNvPr id="25" name="文本框 9"/>
          <p:cNvSpPr txBox="1"/>
          <p:nvPr/>
        </p:nvSpPr>
        <p:spPr>
          <a:xfrm>
            <a:off x="4153466" y="3085487"/>
            <a:ext cx="1440410"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突发情况应对</a:t>
            </a:r>
          </a:p>
        </p:txBody>
      </p:sp>
      <p:sp>
        <p:nvSpPr>
          <p:cNvPr id="26" name="文本框 9"/>
          <p:cNvSpPr txBox="1"/>
          <p:nvPr/>
        </p:nvSpPr>
        <p:spPr>
          <a:xfrm>
            <a:off x="5584743" y="3085487"/>
            <a:ext cx="1168002" cy="21555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mn-lt"/>
                <a:ea typeface="+mn-ea"/>
                <a:cs typeface="+mn-ea"/>
                <a:sym typeface="+mn-lt"/>
              </a:rPr>
              <a:t>备用图表</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grpId="0" nodeType="withEffect">
                                  <p:stCondLst>
                                    <p:cond delay="6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49"/>
          <p:cNvSpPr txBox="1"/>
          <p:nvPr/>
        </p:nvSpPr>
        <p:spPr>
          <a:xfrm>
            <a:off x="2268538" y="1564432"/>
            <a:ext cx="1952121" cy="346259"/>
          </a:xfrm>
          <a:prstGeom prst="rect">
            <a:avLst/>
          </a:prstGeom>
          <a:noFill/>
        </p:spPr>
        <p:txBody>
          <a:bodyPr wrap="square" lIns="68589" tIns="34295" rIns="68589" bIns="34295" rtlCol="0">
            <a:spAutoFit/>
          </a:bodyPr>
          <a:lstStyle/>
          <a:p>
            <a:r>
              <a:rPr lang="zh-CN" altLang="en-US" dirty="0">
                <a:solidFill>
                  <a:srgbClr val="C80A2A"/>
                </a:solidFill>
                <a:latin typeface="+mn-lt"/>
                <a:ea typeface="+mn-ea"/>
                <a:cs typeface="+mn-ea"/>
                <a:sym typeface="+mn-lt"/>
              </a:rPr>
              <a:t>预计参与人群</a:t>
            </a:r>
          </a:p>
        </p:txBody>
      </p:sp>
      <p:sp>
        <p:nvSpPr>
          <p:cNvPr id="70" name="文本框 49"/>
          <p:cNvSpPr txBox="1"/>
          <p:nvPr/>
        </p:nvSpPr>
        <p:spPr>
          <a:xfrm>
            <a:off x="2268538" y="3090380"/>
            <a:ext cx="1788265" cy="346259"/>
          </a:xfrm>
          <a:prstGeom prst="rect">
            <a:avLst/>
          </a:prstGeom>
          <a:noFill/>
        </p:spPr>
        <p:txBody>
          <a:bodyPr wrap="square" lIns="68589" tIns="34295" rIns="68589" bIns="34295" rtlCol="0">
            <a:spAutoFit/>
          </a:bodyPr>
          <a:lstStyle/>
          <a:p>
            <a:r>
              <a:rPr lang="zh-CN" altLang="en-US" dirty="0">
                <a:solidFill>
                  <a:srgbClr val="C80A2A"/>
                </a:solidFill>
                <a:latin typeface="+mn-lt"/>
                <a:ea typeface="+mn-ea"/>
                <a:cs typeface="+mn-ea"/>
                <a:sym typeface="+mn-lt"/>
              </a:rPr>
              <a:t>用户满意度</a:t>
            </a:r>
          </a:p>
        </p:txBody>
      </p:sp>
      <p:sp>
        <p:nvSpPr>
          <p:cNvPr id="86" name="文本框 49"/>
          <p:cNvSpPr txBox="1"/>
          <p:nvPr/>
        </p:nvSpPr>
        <p:spPr>
          <a:xfrm>
            <a:off x="6012954" y="1567862"/>
            <a:ext cx="1567873" cy="346259"/>
          </a:xfrm>
          <a:prstGeom prst="rect">
            <a:avLst/>
          </a:prstGeom>
          <a:noFill/>
        </p:spPr>
        <p:txBody>
          <a:bodyPr wrap="square" lIns="68589" tIns="34295" rIns="68589" bIns="34295" rtlCol="0">
            <a:spAutoFit/>
          </a:bodyPr>
          <a:lstStyle/>
          <a:p>
            <a:r>
              <a:rPr lang="zh-CN" altLang="en-US" dirty="0">
                <a:solidFill>
                  <a:srgbClr val="C80A2A"/>
                </a:solidFill>
                <a:latin typeface="+mn-lt"/>
                <a:ea typeface="+mn-ea"/>
                <a:cs typeface="+mn-ea"/>
                <a:sym typeface="+mn-lt"/>
              </a:rPr>
              <a:t>活动期收益</a:t>
            </a:r>
          </a:p>
        </p:txBody>
      </p:sp>
      <p:sp>
        <p:nvSpPr>
          <p:cNvPr id="96" name="文本框 49"/>
          <p:cNvSpPr txBox="1"/>
          <p:nvPr/>
        </p:nvSpPr>
        <p:spPr>
          <a:xfrm>
            <a:off x="6012954" y="3148607"/>
            <a:ext cx="1863650" cy="346259"/>
          </a:xfrm>
          <a:prstGeom prst="rect">
            <a:avLst/>
          </a:prstGeom>
          <a:noFill/>
        </p:spPr>
        <p:txBody>
          <a:bodyPr wrap="square" lIns="68589" tIns="34295" rIns="68589" bIns="34295" rtlCol="0">
            <a:spAutoFit/>
          </a:bodyPr>
          <a:lstStyle/>
          <a:p>
            <a:r>
              <a:rPr lang="zh-CN" altLang="en-US" dirty="0">
                <a:solidFill>
                  <a:srgbClr val="C80A2A"/>
                </a:solidFill>
                <a:latin typeface="+mn-lt"/>
                <a:ea typeface="+mn-ea"/>
                <a:cs typeface="+mn-ea"/>
                <a:sym typeface="+mn-lt"/>
              </a:rPr>
              <a:t>增强影响力</a:t>
            </a:r>
          </a:p>
        </p:txBody>
      </p:sp>
      <p:sp>
        <p:nvSpPr>
          <p:cNvPr id="98"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99" name="组合 98"/>
          <p:cNvGrpSpPr/>
          <p:nvPr/>
        </p:nvGrpSpPr>
        <p:grpSpPr>
          <a:xfrm>
            <a:off x="1042551" y="1712069"/>
            <a:ext cx="3355363" cy="886433"/>
            <a:chOff x="1390067" y="2282758"/>
            <a:chExt cx="4473817" cy="1181911"/>
          </a:xfrm>
        </p:grpSpPr>
        <p:grpSp>
          <p:nvGrpSpPr>
            <p:cNvPr id="100" name="组合 99"/>
            <p:cNvGrpSpPr/>
            <p:nvPr/>
          </p:nvGrpSpPr>
          <p:grpSpPr>
            <a:xfrm>
              <a:off x="1390067" y="2282758"/>
              <a:ext cx="1543634" cy="1095559"/>
              <a:chOff x="863017" y="2149408"/>
              <a:chExt cx="1543634" cy="1095559"/>
            </a:xfrm>
          </p:grpSpPr>
          <p:cxnSp>
            <p:nvCxnSpPr>
              <p:cNvPr id="102" name="直接连接符 101"/>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863017" y="2149408"/>
                <a:ext cx="1095558" cy="1095559"/>
                <a:chOff x="808238" y="1990456"/>
                <a:chExt cx="1205114" cy="1205114"/>
              </a:xfrm>
            </p:grpSpPr>
            <p:sp>
              <p:nvSpPr>
                <p:cNvPr id="106" name="椭圆 105"/>
                <p:cNvSpPr/>
                <p:nvPr/>
              </p:nvSpPr>
              <p:spPr>
                <a:xfrm rot="5400000">
                  <a:off x="808238" y="1990456"/>
                  <a:ext cx="1205114" cy="1205114"/>
                </a:xfrm>
                <a:prstGeom prst="ellipse">
                  <a:avLst/>
                </a:prstGeom>
                <a:solidFill>
                  <a:schemeClr val="bg1">
                    <a:lumMod val="75000"/>
                    <a:alpha val="40000"/>
                  </a:schemeClr>
                </a:solidFill>
                <a:ln>
                  <a:noFill/>
                </a:ln>
              </p:spPr>
              <p:txBody>
                <a:bodyPr anchor="ctr"/>
                <a:lstStyle/>
                <a:p>
                  <a:pPr algn="ctr"/>
                  <a:endParaRPr sz="1015">
                    <a:solidFill>
                      <a:schemeClr val="tx1">
                        <a:lumMod val="65000"/>
                        <a:lumOff val="35000"/>
                      </a:schemeClr>
                    </a:solidFill>
                    <a:latin typeface="+mn-lt"/>
                    <a:ea typeface="+mn-ea"/>
                    <a:cs typeface="+mn-ea"/>
                    <a:sym typeface="+mn-lt"/>
                  </a:endParaRPr>
                </a:p>
              </p:txBody>
            </p:sp>
            <p:sp>
              <p:nvSpPr>
                <p:cNvPr id="107" name="椭圆 106"/>
                <p:cNvSpPr/>
                <p:nvPr/>
              </p:nvSpPr>
              <p:spPr>
                <a:xfrm rot="5400000">
                  <a:off x="915793" y="2098012"/>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cs typeface="+mn-ea"/>
                    <a:sym typeface="+mn-lt"/>
                  </a:endParaRPr>
                </a:p>
              </p:txBody>
            </p:sp>
          </p:grpSp>
          <p:sp>
            <p:nvSpPr>
              <p:cNvPr id="105" name="任意多边形 104"/>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cs typeface="+mn-ea"/>
                  <a:sym typeface="+mn-lt"/>
                </a:endParaRPr>
              </a:p>
            </p:txBody>
          </p:sp>
        </p:grpSp>
        <p:sp>
          <p:nvSpPr>
            <p:cNvPr id="101" name="矩形 100"/>
            <p:cNvSpPr/>
            <p:nvPr/>
          </p:nvSpPr>
          <p:spPr>
            <a:xfrm>
              <a:off x="2990674" y="2565961"/>
              <a:ext cx="2873210" cy="8987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n-lt"/>
                  <a:ea typeface="+mn-ea"/>
                  <a:cs typeface="+mn-ea"/>
                  <a:sym typeface="+mn-lt"/>
                </a:rPr>
                <a:t>用户可以在投影仪或者计算机上进行演示也可以将演示文稿打印出来</a:t>
              </a:r>
            </a:p>
          </p:txBody>
        </p:sp>
      </p:grpSp>
      <p:grpSp>
        <p:nvGrpSpPr>
          <p:cNvPr id="108" name="组合 107"/>
          <p:cNvGrpSpPr/>
          <p:nvPr/>
        </p:nvGrpSpPr>
        <p:grpSpPr>
          <a:xfrm>
            <a:off x="1042551" y="3241498"/>
            <a:ext cx="3355363" cy="869174"/>
            <a:chOff x="1390067" y="3960813"/>
            <a:chExt cx="4473817" cy="1158899"/>
          </a:xfrm>
        </p:grpSpPr>
        <p:grpSp>
          <p:nvGrpSpPr>
            <p:cNvPr id="109" name="组合 108"/>
            <p:cNvGrpSpPr/>
            <p:nvPr/>
          </p:nvGrpSpPr>
          <p:grpSpPr>
            <a:xfrm>
              <a:off x="1390067" y="3960813"/>
              <a:ext cx="1543634" cy="1095559"/>
              <a:chOff x="863017" y="2149408"/>
              <a:chExt cx="1543634" cy="1095559"/>
            </a:xfrm>
          </p:grpSpPr>
          <p:cxnSp>
            <p:nvCxnSpPr>
              <p:cNvPr id="111" name="直接连接符 110"/>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863017" y="2149408"/>
                <a:ext cx="1095558" cy="1095559"/>
                <a:chOff x="808238" y="1990456"/>
                <a:chExt cx="1205114" cy="1205114"/>
              </a:xfrm>
            </p:grpSpPr>
            <p:sp>
              <p:nvSpPr>
                <p:cNvPr id="115" name="椭圆 114"/>
                <p:cNvSpPr/>
                <p:nvPr/>
              </p:nvSpPr>
              <p:spPr>
                <a:xfrm rot="5400000">
                  <a:off x="808238" y="1990456"/>
                  <a:ext cx="1205114" cy="1205114"/>
                </a:xfrm>
                <a:prstGeom prst="ellipse">
                  <a:avLst/>
                </a:prstGeom>
                <a:solidFill>
                  <a:schemeClr val="bg1">
                    <a:lumMod val="75000"/>
                    <a:alpha val="40000"/>
                  </a:schemeClr>
                </a:solidFill>
                <a:ln>
                  <a:noFill/>
                </a:ln>
              </p:spPr>
              <p:txBody>
                <a:bodyPr anchor="ctr"/>
                <a:lstStyle/>
                <a:p>
                  <a:pPr algn="ctr"/>
                  <a:endParaRPr sz="1015">
                    <a:solidFill>
                      <a:schemeClr val="tx1">
                        <a:lumMod val="65000"/>
                        <a:lumOff val="35000"/>
                      </a:schemeClr>
                    </a:solidFill>
                    <a:latin typeface="+mn-lt"/>
                    <a:ea typeface="+mn-ea"/>
                    <a:cs typeface="+mn-ea"/>
                    <a:sym typeface="+mn-lt"/>
                  </a:endParaRPr>
                </a:p>
              </p:txBody>
            </p:sp>
            <p:sp>
              <p:nvSpPr>
                <p:cNvPr id="116" name="椭圆 115"/>
                <p:cNvSpPr/>
                <p:nvPr/>
              </p:nvSpPr>
              <p:spPr>
                <a:xfrm rot="5400000">
                  <a:off x="915793" y="2098012"/>
                  <a:ext cx="989999" cy="990000"/>
                </a:xfrm>
                <a:prstGeom prst="ellipse">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cs typeface="+mn-ea"/>
                    <a:sym typeface="+mn-lt"/>
                  </a:endParaRPr>
                </a:p>
              </p:txBody>
            </p:sp>
          </p:grpSp>
          <p:sp>
            <p:nvSpPr>
              <p:cNvPr id="114" name="任意多边形 113"/>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cs typeface="+mn-ea"/>
                  <a:sym typeface="+mn-lt"/>
                </a:endParaRPr>
              </a:p>
            </p:txBody>
          </p:sp>
        </p:grpSp>
        <p:sp>
          <p:nvSpPr>
            <p:cNvPr id="110" name="矩形 109"/>
            <p:cNvSpPr/>
            <p:nvPr/>
          </p:nvSpPr>
          <p:spPr>
            <a:xfrm>
              <a:off x="2990674" y="4221002"/>
              <a:ext cx="2873210" cy="8987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n-lt"/>
                  <a:ea typeface="+mn-ea"/>
                  <a:cs typeface="+mn-ea"/>
                  <a:sym typeface="+mn-lt"/>
                </a:rPr>
                <a:t>用户可以在投影仪或者计算机上进行演示也可以将演示文稿打印出来</a:t>
              </a:r>
            </a:p>
          </p:txBody>
        </p:sp>
      </p:grpSp>
      <p:grpSp>
        <p:nvGrpSpPr>
          <p:cNvPr id="117" name="组合 116"/>
          <p:cNvGrpSpPr/>
          <p:nvPr/>
        </p:nvGrpSpPr>
        <p:grpSpPr>
          <a:xfrm>
            <a:off x="4835881" y="1712068"/>
            <a:ext cx="3355496" cy="860475"/>
            <a:chOff x="6447842" y="2282758"/>
            <a:chExt cx="4473994" cy="1147301"/>
          </a:xfrm>
        </p:grpSpPr>
        <p:grpSp>
          <p:nvGrpSpPr>
            <p:cNvPr id="118" name="组合 117"/>
            <p:cNvGrpSpPr/>
            <p:nvPr/>
          </p:nvGrpSpPr>
          <p:grpSpPr>
            <a:xfrm>
              <a:off x="6447842" y="2282758"/>
              <a:ext cx="1543634" cy="1095559"/>
              <a:chOff x="863017" y="2149408"/>
              <a:chExt cx="1543634" cy="1095559"/>
            </a:xfrm>
          </p:grpSpPr>
          <p:cxnSp>
            <p:nvCxnSpPr>
              <p:cNvPr id="120" name="直接连接符 119"/>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863017" y="2149408"/>
                <a:ext cx="1095558" cy="1095559"/>
                <a:chOff x="808238" y="1990456"/>
                <a:chExt cx="1205114" cy="1205114"/>
              </a:xfrm>
            </p:grpSpPr>
            <p:sp>
              <p:nvSpPr>
                <p:cNvPr id="124" name="椭圆 123"/>
                <p:cNvSpPr/>
                <p:nvPr/>
              </p:nvSpPr>
              <p:spPr>
                <a:xfrm rot="5400000">
                  <a:off x="808238" y="1990456"/>
                  <a:ext cx="1205114" cy="1205114"/>
                </a:xfrm>
                <a:prstGeom prst="ellipse">
                  <a:avLst/>
                </a:prstGeom>
                <a:solidFill>
                  <a:schemeClr val="bg1">
                    <a:lumMod val="75000"/>
                    <a:alpha val="40000"/>
                  </a:schemeClr>
                </a:solidFill>
                <a:ln>
                  <a:noFill/>
                </a:ln>
              </p:spPr>
              <p:txBody>
                <a:bodyPr anchor="ctr"/>
                <a:lstStyle/>
                <a:p>
                  <a:pPr algn="ctr"/>
                  <a:endParaRPr sz="1015">
                    <a:solidFill>
                      <a:schemeClr val="tx1">
                        <a:lumMod val="65000"/>
                        <a:lumOff val="35000"/>
                      </a:schemeClr>
                    </a:solidFill>
                    <a:latin typeface="+mn-lt"/>
                    <a:ea typeface="+mn-ea"/>
                    <a:cs typeface="+mn-ea"/>
                    <a:sym typeface="+mn-lt"/>
                  </a:endParaRPr>
                </a:p>
              </p:txBody>
            </p:sp>
            <p:sp>
              <p:nvSpPr>
                <p:cNvPr id="125" name="椭圆 124"/>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cs typeface="+mn-ea"/>
                    <a:sym typeface="+mn-lt"/>
                  </a:endParaRPr>
                </a:p>
              </p:txBody>
            </p:sp>
          </p:grpSp>
          <p:sp>
            <p:nvSpPr>
              <p:cNvPr id="123" name="任意多边形 122"/>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cs typeface="+mn-ea"/>
                  <a:sym typeface="+mn-lt"/>
                </a:endParaRPr>
              </a:p>
            </p:txBody>
          </p:sp>
        </p:grpSp>
        <p:sp>
          <p:nvSpPr>
            <p:cNvPr id="119" name="矩形 118"/>
            <p:cNvSpPr/>
            <p:nvPr/>
          </p:nvSpPr>
          <p:spPr>
            <a:xfrm>
              <a:off x="8048626" y="2531349"/>
              <a:ext cx="2873210" cy="8987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n-lt"/>
                  <a:ea typeface="+mn-ea"/>
                  <a:cs typeface="+mn-ea"/>
                  <a:sym typeface="+mn-lt"/>
                </a:rPr>
                <a:t>用户可以在投影仪或者计算机上进行演示也可以将演示文稿打印出来</a:t>
              </a:r>
            </a:p>
          </p:txBody>
        </p:sp>
      </p:grpSp>
      <p:grpSp>
        <p:nvGrpSpPr>
          <p:cNvPr id="126" name="组合 125"/>
          <p:cNvGrpSpPr/>
          <p:nvPr/>
        </p:nvGrpSpPr>
        <p:grpSpPr>
          <a:xfrm>
            <a:off x="4835881" y="3241497"/>
            <a:ext cx="3355496" cy="915223"/>
            <a:chOff x="6447842" y="3960813"/>
            <a:chExt cx="4473994" cy="1220298"/>
          </a:xfrm>
        </p:grpSpPr>
        <p:grpSp>
          <p:nvGrpSpPr>
            <p:cNvPr id="127" name="组合 126"/>
            <p:cNvGrpSpPr/>
            <p:nvPr/>
          </p:nvGrpSpPr>
          <p:grpSpPr>
            <a:xfrm>
              <a:off x="6447842" y="3960813"/>
              <a:ext cx="1543634" cy="1095559"/>
              <a:chOff x="863017" y="2149408"/>
              <a:chExt cx="1543634" cy="1095559"/>
            </a:xfrm>
          </p:grpSpPr>
          <p:cxnSp>
            <p:nvCxnSpPr>
              <p:cNvPr id="129" name="直接连接符 128"/>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1" name="组合 130"/>
              <p:cNvGrpSpPr/>
              <p:nvPr/>
            </p:nvGrpSpPr>
            <p:grpSpPr>
              <a:xfrm>
                <a:off x="863017" y="2149408"/>
                <a:ext cx="1095558" cy="1095559"/>
                <a:chOff x="808238" y="1990456"/>
                <a:chExt cx="1205114" cy="1205114"/>
              </a:xfrm>
            </p:grpSpPr>
            <p:sp>
              <p:nvSpPr>
                <p:cNvPr id="133" name="椭圆 132"/>
                <p:cNvSpPr/>
                <p:nvPr/>
              </p:nvSpPr>
              <p:spPr>
                <a:xfrm rot="5400000">
                  <a:off x="808238" y="1990456"/>
                  <a:ext cx="1205114" cy="1205114"/>
                </a:xfrm>
                <a:prstGeom prst="ellipse">
                  <a:avLst/>
                </a:prstGeom>
                <a:solidFill>
                  <a:schemeClr val="bg1">
                    <a:lumMod val="75000"/>
                    <a:alpha val="40000"/>
                  </a:schemeClr>
                </a:solidFill>
                <a:ln>
                  <a:noFill/>
                </a:ln>
              </p:spPr>
              <p:txBody>
                <a:bodyPr anchor="ctr"/>
                <a:lstStyle/>
                <a:p>
                  <a:pPr algn="ctr"/>
                  <a:endParaRPr sz="1015">
                    <a:solidFill>
                      <a:schemeClr val="tx1">
                        <a:lumMod val="65000"/>
                        <a:lumOff val="35000"/>
                      </a:schemeClr>
                    </a:solidFill>
                    <a:latin typeface="+mn-lt"/>
                    <a:ea typeface="+mn-ea"/>
                    <a:cs typeface="+mn-ea"/>
                    <a:sym typeface="+mn-lt"/>
                  </a:endParaRPr>
                </a:p>
              </p:txBody>
            </p:sp>
            <p:sp>
              <p:nvSpPr>
                <p:cNvPr id="134" name="椭圆 133"/>
                <p:cNvSpPr/>
                <p:nvPr/>
              </p:nvSpPr>
              <p:spPr>
                <a:xfrm rot="5400000">
                  <a:off x="915793" y="2098012"/>
                  <a:ext cx="989999" cy="990000"/>
                </a:xfrm>
                <a:prstGeom prst="ellipse">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cs typeface="+mn-ea"/>
                    <a:sym typeface="+mn-lt"/>
                  </a:endParaRPr>
                </a:p>
              </p:txBody>
            </p:sp>
          </p:grpSp>
          <p:sp>
            <p:nvSpPr>
              <p:cNvPr id="132" name="任意多边形 131"/>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cs typeface="+mn-ea"/>
                  <a:sym typeface="+mn-lt"/>
                </a:endParaRPr>
              </a:p>
            </p:txBody>
          </p:sp>
        </p:grpSp>
        <p:sp>
          <p:nvSpPr>
            <p:cNvPr id="128" name="矩形 127"/>
            <p:cNvSpPr/>
            <p:nvPr/>
          </p:nvSpPr>
          <p:spPr>
            <a:xfrm>
              <a:off x="8048626" y="4282401"/>
              <a:ext cx="2873210" cy="8987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n-lt"/>
                  <a:ea typeface="+mn-ea"/>
                  <a:cs typeface="+mn-ea"/>
                  <a:sym typeface="+mn-lt"/>
                </a:rPr>
                <a:t>用户可以在投影仪或者计算机上进行演示也可以将演示文稿打印出来</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randombar(horizontal)">
                                      <p:cBhvr>
                                        <p:cTn id="10" dur="500"/>
                                        <p:tgtEl>
                                          <p:spTgt spid="7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randombar(horizontal)">
                                      <p:cBhvr>
                                        <p:cTn id="13" dur="500"/>
                                        <p:tgtEl>
                                          <p:spTgt spid="8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randombar(horizontal)">
                                      <p:cBhvr>
                                        <p:cTn id="16" dur="500"/>
                                        <p:tgtEl>
                                          <p:spTgt spid="96"/>
                                        </p:tgtEl>
                                      </p:cBhvr>
                                    </p:animEffect>
                                  </p:childTnLst>
                                </p:cTn>
                              </p:par>
                              <p:par>
                                <p:cTn id="17" presetID="14" presetClass="entr" presetSubtype="1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randombar(horizontal)">
                                      <p:cBhvr>
                                        <p:cTn id="19" dur="500"/>
                                        <p:tgtEl>
                                          <p:spTgt spid="99"/>
                                        </p:tgtEl>
                                      </p:cBhvr>
                                    </p:animEffect>
                                  </p:childTnLst>
                                </p:cTn>
                              </p:par>
                              <p:par>
                                <p:cTn id="20" presetID="14" presetClass="entr" presetSubtype="10" fill="hold"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randombar(horizontal)">
                                      <p:cBhvr>
                                        <p:cTn id="22" dur="500"/>
                                        <p:tgtEl>
                                          <p:spTgt spid="117"/>
                                        </p:tgtEl>
                                      </p:cBhvr>
                                    </p:animEffect>
                                  </p:childTnLst>
                                </p:cTn>
                              </p:par>
                              <p:par>
                                <p:cTn id="23" presetID="14" presetClass="entr" presetSubtype="1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randombar(horizontal)">
                                      <p:cBhvr>
                                        <p:cTn id="25" dur="500"/>
                                        <p:tgtEl>
                                          <p:spTgt spid="108"/>
                                        </p:tgtEl>
                                      </p:cBhvr>
                                    </p:animEffect>
                                  </p:childTnLst>
                                </p:cTn>
                              </p:par>
                              <p:par>
                                <p:cTn id="26" presetID="14" presetClass="entr" presetSubtype="10" fill="hold"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randombar(horizontal)">
                                      <p:cBhvr>
                                        <p:cTn id="28"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0" grpId="0"/>
      <p:bldP spid="86" grpId="0"/>
      <p:bldP spid="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59" name="椭圆 58"/>
          <p:cNvSpPr/>
          <p:nvPr/>
        </p:nvSpPr>
        <p:spPr>
          <a:xfrm>
            <a:off x="957430" y="1921745"/>
            <a:ext cx="1844275" cy="184427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zh-CN" altLang="en-US" dirty="0">
                <a:solidFill>
                  <a:schemeClr val="bg1">
                    <a:lumMod val="65000"/>
                  </a:schemeClr>
                </a:solidFill>
                <a:cs typeface="+mn-ea"/>
                <a:sym typeface="+mn-lt"/>
              </a:rPr>
              <a:t>效果</a:t>
            </a:r>
            <a:endParaRPr lang="en-US" altLang="zh-CN" dirty="0">
              <a:solidFill>
                <a:schemeClr val="bg1">
                  <a:lumMod val="65000"/>
                </a:schemeClr>
              </a:solidFill>
              <a:cs typeface="+mn-ea"/>
              <a:sym typeface="+mn-lt"/>
            </a:endParaRPr>
          </a:p>
          <a:p>
            <a:pPr algn="ctr"/>
            <a:r>
              <a:rPr lang="zh-CN" altLang="en-US" dirty="0">
                <a:solidFill>
                  <a:schemeClr val="bg1">
                    <a:lumMod val="65000"/>
                  </a:schemeClr>
                </a:solidFill>
                <a:cs typeface="+mn-ea"/>
                <a:sym typeface="+mn-lt"/>
              </a:rPr>
              <a:t>评估</a:t>
            </a:r>
          </a:p>
        </p:txBody>
      </p:sp>
      <p:grpSp>
        <p:nvGrpSpPr>
          <p:cNvPr id="60" name="组合 59"/>
          <p:cNvGrpSpPr/>
          <p:nvPr/>
        </p:nvGrpSpPr>
        <p:grpSpPr>
          <a:xfrm>
            <a:off x="1072915" y="2037230"/>
            <a:ext cx="1613305" cy="1613302"/>
            <a:chOff x="989863" y="2466975"/>
            <a:chExt cx="2151074" cy="2151070"/>
          </a:xfrm>
        </p:grpSpPr>
        <p:sp>
          <p:nvSpPr>
            <p:cNvPr id="61" name="圆: 空心 20"/>
            <p:cNvSpPr/>
            <p:nvPr/>
          </p:nvSpPr>
          <p:spPr>
            <a:xfrm>
              <a:off x="989863" y="2466975"/>
              <a:ext cx="2151074" cy="2151070"/>
            </a:xfrm>
            <a:prstGeom prst="donut">
              <a:avLst>
                <a:gd name="adj" fmla="val 17000"/>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2" name="空心弧 61"/>
            <p:cNvSpPr/>
            <p:nvPr/>
          </p:nvSpPr>
          <p:spPr>
            <a:xfrm>
              <a:off x="989863" y="2466975"/>
              <a:ext cx="2151074" cy="2151070"/>
            </a:xfrm>
            <a:prstGeom prst="blockArc">
              <a:avLst>
                <a:gd name="adj1" fmla="val 21117331"/>
                <a:gd name="adj2" fmla="val 9071983"/>
                <a:gd name="adj3" fmla="val 17000"/>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3" name="空心弧 62"/>
            <p:cNvSpPr/>
            <p:nvPr/>
          </p:nvSpPr>
          <p:spPr>
            <a:xfrm>
              <a:off x="989863" y="2466975"/>
              <a:ext cx="2151074" cy="2151070"/>
            </a:xfrm>
            <a:prstGeom prst="blockArc">
              <a:avLst>
                <a:gd name="adj1" fmla="val 17895101"/>
                <a:gd name="adj2" fmla="val 2443215"/>
                <a:gd name="adj3" fmla="val 17000"/>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cxnSp>
        <p:nvCxnSpPr>
          <p:cNvPr id="64" name="直接连接符 63"/>
          <p:cNvCxnSpPr>
            <a:endCxn id="59" idx="6"/>
          </p:cNvCxnSpPr>
          <p:nvPr/>
        </p:nvCxnSpPr>
        <p:spPr>
          <a:xfrm flipH="1">
            <a:off x="2801705" y="2843881"/>
            <a:ext cx="7629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连接符: 肘形 16"/>
          <p:cNvCxnSpPr>
            <a:endCxn id="59" idx="0"/>
          </p:cNvCxnSpPr>
          <p:nvPr/>
        </p:nvCxnSpPr>
        <p:spPr>
          <a:xfrm rot="10800000" flipV="1">
            <a:off x="1879568" y="1667799"/>
            <a:ext cx="1685114" cy="2539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6" name="连接符: 肘形 17"/>
          <p:cNvCxnSpPr>
            <a:endCxn id="59" idx="4"/>
          </p:cNvCxnSpPr>
          <p:nvPr/>
        </p:nvCxnSpPr>
        <p:spPr>
          <a:xfrm rot="10800000">
            <a:off x="1879568" y="3766018"/>
            <a:ext cx="1685114" cy="31167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3555544" y="3773665"/>
            <a:ext cx="743097" cy="74309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0" name="矩形 69"/>
          <p:cNvSpPr/>
          <p:nvPr/>
        </p:nvSpPr>
        <p:spPr>
          <a:xfrm>
            <a:off x="4322208" y="1212394"/>
            <a:ext cx="3014415" cy="379989"/>
          </a:xfrm>
          <a:prstGeom prst="rect">
            <a:avLst/>
          </a:prstGeom>
        </p:spPr>
        <p:txBody>
          <a:bodyPr wrap="none">
            <a:noAutofit/>
          </a:bodyPr>
          <a:lstStyle/>
          <a:p>
            <a:r>
              <a:rPr lang="zh-CN" altLang="en-US" b="1" dirty="0">
                <a:solidFill>
                  <a:schemeClr val="accent1"/>
                </a:solidFill>
                <a:latin typeface="+mn-lt"/>
                <a:ea typeface="+mn-ea"/>
                <a:cs typeface="+mn-ea"/>
                <a:sym typeface="+mn-lt"/>
              </a:rPr>
              <a:t>认知度</a:t>
            </a:r>
          </a:p>
        </p:txBody>
      </p:sp>
      <p:sp>
        <p:nvSpPr>
          <p:cNvPr id="71" name="椭圆 70"/>
          <p:cNvSpPr/>
          <p:nvPr/>
        </p:nvSpPr>
        <p:spPr>
          <a:xfrm>
            <a:off x="3555544" y="2472333"/>
            <a:ext cx="743097" cy="743095"/>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2" name="矩形 71"/>
          <p:cNvSpPr/>
          <p:nvPr/>
        </p:nvSpPr>
        <p:spPr>
          <a:xfrm>
            <a:off x="4322208" y="1592383"/>
            <a:ext cx="3014415" cy="346249"/>
          </a:xfrm>
          <a:prstGeom prst="rect">
            <a:avLst/>
          </a:prstGeom>
        </p:spPr>
        <p:txBody>
          <a:bodyPr wrap="square">
            <a:normAutofit fontScale="77500" lnSpcReduction="20000"/>
          </a:bodyPr>
          <a:lstStyle/>
          <a:p>
            <a:pPr>
              <a:lnSpc>
                <a:spcPct val="120000"/>
              </a:lnSpc>
            </a:pPr>
            <a:r>
              <a:rPr lang="zh-CN" altLang="en-US" sz="1000" dirty="0">
                <a:solidFill>
                  <a:schemeClr val="bg1">
                    <a:lumMod val="65000"/>
                  </a:schemeClr>
                </a:solidFill>
                <a:latin typeface="+mn-lt"/>
                <a:ea typeface="+mn-ea"/>
                <a:cs typeface="+mn-ea"/>
                <a:sym typeface="+mn-lt"/>
              </a:rPr>
              <a:t>此部分内容作为文字排版占位显示（建议使用主题字体）</a:t>
            </a:r>
            <a:br>
              <a:rPr lang="zh-CN" altLang="en-US" sz="1000" dirty="0">
                <a:solidFill>
                  <a:schemeClr val="bg1">
                    <a:lumMod val="65000"/>
                  </a:schemeClr>
                </a:solidFill>
                <a:latin typeface="+mn-lt"/>
                <a:ea typeface="+mn-ea"/>
                <a:cs typeface="+mn-ea"/>
                <a:sym typeface="+mn-lt"/>
              </a:rPr>
            </a:br>
            <a:r>
              <a:rPr lang="zh-CN" altLang="en-US" sz="1000" dirty="0">
                <a:solidFill>
                  <a:schemeClr val="bg1">
                    <a:lumMod val="65000"/>
                  </a:schemeClr>
                </a:solidFill>
                <a:latin typeface="+mn-lt"/>
                <a:ea typeface="+mn-ea"/>
                <a:cs typeface="+mn-ea"/>
                <a:sym typeface="+mn-lt"/>
              </a:rPr>
              <a:t>如需更改请在（设置形状格式）菜单下（文本选项）中调整</a:t>
            </a:r>
          </a:p>
        </p:txBody>
      </p:sp>
      <p:sp>
        <p:nvSpPr>
          <p:cNvPr id="73" name="椭圆 72"/>
          <p:cNvSpPr/>
          <p:nvPr/>
        </p:nvSpPr>
        <p:spPr>
          <a:xfrm>
            <a:off x="3555544" y="1241237"/>
            <a:ext cx="743097" cy="74309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4" name="任意多边形: 形状 8"/>
          <p:cNvSpPr/>
          <p:nvPr/>
        </p:nvSpPr>
        <p:spPr bwMode="auto">
          <a:xfrm>
            <a:off x="3726799" y="2643690"/>
            <a:ext cx="400587" cy="400382"/>
          </a:xfrm>
          <a:custGeom>
            <a:avLst/>
            <a:gdLst>
              <a:gd name="connsiteX0" fmla="*/ 92075 w 329801"/>
              <a:gd name="connsiteY0" fmla="*/ 220095 h 329633"/>
              <a:gd name="connsiteX1" fmla="*/ 92075 w 329801"/>
              <a:gd name="connsiteY1" fmla="*/ 228033 h 329633"/>
              <a:gd name="connsiteX2" fmla="*/ 100013 w 329801"/>
              <a:gd name="connsiteY2" fmla="*/ 228033 h 329633"/>
              <a:gd name="connsiteX3" fmla="*/ 92075 w 329801"/>
              <a:gd name="connsiteY3" fmla="*/ 202632 h 329633"/>
              <a:gd name="connsiteX4" fmla="*/ 92075 w 329801"/>
              <a:gd name="connsiteY4" fmla="*/ 210570 h 329633"/>
              <a:gd name="connsiteX5" fmla="*/ 107950 w 329801"/>
              <a:gd name="connsiteY5" fmla="*/ 228032 h 329633"/>
              <a:gd name="connsiteX6" fmla="*/ 117475 w 329801"/>
              <a:gd name="connsiteY6" fmla="*/ 228032 h 329633"/>
              <a:gd name="connsiteX7" fmla="*/ 92075 w 329801"/>
              <a:gd name="connsiteY7" fmla="*/ 185170 h 329633"/>
              <a:gd name="connsiteX8" fmla="*/ 92075 w 329801"/>
              <a:gd name="connsiteY8" fmla="*/ 194695 h 329633"/>
              <a:gd name="connsiteX9" fmla="*/ 117475 w 329801"/>
              <a:gd name="connsiteY9" fmla="*/ 220095 h 329633"/>
              <a:gd name="connsiteX10" fmla="*/ 117475 w 329801"/>
              <a:gd name="connsiteY10" fmla="*/ 210570 h 329633"/>
              <a:gd name="connsiteX11" fmla="*/ 32288 w 329801"/>
              <a:gd name="connsiteY11" fmla="*/ 177232 h 329633"/>
              <a:gd name="connsiteX12" fmla="*/ 152400 w 329801"/>
              <a:gd name="connsiteY12" fmla="*/ 298635 h 329633"/>
              <a:gd name="connsiteX13" fmla="*/ 149817 w 329801"/>
              <a:gd name="connsiteY13" fmla="*/ 329632 h 329633"/>
              <a:gd name="connsiteX14" fmla="*/ 0 w 329801"/>
              <a:gd name="connsiteY14" fmla="*/ 179815 h 329633"/>
              <a:gd name="connsiteX15" fmla="*/ 32288 w 329801"/>
              <a:gd name="connsiteY15" fmla="*/ 177232 h 329633"/>
              <a:gd name="connsiteX16" fmla="*/ 92075 w 329801"/>
              <a:gd name="connsiteY16" fmla="*/ 167707 h 329633"/>
              <a:gd name="connsiteX17" fmla="*/ 92075 w 329801"/>
              <a:gd name="connsiteY17" fmla="*/ 177232 h 329633"/>
              <a:gd name="connsiteX18" fmla="*/ 117475 w 329801"/>
              <a:gd name="connsiteY18" fmla="*/ 202632 h 329633"/>
              <a:gd name="connsiteX19" fmla="*/ 117475 w 329801"/>
              <a:gd name="connsiteY19" fmla="*/ 194695 h 329633"/>
              <a:gd name="connsiteX20" fmla="*/ 109538 w 329801"/>
              <a:gd name="connsiteY20" fmla="*/ 161357 h 329633"/>
              <a:gd name="connsiteX21" fmla="*/ 117476 w 329801"/>
              <a:gd name="connsiteY21" fmla="*/ 169295 h 329633"/>
              <a:gd name="connsiteX22" fmla="*/ 117476 w 329801"/>
              <a:gd name="connsiteY22" fmla="*/ 161357 h 329633"/>
              <a:gd name="connsiteX23" fmla="*/ 92075 w 329801"/>
              <a:gd name="connsiteY23" fmla="*/ 161357 h 329633"/>
              <a:gd name="connsiteX24" fmla="*/ 117475 w 329801"/>
              <a:gd name="connsiteY24" fmla="*/ 186757 h 329633"/>
              <a:gd name="connsiteX25" fmla="*/ 117475 w 329801"/>
              <a:gd name="connsiteY25" fmla="*/ 177232 h 329633"/>
              <a:gd name="connsiteX26" fmla="*/ 100012 w 329801"/>
              <a:gd name="connsiteY26" fmla="*/ 161357 h 329633"/>
              <a:gd name="connsiteX27" fmla="*/ 86111 w 329801"/>
              <a:gd name="connsiteY27" fmla="*/ 150245 h 329633"/>
              <a:gd name="connsiteX28" fmla="*/ 123439 w 329801"/>
              <a:gd name="connsiteY28" fmla="*/ 150245 h 329633"/>
              <a:gd name="connsiteX29" fmla="*/ 128588 w 329801"/>
              <a:gd name="connsiteY29" fmla="*/ 155381 h 329633"/>
              <a:gd name="connsiteX30" fmla="*/ 128588 w 329801"/>
              <a:gd name="connsiteY30" fmla="*/ 232422 h 329633"/>
              <a:gd name="connsiteX31" fmla="*/ 123439 w 329801"/>
              <a:gd name="connsiteY31" fmla="*/ 237558 h 329633"/>
              <a:gd name="connsiteX32" fmla="*/ 86111 w 329801"/>
              <a:gd name="connsiteY32" fmla="*/ 237558 h 329633"/>
              <a:gd name="connsiteX33" fmla="*/ 80963 w 329801"/>
              <a:gd name="connsiteY33" fmla="*/ 232422 h 329633"/>
              <a:gd name="connsiteX34" fmla="*/ 80963 w 329801"/>
              <a:gd name="connsiteY34" fmla="*/ 155381 h 329633"/>
              <a:gd name="connsiteX35" fmla="*/ 86111 w 329801"/>
              <a:gd name="connsiteY35" fmla="*/ 150245 h 329633"/>
              <a:gd name="connsiteX36" fmla="*/ 327661 w 329801"/>
              <a:gd name="connsiteY36" fmla="*/ 137545 h 329633"/>
              <a:gd name="connsiteX37" fmla="*/ 178802 w 329801"/>
              <a:gd name="connsiteY37" fmla="*/ 329633 h 329633"/>
              <a:gd name="connsiteX38" fmla="*/ 176213 w 329801"/>
              <a:gd name="connsiteY38" fmla="*/ 297404 h 329633"/>
              <a:gd name="connsiteX39" fmla="*/ 269412 w 329801"/>
              <a:gd name="connsiteY39" fmla="*/ 247125 h 329633"/>
              <a:gd name="connsiteX40" fmla="*/ 295300 w 329801"/>
              <a:gd name="connsiteY40" fmla="*/ 143991 h 329633"/>
              <a:gd name="connsiteX41" fmla="*/ 327661 w 329801"/>
              <a:gd name="connsiteY41" fmla="*/ 137545 h 329633"/>
              <a:gd name="connsiteX42" fmla="*/ 211138 w 329801"/>
              <a:gd name="connsiteY42" fmla="*/ 132782 h 329633"/>
              <a:gd name="connsiteX43" fmla="*/ 211138 w 329801"/>
              <a:gd name="connsiteY43" fmla="*/ 228032 h 329633"/>
              <a:gd name="connsiteX44" fmla="*/ 236538 w 329801"/>
              <a:gd name="connsiteY44" fmla="*/ 228032 h 329633"/>
              <a:gd name="connsiteX45" fmla="*/ 236538 w 329801"/>
              <a:gd name="connsiteY45" fmla="*/ 132782 h 329633"/>
              <a:gd name="connsiteX46" fmla="*/ 203587 w 329801"/>
              <a:gd name="connsiteY46" fmla="*/ 121670 h 329633"/>
              <a:gd name="connsiteX47" fmla="*/ 240915 w 329801"/>
              <a:gd name="connsiteY47" fmla="*/ 121670 h 329633"/>
              <a:gd name="connsiteX48" fmla="*/ 246063 w 329801"/>
              <a:gd name="connsiteY48" fmla="*/ 126821 h 329633"/>
              <a:gd name="connsiteX49" fmla="*/ 246063 w 329801"/>
              <a:gd name="connsiteY49" fmla="*/ 232407 h 329633"/>
              <a:gd name="connsiteX50" fmla="*/ 240915 w 329801"/>
              <a:gd name="connsiteY50" fmla="*/ 237558 h 329633"/>
              <a:gd name="connsiteX51" fmla="*/ 203587 w 329801"/>
              <a:gd name="connsiteY51" fmla="*/ 237558 h 329633"/>
              <a:gd name="connsiteX52" fmla="*/ 198438 w 329801"/>
              <a:gd name="connsiteY52" fmla="*/ 232407 h 329633"/>
              <a:gd name="connsiteX53" fmla="*/ 198438 w 329801"/>
              <a:gd name="connsiteY53" fmla="*/ 126821 h 329633"/>
              <a:gd name="connsiteX54" fmla="*/ 203587 w 329801"/>
              <a:gd name="connsiteY54" fmla="*/ 121670 h 329633"/>
              <a:gd name="connsiteX55" fmla="*/ 146403 w 329801"/>
              <a:gd name="connsiteY55" fmla="*/ 78807 h 329633"/>
              <a:gd name="connsiteX56" fmla="*/ 182211 w 329801"/>
              <a:gd name="connsiteY56" fmla="*/ 78807 h 329633"/>
              <a:gd name="connsiteX57" fmla="*/ 187326 w 329801"/>
              <a:gd name="connsiteY57" fmla="*/ 83970 h 329633"/>
              <a:gd name="connsiteX58" fmla="*/ 187326 w 329801"/>
              <a:gd name="connsiteY58" fmla="*/ 232394 h 329633"/>
              <a:gd name="connsiteX59" fmla="*/ 182211 w 329801"/>
              <a:gd name="connsiteY59" fmla="*/ 237557 h 329633"/>
              <a:gd name="connsiteX60" fmla="*/ 146403 w 329801"/>
              <a:gd name="connsiteY60" fmla="*/ 237557 h 329633"/>
              <a:gd name="connsiteX61" fmla="*/ 141288 w 329801"/>
              <a:gd name="connsiteY61" fmla="*/ 232394 h 329633"/>
              <a:gd name="connsiteX62" fmla="*/ 141288 w 329801"/>
              <a:gd name="connsiteY62" fmla="*/ 83970 h 329633"/>
              <a:gd name="connsiteX63" fmla="*/ 146403 w 329801"/>
              <a:gd name="connsiteY63" fmla="*/ 78807 h 329633"/>
              <a:gd name="connsiteX64" fmla="*/ 257930 w 329801"/>
              <a:gd name="connsiteY64" fmla="*/ 31182 h 329633"/>
              <a:gd name="connsiteX65" fmla="*/ 319088 w 329801"/>
              <a:gd name="connsiteY65" fmla="*/ 109775 h 329633"/>
              <a:gd name="connsiteX66" fmla="*/ 287859 w 329801"/>
              <a:gd name="connsiteY66" fmla="*/ 120082 h 329633"/>
              <a:gd name="connsiteX67" fmla="*/ 268340 w 329801"/>
              <a:gd name="connsiteY67" fmla="*/ 85295 h 329633"/>
              <a:gd name="connsiteX68" fmla="*/ 239713 w 329801"/>
              <a:gd name="connsiteY68" fmla="*/ 58238 h 329633"/>
              <a:gd name="connsiteX69" fmla="*/ 257930 w 329801"/>
              <a:gd name="connsiteY69" fmla="*/ 31182 h 329633"/>
              <a:gd name="connsiteX70" fmla="*/ 155199 w 329801"/>
              <a:gd name="connsiteY70" fmla="*/ 194 h 329633"/>
              <a:gd name="connsiteX71" fmla="*/ 233363 w 329801"/>
              <a:gd name="connsiteY71" fmla="*/ 15064 h 329633"/>
              <a:gd name="connsiteX72" fmla="*/ 219181 w 329801"/>
              <a:gd name="connsiteY72" fmla="*/ 46097 h 329633"/>
              <a:gd name="connsiteX73" fmla="*/ 32232 w 329801"/>
              <a:gd name="connsiteY73" fmla="*/ 153420 h 329633"/>
              <a:gd name="connsiteX74" fmla="*/ 0 w 329801"/>
              <a:gd name="connsiteY74" fmla="*/ 150834 h 329633"/>
              <a:gd name="connsiteX75" fmla="*/ 79936 w 329801"/>
              <a:gd name="connsiteY75" fmla="*/ 24115 h 329633"/>
              <a:gd name="connsiteX76" fmla="*/ 155199 w 329801"/>
              <a:gd name="connsiteY76" fmla="*/ 194 h 32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9801" h="329633">
                <a:moveTo>
                  <a:pt x="92075" y="220095"/>
                </a:moveTo>
                <a:lnTo>
                  <a:pt x="92075" y="228033"/>
                </a:lnTo>
                <a:lnTo>
                  <a:pt x="100013" y="228033"/>
                </a:lnTo>
                <a:close/>
                <a:moveTo>
                  <a:pt x="92075" y="202632"/>
                </a:moveTo>
                <a:lnTo>
                  <a:pt x="92075" y="210570"/>
                </a:lnTo>
                <a:lnTo>
                  <a:pt x="107950" y="228032"/>
                </a:lnTo>
                <a:lnTo>
                  <a:pt x="117475" y="228032"/>
                </a:lnTo>
                <a:close/>
                <a:moveTo>
                  <a:pt x="92075" y="185170"/>
                </a:moveTo>
                <a:lnTo>
                  <a:pt x="92075" y="194695"/>
                </a:lnTo>
                <a:lnTo>
                  <a:pt x="117475" y="220095"/>
                </a:lnTo>
                <a:lnTo>
                  <a:pt x="117475" y="210570"/>
                </a:lnTo>
                <a:close/>
                <a:moveTo>
                  <a:pt x="32288" y="177232"/>
                </a:moveTo>
                <a:cubicBezTo>
                  <a:pt x="43912" y="246974"/>
                  <a:pt x="83949" y="287012"/>
                  <a:pt x="152400" y="298635"/>
                </a:cubicBezTo>
                <a:cubicBezTo>
                  <a:pt x="151108" y="308968"/>
                  <a:pt x="151108" y="319300"/>
                  <a:pt x="149817" y="329632"/>
                </a:cubicBezTo>
                <a:cubicBezTo>
                  <a:pt x="61993" y="323174"/>
                  <a:pt x="2583" y="246974"/>
                  <a:pt x="0" y="179815"/>
                </a:cubicBezTo>
                <a:cubicBezTo>
                  <a:pt x="10332" y="179815"/>
                  <a:pt x="21956" y="178524"/>
                  <a:pt x="32288" y="177232"/>
                </a:cubicBezTo>
                <a:close/>
                <a:moveTo>
                  <a:pt x="92075" y="167707"/>
                </a:moveTo>
                <a:lnTo>
                  <a:pt x="92075" y="177232"/>
                </a:lnTo>
                <a:lnTo>
                  <a:pt x="117475" y="202632"/>
                </a:lnTo>
                <a:lnTo>
                  <a:pt x="117475" y="194695"/>
                </a:lnTo>
                <a:close/>
                <a:moveTo>
                  <a:pt x="109538" y="161357"/>
                </a:moveTo>
                <a:lnTo>
                  <a:pt x="117476" y="169295"/>
                </a:lnTo>
                <a:lnTo>
                  <a:pt x="117476" y="161357"/>
                </a:lnTo>
                <a:close/>
                <a:moveTo>
                  <a:pt x="92075" y="161357"/>
                </a:moveTo>
                <a:lnTo>
                  <a:pt x="117475" y="186757"/>
                </a:lnTo>
                <a:lnTo>
                  <a:pt x="117475" y="177232"/>
                </a:lnTo>
                <a:lnTo>
                  <a:pt x="100012" y="161357"/>
                </a:lnTo>
                <a:close/>
                <a:moveTo>
                  <a:pt x="86111" y="150245"/>
                </a:moveTo>
                <a:lnTo>
                  <a:pt x="123439" y="150245"/>
                </a:lnTo>
                <a:cubicBezTo>
                  <a:pt x="126013" y="150245"/>
                  <a:pt x="128588" y="152813"/>
                  <a:pt x="128588" y="155381"/>
                </a:cubicBezTo>
                <a:cubicBezTo>
                  <a:pt x="128588" y="155381"/>
                  <a:pt x="128588" y="155381"/>
                  <a:pt x="128588" y="232422"/>
                </a:cubicBezTo>
                <a:cubicBezTo>
                  <a:pt x="128588" y="236274"/>
                  <a:pt x="126013" y="237558"/>
                  <a:pt x="123439" y="237558"/>
                </a:cubicBezTo>
                <a:cubicBezTo>
                  <a:pt x="123439" y="237558"/>
                  <a:pt x="123439" y="237558"/>
                  <a:pt x="86111" y="237558"/>
                </a:cubicBezTo>
                <a:cubicBezTo>
                  <a:pt x="83537" y="237558"/>
                  <a:pt x="80963" y="236274"/>
                  <a:pt x="80963" y="232422"/>
                </a:cubicBezTo>
                <a:cubicBezTo>
                  <a:pt x="80963" y="232422"/>
                  <a:pt x="80963" y="232422"/>
                  <a:pt x="80963" y="155381"/>
                </a:cubicBezTo>
                <a:cubicBezTo>
                  <a:pt x="80963" y="152813"/>
                  <a:pt x="83537" y="150245"/>
                  <a:pt x="86111" y="150245"/>
                </a:cubicBezTo>
                <a:close/>
                <a:moveTo>
                  <a:pt x="327661" y="137545"/>
                </a:moveTo>
                <a:cubicBezTo>
                  <a:pt x="344488" y="247125"/>
                  <a:pt x="259056" y="327055"/>
                  <a:pt x="178802" y="329633"/>
                </a:cubicBezTo>
                <a:cubicBezTo>
                  <a:pt x="177508" y="319320"/>
                  <a:pt x="177508" y="309006"/>
                  <a:pt x="176213" y="297404"/>
                </a:cubicBezTo>
                <a:cubicBezTo>
                  <a:pt x="213752" y="293536"/>
                  <a:pt x="246112" y="276777"/>
                  <a:pt x="269412" y="247125"/>
                </a:cubicBezTo>
                <a:cubicBezTo>
                  <a:pt x="292711" y="216185"/>
                  <a:pt x="300478" y="181377"/>
                  <a:pt x="295300" y="143991"/>
                </a:cubicBezTo>
                <a:cubicBezTo>
                  <a:pt x="305656" y="141413"/>
                  <a:pt x="316011" y="140123"/>
                  <a:pt x="327661" y="137545"/>
                </a:cubicBezTo>
                <a:close/>
                <a:moveTo>
                  <a:pt x="211138" y="132782"/>
                </a:moveTo>
                <a:lnTo>
                  <a:pt x="211138" y="228032"/>
                </a:lnTo>
                <a:lnTo>
                  <a:pt x="236538" y="228032"/>
                </a:lnTo>
                <a:lnTo>
                  <a:pt x="236538" y="132782"/>
                </a:lnTo>
                <a:close/>
                <a:moveTo>
                  <a:pt x="203587" y="121670"/>
                </a:moveTo>
                <a:lnTo>
                  <a:pt x="240915" y="121670"/>
                </a:lnTo>
                <a:cubicBezTo>
                  <a:pt x="243489" y="121670"/>
                  <a:pt x="246063" y="124245"/>
                  <a:pt x="246063" y="126821"/>
                </a:cubicBezTo>
                <a:cubicBezTo>
                  <a:pt x="246063" y="126821"/>
                  <a:pt x="246063" y="126821"/>
                  <a:pt x="246063" y="232407"/>
                </a:cubicBezTo>
                <a:cubicBezTo>
                  <a:pt x="246063" y="236270"/>
                  <a:pt x="243489" y="237558"/>
                  <a:pt x="240915" y="237558"/>
                </a:cubicBezTo>
                <a:cubicBezTo>
                  <a:pt x="240915" y="237558"/>
                  <a:pt x="240915" y="237558"/>
                  <a:pt x="203587" y="237558"/>
                </a:cubicBezTo>
                <a:cubicBezTo>
                  <a:pt x="201013" y="237558"/>
                  <a:pt x="198438" y="236270"/>
                  <a:pt x="198438" y="232407"/>
                </a:cubicBezTo>
                <a:cubicBezTo>
                  <a:pt x="198438" y="232407"/>
                  <a:pt x="198438" y="232407"/>
                  <a:pt x="198438" y="126821"/>
                </a:cubicBezTo>
                <a:cubicBezTo>
                  <a:pt x="198438" y="124245"/>
                  <a:pt x="201013" y="121670"/>
                  <a:pt x="203587" y="121670"/>
                </a:cubicBezTo>
                <a:close/>
                <a:moveTo>
                  <a:pt x="146403" y="78807"/>
                </a:moveTo>
                <a:lnTo>
                  <a:pt x="182211" y="78807"/>
                </a:lnTo>
                <a:cubicBezTo>
                  <a:pt x="186047" y="78807"/>
                  <a:pt x="187326" y="80098"/>
                  <a:pt x="187326" y="83970"/>
                </a:cubicBezTo>
                <a:cubicBezTo>
                  <a:pt x="187326" y="83970"/>
                  <a:pt x="187326" y="83970"/>
                  <a:pt x="187326" y="232394"/>
                </a:cubicBezTo>
                <a:cubicBezTo>
                  <a:pt x="187326" y="236266"/>
                  <a:pt x="186047" y="237557"/>
                  <a:pt x="182211" y="237557"/>
                </a:cubicBezTo>
                <a:cubicBezTo>
                  <a:pt x="182211" y="237557"/>
                  <a:pt x="182211" y="237557"/>
                  <a:pt x="146403" y="237557"/>
                </a:cubicBezTo>
                <a:cubicBezTo>
                  <a:pt x="142567" y="237557"/>
                  <a:pt x="141288" y="236266"/>
                  <a:pt x="141288" y="232394"/>
                </a:cubicBezTo>
                <a:cubicBezTo>
                  <a:pt x="141288" y="232394"/>
                  <a:pt x="141288" y="232394"/>
                  <a:pt x="141288" y="83970"/>
                </a:cubicBezTo>
                <a:cubicBezTo>
                  <a:pt x="141288" y="80098"/>
                  <a:pt x="142567" y="78807"/>
                  <a:pt x="146403" y="78807"/>
                </a:cubicBezTo>
                <a:close/>
                <a:moveTo>
                  <a:pt x="257930" y="31182"/>
                </a:moveTo>
                <a:cubicBezTo>
                  <a:pt x="286558" y="51796"/>
                  <a:pt x="306076" y="77565"/>
                  <a:pt x="319088" y="109775"/>
                </a:cubicBezTo>
                <a:cubicBezTo>
                  <a:pt x="308678" y="113640"/>
                  <a:pt x="298269" y="117505"/>
                  <a:pt x="287859" y="120082"/>
                </a:cubicBezTo>
                <a:cubicBezTo>
                  <a:pt x="282654" y="107198"/>
                  <a:pt x="276148" y="95602"/>
                  <a:pt x="268340" y="85295"/>
                </a:cubicBezTo>
                <a:cubicBezTo>
                  <a:pt x="259232" y="74988"/>
                  <a:pt x="250123" y="65969"/>
                  <a:pt x="239713" y="58238"/>
                </a:cubicBezTo>
                <a:cubicBezTo>
                  <a:pt x="244918" y="49220"/>
                  <a:pt x="251424" y="40201"/>
                  <a:pt x="257930" y="31182"/>
                </a:cubicBezTo>
                <a:close/>
                <a:moveTo>
                  <a:pt x="155199" y="194"/>
                </a:moveTo>
                <a:cubicBezTo>
                  <a:pt x="180825" y="-1099"/>
                  <a:pt x="206933" y="4073"/>
                  <a:pt x="233363" y="15064"/>
                </a:cubicBezTo>
                <a:cubicBezTo>
                  <a:pt x="228206" y="25408"/>
                  <a:pt x="224338" y="35753"/>
                  <a:pt x="219181" y="46097"/>
                </a:cubicBezTo>
                <a:cubicBezTo>
                  <a:pt x="130219" y="6012"/>
                  <a:pt x="37389" y="69372"/>
                  <a:pt x="32232" y="153420"/>
                </a:cubicBezTo>
                <a:cubicBezTo>
                  <a:pt x="21918" y="153420"/>
                  <a:pt x="10314" y="152127"/>
                  <a:pt x="0" y="150834"/>
                </a:cubicBezTo>
                <a:cubicBezTo>
                  <a:pt x="6446" y="95233"/>
                  <a:pt x="32232" y="52562"/>
                  <a:pt x="79936" y="24115"/>
                </a:cubicBezTo>
                <a:cubicBezTo>
                  <a:pt x="104433" y="9245"/>
                  <a:pt x="129574" y="1487"/>
                  <a:pt x="155199" y="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75" name="矩形 74"/>
          <p:cNvSpPr/>
          <p:nvPr/>
        </p:nvSpPr>
        <p:spPr>
          <a:xfrm>
            <a:off x="4322208" y="2469185"/>
            <a:ext cx="3014415" cy="379989"/>
          </a:xfrm>
          <a:prstGeom prst="rect">
            <a:avLst/>
          </a:prstGeom>
        </p:spPr>
        <p:txBody>
          <a:bodyPr wrap="none">
            <a:noAutofit/>
          </a:bodyPr>
          <a:lstStyle/>
          <a:p>
            <a:r>
              <a:rPr lang="zh-CN" altLang="en-US" b="1" dirty="0">
                <a:solidFill>
                  <a:schemeClr val="accent3"/>
                </a:solidFill>
                <a:latin typeface="+mn-lt"/>
                <a:ea typeface="+mn-ea"/>
                <a:cs typeface="+mn-ea"/>
                <a:sym typeface="+mn-lt"/>
              </a:rPr>
              <a:t>转换度</a:t>
            </a:r>
          </a:p>
        </p:txBody>
      </p:sp>
      <p:sp>
        <p:nvSpPr>
          <p:cNvPr id="76" name="矩形 75"/>
          <p:cNvSpPr/>
          <p:nvPr/>
        </p:nvSpPr>
        <p:spPr>
          <a:xfrm>
            <a:off x="4322208" y="2849174"/>
            <a:ext cx="3014415" cy="346249"/>
          </a:xfrm>
          <a:prstGeom prst="rect">
            <a:avLst/>
          </a:prstGeom>
        </p:spPr>
        <p:txBody>
          <a:bodyPr wrap="square">
            <a:normAutofit fontScale="77500" lnSpcReduction="20000"/>
          </a:bodyPr>
          <a:lstStyle/>
          <a:p>
            <a:pPr>
              <a:lnSpc>
                <a:spcPct val="120000"/>
              </a:lnSpc>
            </a:pPr>
            <a:r>
              <a:rPr lang="zh-CN" altLang="en-US" sz="1000">
                <a:solidFill>
                  <a:schemeClr val="bg1">
                    <a:lumMod val="65000"/>
                  </a:schemeClr>
                </a:solidFill>
                <a:latin typeface="+mn-lt"/>
                <a:ea typeface="+mn-ea"/>
                <a:cs typeface="+mn-ea"/>
                <a:sym typeface="+mn-lt"/>
              </a:rPr>
              <a:t>此部分内容作为文字排版占位显示（建议使用主题字体）</a:t>
            </a:r>
            <a:br>
              <a:rPr lang="zh-CN" altLang="en-US" sz="1000">
                <a:solidFill>
                  <a:schemeClr val="bg1">
                    <a:lumMod val="65000"/>
                  </a:schemeClr>
                </a:solidFill>
                <a:latin typeface="+mn-lt"/>
                <a:ea typeface="+mn-ea"/>
                <a:cs typeface="+mn-ea"/>
                <a:sym typeface="+mn-lt"/>
              </a:rPr>
            </a:br>
            <a:r>
              <a:rPr lang="zh-CN" altLang="en-US" sz="1000">
                <a:solidFill>
                  <a:schemeClr val="bg1">
                    <a:lumMod val="65000"/>
                  </a:schemeClr>
                </a:solidFill>
                <a:latin typeface="+mn-lt"/>
                <a:ea typeface="+mn-ea"/>
                <a:cs typeface="+mn-ea"/>
                <a:sym typeface="+mn-lt"/>
              </a:rPr>
              <a:t>如需更改请在（设置形状格式）菜单下（文本选项）中调整</a:t>
            </a:r>
          </a:p>
        </p:txBody>
      </p:sp>
      <p:sp>
        <p:nvSpPr>
          <p:cNvPr id="77" name="矩形 76"/>
          <p:cNvSpPr/>
          <p:nvPr/>
        </p:nvSpPr>
        <p:spPr>
          <a:xfrm>
            <a:off x="4322208" y="3780600"/>
            <a:ext cx="3014415" cy="379989"/>
          </a:xfrm>
          <a:prstGeom prst="rect">
            <a:avLst/>
          </a:prstGeom>
        </p:spPr>
        <p:txBody>
          <a:bodyPr wrap="none">
            <a:noAutofit/>
          </a:bodyPr>
          <a:lstStyle/>
          <a:p>
            <a:r>
              <a:rPr lang="zh-CN" altLang="en-US" b="1" dirty="0">
                <a:solidFill>
                  <a:schemeClr val="accent2"/>
                </a:solidFill>
                <a:latin typeface="+mn-lt"/>
                <a:ea typeface="+mn-ea"/>
                <a:cs typeface="+mn-ea"/>
                <a:sym typeface="+mn-lt"/>
              </a:rPr>
              <a:t>说服度</a:t>
            </a:r>
          </a:p>
        </p:txBody>
      </p:sp>
      <p:sp>
        <p:nvSpPr>
          <p:cNvPr id="78" name="矩形 77"/>
          <p:cNvSpPr/>
          <p:nvPr/>
        </p:nvSpPr>
        <p:spPr>
          <a:xfrm>
            <a:off x="4322208" y="4160589"/>
            <a:ext cx="3014415" cy="346249"/>
          </a:xfrm>
          <a:prstGeom prst="rect">
            <a:avLst/>
          </a:prstGeom>
        </p:spPr>
        <p:txBody>
          <a:bodyPr wrap="square">
            <a:normAutofit fontScale="77500" lnSpcReduction="20000"/>
          </a:bodyPr>
          <a:lstStyle/>
          <a:p>
            <a:pPr>
              <a:lnSpc>
                <a:spcPct val="120000"/>
              </a:lnSpc>
            </a:pPr>
            <a:r>
              <a:rPr lang="zh-CN" altLang="en-US" sz="1000">
                <a:solidFill>
                  <a:schemeClr val="bg1">
                    <a:lumMod val="65000"/>
                  </a:schemeClr>
                </a:solidFill>
                <a:latin typeface="+mn-lt"/>
                <a:ea typeface="+mn-ea"/>
                <a:cs typeface="+mn-ea"/>
                <a:sym typeface="+mn-lt"/>
              </a:rPr>
              <a:t>此部分内容作为文字排版占位显示（建议使用主题字体）</a:t>
            </a:r>
            <a:br>
              <a:rPr lang="zh-CN" altLang="en-US" sz="1000">
                <a:solidFill>
                  <a:schemeClr val="bg1">
                    <a:lumMod val="65000"/>
                  </a:schemeClr>
                </a:solidFill>
                <a:latin typeface="+mn-lt"/>
                <a:ea typeface="+mn-ea"/>
                <a:cs typeface="+mn-ea"/>
                <a:sym typeface="+mn-lt"/>
              </a:rPr>
            </a:br>
            <a:r>
              <a:rPr lang="zh-CN" altLang="en-US" sz="1000">
                <a:solidFill>
                  <a:schemeClr val="bg1">
                    <a:lumMod val="65000"/>
                  </a:schemeClr>
                </a:solidFill>
                <a:latin typeface="+mn-lt"/>
                <a:ea typeface="+mn-ea"/>
                <a:cs typeface="+mn-ea"/>
                <a:sym typeface="+mn-lt"/>
              </a:rPr>
              <a:t>如需更改请在（设置形状格式）菜单下（文本选项）中调整</a:t>
            </a:r>
          </a:p>
        </p:txBody>
      </p:sp>
      <p:sp>
        <p:nvSpPr>
          <p:cNvPr id="79" name="任意多边形: 形状 18"/>
          <p:cNvSpPr/>
          <p:nvPr/>
        </p:nvSpPr>
        <p:spPr bwMode="auto">
          <a:xfrm>
            <a:off x="3726799" y="1412594"/>
            <a:ext cx="400587" cy="400382"/>
          </a:xfrm>
          <a:custGeom>
            <a:avLst/>
            <a:gdLst>
              <a:gd name="connsiteX0" fmla="*/ 92075 w 329801"/>
              <a:gd name="connsiteY0" fmla="*/ 220095 h 329633"/>
              <a:gd name="connsiteX1" fmla="*/ 92075 w 329801"/>
              <a:gd name="connsiteY1" fmla="*/ 228033 h 329633"/>
              <a:gd name="connsiteX2" fmla="*/ 100013 w 329801"/>
              <a:gd name="connsiteY2" fmla="*/ 228033 h 329633"/>
              <a:gd name="connsiteX3" fmla="*/ 92075 w 329801"/>
              <a:gd name="connsiteY3" fmla="*/ 202632 h 329633"/>
              <a:gd name="connsiteX4" fmla="*/ 92075 w 329801"/>
              <a:gd name="connsiteY4" fmla="*/ 210570 h 329633"/>
              <a:gd name="connsiteX5" fmla="*/ 107950 w 329801"/>
              <a:gd name="connsiteY5" fmla="*/ 228032 h 329633"/>
              <a:gd name="connsiteX6" fmla="*/ 117475 w 329801"/>
              <a:gd name="connsiteY6" fmla="*/ 228032 h 329633"/>
              <a:gd name="connsiteX7" fmla="*/ 92075 w 329801"/>
              <a:gd name="connsiteY7" fmla="*/ 185170 h 329633"/>
              <a:gd name="connsiteX8" fmla="*/ 92075 w 329801"/>
              <a:gd name="connsiteY8" fmla="*/ 194695 h 329633"/>
              <a:gd name="connsiteX9" fmla="*/ 117475 w 329801"/>
              <a:gd name="connsiteY9" fmla="*/ 220095 h 329633"/>
              <a:gd name="connsiteX10" fmla="*/ 117475 w 329801"/>
              <a:gd name="connsiteY10" fmla="*/ 210570 h 329633"/>
              <a:gd name="connsiteX11" fmla="*/ 32288 w 329801"/>
              <a:gd name="connsiteY11" fmla="*/ 177232 h 329633"/>
              <a:gd name="connsiteX12" fmla="*/ 152400 w 329801"/>
              <a:gd name="connsiteY12" fmla="*/ 298635 h 329633"/>
              <a:gd name="connsiteX13" fmla="*/ 149817 w 329801"/>
              <a:gd name="connsiteY13" fmla="*/ 329632 h 329633"/>
              <a:gd name="connsiteX14" fmla="*/ 0 w 329801"/>
              <a:gd name="connsiteY14" fmla="*/ 179815 h 329633"/>
              <a:gd name="connsiteX15" fmla="*/ 32288 w 329801"/>
              <a:gd name="connsiteY15" fmla="*/ 177232 h 329633"/>
              <a:gd name="connsiteX16" fmla="*/ 92075 w 329801"/>
              <a:gd name="connsiteY16" fmla="*/ 167707 h 329633"/>
              <a:gd name="connsiteX17" fmla="*/ 92075 w 329801"/>
              <a:gd name="connsiteY17" fmla="*/ 177232 h 329633"/>
              <a:gd name="connsiteX18" fmla="*/ 117475 w 329801"/>
              <a:gd name="connsiteY18" fmla="*/ 202632 h 329633"/>
              <a:gd name="connsiteX19" fmla="*/ 117475 w 329801"/>
              <a:gd name="connsiteY19" fmla="*/ 194695 h 329633"/>
              <a:gd name="connsiteX20" fmla="*/ 109538 w 329801"/>
              <a:gd name="connsiteY20" fmla="*/ 161357 h 329633"/>
              <a:gd name="connsiteX21" fmla="*/ 117476 w 329801"/>
              <a:gd name="connsiteY21" fmla="*/ 169295 h 329633"/>
              <a:gd name="connsiteX22" fmla="*/ 117476 w 329801"/>
              <a:gd name="connsiteY22" fmla="*/ 161357 h 329633"/>
              <a:gd name="connsiteX23" fmla="*/ 92075 w 329801"/>
              <a:gd name="connsiteY23" fmla="*/ 161357 h 329633"/>
              <a:gd name="connsiteX24" fmla="*/ 117475 w 329801"/>
              <a:gd name="connsiteY24" fmla="*/ 186757 h 329633"/>
              <a:gd name="connsiteX25" fmla="*/ 117475 w 329801"/>
              <a:gd name="connsiteY25" fmla="*/ 177232 h 329633"/>
              <a:gd name="connsiteX26" fmla="*/ 100012 w 329801"/>
              <a:gd name="connsiteY26" fmla="*/ 161357 h 329633"/>
              <a:gd name="connsiteX27" fmla="*/ 86111 w 329801"/>
              <a:gd name="connsiteY27" fmla="*/ 150245 h 329633"/>
              <a:gd name="connsiteX28" fmla="*/ 123439 w 329801"/>
              <a:gd name="connsiteY28" fmla="*/ 150245 h 329633"/>
              <a:gd name="connsiteX29" fmla="*/ 128588 w 329801"/>
              <a:gd name="connsiteY29" fmla="*/ 155381 h 329633"/>
              <a:gd name="connsiteX30" fmla="*/ 128588 w 329801"/>
              <a:gd name="connsiteY30" fmla="*/ 232422 h 329633"/>
              <a:gd name="connsiteX31" fmla="*/ 123439 w 329801"/>
              <a:gd name="connsiteY31" fmla="*/ 237558 h 329633"/>
              <a:gd name="connsiteX32" fmla="*/ 86111 w 329801"/>
              <a:gd name="connsiteY32" fmla="*/ 237558 h 329633"/>
              <a:gd name="connsiteX33" fmla="*/ 80963 w 329801"/>
              <a:gd name="connsiteY33" fmla="*/ 232422 h 329633"/>
              <a:gd name="connsiteX34" fmla="*/ 80963 w 329801"/>
              <a:gd name="connsiteY34" fmla="*/ 155381 h 329633"/>
              <a:gd name="connsiteX35" fmla="*/ 86111 w 329801"/>
              <a:gd name="connsiteY35" fmla="*/ 150245 h 329633"/>
              <a:gd name="connsiteX36" fmla="*/ 327661 w 329801"/>
              <a:gd name="connsiteY36" fmla="*/ 137545 h 329633"/>
              <a:gd name="connsiteX37" fmla="*/ 178802 w 329801"/>
              <a:gd name="connsiteY37" fmla="*/ 329633 h 329633"/>
              <a:gd name="connsiteX38" fmla="*/ 176213 w 329801"/>
              <a:gd name="connsiteY38" fmla="*/ 297404 h 329633"/>
              <a:gd name="connsiteX39" fmla="*/ 269412 w 329801"/>
              <a:gd name="connsiteY39" fmla="*/ 247125 h 329633"/>
              <a:gd name="connsiteX40" fmla="*/ 295300 w 329801"/>
              <a:gd name="connsiteY40" fmla="*/ 143991 h 329633"/>
              <a:gd name="connsiteX41" fmla="*/ 327661 w 329801"/>
              <a:gd name="connsiteY41" fmla="*/ 137545 h 329633"/>
              <a:gd name="connsiteX42" fmla="*/ 211138 w 329801"/>
              <a:gd name="connsiteY42" fmla="*/ 132782 h 329633"/>
              <a:gd name="connsiteX43" fmla="*/ 211138 w 329801"/>
              <a:gd name="connsiteY43" fmla="*/ 228032 h 329633"/>
              <a:gd name="connsiteX44" fmla="*/ 236538 w 329801"/>
              <a:gd name="connsiteY44" fmla="*/ 228032 h 329633"/>
              <a:gd name="connsiteX45" fmla="*/ 236538 w 329801"/>
              <a:gd name="connsiteY45" fmla="*/ 132782 h 329633"/>
              <a:gd name="connsiteX46" fmla="*/ 203587 w 329801"/>
              <a:gd name="connsiteY46" fmla="*/ 121670 h 329633"/>
              <a:gd name="connsiteX47" fmla="*/ 240915 w 329801"/>
              <a:gd name="connsiteY47" fmla="*/ 121670 h 329633"/>
              <a:gd name="connsiteX48" fmla="*/ 246063 w 329801"/>
              <a:gd name="connsiteY48" fmla="*/ 126821 h 329633"/>
              <a:gd name="connsiteX49" fmla="*/ 246063 w 329801"/>
              <a:gd name="connsiteY49" fmla="*/ 232407 h 329633"/>
              <a:gd name="connsiteX50" fmla="*/ 240915 w 329801"/>
              <a:gd name="connsiteY50" fmla="*/ 237558 h 329633"/>
              <a:gd name="connsiteX51" fmla="*/ 203587 w 329801"/>
              <a:gd name="connsiteY51" fmla="*/ 237558 h 329633"/>
              <a:gd name="connsiteX52" fmla="*/ 198438 w 329801"/>
              <a:gd name="connsiteY52" fmla="*/ 232407 h 329633"/>
              <a:gd name="connsiteX53" fmla="*/ 198438 w 329801"/>
              <a:gd name="connsiteY53" fmla="*/ 126821 h 329633"/>
              <a:gd name="connsiteX54" fmla="*/ 203587 w 329801"/>
              <a:gd name="connsiteY54" fmla="*/ 121670 h 329633"/>
              <a:gd name="connsiteX55" fmla="*/ 146403 w 329801"/>
              <a:gd name="connsiteY55" fmla="*/ 78807 h 329633"/>
              <a:gd name="connsiteX56" fmla="*/ 182211 w 329801"/>
              <a:gd name="connsiteY56" fmla="*/ 78807 h 329633"/>
              <a:gd name="connsiteX57" fmla="*/ 187326 w 329801"/>
              <a:gd name="connsiteY57" fmla="*/ 83970 h 329633"/>
              <a:gd name="connsiteX58" fmla="*/ 187326 w 329801"/>
              <a:gd name="connsiteY58" fmla="*/ 232394 h 329633"/>
              <a:gd name="connsiteX59" fmla="*/ 182211 w 329801"/>
              <a:gd name="connsiteY59" fmla="*/ 237557 h 329633"/>
              <a:gd name="connsiteX60" fmla="*/ 146403 w 329801"/>
              <a:gd name="connsiteY60" fmla="*/ 237557 h 329633"/>
              <a:gd name="connsiteX61" fmla="*/ 141288 w 329801"/>
              <a:gd name="connsiteY61" fmla="*/ 232394 h 329633"/>
              <a:gd name="connsiteX62" fmla="*/ 141288 w 329801"/>
              <a:gd name="connsiteY62" fmla="*/ 83970 h 329633"/>
              <a:gd name="connsiteX63" fmla="*/ 146403 w 329801"/>
              <a:gd name="connsiteY63" fmla="*/ 78807 h 329633"/>
              <a:gd name="connsiteX64" fmla="*/ 257930 w 329801"/>
              <a:gd name="connsiteY64" fmla="*/ 31182 h 329633"/>
              <a:gd name="connsiteX65" fmla="*/ 319088 w 329801"/>
              <a:gd name="connsiteY65" fmla="*/ 109775 h 329633"/>
              <a:gd name="connsiteX66" fmla="*/ 287859 w 329801"/>
              <a:gd name="connsiteY66" fmla="*/ 120082 h 329633"/>
              <a:gd name="connsiteX67" fmla="*/ 268340 w 329801"/>
              <a:gd name="connsiteY67" fmla="*/ 85295 h 329633"/>
              <a:gd name="connsiteX68" fmla="*/ 239713 w 329801"/>
              <a:gd name="connsiteY68" fmla="*/ 58238 h 329633"/>
              <a:gd name="connsiteX69" fmla="*/ 257930 w 329801"/>
              <a:gd name="connsiteY69" fmla="*/ 31182 h 329633"/>
              <a:gd name="connsiteX70" fmla="*/ 155199 w 329801"/>
              <a:gd name="connsiteY70" fmla="*/ 194 h 329633"/>
              <a:gd name="connsiteX71" fmla="*/ 233363 w 329801"/>
              <a:gd name="connsiteY71" fmla="*/ 15064 h 329633"/>
              <a:gd name="connsiteX72" fmla="*/ 219181 w 329801"/>
              <a:gd name="connsiteY72" fmla="*/ 46097 h 329633"/>
              <a:gd name="connsiteX73" fmla="*/ 32232 w 329801"/>
              <a:gd name="connsiteY73" fmla="*/ 153420 h 329633"/>
              <a:gd name="connsiteX74" fmla="*/ 0 w 329801"/>
              <a:gd name="connsiteY74" fmla="*/ 150834 h 329633"/>
              <a:gd name="connsiteX75" fmla="*/ 79936 w 329801"/>
              <a:gd name="connsiteY75" fmla="*/ 24115 h 329633"/>
              <a:gd name="connsiteX76" fmla="*/ 155199 w 329801"/>
              <a:gd name="connsiteY76" fmla="*/ 194 h 32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9801" h="329633">
                <a:moveTo>
                  <a:pt x="92075" y="220095"/>
                </a:moveTo>
                <a:lnTo>
                  <a:pt x="92075" y="228033"/>
                </a:lnTo>
                <a:lnTo>
                  <a:pt x="100013" y="228033"/>
                </a:lnTo>
                <a:close/>
                <a:moveTo>
                  <a:pt x="92075" y="202632"/>
                </a:moveTo>
                <a:lnTo>
                  <a:pt x="92075" y="210570"/>
                </a:lnTo>
                <a:lnTo>
                  <a:pt x="107950" y="228032"/>
                </a:lnTo>
                <a:lnTo>
                  <a:pt x="117475" y="228032"/>
                </a:lnTo>
                <a:close/>
                <a:moveTo>
                  <a:pt x="92075" y="185170"/>
                </a:moveTo>
                <a:lnTo>
                  <a:pt x="92075" y="194695"/>
                </a:lnTo>
                <a:lnTo>
                  <a:pt x="117475" y="220095"/>
                </a:lnTo>
                <a:lnTo>
                  <a:pt x="117475" y="210570"/>
                </a:lnTo>
                <a:close/>
                <a:moveTo>
                  <a:pt x="32288" y="177232"/>
                </a:moveTo>
                <a:cubicBezTo>
                  <a:pt x="43912" y="246974"/>
                  <a:pt x="83949" y="287012"/>
                  <a:pt x="152400" y="298635"/>
                </a:cubicBezTo>
                <a:cubicBezTo>
                  <a:pt x="151108" y="308968"/>
                  <a:pt x="151108" y="319300"/>
                  <a:pt x="149817" y="329632"/>
                </a:cubicBezTo>
                <a:cubicBezTo>
                  <a:pt x="61993" y="323174"/>
                  <a:pt x="2583" y="246974"/>
                  <a:pt x="0" y="179815"/>
                </a:cubicBezTo>
                <a:cubicBezTo>
                  <a:pt x="10332" y="179815"/>
                  <a:pt x="21956" y="178524"/>
                  <a:pt x="32288" y="177232"/>
                </a:cubicBezTo>
                <a:close/>
                <a:moveTo>
                  <a:pt x="92075" y="167707"/>
                </a:moveTo>
                <a:lnTo>
                  <a:pt x="92075" y="177232"/>
                </a:lnTo>
                <a:lnTo>
                  <a:pt x="117475" y="202632"/>
                </a:lnTo>
                <a:lnTo>
                  <a:pt x="117475" y="194695"/>
                </a:lnTo>
                <a:close/>
                <a:moveTo>
                  <a:pt x="109538" y="161357"/>
                </a:moveTo>
                <a:lnTo>
                  <a:pt x="117476" y="169295"/>
                </a:lnTo>
                <a:lnTo>
                  <a:pt x="117476" y="161357"/>
                </a:lnTo>
                <a:close/>
                <a:moveTo>
                  <a:pt x="92075" y="161357"/>
                </a:moveTo>
                <a:lnTo>
                  <a:pt x="117475" y="186757"/>
                </a:lnTo>
                <a:lnTo>
                  <a:pt x="117475" y="177232"/>
                </a:lnTo>
                <a:lnTo>
                  <a:pt x="100012" y="161357"/>
                </a:lnTo>
                <a:close/>
                <a:moveTo>
                  <a:pt x="86111" y="150245"/>
                </a:moveTo>
                <a:lnTo>
                  <a:pt x="123439" y="150245"/>
                </a:lnTo>
                <a:cubicBezTo>
                  <a:pt x="126013" y="150245"/>
                  <a:pt x="128588" y="152813"/>
                  <a:pt x="128588" y="155381"/>
                </a:cubicBezTo>
                <a:cubicBezTo>
                  <a:pt x="128588" y="155381"/>
                  <a:pt x="128588" y="155381"/>
                  <a:pt x="128588" y="232422"/>
                </a:cubicBezTo>
                <a:cubicBezTo>
                  <a:pt x="128588" y="236274"/>
                  <a:pt x="126013" y="237558"/>
                  <a:pt x="123439" y="237558"/>
                </a:cubicBezTo>
                <a:cubicBezTo>
                  <a:pt x="123439" y="237558"/>
                  <a:pt x="123439" y="237558"/>
                  <a:pt x="86111" y="237558"/>
                </a:cubicBezTo>
                <a:cubicBezTo>
                  <a:pt x="83537" y="237558"/>
                  <a:pt x="80963" y="236274"/>
                  <a:pt x="80963" y="232422"/>
                </a:cubicBezTo>
                <a:cubicBezTo>
                  <a:pt x="80963" y="232422"/>
                  <a:pt x="80963" y="232422"/>
                  <a:pt x="80963" y="155381"/>
                </a:cubicBezTo>
                <a:cubicBezTo>
                  <a:pt x="80963" y="152813"/>
                  <a:pt x="83537" y="150245"/>
                  <a:pt x="86111" y="150245"/>
                </a:cubicBezTo>
                <a:close/>
                <a:moveTo>
                  <a:pt x="327661" y="137545"/>
                </a:moveTo>
                <a:cubicBezTo>
                  <a:pt x="344488" y="247125"/>
                  <a:pt x="259056" y="327055"/>
                  <a:pt x="178802" y="329633"/>
                </a:cubicBezTo>
                <a:cubicBezTo>
                  <a:pt x="177508" y="319320"/>
                  <a:pt x="177508" y="309006"/>
                  <a:pt x="176213" y="297404"/>
                </a:cubicBezTo>
                <a:cubicBezTo>
                  <a:pt x="213752" y="293536"/>
                  <a:pt x="246112" y="276777"/>
                  <a:pt x="269412" y="247125"/>
                </a:cubicBezTo>
                <a:cubicBezTo>
                  <a:pt x="292711" y="216185"/>
                  <a:pt x="300478" y="181377"/>
                  <a:pt x="295300" y="143991"/>
                </a:cubicBezTo>
                <a:cubicBezTo>
                  <a:pt x="305656" y="141413"/>
                  <a:pt x="316011" y="140123"/>
                  <a:pt x="327661" y="137545"/>
                </a:cubicBezTo>
                <a:close/>
                <a:moveTo>
                  <a:pt x="211138" y="132782"/>
                </a:moveTo>
                <a:lnTo>
                  <a:pt x="211138" y="228032"/>
                </a:lnTo>
                <a:lnTo>
                  <a:pt x="236538" y="228032"/>
                </a:lnTo>
                <a:lnTo>
                  <a:pt x="236538" y="132782"/>
                </a:lnTo>
                <a:close/>
                <a:moveTo>
                  <a:pt x="203587" y="121670"/>
                </a:moveTo>
                <a:lnTo>
                  <a:pt x="240915" y="121670"/>
                </a:lnTo>
                <a:cubicBezTo>
                  <a:pt x="243489" y="121670"/>
                  <a:pt x="246063" y="124245"/>
                  <a:pt x="246063" y="126821"/>
                </a:cubicBezTo>
                <a:cubicBezTo>
                  <a:pt x="246063" y="126821"/>
                  <a:pt x="246063" y="126821"/>
                  <a:pt x="246063" y="232407"/>
                </a:cubicBezTo>
                <a:cubicBezTo>
                  <a:pt x="246063" y="236270"/>
                  <a:pt x="243489" y="237558"/>
                  <a:pt x="240915" y="237558"/>
                </a:cubicBezTo>
                <a:cubicBezTo>
                  <a:pt x="240915" y="237558"/>
                  <a:pt x="240915" y="237558"/>
                  <a:pt x="203587" y="237558"/>
                </a:cubicBezTo>
                <a:cubicBezTo>
                  <a:pt x="201013" y="237558"/>
                  <a:pt x="198438" y="236270"/>
                  <a:pt x="198438" y="232407"/>
                </a:cubicBezTo>
                <a:cubicBezTo>
                  <a:pt x="198438" y="232407"/>
                  <a:pt x="198438" y="232407"/>
                  <a:pt x="198438" y="126821"/>
                </a:cubicBezTo>
                <a:cubicBezTo>
                  <a:pt x="198438" y="124245"/>
                  <a:pt x="201013" y="121670"/>
                  <a:pt x="203587" y="121670"/>
                </a:cubicBezTo>
                <a:close/>
                <a:moveTo>
                  <a:pt x="146403" y="78807"/>
                </a:moveTo>
                <a:lnTo>
                  <a:pt x="182211" y="78807"/>
                </a:lnTo>
                <a:cubicBezTo>
                  <a:pt x="186047" y="78807"/>
                  <a:pt x="187326" y="80098"/>
                  <a:pt x="187326" y="83970"/>
                </a:cubicBezTo>
                <a:cubicBezTo>
                  <a:pt x="187326" y="83970"/>
                  <a:pt x="187326" y="83970"/>
                  <a:pt x="187326" y="232394"/>
                </a:cubicBezTo>
                <a:cubicBezTo>
                  <a:pt x="187326" y="236266"/>
                  <a:pt x="186047" y="237557"/>
                  <a:pt x="182211" y="237557"/>
                </a:cubicBezTo>
                <a:cubicBezTo>
                  <a:pt x="182211" y="237557"/>
                  <a:pt x="182211" y="237557"/>
                  <a:pt x="146403" y="237557"/>
                </a:cubicBezTo>
                <a:cubicBezTo>
                  <a:pt x="142567" y="237557"/>
                  <a:pt x="141288" y="236266"/>
                  <a:pt x="141288" y="232394"/>
                </a:cubicBezTo>
                <a:cubicBezTo>
                  <a:pt x="141288" y="232394"/>
                  <a:pt x="141288" y="232394"/>
                  <a:pt x="141288" y="83970"/>
                </a:cubicBezTo>
                <a:cubicBezTo>
                  <a:pt x="141288" y="80098"/>
                  <a:pt x="142567" y="78807"/>
                  <a:pt x="146403" y="78807"/>
                </a:cubicBezTo>
                <a:close/>
                <a:moveTo>
                  <a:pt x="257930" y="31182"/>
                </a:moveTo>
                <a:cubicBezTo>
                  <a:pt x="286558" y="51796"/>
                  <a:pt x="306076" y="77565"/>
                  <a:pt x="319088" y="109775"/>
                </a:cubicBezTo>
                <a:cubicBezTo>
                  <a:pt x="308678" y="113640"/>
                  <a:pt x="298269" y="117505"/>
                  <a:pt x="287859" y="120082"/>
                </a:cubicBezTo>
                <a:cubicBezTo>
                  <a:pt x="282654" y="107198"/>
                  <a:pt x="276148" y="95602"/>
                  <a:pt x="268340" y="85295"/>
                </a:cubicBezTo>
                <a:cubicBezTo>
                  <a:pt x="259232" y="74988"/>
                  <a:pt x="250123" y="65969"/>
                  <a:pt x="239713" y="58238"/>
                </a:cubicBezTo>
                <a:cubicBezTo>
                  <a:pt x="244918" y="49220"/>
                  <a:pt x="251424" y="40201"/>
                  <a:pt x="257930" y="31182"/>
                </a:cubicBezTo>
                <a:close/>
                <a:moveTo>
                  <a:pt x="155199" y="194"/>
                </a:moveTo>
                <a:cubicBezTo>
                  <a:pt x="180825" y="-1099"/>
                  <a:pt x="206933" y="4073"/>
                  <a:pt x="233363" y="15064"/>
                </a:cubicBezTo>
                <a:cubicBezTo>
                  <a:pt x="228206" y="25408"/>
                  <a:pt x="224338" y="35753"/>
                  <a:pt x="219181" y="46097"/>
                </a:cubicBezTo>
                <a:cubicBezTo>
                  <a:pt x="130219" y="6012"/>
                  <a:pt x="37389" y="69372"/>
                  <a:pt x="32232" y="153420"/>
                </a:cubicBezTo>
                <a:cubicBezTo>
                  <a:pt x="21918" y="153420"/>
                  <a:pt x="10314" y="152127"/>
                  <a:pt x="0" y="150834"/>
                </a:cubicBezTo>
                <a:cubicBezTo>
                  <a:pt x="6446" y="95233"/>
                  <a:pt x="32232" y="52562"/>
                  <a:pt x="79936" y="24115"/>
                </a:cubicBezTo>
                <a:cubicBezTo>
                  <a:pt x="104433" y="9245"/>
                  <a:pt x="129574" y="1487"/>
                  <a:pt x="155199" y="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80" name="任意多边形: 形状 19"/>
          <p:cNvSpPr/>
          <p:nvPr/>
        </p:nvSpPr>
        <p:spPr bwMode="auto">
          <a:xfrm>
            <a:off x="3726799" y="3945022"/>
            <a:ext cx="400587" cy="400382"/>
          </a:xfrm>
          <a:custGeom>
            <a:avLst/>
            <a:gdLst>
              <a:gd name="connsiteX0" fmla="*/ 92075 w 329801"/>
              <a:gd name="connsiteY0" fmla="*/ 220095 h 329633"/>
              <a:gd name="connsiteX1" fmla="*/ 92075 w 329801"/>
              <a:gd name="connsiteY1" fmla="*/ 228033 h 329633"/>
              <a:gd name="connsiteX2" fmla="*/ 100013 w 329801"/>
              <a:gd name="connsiteY2" fmla="*/ 228033 h 329633"/>
              <a:gd name="connsiteX3" fmla="*/ 92075 w 329801"/>
              <a:gd name="connsiteY3" fmla="*/ 202632 h 329633"/>
              <a:gd name="connsiteX4" fmla="*/ 92075 w 329801"/>
              <a:gd name="connsiteY4" fmla="*/ 210570 h 329633"/>
              <a:gd name="connsiteX5" fmla="*/ 107950 w 329801"/>
              <a:gd name="connsiteY5" fmla="*/ 228032 h 329633"/>
              <a:gd name="connsiteX6" fmla="*/ 117475 w 329801"/>
              <a:gd name="connsiteY6" fmla="*/ 228032 h 329633"/>
              <a:gd name="connsiteX7" fmla="*/ 92075 w 329801"/>
              <a:gd name="connsiteY7" fmla="*/ 185170 h 329633"/>
              <a:gd name="connsiteX8" fmla="*/ 92075 w 329801"/>
              <a:gd name="connsiteY8" fmla="*/ 194695 h 329633"/>
              <a:gd name="connsiteX9" fmla="*/ 117475 w 329801"/>
              <a:gd name="connsiteY9" fmla="*/ 220095 h 329633"/>
              <a:gd name="connsiteX10" fmla="*/ 117475 w 329801"/>
              <a:gd name="connsiteY10" fmla="*/ 210570 h 329633"/>
              <a:gd name="connsiteX11" fmla="*/ 32288 w 329801"/>
              <a:gd name="connsiteY11" fmla="*/ 177232 h 329633"/>
              <a:gd name="connsiteX12" fmla="*/ 152400 w 329801"/>
              <a:gd name="connsiteY12" fmla="*/ 298635 h 329633"/>
              <a:gd name="connsiteX13" fmla="*/ 149817 w 329801"/>
              <a:gd name="connsiteY13" fmla="*/ 329632 h 329633"/>
              <a:gd name="connsiteX14" fmla="*/ 0 w 329801"/>
              <a:gd name="connsiteY14" fmla="*/ 179815 h 329633"/>
              <a:gd name="connsiteX15" fmla="*/ 32288 w 329801"/>
              <a:gd name="connsiteY15" fmla="*/ 177232 h 329633"/>
              <a:gd name="connsiteX16" fmla="*/ 92075 w 329801"/>
              <a:gd name="connsiteY16" fmla="*/ 167707 h 329633"/>
              <a:gd name="connsiteX17" fmla="*/ 92075 w 329801"/>
              <a:gd name="connsiteY17" fmla="*/ 177232 h 329633"/>
              <a:gd name="connsiteX18" fmla="*/ 117475 w 329801"/>
              <a:gd name="connsiteY18" fmla="*/ 202632 h 329633"/>
              <a:gd name="connsiteX19" fmla="*/ 117475 w 329801"/>
              <a:gd name="connsiteY19" fmla="*/ 194695 h 329633"/>
              <a:gd name="connsiteX20" fmla="*/ 109538 w 329801"/>
              <a:gd name="connsiteY20" fmla="*/ 161357 h 329633"/>
              <a:gd name="connsiteX21" fmla="*/ 117476 w 329801"/>
              <a:gd name="connsiteY21" fmla="*/ 169295 h 329633"/>
              <a:gd name="connsiteX22" fmla="*/ 117476 w 329801"/>
              <a:gd name="connsiteY22" fmla="*/ 161357 h 329633"/>
              <a:gd name="connsiteX23" fmla="*/ 92075 w 329801"/>
              <a:gd name="connsiteY23" fmla="*/ 161357 h 329633"/>
              <a:gd name="connsiteX24" fmla="*/ 117475 w 329801"/>
              <a:gd name="connsiteY24" fmla="*/ 186757 h 329633"/>
              <a:gd name="connsiteX25" fmla="*/ 117475 w 329801"/>
              <a:gd name="connsiteY25" fmla="*/ 177232 h 329633"/>
              <a:gd name="connsiteX26" fmla="*/ 100012 w 329801"/>
              <a:gd name="connsiteY26" fmla="*/ 161357 h 329633"/>
              <a:gd name="connsiteX27" fmla="*/ 86111 w 329801"/>
              <a:gd name="connsiteY27" fmla="*/ 150245 h 329633"/>
              <a:gd name="connsiteX28" fmla="*/ 123439 w 329801"/>
              <a:gd name="connsiteY28" fmla="*/ 150245 h 329633"/>
              <a:gd name="connsiteX29" fmla="*/ 128588 w 329801"/>
              <a:gd name="connsiteY29" fmla="*/ 155381 h 329633"/>
              <a:gd name="connsiteX30" fmla="*/ 128588 w 329801"/>
              <a:gd name="connsiteY30" fmla="*/ 232422 h 329633"/>
              <a:gd name="connsiteX31" fmla="*/ 123439 w 329801"/>
              <a:gd name="connsiteY31" fmla="*/ 237558 h 329633"/>
              <a:gd name="connsiteX32" fmla="*/ 86111 w 329801"/>
              <a:gd name="connsiteY32" fmla="*/ 237558 h 329633"/>
              <a:gd name="connsiteX33" fmla="*/ 80963 w 329801"/>
              <a:gd name="connsiteY33" fmla="*/ 232422 h 329633"/>
              <a:gd name="connsiteX34" fmla="*/ 80963 w 329801"/>
              <a:gd name="connsiteY34" fmla="*/ 155381 h 329633"/>
              <a:gd name="connsiteX35" fmla="*/ 86111 w 329801"/>
              <a:gd name="connsiteY35" fmla="*/ 150245 h 329633"/>
              <a:gd name="connsiteX36" fmla="*/ 327661 w 329801"/>
              <a:gd name="connsiteY36" fmla="*/ 137545 h 329633"/>
              <a:gd name="connsiteX37" fmla="*/ 178802 w 329801"/>
              <a:gd name="connsiteY37" fmla="*/ 329633 h 329633"/>
              <a:gd name="connsiteX38" fmla="*/ 176213 w 329801"/>
              <a:gd name="connsiteY38" fmla="*/ 297404 h 329633"/>
              <a:gd name="connsiteX39" fmla="*/ 269412 w 329801"/>
              <a:gd name="connsiteY39" fmla="*/ 247125 h 329633"/>
              <a:gd name="connsiteX40" fmla="*/ 295300 w 329801"/>
              <a:gd name="connsiteY40" fmla="*/ 143991 h 329633"/>
              <a:gd name="connsiteX41" fmla="*/ 327661 w 329801"/>
              <a:gd name="connsiteY41" fmla="*/ 137545 h 329633"/>
              <a:gd name="connsiteX42" fmla="*/ 211138 w 329801"/>
              <a:gd name="connsiteY42" fmla="*/ 132782 h 329633"/>
              <a:gd name="connsiteX43" fmla="*/ 211138 w 329801"/>
              <a:gd name="connsiteY43" fmla="*/ 228032 h 329633"/>
              <a:gd name="connsiteX44" fmla="*/ 236538 w 329801"/>
              <a:gd name="connsiteY44" fmla="*/ 228032 h 329633"/>
              <a:gd name="connsiteX45" fmla="*/ 236538 w 329801"/>
              <a:gd name="connsiteY45" fmla="*/ 132782 h 329633"/>
              <a:gd name="connsiteX46" fmla="*/ 203587 w 329801"/>
              <a:gd name="connsiteY46" fmla="*/ 121670 h 329633"/>
              <a:gd name="connsiteX47" fmla="*/ 240915 w 329801"/>
              <a:gd name="connsiteY47" fmla="*/ 121670 h 329633"/>
              <a:gd name="connsiteX48" fmla="*/ 246063 w 329801"/>
              <a:gd name="connsiteY48" fmla="*/ 126821 h 329633"/>
              <a:gd name="connsiteX49" fmla="*/ 246063 w 329801"/>
              <a:gd name="connsiteY49" fmla="*/ 232407 h 329633"/>
              <a:gd name="connsiteX50" fmla="*/ 240915 w 329801"/>
              <a:gd name="connsiteY50" fmla="*/ 237558 h 329633"/>
              <a:gd name="connsiteX51" fmla="*/ 203587 w 329801"/>
              <a:gd name="connsiteY51" fmla="*/ 237558 h 329633"/>
              <a:gd name="connsiteX52" fmla="*/ 198438 w 329801"/>
              <a:gd name="connsiteY52" fmla="*/ 232407 h 329633"/>
              <a:gd name="connsiteX53" fmla="*/ 198438 w 329801"/>
              <a:gd name="connsiteY53" fmla="*/ 126821 h 329633"/>
              <a:gd name="connsiteX54" fmla="*/ 203587 w 329801"/>
              <a:gd name="connsiteY54" fmla="*/ 121670 h 329633"/>
              <a:gd name="connsiteX55" fmla="*/ 146403 w 329801"/>
              <a:gd name="connsiteY55" fmla="*/ 78807 h 329633"/>
              <a:gd name="connsiteX56" fmla="*/ 182211 w 329801"/>
              <a:gd name="connsiteY56" fmla="*/ 78807 h 329633"/>
              <a:gd name="connsiteX57" fmla="*/ 187326 w 329801"/>
              <a:gd name="connsiteY57" fmla="*/ 83970 h 329633"/>
              <a:gd name="connsiteX58" fmla="*/ 187326 w 329801"/>
              <a:gd name="connsiteY58" fmla="*/ 232394 h 329633"/>
              <a:gd name="connsiteX59" fmla="*/ 182211 w 329801"/>
              <a:gd name="connsiteY59" fmla="*/ 237557 h 329633"/>
              <a:gd name="connsiteX60" fmla="*/ 146403 w 329801"/>
              <a:gd name="connsiteY60" fmla="*/ 237557 h 329633"/>
              <a:gd name="connsiteX61" fmla="*/ 141288 w 329801"/>
              <a:gd name="connsiteY61" fmla="*/ 232394 h 329633"/>
              <a:gd name="connsiteX62" fmla="*/ 141288 w 329801"/>
              <a:gd name="connsiteY62" fmla="*/ 83970 h 329633"/>
              <a:gd name="connsiteX63" fmla="*/ 146403 w 329801"/>
              <a:gd name="connsiteY63" fmla="*/ 78807 h 329633"/>
              <a:gd name="connsiteX64" fmla="*/ 257930 w 329801"/>
              <a:gd name="connsiteY64" fmla="*/ 31182 h 329633"/>
              <a:gd name="connsiteX65" fmla="*/ 319088 w 329801"/>
              <a:gd name="connsiteY65" fmla="*/ 109775 h 329633"/>
              <a:gd name="connsiteX66" fmla="*/ 287859 w 329801"/>
              <a:gd name="connsiteY66" fmla="*/ 120082 h 329633"/>
              <a:gd name="connsiteX67" fmla="*/ 268340 w 329801"/>
              <a:gd name="connsiteY67" fmla="*/ 85295 h 329633"/>
              <a:gd name="connsiteX68" fmla="*/ 239713 w 329801"/>
              <a:gd name="connsiteY68" fmla="*/ 58238 h 329633"/>
              <a:gd name="connsiteX69" fmla="*/ 257930 w 329801"/>
              <a:gd name="connsiteY69" fmla="*/ 31182 h 329633"/>
              <a:gd name="connsiteX70" fmla="*/ 155199 w 329801"/>
              <a:gd name="connsiteY70" fmla="*/ 194 h 329633"/>
              <a:gd name="connsiteX71" fmla="*/ 233363 w 329801"/>
              <a:gd name="connsiteY71" fmla="*/ 15064 h 329633"/>
              <a:gd name="connsiteX72" fmla="*/ 219181 w 329801"/>
              <a:gd name="connsiteY72" fmla="*/ 46097 h 329633"/>
              <a:gd name="connsiteX73" fmla="*/ 32232 w 329801"/>
              <a:gd name="connsiteY73" fmla="*/ 153420 h 329633"/>
              <a:gd name="connsiteX74" fmla="*/ 0 w 329801"/>
              <a:gd name="connsiteY74" fmla="*/ 150834 h 329633"/>
              <a:gd name="connsiteX75" fmla="*/ 79936 w 329801"/>
              <a:gd name="connsiteY75" fmla="*/ 24115 h 329633"/>
              <a:gd name="connsiteX76" fmla="*/ 155199 w 329801"/>
              <a:gd name="connsiteY76" fmla="*/ 194 h 32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9801" h="329633">
                <a:moveTo>
                  <a:pt x="92075" y="220095"/>
                </a:moveTo>
                <a:lnTo>
                  <a:pt x="92075" y="228033"/>
                </a:lnTo>
                <a:lnTo>
                  <a:pt x="100013" y="228033"/>
                </a:lnTo>
                <a:close/>
                <a:moveTo>
                  <a:pt x="92075" y="202632"/>
                </a:moveTo>
                <a:lnTo>
                  <a:pt x="92075" y="210570"/>
                </a:lnTo>
                <a:lnTo>
                  <a:pt x="107950" y="228032"/>
                </a:lnTo>
                <a:lnTo>
                  <a:pt x="117475" y="228032"/>
                </a:lnTo>
                <a:close/>
                <a:moveTo>
                  <a:pt x="92075" y="185170"/>
                </a:moveTo>
                <a:lnTo>
                  <a:pt x="92075" y="194695"/>
                </a:lnTo>
                <a:lnTo>
                  <a:pt x="117475" y="220095"/>
                </a:lnTo>
                <a:lnTo>
                  <a:pt x="117475" y="210570"/>
                </a:lnTo>
                <a:close/>
                <a:moveTo>
                  <a:pt x="32288" y="177232"/>
                </a:moveTo>
                <a:cubicBezTo>
                  <a:pt x="43912" y="246974"/>
                  <a:pt x="83949" y="287012"/>
                  <a:pt x="152400" y="298635"/>
                </a:cubicBezTo>
                <a:cubicBezTo>
                  <a:pt x="151108" y="308968"/>
                  <a:pt x="151108" y="319300"/>
                  <a:pt x="149817" y="329632"/>
                </a:cubicBezTo>
                <a:cubicBezTo>
                  <a:pt x="61993" y="323174"/>
                  <a:pt x="2583" y="246974"/>
                  <a:pt x="0" y="179815"/>
                </a:cubicBezTo>
                <a:cubicBezTo>
                  <a:pt x="10332" y="179815"/>
                  <a:pt x="21956" y="178524"/>
                  <a:pt x="32288" y="177232"/>
                </a:cubicBezTo>
                <a:close/>
                <a:moveTo>
                  <a:pt x="92075" y="167707"/>
                </a:moveTo>
                <a:lnTo>
                  <a:pt x="92075" y="177232"/>
                </a:lnTo>
                <a:lnTo>
                  <a:pt x="117475" y="202632"/>
                </a:lnTo>
                <a:lnTo>
                  <a:pt x="117475" y="194695"/>
                </a:lnTo>
                <a:close/>
                <a:moveTo>
                  <a:pt x="109538" y="161357"/>
                </a:moveTo>
                <a:lnTo>
                  <a:pt x="117476" y="169295"/>
                </a:lnTo>
                <a:lnTo>
                  <a:pt x="117476" y="161357"/>
                </a:lnTo>
                <a:close/>
                <a:moveTo>
                  <a:pt x="92075" y="161357"/>
                </a:moveTo>
                <a:lnTo>
                  <a:pt x="117475" y="186757"/>
                </a:lnTo>
                <a:lnTo>
                  <a:pt x="117475" y="177232"/>
                </a:lnTo>
                <a:lnTo>
                  <a:pt x="100012" y="161357"/>
                </a:lnTo>
                <a:close/>
                <a:moveTo>
                  <a:pt x="86111" y="150245"/>
                </a:moveTo>
                <a:lnTo>
                  <a:pt x="123439" y="150245"/>
                </a:lnTo>
                <a:cubicBezTo>
                  <a:pt x="126013" y="150245"/>
                  <a:pt x="128588" y="152813"/>
                  <a:pt x="128588" y="155381"/>
                </a:cubicBezTo>
                <a:cubicBezTo>
                  <a:pt x="128588" y="155381"/>
                  <a:pt x="128588" y="155381"/>
                  <a:pt x="128588" y="232422"/>
                </a:cubicBezTo>
                <a:cubicBezTo>
                  <a:pt x="128588" y="236274"/>
                  <a:pt x="126013" y="237558"/>
                  <a:pt x="123439" y="237558"/>
                </a:cubicBezTo>
                <a:cubicBezTo>
                  <a:pt x="123439" y="237558"/>
                  <a:pt x="123439" y="237558"/>
                  <a:pt x="86111" y="237558"/>
                </a:cubicBezTo>
                <a:cubicBezTo>
                  <a:pt x="83537" y="237558"/>
                  <a:pt x="80963" y="236274"/>
                  <a:pt x="80963" y="232422"/>
                </a:cubicBezTo>
                <a:cubicBezTo>
                  <a:pt x="80963" y="232422"/>
                  <a:pt x="80963" y="232422"/>
                  <a:pt x="80963" y="155381"/>
                </a:cubicBezTo>
                <a:cubicBezTo>
                  <a:pt x="80963" y="152813"/>
                  <a:pt x="83537" y="150245"/>
                  <a:pt x="86111" y="150245"/>
                </a:cubicBezTo>
                <a:close/>
                <a:moveTo>
                  <a:pt x="327661" y="137545"/>
                </a:moveTo>
                <a:cubicBezTo>
                  <a:pt x="344488" y="247125"/>
                  <a:pt x="259056" y="327055"/>
                  <a:pt x="178802" y="329633"/>
                </a:cubicBezTo>
                <a:cubicBezTo>
                  <a:pt x="177508" y="319320"/>
                  <a:pt x="177508" y="309006"/>
                  <a:pt x="176213" y="297404"/>
                </a:cubicBezTo>
                <a:cubicBezTo>
                  <a:pt x="213752" y="293536"/>
                  <a:pt x="246112" y="276777"/>
                  <a:pt x="269412" y="247125"/>
                </a:cubicBezTo>
                <a:cubicBezTo>
                  <a:pt x="292711" y="216185"/>
                  <a:pt x="300478" y="181377"/>
                  <a:pt x="295300" y="143991"/>
                </a:cubicBezTo>
                <a:cubicBezTo>
                  <a:pt x="305656" y="141413"/>
                  <a:pt x="316011" y="140123"/>
                  <a:pt x="327661" y="137545"/>
                </a:cubicBezTo>
                <a:close/>
                <a:moveTo>
                  <a:pt x="211138" y="132782"/>
                </a:moveTo>
                <a:lnTo>
                  <a:pt x="211138" y="228032"/>
                </a:lnTo>
                <a:lnTo>
                  <a:pt x="236538" y="228032"/>
                </a:lnTo>
                <a:lnTo>
                  <a:pt x="236538" y="132782"/>
                </a:lnTo>
                <a:close/>
                <a:moveTo>
                  <a:pt x="203587" y="121670"/>
                </a:moveTo>
                <a:lnTo>
                  <a:pt x="240915" y="121670"/>
                </a:lnTo>
                <a:cubicBezTo>
                  <a:pt x="243489" y="121670"/>
                  <a:pt x="246063" y="124245"/>
                  <a:pt x="246063" y="126821"/>
                </a:cubicBezTo>
                <a:cubicBezTo>
                  <a:pt x="246063" y="126821"/>
                  <a:pt x="246063" y="126821"/>
                  <a:pt x="246063" y="232407"/>
                </a:cubicBezTo>
                <a:cubicBezTo>
                  <a:pt x="246063" y="236270"/>
                  <a:pt x="243489" y="237558"/>
                  <a:pt x="240915" y="237558"/>
                </a:cubicBezTo>
                <a:cubicBezTo>
                  <a:pt x="240915" y="237558"/>
                  <a:pt x="240915" y="237558"/>
                  <a:pt x="203587" y="237558"/>
                </a:cubicBezTo>
                <a:cubicBezTo>
                  <a:pt x="201013" y="237558"/>
                  <a:pt x="198438" y="236270"/>
                  <a:pt x="198438" y="232407"/>
                </a:cubicBezTo>
                <a:cubicBezTo>
                  <a:pt x="198438" y="232407"/>
                  <a:pt x="198438" y="232407"/>
                  <a:pt x="198438" y="126821"/>
                </a:cubicBezTo>
                <a:cubicBezTo>
                  <a:pt x="198438" y="124245"/>
                  <a:pt x="201013" y="121670"/>
                  <a:pt x="203587" y="121670"/>
                </a:cubicBezTo>
                <a:close/>
                <a:moveTo>
                  <a:pt x="146403" y="78807"/>
                </a:moveTo>
                <a:lnTo>
                  <a:pt x="182211" y="78807"/>
                </a:lnTo>
                <a:cubicBezTo>
                  <a:pt x="186047" y="78807"/>
                  <a:pt x="187326" y="80098"/>
                  <a:pt x="187326" y="83970"/>
                </a:cubicBezTo>
                <a:cubicBezTo>
                  <a:pt x="187326" y="83970"/>
                  <a:pt x="187326" y="83970"/>
                  <a:pt x="187326" y="232394"/>
                </a:cubicBezTo>
                <a:cubicBezTo>
                  <a:pt x="187326" y="236266"/>
                  <a:pt x="186047" y="237557"/>
                  <a:pt x="182211" y="237557"/>
                </a:cubicBezTo>
                <a:cubicBezTo>
                  <a:pt x="182211" y="237557"/>
                  <a:pt x="182211" y="237557"/>
                  <a:pt x="146403" y="237557"/>
                </a:cubicBezTo>
                <a:cubicBezTo>
                  <a:pt x="142567" y="237557"/>
                  <a:pt x="141288" y="236266"/>
                  <a:pt x="141288" y="232394"/>
                </a:cubicBezTo>
                <a:cubicBezTo>
                  <a:pt x="141288" y="232394"/>
                  <a:pt x="141288" y="232394"/>
                  <a:pt x="141288" y="83970"/>
                </a:cubicBezTo>
                <a:cubicBezTo>
                  <a:pt x="141288" y="80098"/>
                  <a:pt x="142567" y="78807"/>
                  <a:pt x="146403" y="78807"/>
                </a:cubicBezTo>
                <a:close/>
                <a:moveTo>
                  <a:pt x="257930" y="31182"/>
                </a:moveTo>
                <a:cubicBezTo>
                  <a:pt x="286558" y="51796"/>
                  <a:pt x="306076" y="77565"/>
                  <a:pt x="319088" y="109775"/>
                </a:cubicBezTo>
                <a:cubicBezTo>
                  <a:pt x="308678" y="113640"/>
                  <a:pt x="298269" y="117505"/>
                  <a:pt x="287859" y="120082"/>
                </a:cubicBezTo>
                <a:cubicBezTo>
                  <a:pt x="282654" y="107198"/>
                  <a:pt x="276148" y="95602"/>
                  <a:pt x="268340" y="85295"/>
                </a:cubicBezTo>
                <a:cubicBezTo>
                  <a:pt x="259232" y="74988"/>
                  <a:pt x="250123" y="65969"/>
                  <a:pt x="239713" y="58238"/>
                </a:cubicBezTo>
                <a:cubicBezTo>
                  <a:pt x="244918" y="49220"/>
                  <a:pt x="251424" y="40201"/>
                  <a:pt x="257930" y="31182"/>
                </a:cubicBezTo>
                <a:close/>
                <a:moveTo>
                  <a:pt x="155199" y="194"/>
                </a:moveTo>
                <a:cubicBezTo>
                  <a:pt x="180825" y="-1099"/>
                  <a:pt x="206933" y="4073"/>
                  <a:pt x="233363" y="15064"/>
                </a:cubicBezTo>
                <a:cubicBezTo>
                  <a:pt x="228206" y="25408"/>
                  <a:pt x="224338" y="35753"/>
                  <a:pt x="219181" y="46097"/>
                </a:cubicBezTo>
                <a:cubicBezTo>
                  <a:pt x="130219" y="6012"/>
                  <a:pt x="37389" y="69372"/>
                  <a:pt x="32232" y="153420"/>
                </a:cubicBezTo>
                <a:cubicBezTo>
                  <a:pt x="21918" y="153420"/>
                  <a:pt x="10314" y="152127"/>
                  <a:pt x="0" y="150834"/>
                </a:cubicBezTo>
                <a:cubicBezTo>
                  <a:pt x="6446" y="95233"/>
                  <a:pt x="32232" y="52562"/>
                  <a:pt x="79936" y="24115"/>
                </a:cubicBezTo>
                <a:cubicBezTo>
                  <a:pt x="104433" y="9245"/>
                  <a:pt x="129574" y="1487"/>
                  <a:pt x="155199" y="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90"/>
                                          </p:val>
                                        </p:tav>
                                        <p:tav tm="100000">
                                          <p:val>
                                            <p:fltVal val="0"/>
                                          </p:val>
                                        </p:tav>
                                      </p:tavLst>
                                    </p:anim>
                                    <p:animEffect transition="in" filter="fade">
                                      <p:cBhvr>
                                        <p:cTn id="10" dur="1000"/>
                                        <p:tgtEl>
                                          <p:spTgt spid="59"/>
                                        </p:tgtEl>
                                      </p:cBhvr>
                                    </p:animEffect>
                                  </p:childTnLst>
                                </p:cTn>
                              </p:par>
                              <p:par>
                                <p:cTn id="11" presetID="3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1000" fill="hold"/>
                                        <p:tgtEl>
                                          <p:spTgt spid="60"/>
                                        </p:tgtEl>
                                        <p:attrNameLst>
                                          <p:attrName>ppt_w</p:attrName>
                                        </p:attrNameLst>
                                      </p:cBhvr>
                                      <p:tavLst>
                                        <p:tav tm="0">
                                          <p:val>
                                            <p:fltVal val="0"/>
                                          </p:val>
                                        </p:tav>
                                        <p:tav tm="100000">
                                          <p:val>
                                            <p:strVal val="#ppt_w"/>
                                          </p:val>
                                        </p:tav>
                                      </p:tavLst>
                                    </p:anim>
                                    <p:anim calcmode="lin" valueType="num">
                                      <p:cBhvr>
                                        <p:cTn id="14" dur="1000" fill="hold"/>
                                        <p:tgtEl>
                                          <p:spTgt spid="60"/>
                                        </p:tgtEl>
                                        <p:attrNameLst>
                                          <p:attrName>ppt_h</p:attrName>
                                        </p:attrNameLst>
                                      </p:cBhvr>
                                      <p:tavLst>
                                        <p:tav tm="0">
                                          <p:val>
                                            <p:fltVal val="0"/>
                                          </p:val>
                                        </p:tav>
                                        <p:tav tm="100000">
                                          <p:val>
                                            <p:strVal val="#ppt_h"/>
                                          </p:val>
                                        </p:tav>
                                      </p:tavLst>
                                    </p:anim>
                                    <p:anim calcmode="lin" valueType="num">
                                      <p:cBhvr>
                                        <p:cTn id="15" dur="1000" fill="hold"/>
                                        <p:tgtEl>
                                          <p:spTgt spid="60"/>
                                        </p:tgtEl>
                                        <p:attrNameLst>
                                          <p:attrName>style.rotation</p:attrName>
                                        </p:attrNameLst>
                                      </p:cBhvr>
                                      <p:tavLst>
                                        <p:tav tm="0">
                                          <p:val>
                                            <p:fltVal val="90"/>
                                          </p:val>
                                        </p:tav>
                                        <p:tav tm="100000">
                                          <p:val>
                                            <p:fltVal val="0"/>
                                          </p:val>
                                        </p:tav>
                                      </p:tavLst>
                                    </p:anim>
                                    <p:animEffect transition="in" filter="fade">
                                      <p:cBhvr>
                                        <p:cTn id="16" dur="1000"/>
                                        <p:tgtEl>
                                          <p:spTgt spid="6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left)">
                                      <p:cBhvr>
                                        <p:cTn id="26" dur="500"/>
                                        <p:tgtEl>
                                          <p:spTgt spid="66"/>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000"/>
                                        <p:tgtEl>
                                          <p:spTgt spid="72"/>
                                        </p:tgtEl>
                                      </p:cBhvr>
                                    </p:animEffect>
                                    <p:anim calcmode="lin" valueType="num">
                                      <p:cBhvr>
                                        <p:cTn id="46" dur="1000" fill="hold"/>
                                        <p:tgtEl>
                                          <p:spTgt spid="72"/>
                                        </p:tgtEl>
                                        <p:attrNameLst>
                                          <p:attrName>ppt_x</p:attrName>
                                        </p:attrNameLst>
                                      </p:cBhvr>
                                      <p:tavLst>
                                        <p:tav tm="0">
                                          <p:val>
                                            <p:strVal val="#ppt_x"/>
                                          </p:val>
                                        </p:tav>
                                        <p:tav tm="100000">
                                          <p:val>
                                            <p:strVal val="#ppt_x"/>
                                          </p:val>
                                        </p:tav>
                                      </p:tavLst>
                                    </p:anim>
                                    <p:anim calcmode="lin" valueType="num">
                                      <p:cBhvr>
                                        <p:cTn id="47" dur="1000" fill="hold"/>
                                        <p:tgtEl>
                                          <p:spTgt spid="7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1000"/>
                                        <p:tgtEl>
                                          <p:spTgt spid="74"/>
                                        </p:tgtEl>
                                      </p:cBhvr>
                                    </p:animEffect>
                                    <p:anim calcmode="lin" valueType="num">
                                      <p:cBhvr>
                                        <p:cTn id="56" dur="1000" fill="hold"/>
                                        <p:tgtEl>
                                          <p:spTgt spid="74"/>
                                        </p:tgtEl>
                                        <p:attrNameLst>
                                          <p:attrName>ppt_x</p:attrName>
                                        </p:attrNameLst>
                                      </p:cBhvr>
                                      <p:tavLst>
                                        <p:tav tm="0">
                                          <p:val>
                                            <p:strVal val="#ppt_x"/>
                                          </p:val>
                                        </p:tav>
                                        <p:tav tm="100000">
                                          <p:val>
                                            <p:strVal val="#ppt_x"/>
                                          </p:val>
                                        </p:tav>
                                      </p:tavLst>
                                    </p:anim>
                                    <p:anim calcmode="lin" valueType="num">
                                      <p:cBhvr>
                                        <p:cTn id="57" dur="1000" fill="hold"/>
                                        <p:tgtEl>
                                          <p:spTgt spid="7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1000"/>
                                        <p:tgtEl>
                                          <p:spTgt spid="76"/>
                                        </p:tgtEl>
                                      </p:cBhvr>
                                    </p:animEffect>
                                    <p:anim calcmode="lin" valueType="num">
                                      <p:cBhvr>
                                        <p:cTn id="66" dur="1000" fill="hold"/>
                                        <p:tgtEl>
                                          <p:spTgt spid="76"/>
                                        </p:tgtEl>
                                        <p:attrNameLst>
                                          <p:attrName>ppt_x</p:attrName>
                                        </p:attrNameLst>
                                      </p:cBhvr>
                                      <p:tavLst>
                                        <p:tav tm="0">
                                          <p:val>
                                            <p:strVal val="#ppt_x"/>
                                          </p:val>
                                        </p:tav>
                                        <p:tav tm="100000">
                                          <p:val>
                                            <p:strVal val="#ppt_x"/>
                                          </p:val>
                                        </p:tav>
                                      </p:tavLst>
                                    </p:anim>
                                    <p:anim calcmode="lin" valueType="num">
                                      <p:cBhvr>
                                        <p:cTn id="67" dur="1000" fill="hold"/>
                                        <p:tgtEl>
                                          <p:spTgt spid="7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1000"/>
                                        <p:tgtEl>
                                          <p:spTgt spid="77"/>
                                        </p:tgtEl>
                                      </p:cBhvr>
                                    </p:animEffect>
                                    <p:anim calcmode="lin" valueType="num">
                                      <p:cBhvr>
                                        <p:cTn id="71" dur="1000" fill="hold"/>
                                        <p:tgtEl>
                                          <p:spTgt spid="77"/>
                                        </p:tgtEl>
                                        <p:attrNameLst>
                                          <p:attrName>ppt_x</p:attrName>
                                        </p:attrNameLst>
                                      </p:cBhvr>
                                      <p:tavLst>
                                        <p:tav tm="0">
                                          <p:val>
                                            <p:strVal val="#ppt_x"/>
                                          </p:val>
                                        </p:tav>
                                        <p:tav tm="100000">
                                          <p:val>
                                            <p:strVal val="#ppt_x"/>
                                          </p:val>
                                        </p:tav>
                                      </p:tavLst>
                                    </p:anim>
                                    <p:anim calcmode="lin" valueType="num">
                                      <p:cBhvr>
                                        <p:cTn id="72" dur="1000" fill="hold"/>
                                        <p:tgtEl>
                                          <p:spTgt spid="7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1000"/>
                                        <p:tgtEl>
                                          <p:spTgt spid="79"/>
                                        </p:tgtEl>
                                      </p:cBhvr>
                                    </p:animEffect>
                                    <p:anim calcmode="lin" valueType="num">
                                      <p:cBhvr>
                                        <p:cTn id="81" dur="1000" fill="hold"/>
                                        <p:tgtEl>
                                          <p:spTgt spid="79"/>
                                        </p:tgtEl>
                                        <p:attrNameLst>
                                          <p:attrName>ppt_x</p:attrName>
                                        </p:attrNameLst>
                                      </p:cBhvr>
                                      <p:tavLst>
                                        <p:tav tm="0">
                                          <p:val>
                                            <p:strVal val="#ppt_x"/>
                                          </p:val>
                                        </p:tav>
                                        <p:tav tm="100000">
                                          <p:val>
                                            <p:strVal val="#ppt_x"/>
                                          </p:val>
                                        </p:tav>
                                      </p:tavLst>
                                    </p:anim>
                                    <p:anim calcmode="lin" valueType="num">
                                      <p:cBhvr>
                                        <p:cTn id="82" dur="1000" fill="hold"/>
                                        <p:tgtEl>
                                          <p:spTgt spid="7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1000"/>
                                        <p:tgtEl>
                                          <p:spTgt spid="80"/>
                                        </p:tgtEl>
                                      </p:cBhvr>
                                    </p:animEffect>
                                    <p:anim calcmode="lin" valueType="num">
                                      <p:cBhvr>
                                        <p:cTn id="86" dur="1000" fill="hold"/>
                                        <p:tgtEl>
                                          <p:spTgt spid="80"/>
                                        </p:tgtEl>
                                        <p:attrNameLst>
                                          <p:attrName>ppt_x</p:attrName>
                                        </p:attrNameLst>
                                      </p:cBhvr>
                                      <p:tavLst>
                                        <p:tav tm="0">
                                          <p:val>
                                            <p:strVal val="#ppt_x"/>
                                          </p:val>
                                        </p:tav>
                                        <p:tav tm="100000">
                                          <p:val>
                                            <p:strVal val="#ppt_x"/>
                                          </p:val>
                                        </p:tav>
                                      </p:tavLst>
                                    </p:anim>
                                    <p:anim calcmode="lin" valueType="num">
                                      <p:cBhvr>
                                        <p:cTn id="8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9" grpId="0" animBg="1"/>
      <p:bldP spid="70" grpId="0"/>
      <p:bldP spid="71" grpId="0" animBg="1"/>
      <p:bldP spid="72" grpId="0"/>
      <p:bldP spid="73" grpId="0" animBg="1"/>
      <p:bldP spid="74" grpId="0" animBg="1"/>
      <p:bldP spid="75" grpId="0"/>
      <p:bldP spid="76" grpId="0"/>
      <p:bldP spid="77" grpId="0"/>
      <p:bldP spid="78" grpId="0"/>
      <p:bldP spid="79"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54" name="任意多边形: 形状 13"/>
          <p:cNvSpPr/>
          <p:nvPr/>
        </p:nvSpPr>
        <p:spPr>
          <a:xfrm>
            <a:off x="1046768" y="1636440"/>
            <a:ext cx="1386884" cy="628943"/>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cs typeface="+mn-ea"/>
              <a:sym typeface="+mn-lt"/>
            </a:endParaRPr>
          </a:p>
        </p:txBody>
      </p:sp>
      <p:sp>
        <p:nvSpPr>
          <p:cNvPr id="55" name="矩形: 圆角 1"/>
          <p:cNvSpPr/>
          <p:nvPr/>
        </p:nvSpPr>
        <p:spPr>
          <a:xfrm>
            <a:off x="1046768" y="1636440"/>
            <a:ext cx="1386884" cy="1296144"/>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cs typeface="+mn-ea"/>
              <a:sym typeface="+mn-lt"/>
            </a:endParaRPr>
          </a:p>
        </p:txBody>
      </p:sp>
      <p:sp>
        <p:nvSpPr>
          <p:cNvPr id="58" name="矩形 57"/>
          <p:cNvSpPr/>
          <p:nvPr/>
        </p:nvSpPr>
        <p:spPr>
          <a:xfrm>
            <a:off x="1046768" y="3064531"/>
            <a:ext cx="1371655" cy="923330"/>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900" dirty="0">
                <a:solidFill>
                  <a:prstClr val="black">
                    <a:lumMod val="50000"/>
                    <a:lumOff val="50000"/>
                  </a:prstClr>
                </a:solidFill>
                <a:latin typeface="+mn-lt"/>
                <a:ea typeface="+mn-ea"/>
                <a:cs typeface="+mn-ea"/>
                <a:sym typeface="+mn-lt"/>
              </a:rPr>
              <a:t>用户可以在投影仪或者计算机上进行演示，也可以将演示文稿打印出来，制作成胶片，以便应用到更广泛的领域中</a:t>
            </a:r>
          </a:p>
        </p:txBody>
      </p:sp>
      <p:sp>
        <p:nvSpPr>
          <p:cNvPr id="59" name="矩形 58"/>
          <p:cNvSpPr/>
          <p:nvPr/>
        </p:nvSpPr>
        <p:spPr>
          <a:xfrm>
            <a:off x="1112515" y="2315554"/>
            <a:ext cx="1240160" cy="396583"/>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b="1" dirty="0">
                <a:solidFill>
                  <a:prstClr val="black">
                    <a:lumMod val="65000"/>
                    <a:lumOff val="35000"/>
                  </a:prstClr>
                </a:solidFill>
                <a:latin typeface="+mn-lt"/>
                <a:ea typeface="+mn-ea"/>
                <a:cs typeface="+mn-ea"/>
                <a:sym typeface="+mn-lt"/>
              </a:rPr>
              <a:t>前期预防</a:t>
            </a:r>
          </a:p>
        </p:txBody>
      </p:sp>
      <p:sp>
        <p:nvSpPr>
          <p:cNvPr id="57" name="椭圆 29"/>
          <p:cNvSpPr/>
          <p:nvPr/>
        </p:nvSpPr>
        <p:spPr>
          <a:xfrm>
            <a:off x="1542084" y="1758140"/>
            <a:ext cx="396252" cy="39625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61" name="任意多边形: 形状 14"/>
          <p:cNvSpPr/>
          <p:nvPr/>
        </p:nvSpPr>
        <p:spPr>
          <a:xfrm>
            <a:off x="2897878" y="1636440"/>
            <a:ext cx="1386884" cy="628943"/>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cs typeface="+mn-ea"/>
              <a:sym typeface="+mn-lt"/>
            </a:endParaRPr>
          </a:p>
        </p:txBody>
      </p:sp>
      <p:sp>
        <p:nvSpPr>
          <p:cNvPr id="62" name="矩形: 圆角 2"/>
          <p:cNvSpPr/>
          <p:nvPr/>
        </p:nvSpPr>
        <p:spPr>
          <a:xfrm>
            <a:off x="2897878" y="1636440"/>
            <a:ext cx="1386884" cy="129614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cs typeface="+mn-ea"/>
              <a:sym typeface="+mn-lt"/>
            </a:endParaRPr>
          </a:p>
        </p:txBody>
      </p:sp>
      <p:sp>
        <p:nvSpPr>
          <p:cNvPr id="65" name="矩形 64"/>
          <p:cNvSpPr/>
          <p:nvPr/>
        </p:nvSpPr>
        <p:spPr>
          <a:xfrm>
            <a:off x="2897878" y="3064531"/>
            <a:ext cx="1371655" cy="923330"/>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900" dirty="0">
                <a:solidFill>
                  <a:prstClr val="black">
                    <a:lumMod val="50000"/>
                    <a:lumOff val="50000"/>
                  </a:prstClr>
                </a:solidFill>
                <a:latin typeface="+mn-lt"/>
                <a:ea typeface="+mn-ea"/>
                <a:cs typeface="+mn-ea"/>
                <a:sym typeface="+mn-lt"/>
              </a:rPr>
              <a:t>用户可以在投影仪或者计算机上进行演示，也可以将演示文稿打印出来，制作成胶片，以便应用到更广泛的领域中</a:t>
            </a:r>
          </a:p>
        </p:txBody>
      </p:sp>
      <p:sp>
        <p:nvSpPr>
          <p:cNvPr id="66" name="矩形 65"/>
          <p:cNvSpPr/>
          <p:nvPr/>
        </p:nvSpPr>
        <p:spPr>
          <a:xfrm>
            <a:off x="2929239" y="2315554"/>
            <a:ext cx="130893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lumMod val="65000"/>
                    <a:lumOff val="35000"/>
                  </a:prstClr>
                </a:solidFill>
                <a:latin typeface="+mn-lt"/>
                <a:ea typeface="+mn-ea"/>
                <a:cs typeface="+mn-ea"/>
                <a:sym typeface="+mn-lt"/>
              </a:rPr>
              <a:t>人员就位</a:t>
            </a:r>
          </a:p>
        </p:txBody>
      </p:sp>
      <p:sp>
        <p:nvSpPr>
          <p:cNvPr id="64" name="椭圆 30"/>
          <p:cNvSpPr/>
          <p:nvPr/>
        </p:nvSpPr>
        <p:spPr>
          <a:xfrm>
            <a:off x="3393194" y="1774385"/>
            <a:ext cx="396252" cy="363762"/>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68" name="任意多边形: 形状 15"/>
          <p:cNvSpPr/>
          <p:nvPr/>
        </p:nvSpPr>
        <p:spPr>
          <a:xfrm>
            <a:off x="4770086" y="1636440"/>
            <a:ext cx="1386884" cy="628943"/>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cs typeface="+mn-ea"/>
              <a:sym typeface="+mn-lt"/>
            </a:endParaRPr>
          </a:p>
        </p:txBody>
      </p:sp>
      <p:sp>
        <p:nvSpPr>
          <p:cNvPr id="69" name="矩形: 圆角 3"/>
          <p:cNvSpPr/>
          <p:nvPr/>
        </p:nvSpPr>
        <p:spPr>
          <a:xfrm>
            <a:off x="4770086" y="1636440"/>
            <a:ext cx="1386884" cy="1296144"/>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cs typeface="+mn-ea"/>
              <a:sym typeface="+mn-lt"/>
            </a:endParaRPr>
          </a:p>
        </p:txBody>
      </p:sp>
      <p:sp>
        <p:nvSpPr>
          <p:cNvPr id="72" name="矩形 71"/>
          <p:cNvSpPr/>
          <p:nvPr/>
        </p:nvSpPr>
        <p:spPr>
          <a:xfrm>
            <a:off x="4777701" y="3064531"/>
            <a:ext cx="1371655" cy="923330"/>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900" dirty="0">
                <a:solidFill>
                  <a:prstClr val="black">
                    <a:lumMod val="50000"/>
                    <a:lumOff val="50000"/>
                  </a:prstClr>
                </a:solidFill>
                <a:latin typeface="+mn-lt"/>
                <a:ea typeface="+mn-ea"/>
                <a:cs typeface="+mn-ea"/>
                <a:sym typeface="+mn-lt"/>
              </a:rPr>
              <a:t>用户可以在投影仪或者计算机上进行演示，也可以将演示文稿打印出来，制作成胶片，以便应用到更广泛的领域中</a:t>
            </a:r>
          </a:p>
        </p:txBody>
      </p:sp>
      <p:sp>
        <p:nvSpPr>
          <p:cNvPr id="85" name="矩形 84"/>
          <p:cNvSpPr/>
          <p:nvPr/>
        </p:nvSpPr>
        <p:spPr>
          <a:xfrm>
            <a:off x="4787513" y="2315554"/>
            <a:ext cx="1352030"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lumMod val="65000"/>
                    <a:lumOff val="35000"/>
                  </a:prstClr>
                </a:solidFill>
                <a:latin typeface="+mn-lt"/>
                <a:ea typeface="+mn-ea"/>
                <a:cs typeface="+mn-ea"/>
                <a:sym typeface="+mn-lt"/>
              </a:rPr>
              <a:t>现场勘查</a:t>
            </a:r>
          </a:p>
        </p:txBody>
      </p:sp>
      <p:sp>
        <p:nvSpPr>
          <p:cNvPr id="71" name="椭圆 31"/>
          <p:cNvSpPr/>
          <p:nvPr/>
        </p:nvSpPr>
        <p:spPr>
          <a:xfrm>
            <a:off x="5265401" y="1758141"/>
            <a:ext cx="396252" cy="396250"/>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87" name="任意多边形: 形状 16"/>
          <p:cNvSpPr/>
          <p:nvPr/>
        </p:nvSpPr>
        <p:spPr>
          <a:xfrm>
            <a:off x="6642294" y="1636440"/>
            <a:ext cx="1386884" cy="628943"/>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cs typeface="+mn-ea"/>
              <a:sym typeface="+mn-lt"/>
            </a:endParaRPr>
          </a:p>
        </p:txBody>
      </p:sp>
      <p:sp>
        <p:nvSpPr>
          <p:cNvPr id="88" name="矩形: 圆角 4"/>
          <p:cNvSpPr/>
          <p:nvPr/>
        </p:nvSpPr>
        <p:spPr>
          <a:xfrm>
            <a:off x="6642294" y="1636440"/>
            <a:ext cx="1386884" cy="129614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cs typeface="+mn-ea"/>
              <a:sym typeface="+mn-lt"/>
            </a:endParaRPr>
          </a:p>
        </p:txBody>
      </p:sp>
      <p:sp>
        <p:nvSpPr>
          <p:cNvPr id="92" name="矩形 91"/>
          <p:cNvSpPr/>
          <p:nvPr/>
        </p:nvSpPr>
        <p:spPr>
          <a:xfrm>
            <a:off x="6649909" y="3064531"/>
            <a:ext cx="1371655" cy="923330"/>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900" dirty="0">
                <a:solidFill>
                  <a:prstClr val="black">
                    <a:lumMod val="50000"/>
                    <a:lumOff val="50000"/>
                  </a:prstClr>
                </a:solidFill>
                <a:latin typeface="+mn-lt"/>
                <a:ea typeface="+mn-ea"/>
                <a:cs typeface="+mn-ea"/>
                <a:sym typeface="+mn-lt"/>
              </a:rPr>
              <a:t>用户可以在投影仪或者计算机上进行演示，也可以将演示文稿打印出来，制作成胶片，以便应用到更广泛的领域中</a:t>
            </a:r>
          </a:p>
        </p:txBody>
      </p:sp>
      <p:sp>
        <p:nvSpPr>
          <p:cNvPr id="99" name="矩形 98"/>
          <p:cNvSpPr/>
          <p:nvPr/>
        </p:nvSpPr>
        <p:spPr>
          <a:xfrm>
            <a:off x="6717643" y="2315554"/>
            <a:ext cx="1236186"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lumMod val="65000"/>
                    <a:lumOff val="35000"/>
                  </a:prstClr>
                </a:solidFill>
                <a:latin typeface="+mn-lt"/>
                <a:ea typeface="+mn-ea"/>
                <a:cs typeface="+mn-ea"/>
                <a:sym typeface="+mn-lt"/>
              </a:rPr>
              <a:t>安全第一</a:t>
            </a:r>
          </a:p>
        </p:txBody>
      </p:sp>
      <p:sp>
        <p:nvSpPr>
          <p:cNvPr id="91" name="椭圆 32"/>
          <p:cNvSpPr/>
          <p:nvPr/>
        </p:nvSpPr>
        <p:spPr>
          <a:xfrm>
            <a:off x="7140914" y="1758140"/>
            <a:ext cx="389642" cy="396252"/>
          </a:xfrm>
          <a:custGeom>
            <a:avLst/>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inVertical)">
                                      <p:cBhvr>
                                        <p:cTn id="13" dur="500"/>
                                        <p:tgtEl>
                                          <p:spTgt spid="5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barn(inVertical)">
                                      <p:cBhvr>
                                        <p:cTn id="16" dur="500"/>
                                        <p:tgtEl>
                                          <p:spTgt spid="5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barn(inVertical)">
                                      <p:cBhvr>
                                        <p:cTn id="19" dur="500"/>
                                        <p:tgtEl>
                                          <p:spTgt spid="6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arn(inVertical)">
                                      <p:cBhvr>
                                        <p:cTn id="22" dur="500"/>
                                        <p:tgtEl>
                                          <p:spTgt spid="6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arn(inVertical)">
                                      <p:cBhvr>
                                        <p:cTn id="25" dur="500"/>
                                        <p:tgtEl>
                                          <p:spTgt spid="6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barn(inVertical)">
                                      <p:cBhvr>
                                        <p:cTn id="28" dur="500"/>
                                        <p:tgtEl>
                                          <p:spTgt spid="6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inVertical)">
                                      <p:cBhvr>
                                        <p:cTn id="31" dur="500"/>
                                        <p:tgtEl>
                                          <p:spTgt spid="6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barn(inVertical)">
                                      <p:cBhvr>
                                        <p:cTn id="34" dur="500"/>
                                        <p:tgtEl>
                                          <p:spTgt spid="6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arn(inVertical)">
                                      <p:cBhvr>
                                        <p:cTn id="37" dur="500"/>
                                        <p:tgtEl>
                                          <p:spTgt spid="8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arn(inVertical)">
                                      <p:cBhvr>
                                        <p:cTn id="40" dur="500"/>
                                        <p:tgtEl>
                                          <p:spTgt spid="7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barn(inVertical)">
                                      <p:cBhvr>
                                        <p:cTn id="43" dur="500"/>
                                        <p:tgtEl>
                                          <p:spTgt spid="8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barn(inVertical)">
                                      <p:cBhvr>
                                        <p:cTn id="46" dur="500"/>
                                        <p:tgtEl>
                                          <p:spTgt spid="8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barn(inVertical)">
                                      <p:cBhvr>
                                        <p:cTn id="49" dur="500"/>
                                        <p:tgtEl>
                                          <p:spTgt spid="9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barn(inVertical)">
                                      <p:cBhvr>
                                        <p:cTn id="52" dur="500"/>
                                        <p:tgtEl>
                                          <p:spTgt spid="91"/>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randombar(horizontal)">
                                      <p:cBhvr>
                                        <p:cTn id="56" dur="500"/>
                                        <p:tgtEl>
                                          <p:spTgt spid="5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randombar(horizontal)">
                                      <p:cBhvr>
                                        <p:cTn id="59" dur="500"/>
                                        <p:tgtEl>
                                          <p:spTgt spid="6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randombar(horizontal)">
                                      <p:cBhvr>
                                        <p:cTn id="62" dur="500"/>
                                        <p:tgtEl>
                                          <p:spTgt spid="72"/>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randombar(horizontal)">
                                      <p:cBhvr>
                                        <p:cTn id="6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8" grpId="0"/>
      <p:bldP spid="59" grpId="0"/>
      <p:bldP spid="57" grpId="0" animBg="1"/>
      <p:bldP spid="61" grpId="0" animBg="1"/>
      <p:bldP spid="62" grpId="0" animBg="1"/>
      <p:bldP spid="65" grpId="0"/>
      <p:bldP spid="66" grpId="0"/>
      <p:bldP spid="64" grpId="0" animBg="1"/>
      <p:bldP spid="68" grpId="0" animBg="1"/>
      <p:bldP spid="69" grpId="0" animBg="1"/>
      <p:bldP spid="72" grpId="0"/>
      <p:bldP spid="85" grpId="0"/>
      <p:bldP spid="71" grpId="0" animBg="1"/>
      <p:bldP spid="87" grpId="0" animBg="1"/>
      <p:bldP spid="88" grpId="0" animBg="1"/>
      <p:bldP spid="92" grpId="0"/>
      <p:bldP spid="99" grpId="0"/>
      <p:bldP spid="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cstate="screen"/>
          <a:stretch>
            <a:fillRect/>
          </a:stretch>
        </p:blipFill>
        <p:spPr>
          <a:xfrm>
            <a:off x="797488" y="1389526"/>
            <a:ext cx="2911210" cy="2911210"/>
          </a:xfrm>
          <a:prstGeom prst="rect">
            <a:avLst/>
          </a:prstGeom>
        </p:spPr>
      </p:pic>
      <p:sp>
        <p:nvSpPr>
          <p:cNvPr id="16"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
        <p:nvSpPr>
          <p:cNvPr id="246" name="标题 20"/>
          <p:cNvSpPr txBox="1"/>
          <p:nvPr/>
        </p:nvSpPr>
        <p:spPr bwMode="auto">
          <a:xfrm>
            <a:off x="1864988" y="2554748"/>
            <a:ext cx="793504" cy="6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ctr"/>
            <a:r>
              <a:rPr lang="zh-CN" altLang="en-US" sz="1800" dirty="0">
                <a:solidFill>
                  <a:srgbClr val="C80A2A"/>
                </a:solidFill>
                <a:latin typeface="+mn-lt"/>
                <a:ea typeface="+mn-ea"/>
                <a:cs typeface="+mn-ea"/>
                <a:sym typeface="+mn-lt"/>
              </a:rPr>
              <a:t>添加</a:t>
            </a:r>
            <a:endParaRPr lang="en-US" altLang="zh-CN" sz="1800" dirty="0">
              <a:solidFill>
                <a:srgbClr val="C80A2A"/>
              </a:solidFill>
              <a:latin typeface="+mn-lt"/>
              <a:ea typeface="+mn-ea"/>
              <a:cs typeface="+mn-ea"/>
              <a:sym typeface="+mn-lt"/>
            </a:endParaRPr>
          </a:p>
          <a:p>
            <a:pPr algn="ctr"/>
            <a:r>
              <a:rPr lang="zh-CN" altLang="en-US" sz="1800" dirty="0">
                <a:solidFill>
                  <a:srgbClr val="C80A2A"/>
                </a:solidFill>
                <a:latin typeface="+mn-lt"/>
                <a:ea typeface="+mn-ea"/>
                <a:cs typeface="+mn-ea"/>
                <a:sym typeface="+mn-lt"/>
              </a:rPr>
              <a:t>标题</a:t>
            </a:r>
          </a:p>
        </p:txBody>
      </p:sp>
      <p:sp>
        <p:nvSpPr>
          <p:cNvPr id="247" name="矩形 246"/>
          <p:cNvSpPr/>
          <p:nvPr/>
        </p:nvSpPr>
        <p:spPr>
          <a:xfrm>
            <a:off x="6891781" y="1564432"/>
            <a:ext cx="1405280" cy="1405280"/>
          </a:xfrm>
          <a:prstGeom prst="rect">
            <a:avLst/>
          </a:prstGeom>
          <a:noFill/>
          <a:ln w="6350">
            <a:solidFill>
              <a:srgbClr val="C80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48" name="任意多边形: 形状 3"/>
          <p:cNvSpPr/>
          <p:nvPr>
            <p:custDataLst>
              <p:tags r:id="rId2"/>
            </p:custDataLst>
          </p:nvPr>
        </p:nvSpPr>
        <p:spPr>
          <a:xfrm>
            <a:off x="3996730" y="1872158"/>
            <a:ext cx="4059011" cy="2167618"/>
          </a:xfrm>
          <a:custGeom>
            <a:avLst/>
            <a:gdLst>
              <a:gd name="connsiteX0" fmla="*/ 0 w 5412014"/>
              <a:gd name="connsiteY0" fmla="*/ 0 h 2890157"/>
              <a:gd name="connsiteX1" fmla="*/ 5412014 w 5412014"/>
              <a:gd name="connsiteY1" fmla="*/ 0 h 2890157"/>
              <a:gd name="connsiteX2" fmla="*/ 5412014 w 5412014"/>
              <a:gd name="connsiteY2" fmla="*/ 2890157 h 2890157"/>
              <a:gd name="connsiteX3" fmla="*/ 0 w 5412014"/>
              <a:gd name="connsiteY3" fmla="*/ 2890157 h 2890157"/>
              <a:gd name="connsiteX4" fmla="*/ 0 w 5412014"/>
              <a:gd name="connsiteY4" fmla="*/ 1643960 h 2890157"/>
              <a:gd name="connsiteX5" fmla="*/ 342900 w 5412014"/>
              <a:gd name="connsiteY5" fmla="*/ 1445078 h 2890157"/>
              <a:gd name="connsiteX6" fmla="*/ 0 w 5412014"/>
              <a:gd name="connsiteY6" fmla="*/ 1246196 h 28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014" h="2890157">
                <a:moveTo>
                  <a:pt x="0" y="0"/>
                </a:moveTo>
                <a:lnTo>
                  <a:pt x="5412014" y="0"/>
                </a:lnTo>
                <a:lnTo>
                  <a:pt x="5412014" y="2890157"/>
                </a:lnTo>
                <a:lnTo>
                  <a:pt x="0" y="2890157"/>
                </a:lnTo>
                <a:lnTo>
                  <a:pt x="0" y="1643960"/>
                </a:lnTo>
                <a:lnTo>
                  <a:pt x="342900" y="1445078"/>
                </a:lnTo>
                <a:lnTo>
                  <a:pt x="0" y="1246196"/>
                </a:lnTo>
                <a:close/>
              </a:path>
            </a:pathLst>
          </a:custGeom>
          <a:solidFill>
            <a:srgbClr val="C80A2A"/>
          </a:solidFill>
          <a:ln>
            <a:noFill/>
          </a:ln>
          <a:effectLst>
            <a:outerShdw blurRad="152400"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cs typeface="+mn-ea"/>
              <a:sym typeface="+mn-lt"/>
            </a:endParaRPr>
          </a:p>
        </p:txBody>
      </p:sp>
      <p:sp>
        <p:nvSpPr>
          <p:cNvPr id="249" name="TextBox 19"/>
          <p:cNvSpPr txBox="1"/>
          <p:nvPr/>
        </p:nvSpPr>
        <p:spPr>
          <a:xfrm>
            <a:off x="5119354" y="2033608"/>
            <a:ext cx="1773134" cy="261610"/>
          </a:xfrm>
          <a:prstGeom prst="rect">
            <a:avLst/>
          </a:prstGeom>
          <a:noFill/>
        </p:spPr>
        <p:txBody>
          <a:bodyPr wrap="square" lIns="0" tIns="0" rIns="0" bIns="0" rtlCol="0">
            <a:spAutoFit/>
          </a:bodyPr>
          <a:lstStyle/>
          <a:p>
            <a:pPr algn="ctr"/>
            <a:r>
              <a:rPr lang="zh-CN" altLang="en-US" sz="1700" dirty="0">
                <a:solidFill>
                  <a:schemeClr val="bg1"/>
                </a:solidFill>
                <a:latin typeface="+mn-lt"/>
                <a:ea typeface="+mn-ea"/>
                <a:cs typeface="+mn-ea"/>
                <a:sym typeface="+mn-lt"/>
              </a:rPr>
              <a:t>基本情况简介</a:t>
            </a:r>
          </a:p>
        </p:txBody>
      </p:sp>
      <p:sp>
        <p:nvSpPr>
          <p:cNvPr id="250" name="Rectangle 5"/>
          <p:cNvSpPr/>
          <p:nvPr/>
        </p:nvSpPr>
        <p:spPr bwMode="auto">
          <a:xfrm>
            <a:off x="4362059" y="2385408"/>
            <a:ext cx="3430946" cy="68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bg1"/>
                </a:solidFill>
                <a:latin typeface="+mn-lt"/>
                <a:ea typeface="+mn-ea"/>
                <a:cs typeface="+mn-ea"/>
                <a:sym typeface="+mn-lt"/>
              </a:rPr>
              <a:t>此处添加详细文本描述，建议与标题相关并符合整体语言风格，语言描述尽量简洁生动。尽量将每页幻灯片的字数控制在  </a:t>
            </a:r>
            <a:r>
              <a:rPr lang="en-US" altLang="zh-CN" sz="800" dirty="0">
                <a:solidFill>
                  <a:schemeClr val="bg1"/>
                </a:solidFill>
                <a:latin typeface="+mn-lt"/>
                <a:ea typeface="+mn-ea"/>
                <a:cs typeface="+mn-ea"/>
                <a:sym typeface="+mn-lt"/>
              </a:rPr>
              <a:t>200</a:t>
            </a:r>
            <a:r>
              <a:rPr lang="zh-CN" altLang="en-US" sz="800" dirty="0">
                <a:solidFill>
                  <a:schemeClr val="bg1"/>
                </a:solidFill>
                <a:latin typeface="+mn-lt"/>
                <a:ea typeface="+mn-ea"/>
                <a:cs typeface="+mn-ea"/>
                <a:sym typeface="+mn-lt"/>
              </a:rPr>
              <a:t>字以内，据统计每页幻灯片的最好控制在</a:t>
            </a:r>
            <a:r>
              <a:rPr lang="en-US" altLang="zh-CN" sz="800" dirty="0">
                <a:solidFill>
                  <a:schemeClr val="bg1"/>
                </a:solidFill>
                <a:latin typeface="+mn-lt"/>
                <a:ea typeface="+mn-ea"/>
                <a:cs typeface="+mn-ea"/>
                <a:sym typeface="+mn-lt"/>
              </a:rPr>
              <a:t>5</a:t>
            </a:r>
            <a:r>
              <a:rPr lang="zh-CN" altLang="en-US" sz="800" dirty="0">
                <a:solidFill>
                  <a:schemeClr val="bg1"/>
                </a:solidFill>
                <a:latin typeface="+mn-lt"/>
                <a:ea typeface="+mn-ea"/>
                <a:cs typeface="+mn-ea"/>
                <a:sym typeface="+mn-lt"/>
              </a:rPr>
              <a:t>分钟之内。</a:t>
            </a:r>
            <a:endParaRPr lang="en-US" altLang="zh-CN" sz="800" dirty="0">
              <a:solidFill>
                <a:schemeClr val="bg1"/>
              </a:solidFill>
              <a:latin typeface="+mn-lt"/>
              <a:ea typeface="+mn-ea"/>
              <a:cs typeface="+mn-ea"/>
              <a:sym typeface="+mn-lt"/>
            </a:endParaRPr>
          </a:p>
        </p:txBody>
      </p:sp>
      <p:sp>
        <p:nvSpPr>
          <p:cNvPr id="251" name="TextBox 19"/>
          <p:cNvSpPr txBox="1"/>
          <p:nvPr/>
        </p:nvSpPr>
        <p:spPr>
          <a:xfrm>
            <a:off x="5126925" y="3096496"/>
            <a:ext cx="1757993" cy="261610"/>
          </a:xfrm>
          <a:prstGeom prst="rect">
            <a:avLst/>
          </a:prstGeom>
          <a:noFill/>
        </p:spPr>
        <p:txBody>
          <a:bodyPr wrap="square" lIns="0" tIns="0" rIns="0" bIns="0" rtlCol="0">
            <a:spAutoFit/>
          </a:bodyPr>
          <a:lstStyle/>
          <a:p>
            <a:pPr algn="ctr"/>
            <a:r>
              <a:rPr lang="zh-CN" altLang="en-US" sz="1700" dirty="0">
                <a:solidFill>
                  <a:schemeClr val="bg1"/>
                </a:solidFill>
                <a:latin typeface="+mn-lt"/>
                <a:ea typeface="+mn-ea"/>
                <a:cs typeface="+mn-ea"/>
                <a:sym typeface="+mn-lt"/>
              </a:rPr>
              <a:t>活动开展原因</a:t>
            </a:r>
          </a:p>
        </p:txBody>
      </p:sp>
      <p:sp>
        <p:nvSpPr>
          <p:cNvPr id="252" name="Rectangle 5"/>
          <p:cNvSpPr/>
          <p:nvPr/>
        </p:nvSpPr>
        <p:spPr bwMode="auto">
          <a:xfrm>
            <a:off x="4362059" y="3423644"/>
            <a:ext cx="3430946" cy="69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bg1"/>
                </a:solidFill>
                <a:latin typeface="+mn-lt"/>
                <a:ea typeface="+mn-ea"/>
                <a:cs typeface="+mn-ea"/>
                <a:sym typeface="+mn-lt"/>
              </a:rPr>
              <a:t>此处添加详细文本描述，建议与标题相关并符合整体语言风格，语言描述尽量简洁生动。尽量将每页幻灯片的字数控制在  </a:t>
            </a:r>
            <a:r>
              <a:rPr lang="en-US" altLang="zh-CN" sz="800" dirty="0">
                <a:solidFill>
                  <a:schemeClr val="bg1"/>
                </a:solidFill>
                <a:latin typeface="+mn-lt"/>
                <a:ea typeface="+mn-ea"/>
                <a:cs typeface="+mn-ea"/>
                <a:sym typeface="+mn-lt"/>
              </a:rPr>
              <a:t>200</a:t>
            </a:r>
            <a:r>
              <a:rPr lang="zh-CN" altLang="en-US" sz="800" dirty="0">
                <a:solidFill>
                  <a:schemeClr val="bg1"/>
                </a:solidFill>
                <a:latin typeface="+mn-lt"/>
                <a:ea typeface="+mn-ea"/>
                <a:cs typeface="+mn-ea"/>
                <a:sym typeface="+mn-lt"/>
              </a:rPr>
              <a:t>字以内，据统计每页幻灯</a:t>
            </a:r>
            <a:endParaRPr lang="en-US" altLang="zh-CN" sz="80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6"/>
                                        </p:tgtEl>
                                        <p:attrNameLst>
                                          <p:attrName>style.visibility</p:attrName>
                                        </p:attrNameLst>
                                      </p:cBhvr>
                                      <p:to>
                                        <p:strVal val="visible"/>
                                      </p:to>
                                    </p:set>
                                    <p:anim calcmode="lin" valueType="num">
                                      <p:cBhvr>
                                        <p:cTn id="13" dur="500" fill="hold"/>
                                        <p:tgtEl>
                                          <p:spTgt spid="246"/>
                                        </p:tgtEl>
                                        <p:attrNameLst>
                                          <p:attrName>ppt_w</p:attrName>
                                        </p:attrNameLst>
                                      </p:cBhvr>
                                      <p:tavLst>
                                        <p:tav tm="0">
                                          <p:val>
                                            <p:fltVal val="0"/>
                                          </p:val>
                                        </p:tav>
                                        <p:tav tm="100000">
                                          <p:val>
                                            <p:strVal val="#ppt_w"/>
                                          </p:val>
                                        </p:tav>
                                      </p:tavLst>
                                    </p:anim>
                                    <p:anim calcmode="lin" valueType="num">
                                      <p:cBhvr>
                                        <p:cTn id="14" dur="500" fill="hold"/>
                                        <p:tgtEl>
                                          <p:spTgt spid="246"/>
                                        </p:tgtEl>
                                        <p:attrNameLst>
                                          <p:attrName>ppt_h</p:attrName>
                                        </p:attrNameLst>
                                      </p:cBhvr>
                                      <p:tavLst>
                                        <p:tav tm="0">
                                          <p:val>
                                            <p:fltVal val="0"/>
                                          </p:val>
                                        </p:tav>
                                        <p:tav tm="100000">
                                          <p:val>
                                            <p:strVal val="#ppt_h"/>
                                          </p:val>
                                        </p:tav>
                                      </p:tavLst>
                                    </p:anim>
                                    <p:animEffect transition="in" filter="fade">
                                      <p:cBhvr>
                                        <p:cTn id="15" dur="500"/>
                                        <p:tgtEl>
                                          <p:spTgt spid="246"/>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247"/>
                                        </p:tgtEl>
                                        <p:attrNameLst>
                                          <p:attrName>style.visibility</p:attrName>
                                        </p:attrNameLst>
                                      </p:cBhvr>
                                      <p:to>
                                        <p:strVal val="visible"/>
                                      </p:to>
                                    </p:set>
                                    <p:anim calcmode="lin" valueType="num">
                                      <p:cBhvr additive="base">
                                        <p:cTn id="18" dur="750" fill="hold"/>
                                        <p:tgtEl>
                                          <p:spTgt spid="247"/>
                                        </p:tgtEl>
                                        <p:attrNameLst>
                                          <p:attrName>ppt_x</p:attrName>
                                        </p:attrNameLst>
                                      </p:cBhvr>
                                      <p:tavLst>
                                        <p:tav tm="0">
                                          <p:val>
                                            <p:strVal val="0-#ppt_w/2"/>
                                          </p:val>
                                        </p:tav>
                                        <p:tav tm="100000">
                                          <p:val>
                                            <p:strVal val="#ppt_x"/>
                                          </p:val>
                                        </p:tav>
                                      </p:tavLst>
                                    </p:anim>
                                    <p:anim calcmode="lin" valueType="num">
                                      <p:cBhvr additive="base">
                                        <p:cTn id="19" dur="750" fill="hold"/>
                                        <p:tgtEl>
                                          <p:spTgt spid="24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100"/>
                                  </p:stCondLst>
                                  <p:childTnLst>
                                    <p:set>
                                      <p:cBhvr>
                                        <p:cTn id="21" dur="1" fill="hold">
                                          <p:stCondLst>
                                            <p:cond delay="0"/>
                                          </p:stCondLst>
                                        </p:cTn>
                                        <p:tgtEl>
                                          <p:spTgt spid="248"/>
                                        </p:tgtEl>
                                        <p:attrNameLst>
                                          <p:attrName>style.visibility</p:attrName>
                                        </p:attrNameLst>
                                      </p:cBhvr>
                                      <p:to>
                                        <p:strVal val="visible"/>
                                      </p:to>
                                    </p:set>
                                    <p:anim calcmode="lin" valueType="num">
                                      <p:cBhvr additive="base">
                                        <p:cTn id="22" dur="750" fill="hold"/>
                                        <p:tgtEl>
                                          <p:spTgt spid="248"/>
                                        </p:tgtEl>
                                        <p:attrNameLst>
                                          <p:attrName>ppt_x</p:attrName>
                                        </p:attrNameLst>
                                      </p:cBhvr>
                                      <p:tavLst>
                                        <p:tav tm="0">
                                          <p:val>
                                            <p:strVal val="0-#ppt_w/2"/>
                                          </p:val>
                                        </p:tav>
                                        <p:tav tm="100000">
                                          <p:val>
                                            <p:strVal val="#ppt_x"/>
                                          </p:val>
                                        </p:tav>
                                      </p:tavLst>
                                    </p:anim>
                                    <p:anim calcmode="lin" valueType="num">
                                      <p:cBhvr additive="base">
                                        <p:cTn id="23" dur="750" fill="hold"/>
                                        <p:tgtEl>
                                          <p:spTgt spid="248"/>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49"/>
                                        </p:tgtEl>
                                        <p:attrNameLst>
                                          <p:attrName>style.visibility</p:attrName>
                                        </p:attrNameLst>
                                      </p:cBhvr>
                                      <p:to>
                                        <p:strVal val="visible"/>
                                      </p:to>
                                    </p:set>
                                    <p:animEffect transition="in" filter="wipe(left)">
                                      <p:cBhvr>
                                        <p:cTn id="27" dur="500"/>
                                        <p:tgtEl>
                                          <p:spTgt spid="249"/>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50"/>
                                        </p:tgtEl>
                                        <p:attrNameLst>
                                          <p:attrName>style.visibility</p:attrName>
                                        </p:attrNameLst>
                                      </p:cBhvr>
                                      <p:to>
                                        <p:strVal val="visible"/>
                                      </p:to>
                                    </p:set>
                                    <p:animEffect transition="in" filter="wipe(left)">
                                      <p:cBhvr>
                                        <p:cTn id="31" dur="500"/>
                                        <p:tgtEl>
                                          <p:spTgt spid="25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51"/>
                                        </p:tgtEl>
                                        <p:attrNameLst>
                                          <p:attrName>style.visibility</p:attrName>
                                        </p:attrNameLst>
                                      </p:cBhvr>
                                      <p:to>
                                        <p:strVal val="visible"/>
                                      </p:to>
                                    </p:set>
                                    <p:animEffect transition="in" filter="wipe(left)">
                                      <p:cBhvr>
                                        <p:cTn id="35" dur="500"/>
                                        <p:tgtEl>
                                          <p:spTgt spid="251"/>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52"/>
                                        </p:tgtEl>
                                        <p:attrNameLst>
                                          <p:attrName>style.visibility</p:attrName>
                                        </p:attrNameLst>
                                      </p:cBhvr>
                                      <p:to>
                                        <p:strVal val="visible"/>
                                      </p:to>
                                    </p:set>
                                    <p:animEffect transition="in" filter="wipe(left)">
                                      <p:cBhvr>
                                        <p:cTn id="39"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7" grpId="0" animBg="1"/>
      <p:bldP spid="248" grpId="0" animBg="1"/>
      <p:bldP spid="249" grpId="0"/>
      <p:bldP spid="250" grpId="0"/>
      <p:bldP spid="251" grpId="0"/>
      <p:bldP spid="2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
          <p:cNvSpPr txBox="1">
            <a:spLocks noChangeArrowheads="1"/>
          </p:cNvSpPr>
          <p:nvPr/>
        </p:nvSpPr>
        <p:spPr bwMode="auto">
          <a:xfrm flipH="1">
            <a:off x="6197562" y="1859497"/>
            <a:ext cx="2095624" cy="4770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500" kern="0" dirty="0">
                <a:solidFill>
                  <a:srgbClr val="C80A2A"/>
                </a:solidFill>
                <a:latin typeface="+mn-lt"/>
                <a:ea typeface="+mn-ea"/>
                <a:cs typeface="+mn-ea"/>
                <a:sym typeface="+mn-lt"/>
              </a:rPr>
              <a:t>添加标题</a:t>
            </a:r>
          </a:p>
        </p:txBody>
      </p:sp>
      <p:sp>
        <p:nvSpPr>
          <p:cNvPr id="114" name="TextBox 113"/>
          <p:cNvSpPr txBox="1">
            <a:spLocks noChangeArrowheads="1"/>
          </p:cNvSpPr>
          <p:nvPr/>
        </p:nvSpPr>
        <p:spPr bwMode="auto">
          <a:xfrm flipH="1">
            <a:off x="900558" y="1859497"/>
            <a:ext cx="1860550" cy="4770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500" kern="0" dirty="0">
                <a:solidFill>
                  <a:srgbClr val="C80A2A"/>
                </a:solidFill>
                <a:latin typeface="+mn-lt"/>
                <a:ea typeface="+mn-ea"/>
                <a:cs typeface="+mn-ea"/>
                <a:sym typeface="+mn-lt"/>
              </a:rPr>
              <a:t>添加标题</a:t>
            </a:r>
          </a:p>
        </p:txBody>
      </p:sp>
      <p:sp>
        <p:nvSpPr>
          <p:cNvPr id="27"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pic>
        <p:nvPicPr>
          <p:cNvPr id="28" name="图片占位符 62"/>
          <p:cNvPicPr>
            <a:picLocks noChangeAspect="1"/>
          </p:cNvPicPr>
          <p:nvPr/>
        </p:nvPicPr>
        <p:blipFill>
          <a:blip r:embed="rId4" cstate="screen"/>
          <a:srcRect/>
          <a:stretch>
            <a:fillRect/>
          </a:stretch>
        </p:blipFill>
        <p:spPr>
          <a:xfrm>
            <a:off x="3651420" y="1921445"/>
            <a:ext cx="1841160" cy="1841157"/>
          </a:xfrm>
          <a:prstGeom prst="ellipse">
            <a:avLst/>
          </a:prstGeom>
        </p:spPr>
      </p:pic>
      <p:grpSp>
        <p:nvGrpSpPr>
          <p:cNvPr id="29" name="08711b99-5076-42ab-8052-9c6e5b89f4ee"/>
          <p:cNvGrpSpPr>
            <a:grpSpLocks noChangeAspect="1"/>
          </p:cNvGrpSpPr>
          <p:nvPr/>
        </p:nvGrpSpPr>
        <p:grpSpPr>
          <a:xfrm>
            <a:off x="2990851" y="1591159"/>
            <a:ext cx="3162299" cy="2501727"/>
            <a:chOff x="3415786" y="1308654"/>
            <a:chExt cx="5360430" cy="4240693"/>
          </a:xfrm>
        </p:grpSpPr>
        <p:sp>
          <p:nvSpPr>
            <p:cNvPr id="30" name="Arc 12"/>
            <p:cNvSpPr/>
            <p:nvPr/>
          </p:nvSpPr>
          <p:spPr>
            <a:xfrm flipH="1" flipV="1">
              <a:off x="3975654" y="1308654"/>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grpSp>
          <p:nvGrpSpPr>
            <p:cNvPr id="31" name="Group 1"/>
            <p:cNvGrpSpPr/>
            <p:nvPr/>
          </p:nvGrpSpPr>
          <p:grpSpPr>
            <a:xfrm>
              <a:off x="3415786" y="1308654"/>
              <a:ext cx="5360430" cy="4240693"/>
              <a:chOff x="3415786" y="1586073"/>
              <a:chExt cx="5360430" cy="4240693"/>
            </a:xfrm>
          </p:grpSpPr>
          <p:sp>
            <p:nvSpPr>
              <p:cNvPr id="32" name="Oval 9"/>
              <p:cNvSpPr/>
              <p:nvPr/>
            </p:nvSpPr>
            <p:spPr>
              <a:xfrm>
                <a:off x="3415786" y="3011146"/>
                <a:ext cx="1390552" cy="1390548"/>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cs typeface="+mn-ea"/>
                  <a:sym typeface="+mn-lt"/>
                </a:endParaRPr>
              </a:p>
            </p:txBody>
          </p:sp>
          <p:sp>
            <p:nvSpPr>
              <p:cNvPr id="33" name="Oval 10"/>
              <p:cNvSpPr/>
              <p:nvPr/>
            </p:nvSpPr>
            <p:spPr>
              <a:xfrm>
                <a:off x="7385664" y="3011146"/>
                <a:ext cx="1390552" cy="1390548"/>
              </a:xfrm>
              <a:prstGeom prst="ellipse">
                <a:avLst/>
              </a:prstGeom>
              <a:solidFill>
                <a:srgbClr val="C80A2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cs typeface="+mn-ea"/>
                  <a:sym typeface="+mn-lt"/>
                </a:endParaRPr>
              </a:p>
            </p:txBody>
          </p:sp>
          <p:sp>
            <p:nvSpPr>
              <p:cNvPr id="34" name="Arc 11"/>
              <p:cNvSpPr/>
              <p:nvPr/>
            </p:nvSpPr>
            <p:spPr>
              <a:xfrm>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 name="Oval 9"/>
              <p:cNvSpPr/>
              <p:nvPr/>
            </p:nvSpPr>
            <p:spPr>
              <a:xfrm>
                <a:off x="3802524" y="3397882"/>
                <a:ext cx="617076" cy="61707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cs typeface="+mn-ea"/>
                  <a:sym typeface="+mn-lt"/>
                </a:endParaRPr>
              </a:p>
            </p:txBody>
          </p:sp>
          <p:sp>
            <p:nvSpPr>
              <p:cNvPr id="36" name="Oval 10"/>
              <p:cNvSpPr/>
              <p:nvPr/>
            </p:nvSpPr>
            <p:spPr>
              <a:xfrm>
                <a:off x="7772402" y="3425319"/>
                <a:ext cx="617076" cy="562201"/>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cs typeface="+mn-ea"/>
                  <a:sym typeface="+mn-lt"/>
                </a:endParaRPr>
              </a:p>
            </p:txBody>
          </p:sp>
        </p:grpSp>
      </p:grpSp>
      <p:sp>
        <p:nvSpPr>
          <p:cNvPr id="51" name="TextBox 11"/>
          <p:cNvSpPr txBox="1">
            <a:spLocks noChangeArrowheads="1"/>
          </p:cNvSpPr>
          <p:nvPr/>
        </p:nvSpPr>
        <p:spPr bwMode="auto">
          <a:xfrm flipH="1">
            <a:off x="6483268" y="2375657"/>
            <a:ext cx="1630218" cy="154657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9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900" kern="0" dirty="0">
                <a:solidFill>
                  <a:sysClr val="window" lastClr="FFFFFF">
                    <a:lumMod val="50000"/>
                  </a:sysClr>
                </a:solidFill>
                <a:latin typeface="+mn-lt"/>
                <a:ea typeface="+mn-ea"/>
                <a:cs typeface="+mn-ea"/>
                <a:sym typeface="+mn-lt"/>
              </a:rPr>
              <a:t>200</a:t>
            </a:r>
            <a:r>
              <a:rPr lang="zh-CN" altLang="en-US" sz="900" kern="0" dirty="0">
                <a:solidFill>
                  <a:sysClr val="window" lastClr="FFFFFF">
                    <a:lumMod val="50000"/>
                  </a:sysClr>
                </a:solidFill>
                <a:latin typeface="+mn-lt"/>
                <a:ea typeface="+mn-ea"/>
                <a:cs typeface="+mn-ea"/>
                <a:sym typeface="+mn-lt"/>
              </a:rPr>
              <a:t>字以内，据统计每页幻灯片的最好控制在</a:t>
            </a:r>
            <a:r>
              <a:rPr lang="en-US" altLang="zh-CN" sz="900" kern="0" dirty="0">
                <a:solidFill>
                  <a:sysClr val="window" lastClr="FFFFFF">
                    <a:lumMod val="50000"/>
                  </a:sysClr>
                </a:solidFill>
                <a:latin typeface="+mn-lt"/>
                <a:ea typeface="+mn-ea"/>
                <a:cs typeface="+mn-ea"/>
                <a:sym typeface="+mn-lt"/>
              </a:rPr>
              <a:t>5</a:t>
            </a:r>
            <a:r>
              <a:rPr lang="zh-CN" altLang="en-US" sz="900" kern="0" dirty="0">
                <a:solidFill>
                  <a:sysClr val="window" lastClr="FFFFFF">
                    <a:lumMod val="50000"/>
                  </a:sysClr>
                </a:solidFill>
                <a:latin typeface="+mn-lt"/>
                <a:ea typeface="+mn-ea"/>
                <a:cs typeface="+mn-ea"/>
                <a:sym typeface="+mn-lt"/>
              </a:rPr>
              <a:t>分钟之内。</a:t>
            </a:r>
          </a:p>
        </p:txBody>
      </p:sp>
      <p:sp>
        <p:nvSpPr>
          <p:cNvPr id="52" name="TextBox 11"/>
          <p:cNvSpPr txBox="1">
            <a:spLocks noChangeArrowheads="1"/>
          </p:cNvSpPr>
          <p:nvPr/>
        </p:nvSpPr>
        <p:spPr bwMode="auto">
          <a:xfrm flipH="1">
            <a:off x="1015918" y="2375657"/>
            <a:ext cx="1630218" cy="154657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lang="zh-CN" altLang="en-US" sz="900" kern="0" dirty="0">
                <a:solidFill>
                  <a:sysClr val="window" lastClr="FFFFFF">
                    <a:lumMod val="50000"/>
                  </a:sys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900" kern="0" dirty="0">
                <a:solidFill>
                  <a:sysClr val="window" lastClr="FFFFFF">
                    <a:lumMod val="50000"/>
                  </a:sysClr>
                </a:solidFill>
                <a:latin typeface="+mn-lt"/>
                <a:ea typeface="+mn-ea"/>
                <a:cs typeface="+mn-ea"/>
                <a:sym typeface="+mn-lt"/>
              </a:rPr>
              <a:t>200</a:t>
            </a:r>
            <a:r>
              <a:rPr lang="zh-CN" altLang="en-US" sz="900" kern="0" dirty="0">
                <a:solidFill>
                  <a:sysClr val="window" lastClr="FFFFFF">
                    <a:lumMod val="50000"/>
                  </a:sysClr>
                </a:solidFill>
                <a:latin typeface="+mn-lt"/>
                <a:ea typeface="+mn-ea"/>
                <a:cs typeface="+mn-ea"/>
                <a:sym typeface="+mn-lt"/>
              </a:rPr>
              <a:t>字以内，据统计每页幻灯片的最好控制在</a:t>
            </a:r>
            <a:r>
              <a:rPr lang="en-US" altLang="zh-CN" sz="900" kern="0" dirty="0">
                <a:solidFill>
                  <a:sysClr val="window" lastClr="FFFFFF">
                    <a:lumMod val="50000"/>
                  </a:sysClr>
                </a:solidFill>
                <a:latin typeface="+mn-lt"/>
                <a:ea typeface="+mn-ea"/>
                <a:cs typeface="+mn-ea"/>
                <a:sym typeface="+mn-lt"/>
              </a:rPr>
              <a:t>5</a:t>
            </a:r>
            <a:r>
              <a:rPr lang="zh-CN" altLang="en-US" sz="900" kern="0" dirty="0">
                <a:solidFill>
                  <a:sysClr val="window" lastClr="FFFFFF">
                    <a:lumMod val="50000"/>
                  </a:sysClr>
                </a:solidFill>
                <a:latin typeface="+mn-lt"/>
                <a:ea typeface="+mn-ea"/>
                <a:cs typeface="+mn-ea"/>
                <a:sym typeface="+mn-lt"/>
              </a:rPr>
              <a:t>分钟之内。</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3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1000"/>
                                        <p:tgtEl>
                                          <p:spTgt spid="114"/>
                                        </p:tgtEl>
                                      </p:cBhvr>
                                    </p:animEffect>
                                    <p:anim calcmode="lin" valueType="num">
                                      <p:cBhvr>
                                        <p:cTn id="21" dur="1000" fill="hold"/>
                                        <p:tgtEl>
                                          <p:spTgt spid="114"/>
                                        </p:tgtEl>
                                        <p:attrNameLst>
                                          <p:attrName>ppt_x</p:attrName>
                                        </p:attrNameLst>
                                      </p:cBhvr>
                                      <p:tavLst>
                                        <p:tav tm="0">
                                          <p:val>
                                            <p:strVal val="#ppt_x"/>
                                          </p:val>
                                        </p:tav>
                                        <p:tav tm="100000">
                                          <p:val>
                                            <p:strVal val="#ppt_x"/>
                                          </p:val>
                                        </p:tav>
                                      </p:tavLst>
                                    </p:anim>
                                    <p:anim calcmode="lin" valueType="num">
                                      <p:cBhvr>
                                        <p:cTn id="22" dur="1000" fill="hold"/>
                                        <p:tgtEl>
                                          <p:spTgt spid="1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1000"/>
                                        <p:tgtEl>
                                          <p:spTgt spid="110"/>
                                        </p:tgtEl>
                                      </p:cBhvr>
                                    </p:animEffect>
                                    <p:anim calcmode="lin" valueType="num">
                                      <p:cBhvr>
                                        <p:cTn id="26" dur="1000" fill="hold"/>
                                        <p:tgtEl>
                                          <p:spTgt spid="110"/>
                                        </p:tgtEl>
                                        <p:attrNameLst>
                                          <p:attrName>ppt_x</p:attrName>
                                        </p:attrNameLst>
                                      </p:cBhvr>
                                      <p:tavLst>
                                        <p:tav tm="0">
                                          <p:val>
                                            <p:strVal val="#ppt_x"/>
                                          </p:val>
                                        </p:tav>
                                        <p:tav tm="100000">
                                          <p:val>
                                            <p:strVal val="#ppt_x"/>
                                          </p:val>
                                        </p:tav>
                                      </p:tavLst>
                                    </p:anim>
                                    <p:anim calcmode="lin" valueType="num">
                                      <p:cBhvr>
                                        <p:cTn id="27" dur="1000" fill="hold"/>
                                        <p:tgtEl>
                                          <p:spTgt spid="1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childTnLst>
                          </p:cTn>
                        </p:par>
                        <p:par>
                          <p:cTn id="32" fill="hold">
                            <p:stCondLst>
                              <p:cond delay="2500"/>
                            </p:stCondLst>
                            <p:childTnLst>
                              <p:par>
                                <p:cTn id="33" presetID="16" presetClass="entr" presetSubtype="21"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4"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grpSp>
        <p:nvGrpSpPr>
          <p:cNvPr id="45" name="1000b8a3-6ec8-4e12-93eb-90becb37b989"/>
          <p:cNvGrpSpPr>
            <a:grpSpLocks noChangeAspect="1"/>
          </p:cNvGrpSpPr>
          <p:nvPr/>
        </p:nvGrpSpPr>
        <p:grpSpPr>
          <a:xfrm>
            <a:off x="1184847" y="1069679"/>
            <a:ext cx="6518624" cy="3273721"/>
            <a:chOff x="1836059" y="1234501"/>
            <a:chExt cx="8691498" cy="4753309"/>
          </a:xfrm>
        </p:grpSpPr>
        <p:sp>
          <p:nvSpPr>
            <p:cNvPr id="46" name="Freeform: Shape 23"/>
            <p:cNvSpPr/>
            <p:nvPr/>
          </p:nvSpPr>
          <p:spPr>
            <a:xfrm>
              <a:off x="6029255"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vert="horz" wrap="square" lIns="360000" tIns="360000" rIns="360000" bIns="60960" anchor="t" anchorCtr="1" compatLnSpc="1">
              <a:normAutofit/>
            </a:bodyPr>
            <a:lstStyle/>
            <a:p>
              <a:pPr algn="ctr">
                <a:lnSpc>
                  <a:spcPct val="120000"/>
                </a:lnSpc>
                <a:defRPr/>
              </a:pPr>
              <a:r>
                <a:rPr lang="zh-CN" altLang="en-US" sz="1000" dirty="0">
                  <a:solidFill>
                    <a:schemeClr val="tx1">
                      <a:lumMod val="50000"/>
                      <a:lumOff val="50000"/>
                    </a:schemeClr>
                  </a:solidFill>
                  <a:latin typeface="+mn-lt"/>
                  <a:ea typeface="+mn-ea"/>
                  <a:cs typeface="+mn-ea"/>
                  <a:sym typeface="+mn-lt"/>
                </a:rPr>
                <a:t>此部分内容作为文字排版占位显示</a:t>
              </a:r>
            </a:p>
          </p:txBody>
        </p:sp>
        <p:sp>
          <p:nvSpPr>
            <p:cNvPr id="47" name="Freeform: Shape 1"/>
            <p:cNvSpPr/>
            <p:nvPr/>
          </p:nvSpPr>
          <p:spPr>
            <a:xfrm flipH="1" flipV="1">
              <a:off x="8134584"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anchor="ctr"/>
            <a:lstStyle/>
            <a:p>
              <a:pPr algn="ctr"/>
              <a:endParaRPr>
                <a:latin typeface="+mn-lt"/>
                <a:ea typeface="+mn-ea"/>
                <a:cs typeface="+mn-ea"/>
                <a:sym typeface="+mn-lt"/>
              </a:endParaRPr>
            </a:p>
          </p:txBody>
        </p:sp>
        <p:sp>
          <p:nvSpPr>
            <p:cNvPr id="48" name="Freeform: Shape 3"/>
            <p:cNvSpPr/>
            <p:nvPr/>
          </p:nvSpPr>
          <p:spPr>
            <a:xfrm flipH="1" flipV="1">
              <a:off x="3935760"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anchor="ctr"/>
            <a:lstStyle/>
            <a:p>
              <a:pPr algn="ctr"/>
              <a:endParaRPr>
                <a:latin typeface="+mn-lt"/>
                <a:ea typeface="+mn-ea"/>
                <a:cs typeface="+mn-ea"/>
                <a:sym typeface="+mn-lt"/>
              </a:endParaRPr>
            </a:p>
          </p:txBody>
        </p:sp>
        <p:sp>
          <p:nvSpPr>
            <p:cNvPr id="49" name="Freeform: Shape 4"/>
            <p:cNvSpPr/>
            <p:nvPr/>
          </p:nvSpPr>
          <p:spPr>
            <a:xfrm>
              <a:off x="1836059"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vert="horz" wrap="square" lIns="360000" tIns="360000" rIns="360000" bIns="60960" anchor="t" anchorCtr="1" compatLnSpc="1">
              <a:normAutofit/>
            </a:bodyPr>
            <a:lstStyle/>
            <a:p>
              <a:pPr algn="ctr">
                <a:lnSpc>
                  <a:spcPct val="120000"/>
                </a:lnSpc>
                <a:defRPr/>
              </a:pPr>
              <a:r>
                <a:rPr lang="zh-CN" altLang="en-US" sz="1000" dirty="0">
                  <a:solidFill>
                    <a:schemeClr val="tx1">
                      <a:lumMod val="50000"/>
                      <a:lumOff val="50000"/>
                    </a:schemeClr>
                  </a:solidFill>
                  <a:latin typeface="+mn-lt"/>
                  <a:ea typeface="+mn-ea"/>
                  <a:cs typeface="+mn-ea"/>
                  <a:sym typeface="+mn-lt"/>
                </a:rPr>
                <a:t>此部分内容作为文字排版占位显示</a:t>
              </a:r>
            </a:p>
          </p:txBody>
        </p:sp>
        <p:sp>
          <p:nvSpPr>
            <p:cNvPr id="50" name="Freeform: Shape 5"/>
            <p:cNvSpPr/>
            <p:nvPr/>
          </p:nvSpPr>
          <p:spPr bwMode="auto">
            <a:xfrm>
              <a:off x="1836063" y="2431801"/>
              <a:ext cx="2393753"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1"/>
            </a:solidFill>
            <a:ln>
              <a:noFill/>
            </a:ln>
          </p:spPr>
          <p:txBody>
            <a:bodyPr anchor="ctr"/>
            <a:lstStyle/>
            <a:p>
              <a:pPr algn="ctr"/>
              <a:endParaRPr>
                <a:latin typeface="+mn-lt"/>
                <a:ea typeface="+mn-ea"/>
                <a:cs typeface="+mn-ea"/>
                <a:sym typeface="+mn-lt"/>
              </a:endParaRPr>
            </a:p>
          </p:txBody>
        </p:sp>
        <p:sp>
          <p:nvSpPr>
            <p:cNvPr id="51" name="Freeform: Shape 6"/>
            <p:cNvSpPr/>
            <p:nvPr/>
          </p:nvSpPr>
          <p:spPr bwMode="auto">
            <a:xfrm>
              <a:off x="8134584" y="3628288"/>
              <a:ext cx="2392973"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4"/>
            </a:solidFill>
            <a:ln>
              <a:noFill/>
            </a:ln>
          </p:spPr>
          <p:txBody>
            <a:bodyPr anchor="ctr"/>
            <a:lstStyle/>
            <a:p>
              <a:pPr algn="ctr"/>
              <a:endParaRPr>
                <a:latin typeface="+mn-lt"/>
                <a:ea typeface="+mn-ea"/>
                <a:cs typeface="+mn-ea"/>
                <a:sym typeface="+mn-lt"/>
              </a:endParaRPr>
            </a:p>
          </p:txBody>
        </p:sp>
        <p:sp>
          <p:nvSpPr>
            <p:cNvPr id="52" name="Freeform: Shape 7"/>
            <p:cNvSpPr/>
            <p:nvPr/>
          </p:nvSpPr>
          <p:spPr bwMode="auto">
            <a:xfrm>
              <a:off x="6034884" y="2431801"/>
              <a:ext cx="2393752"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3"/>
            </a:solidFill>
            <a:ln>
              <a:noFill/>
            </a:ln>
          </p:spPr>
          <p:txBody>
            <a:bodyPr anchor="ctr"/>
            <a:lstStyle/>
            <a:p>
              <a:pPr algn="ctr"/>
              <a:endParaRPr>
                <a:latin typeface="+mn-lt"/>
                <a:ea typeface="+mn-ea"/>
                <a:cs typeface="+mn-ea"/>
                <a:sym typeface="+mn-lt"/>
              </a:endParaRPr>
            </a:p>
          </p:txBody>
        </p:sp>
        <p:sp>
          <p:nvSpPr>
            <p:cNvPr id="53" name="TextBox 9"/>
            <p:cNvSpPr txBox="1"/>
            <p:nvPr/>
          </p:nvSpPr>
          <p:spPr bwMode="auto">
            <a:xfrm>
              <a:off x="2321530" y="3653154"/>
              <a:ext cx="1433085" cy="452815"/>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marL="0" lvl="1" algn="ctr"/>
              <a:r>
                <a:rPr lang="zh-CN" altLang="en-US" sz="1700" b="1" dirty="0">
                  <a:solidFill>
                    <a:schemeClr val="accent1"/>
                  </a:solidFill>
                  <a:latin typeface="+mn-lt"/>
                  <a:ea typeface="+mn-ea"/>
                  <a:cs typeface="+mn-ea"/>
                  <a:sym typeface="+mn-lt"/>
                </a:rPr>
                <a:t>产品推广</a:t>
              </a:r>
            </a:p>
          </p:txBody>
        </p:sp>
        <p:sp>
          <p:nvSpPr>
            <p:cNvPr id="54" name="TextBox 36"/>
            <p:cNvSpPr txBox="1"/>
            <p:nvPr/>
          </p:nvSpPr>
          <p:spPr bwMode="auto">
            <a:xfrm>
              <a:off x="3935755" y="1234501"/>
              <a:ext cx="2392974" cy="2359525"/>
            </a:xfrm>
            <a:prstGeom prst="rect">
              <a:avLst/>
            </a:prstGeom>
            <a:noFill/>
            <a:ln w="9525">
              <a:noFill/>
              <a:miter lim="800000"/>
            </a:ln>
          </p:spPr>
          <p:txBody>
            <a:bodyPr wrap="square" lIns="360000" tIns="0" rIns="360000" bIns="540000" anchor="b" anchorCtr="1">
              <a:normAutofit/>
              <a:scene3d>
                <a:camera prst="orthographicFront"/>
                <a:lightRig rig="threePt" dir="t"/>
              </a:scene3d>
              <a:sp3d>
                <a:bevelT w="0" h="0"/>
              </a:sp3d>
            </a:bodyPr>
            <a:lstStyle/>
            <a:p>
              <a:pPr algn="ctr">
                <a:lnSpc>
                  <a:spcPct val="120000"/>
                </a:lnSpc>
                <a:defRPr/>
              </a:pPr>
              <a:r>
                <a:rPr lang="zh-CN" altLang="en-US" sz="1000" dirty="0">
                  <a:solidFill>
                    <a:schemeClr val="tx1">
                      <a:lumMod val="50000"/>
                      <a:lumOff val="50000"/>
                    </a:schemeClr>
                  </a:solidFill>
                  <a:latin typeface="+mn-lt"/>
                  <a:ea typeface="+mn-ea"/>
                  <a:cs typeface="+mn-ea"/>
                  <a:sym typeface="+mn-lt"/>
                </a:rPr>
                <a:t>此部分内容作为文字排版占位显示</a:t>
              </a:r>
            </a:p>
          </p:txBody>
        </p:sp>
        <p:sp>
          <p:nvSpPr>
            <p:cNvPr id="55" name="TextBox 13"/>
            <p:cNvSpPr txBox="1"/>
            <p:nvPr/>
          </p:nvSpPr>
          <p:spPr bwMode="auto">
            <a:xfrm>
              <a:off x="6517929" y="3521152"/>
              <a:ext cx="1433085" cy="462935"/>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zh-CN" altLang="en-US" sz="1700" b="1" dirty="0">
                  <a:solidFill>
                    <a:schemeClr val="accent3"/>
                  </a:solidFill>
                  <a:latin typeface="+mn-lt"/>
                  <a:ea typeface="+mn-ea"/>
                  <a:cs typeface="+mn-ea"/>
                  <a:sym typeface="+mn-lt"/>
                </a:rPr>
                <a:t>促进销售</a:t>
              </a:r>
            </a:p>
          </p:txBody>
        </p:sp>
        <p:sp>
          <p:nvSpPr>
            <p:cNvPr id="56" name="Freeform: Shape 24"/>
            <p:cNvSpPr/>
            <p:nvPr/>
          </p:nvSpPr>
          <p:spPr bwMode="auto">
            <a:xfrm>
              <a:off x="3935763" y="3628288"/>
              <a:ext cx="2392972"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2"/>
            </a:solidFill>
            <a:ln>
              <a:noFill/>
            </a:ln>
          </p:spPr>
          <p:txBody>
            <a:bodyPr anchor="ctr"/>
            <a:lstStyle/>
            <a:p>
              <a:pPr algn="ctr"/>
              <a:endParaRPr>
                <a:latin typeface="+mn-lt"/>
                <a:ea typeface="+mn-ea"/>
                <a:cs typeface="+mn-ea"/>
                <a:sym typeface="+mn-lt"/>
              </a:endParaRPr>
            </a:p>
          </p:txBody>
        </p:sp>
        <p:sp>
          <p:nvSpPr>
            <p:cNvPr id="57" name="Freeform: Shape 30"/>
            <p:cNvSpPr/>
            <p:nvPr/>
          </p:nvSpPr>
          <p:spPr bwMode="auto">
            <a:xfrm>
              <a:off x="9087628" y="3756846"/>
              <a:ext cx="486884" cy="4868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a:latin typeface="+mn-lt"/>
                <a:ea typeface="+mn-ea"/>
                <a:cs typeface="+mn-ea"/>
                <a:sym typeface="+mn-lt"/>
              </a:endParaRPr>
            </a:p>
          </p:txBody>
        </p:sp>
        <p:sp>
          <p:nvSpPr>
            <p:cNvPr id="58" name="Freeform: Shape 31"/>
            <p:cNvSpPr/>
            <p:nvPr/>
          </p:nvSpPr>
          <p:spPr bwMode="auto">
            <a:xfrm>
              <a:off x="6982300" y="2936688"/>
              <a:ext cx="486884" cy="4868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a:latin typeface="+mn-lt"/>
                <a:ea typeface="+mn-ea"/>
                <a:cs typeface="+mn-ea"/>
                <a:sym typeface="+mn-lt"/>
              </a:endParaRPr>
            </a:p>
          </p:txBody>
        </p:sp>
        <p:sp>
          <p:nvSpPr>
            <p:cNvPr id="59" name="Freeform: Shape 32"/>
            <p:cNvSpPr/>
            <p:nvPr/>
          </p:nvSpPr>
          <p:spPr bwMode="auto">
            <a:xfrm>
              <a:off x="2812593" y="2936688"/>
              <a:ext cx="486884" cy="48688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latin typeface="+mn-lt"/>
                <a:ea typeface="+mn-ea"/>
                <a:cs typeface="+mn-ea"/>
                <a:sym typeface="+mn-lt"/>
              </a:endParaRPr>
            </a:p>
          </p:txBody>
        </p:sp>
        <p:sp>
          <p:nvSpPr>
            <p:cNvPr id="60" name="Freeform: Shape 33"/>
            <p:cNvSpPr/>
            <p:nvPr/>
          </p:nvSpPr>
          <p:spPr bwMode="auto">
            <a:xfrm>
              <a:off x="4888024" y="3753520"/>
              <a:ext cx="486884" cy="48688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latin typeface="+mn-lt"/>
                <a:ea typeface="+mn-ea"/>
                <a:cs typeface="+mn-ea"/>
                <a:sym typeface="+mn-lt"/>
              </a:endParaRPr>
            </a:p>
          </p:txBody>
        </p:sp>
        <p:sp>
          <p:nvSpPr>
            <p:cNvPr id="61" name="TextBox 37"/>
            <p:cNvSpPr txBox="1"/>
            <p:nvPr/>
          </p:nvSpPr>
          <p:spPr bwMode="auto">
            <a:xfrm>
              <a:off x="4416196" y="3061845"/>
              <a:ext cx="1433085" cy="443131"/>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marL="0" lvl="1" algn="ctr"/>
              <a:r>
                <a:rPr lang="zh-CN" altLang="en-US" sz="1700" b="1" dirty="0">
                  <a:solidFill>
                    <a:schemeClr val="accent2"/>
                  </a:solidFill>
                  <a:latin typeface="+mn-lt"/>
                  <a:ea typeface="+mn-ea"/>
                  <a:cs typeface="+mn-ea"/>
                  <a:sym typeface="+mn-lt"/>
                </a:rPr>
                <a:t>消费认知</a:t>
              </a:r>
            </a:p>
          </p:txBody>
        </p:sp>
        <p:sp>
          <p:nvSpPr>
            <p:cNvPr id="62" name="TextBox 25"/>
            <p:cNvSpPr txBox="1"/>
            <p:nvPr/>
          </p:nvSpPr>
          <p:spPr bwMode="auto">
            <a:xfrm>
              <a:off x="8122751" y="1250685"/>
              <a:ext cx="2392974" cy="2359525"/>
            </a:xfrm>
            <a:prstGeom prst="rect">
              <a:avLst/>
            </a:prstGeom>
            <a:noFill/>
            <a:ln w="9525">
              <a:noFill/>
              <a:miter lim="800000"/>
            </a:ln>
          </p:spPr>
          <p:txBody>
            <a:bodyPr wrap="square" lIns="360000" tIns="0" rIns="360000" bIns="540000" anchor="b" anchorCtr="1">
              <a:normAutofit/>
              <a:scene3d>
                <a:camera prst="orthographicFront"/>
                <a:lightRig rig="threePt" dir="t"/>
              </a:scene3d>
              <a:sp3d>
                <a:bevelT w="0" h="0"/>
              </a:sp3d>
            </a:bodyPr>
            <a:lstStyle/>
            <a:p>
              <a:pPr algn="ctr">
                <a:lnSpc>
                  <a:spcPct val="120000"/>
                </a:lnSpc>
                <a:defRPr/>
              </a:pPr>
              <a:r>
                <a:rPr lang="zh-CN" altLang="en-US" sz="1000" dirty="0">
                  <a:solidFill>
                    <a:schemeClr val="tx1">
                      <a:lumMod val="50000"/>
                      <a:lumOff val="50000"/>
                    </a:schemeClr>
                  </a:solidFill>
                  <a:latin typeface="+mn-lt"/>
                  <a:ea typeface="+mn-ea"/>
                  <a:cs typeface="+mn-ea"/>
                  <a:sym typeface="+mn-lt"/>
                </a:rPr>
                <a:t>此部分内容作为文字排版占位显示 </a:t>
              </a:r>
            </a:p>
          </p:txBody>
        </p:sp>
        <p:sp>
          <p:nvSpPr>
            <p:cNvPr id="63" name="TextBox 21"/>
            <p:cNvSpPr txBox="1"/>
            <p:nvPr/>
          </p:nvSpPr>
          <p:spPr bwMode="auto">
            <a:xfrm>
              <a:off x="8608220" y="3161855"/>
              <a:ext cx="1433085" cy="543473"/>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zh-CN" altLang="en-US" sz="1700" b="1" dirty="0">
                  <a:solidFill>
                    <a:schemeClr val="accent4"/>
                  </a:solidFill>
                  <a:latin typeface="+mn-lt"/>
                  <a:ea typeface="+mn-ea"/>
                  <a:cs typeface="+mn-ea"/>
                  <a:sym typeface="+mn-lt"/>
                </a:rPr>
                <a:t>激发购买</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4" cstate="screen"/>
          <a:stretch>
            <a:fillRect/>
          </a:stretch>
        </p:blipFill>
        <p:spPr>
          <a:xfrm>
            <a:off x="684362" y="1209058"/>
            <a:ext cx="2854570" cy="3936030"/>
          </a:xfrm>
          <a:prstGeom prst="rect">
            <a:avLst/>
          </a:prstGeom>
        </p:spPr>
      </p:pic>
      <p:sp>
        <p:nvSpPr>
          <p:cNvPr id="70" name="Oval 29"/>
          <p:cNvSpPr>
            <a:spLocks noChangeAspect="1"/>
          </p:cNvSpPr>
          <p:nvPr/>
        </p:nvSpPr>
        <p:spPr>
          <a:xfrm>
            <a:off x="1609382" y="1762549"/>
            <a:ext cx="1056947" cy="1057365"/>
          </a:xfrm>
          <a:prstGeom prst="ellipse">
            <a:avLst/>
          </a:prstGeom>
          <a:blipFill>
            <a:blip r:embed="rId5" cstate="screen">
              <a:extLst>
                <a:ext uri="{BEBA8EAE-BF5A-486C-A8C5-ECC9F3942E4B}">
                  <a14:imgProps xmlns:a14="http://schemas.microsoft.com/office/drawing/2010/main">
                    <a14:imgLayer r:embed="rId6">
                      <a14:imgEffect>
                        <a14:brightnessContrast bright="9000"/>
                      </a14:imgEffect>
                      <a14:imgEffect>
                        <a14:sharpenSoften amount="-100000"/>
                      </a14:imgEffect>
                    </a14:imgLayer>
                  </a14:imgProps>
                </a:ext>
              </a:extLst>
            </a:blip>
            <a:srcRect/>
            <a:stretch>
              <a:fillRect/>
            </a:stretch>
          </a:blipFill>
          <a:ln w="190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prstClr val="white"/>
              </a:solidFill>
              <a:effectLst>
                <a:outerShdw blurRad="38100" dist="38100" dir="2700000" algn="tl">
                  <a:srgbClr val="000000">
                    <a:alpha val="43137"/>
                  </a:srgbClr>
                </a:outerShdw>
              </a:effectLst>
              <a:cs typeface="+mn-ea"/>
              <a:sym typeface="+mn-lt"/>
            </a:endParaRPr>
          </a:p>
        </p:txBody>
      </p:sp>
      <p:sp>
        <p:nvSpPr>
          <p:cNvPr id="72" name="圆角矩形 71"/>
          <p:cNvSpPr/>
          <p:nvPr/>
        </p:nvSpPr>
        <p:spPr>
          <a:xfrm>
            <a:off x="1714692" y="3106583"/>
            <a:ext cx="810020" cy="276301"/>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cs typeface="+mn-ea"/>
              <a:sym typeface="+mn-lt"/>
            </a:endParaRPr>
          </a:p>
        </p:txBody>
      </p:sp>
      <p:sp>
        <p:nvSpPr>
          <p:cNvPr id="73" name="文本框 9"/>
          <p:cNvSpPr txBox="1"/>
          <p:nvPr/>
        </p:nvSpPr>
        <p:spPr>
          <a:xfrm>
            <a:off x="1742993" y="3141821"/>
            <a:ext cx="781719" cy="236676"/>
          </a:xfrm>
          <a:prstGeom prst="rect">
            <a:avLst/>
          </a:prstGeom>
          <a:noFill/>
        </p:spPr>
        <p:txBody>
          <a:bodyPr wrap="square" lIns="51435" tIns="25718" rIns="51435" bIns="25718" rtlCol="0">
            <a:spAutoFit/>
          </a:bodyPr>
          <a:lstStyle/>
          <a:p>
            <a:pPr marL="0" lvl="1" algn="ctr"/>
            <a:r>
              <a:rPr lang="zh-CN" altLang="en-US" sz="1200" b="1" dirty="0">
                <a:solidFill>
                  <a:srgbClr val="EF4136"/>
                </a:solidFill>
                <a:latin typeface="+mn-lt"/>
                <a:ea typeface="+mn-ea"/>
                <a:cs typeface="+mn-ea"/>
                <a:sym typeface="+mn-lt"/>
              </a:rPr>
              <a:t>待用名</a:t>
            </a:r>
          </a:p>
        </p:txBody>
      </p:sp>
      <p:sp>
        <p:nvSpPr>
          <p:cNvPr id="115" name="TextBox 16"/>
          <p:cNvSpPr txBox="1"/>
          <p:nvPr/>
        </p:nvSpPr>
        <p:spPr>
          <a:xfrm>
            <a:off x="1332434" y="3580656"/>
            <a:ext cx="1545068" cy="300217"/>
          </a:xfrm>
          <a:prstGeom prst="rect">
            <a:avLst/>
          </a:prstGeom>
          <a:noFill/>
        </p:spPr>
        <p:txBody>
          <a:bodyPr wrap="square" lIns="68711" tIns="34357" rIns="68711" bIns="34357" rtlCol="0">
            <a:spAutoFit/>
          </a:bodyPr>
          <a:lstStyle/>
          <a:p>
            <a:pPr algn="ctr"/>
            <a:r>
              <a:rPr lang="zh-CN" altLang="en-US" sz="1500" dirty="0">
                <a:solidFill>
                  <a:schemeClr val="tx1">
                    <a:lumMod val="65000"/>
                    <a:lumOff val="35000"/>
                  </a:schemeClr>
                </a:solidFill>
                <a:latin typeface="+mn-lt"/>
                <a:ea typeface="+mn-ea"/>
                <a:cs typeface="+mn-ea"/>
                <a:sym typeface="+mn-lt"/>
              </a:rPr>
              <a:t>职务名称</a:t>
            </a:r>
            <a:endParaRPr lang="en-US" altLang="zh-CN" sz="1500" dirty="0">
              <a:solidFill>
                <a:schemeClr val="tx1">
                  <a:lumMod val="65000"/>
                  <a:lumOff val="35000"/>
                </a:schemeClr>
              </a:solidFill>
              <a:latin typeface="+mn-lt"/>
              <a:ea typeface="+mn-ea"/>
              <a:cs typeface="+mn-ea"/>
              <a:sym typeface="+mn-lt"/>
            </a:endParaRPr>
          </a:p>
        </p:txBody>
      </p:sp>
      <p:sp>
        <p:nvSpPr>
          <p:cNvPr id="117" name="TextBox 16"/>
          <p:cNvSpPr txBox="1"/>
          <p:nvPr/>
        </p:nvSpPr>
        <p:spPr>
          <a:xfrm>
            <a:off x="5310135" y="1348408"/>
            <a:ext cx="1545068" cy="438843"/>
          </a:xfrm>
          <a:prstGeom prst="rect">
            <a:avLst/>
          </a:prstGeom>
          <a:noFill/>
        </p:spPr>
        <p:txBody>
          <a:bodyPr wrap="square" lIns="68711" tIns="34357" rIns="68711" bIns="34357" rtlCol="0">
            <a:spAutoFit/>
          </a:bodyPr>
          <a:lstStyle/>
          <a:p>
            <a:pPr algn="ctr"/>
            <a:r>
              <a:rPr lang="zh-CN" altLang="en-US" sz="2400" dirty="0">
                <a:solidFill>
                  <a:schemeClr val="tx1">
                    <a:lumMod val="50000"/>
                    <a:lumOff val="50000"/>
                  </a:schemeClr>
                </a:solidFill>
                <a:latin typeface="+mn-lt"/>
                <a:ea typeface="+mn-ea"/>
                <a:cs typeface="+mn-ea"/>
                <a:sym typeface="+mn-lt"/>
              </a:rPr>
              <a:t>主要职责</a:t>
            </a:r>
            <a:endParaRPr lang="en-US" altLang="zh-CN" sz="2400" dirty="0">
              <a:solidFill>
                <a:schemeClr val="tx1">
                  <a:lumMod val="50000"/>
                  <a:lumOff val="50000"/>
                </a:schemeClr>
              </a:solidFill>
              <a:latin typeface="+mn-lt"/>
              <a:ea typeface="+mn-ea"/>
              <a:cs typeface="+mn-ea"/>
              <a:sym typeface="+mn-lt"/>
            </a:endParaRPr>
          </a:p>
        </p:txBody>
      </p:sp>
      <p:grpSp>
        <p:nvGrpSpPr>
          <p:cNvPr id="118" name="组合 117"/>
          <p:cNvGrpSpPr/>
          <p:nvPr/>
        </p:nvGrpSpPr>
        <p:grpSpPr>
          <a:xfrm rot="1738458">
            <a:off x="4110105" y="1959329"/>
            <a:ext cx="417443" cy="417443"/>
            <a:chOff x="4482708" y="3301238"/>
            <a:chExt cx="661162" cy="661162"/>
          </a:xfrm>
        </p:grpSpPr>
        <p:grpSp>
          <p:nvGrpSpPr>
            <p:cNvPr id="119" name="组合 118"/>
            <p:cNvGrpSpPr/>
            <p:nvPr/>
          </p:nvGrpSpPr>
          <p:grpSpPr>
            <a:xfrm>
              <a:off x="4482708" y="3301238"/>
              <a:ext cx="661162" cy="661162"/>
              <a:chOff x="775780" y="771550"/>
              <a:chExt cx="1852004" cy="1852004"/>
            </a:xfrm>
          </p:grpSpPr>
          <p:sp>
            <p:nvSpPr>
              <p:cNvPr id="123" name="椭圆 122"/>
              <p:cNvSpPr/>
              <p:nvPr/>
            </p:nvSpPr>
            <p:spPr>
              <a:xfrm>
                <a:off x="775780" y="771550"/>
                <a:ext cx="1852004" cy="1852004"/>
              </a:xfrm>
              <a:prstGeom prst="ellipse">
                <a:avLst/>
              </a:prstGeom>
              <a:solidFill>
                <a:srgbClr val="C80A2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4" name="椭圆 123"/>
              <p:cNvSpPr/>
              <p:nvPr/>
            </p:nvSpPr>
            <p:spPr>
              <a:xfrm>
                <a:off x="1007828" y="1003591"/>
                <a:ext cx="1387906" cy="1387906"/>
              </a:xfrm>
              <a:prstGeom prst="ellipse">
                <a:avLst/>
              </a:prstGeom>
              <a:solidFill>
                <a:schemeClr val="bg1"/>
              </a:solidFill>
              <a:ln w="19050" cap="flat" cmpd="sng" algn="ctr">
                <a:gradFill>
                  <a:gsLst>
                    <a:gs pos="0">
                      <a:sysClr val="window" lastClr="FFFFFF">
                        <a:lumMod val="85000"/>
                      </a:sysClr>
                    </a:gs>
                    <a:gs pos="100000">
                      <a:sysClr val="window" lastClr="FFFFFF">
                        <a:lumMod val="95000"/>
                      </a:sysClr>
                    </a:gs>
                  </a:gsLst>
                  <a:lin ang="30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20" name="组合 119"/>
            <p:cNvGrpSpPr/>
            <p:nvPr/>
          </p:nvGrpSpPr>
          <p:grpSpPr>
            <a:xfrm>
              <a:off x="4679943" y="3516067"/>
              <a:ext cx="266691" cy="231503"/>
              <a:chOff x="6434683" y="510993"/>
              <a:chExt cx="987549" cy="857250"/>
            </a:xfrm>
          </p:grpSpPr>
          <p:sp>
            <p:nvSpPr>
              <p:cNvPr id="121" name="任意多边形 120"/>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C80A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cxnSp>
            <p:nvCxnSpPr>
              <p:cNvPr id="122" name="直接连接符 121"/>
              <p:cNvCxnSpPr/>
              <p:nvPr/>
            </p:nvCxnSpPr>
            <p:spPr>
              <a:xfrm>
                <a:off x="6434683" y="954806"/>
                <a:ext cx="987549" cy="0"/>
              </a:xfrm>
              <a:prstGeom prst="line">
                <a:avLst/>
              </a:prstGeom>
              <a:noFill/>
              <a:ln w="28575" cap="flat" cmpd="sng" algn="ctr">
                <a:solidFill>
                  <a:srgbClr val="C80A2A"/>
                </a:solidFill>
                <a:prstDash val="solid"/>
              </a:ln>
              <a:effectLst/>
            </p:spPr>
          </p:cxnSp>
        </p:grpSp>
      </p:grpSp>
      <p:grpSp>
        <p:nvGrpSpPr>
          <p:cNvPr id="125" name="组合 124"/>
          <p:cNvGrpSpPr/>
          <p:nvPr/>
        </p:nvGrpSpPr>
        <p:grpSpPr>
          <a:xfrm rot="1738458">
            <a:off x="5253105" y="1959329"/>
            <a:ext cx="417443" cy="417443"/>
            <a:chOff x="4482708" y="3301238"/>
            <a:chExt cx="661162" cy="661162"/>
          </a:xfrm>
        </p:grpSpPr>
        <p:grpSp>
          <p:nvGrpSpPr>
            <p:cNvPr id="126" name="组合 125"/>
            <p:cNvGrpSpPr/>
            <p:nvPr/>
          </p:nvGrpSpPr>
          <p:grpSpPr>
            <a:xfrm>
              <a:off x="4482708" y="3301238"/>
              <a:ext cx="661162" cy="661162"/>
              <a:chOff x="775780" y="771550"/>
              <a:chExt cx="1852004" cy="1852004"/>
            </a:xfrm>
          </p:grpSpPr>
          <p:sp>
            <p:nvSpPr>
              <p:cNvPr id="130" name="椭圆 129"/>
              <p:cNvSpPr/>
              <p:nvPr/>
            </p:nvSpPr>
            <p:spPr>
              <a:xfrm>
                <a:off x="775780" y="771550"/>
                <a:ext cx="1852004" cy="1852004"/>
              </a:xfrm>
              <a:prstGeom prst="ellipse">
                <a:avLst/>
              </a:prstGeom>
              <a:solidFill>
                <a:srgbClr val="10888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31" name="椭圆 130"/>
              <p:cNvSpPr/>
              <p:nvPr/>
            </p:nvSpPr>
            <p:spPr>
              <a:xfrm>
                <a:off x="1007828" y="1003597"/>
                <a:ext cx="1387908" cy="1387908"/>
              </a:xfrm>
              <a:prstGeom prst="ellipse">
                <a:avLst/>
              </a:prstGeom>
              <a:solidFill>
                <a:schemeClr val="bg1"/>
              </a:solidFill>
              <a:ln w="19050" cap="flat" cmpd="sng" algn="ctr">
                <a:gradFill>
                  <a:gsLst>
                    <a:gs pos="0">
                      <a:sysClr val="window" lastClr="FFFFFF">
                        <a:lumMod val="85000"/>
                      </a:sysClr>
                    </a:gs>
                    <a:gs pos="100000">
                      <a:sysClr val="window" lastClr="FFFFFF">
                        <a:lumMod val="95000"/>
                      </a:sysClr>
                    </a:gs>
                  </a:gsLst>
                  <a:lin ang="30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27" name="组合 126"/>
            <p:cNvGrpSpPr/>
            <p:nvPr/>
          </p:nvGrpSpPr>
          <p:grpSpPr>
            <a:xfrm>
              <a:off x="4679943" y="3516067"/>
              <a:ext cx="266691" cy="231503"/>
              <a:chOff x="6434683" y="510993"/>
              <a:chExt cx="987549" cy="857250"/>
            </a:xfrm>
          </p:grpSpPr>
          <p:sp>
            <p:nvSpPr>
              <p:cNvPr id="128" name="任意多边形 127"/>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1088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cxnSp>
            <p:nvCxnSpPr>
              <p:cNvPr id="129" name="直接连接符 128"/>
              <p:cNvCxnSpPr/>
              <p:nvPr/>
            </p:nvCxnSpPr>
            <p:spPr>
              <a:xfrm>
                <a:off x="6434683" y="954806"/>
                <a:ext cx="987549" cy="0"/>
              </a:xfrm>
              <a:prstGeom prst="line">
                <a:avLst/>
              </a:prstGeom>
              <a:noFill/>
              <a:ln w="28575" cap="flat" cmpd="sng" algn="ctr">
                <a:solidFill>
                  <a:srgbClr val="108887"/>
                </a:solidFill>
                <a:prstDash val="solid"/>
              </a:ln>
              <a:effectLst/>
            </p:spPr>
          </p:cxnSp>
        </p:grpSp>
      </p:grpSp>
      <p:grpSp>
        <p:nvGrpSpPr>
          <p:cNvPr id="132" name="组合 131"/>
          <p:cNvGrpSpPr/>
          <p:nvPr/>
        </p:nvGrpSpPr>
        <p:grpSpPr>
          <a:xfrm rot="1738458">
            <a:off x="6373245" y="1959329"/>
            <a:ext cx="417443" cy="417443"/>
            <a:chOff x="4482708" y="3301238"/>
            <a:chExt cx="661162" cy="661162"/>
          </a:xfrm>
        </p:grpSpPr>
        <p:grpSp>
          <p:nvGrpSpPr>
            <p:cNvPr id="133" name="组合 132"/>
            <p:cNvGrpSpPr/>
            <p:nvPr/>
          </p:nvGrpSpPr>
          <p:grpSpPr>
            <a:xfrm>
              <a:off x="4482708" y="3301238"/>
              <a:ext cx="661162" cy="661162"/>
              <a:chOff x="775780" y="771550"/>
              <a:chExt cx="1852004" cy="1852004"/>
            </a:xfrm>
          </p:grpSpPr>
          <p:sp>
            <p:nvSpPr>
              <p:cNvPr id="138" name="椭圆 137"/>
              <p:cNvSpPr/>
              <p:nvPr/>
            </p:nvSpPr>
            <p:spPr>
              <a:xfrm>
                <a:off x="775780" y="771550"/>
                <a:ext cx="1852004" cy="1852004"/>
              </a:xfrm>
              <a:prstGeom prst="ellipse">
                <a:avLst/>
              </a:prstGeom>
              <a:solidFill>
                <a:srgbClr val="D8783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39" name="椭圆 138"/>
              <p:cNvSpPr/>
              <p:nvPr/>
            </p:nvSpPr>
            <p:spPr>
              <a:xfrm>
                <a:off x="1007828" y="1003597"/>
                <a:ext cx="1387908" cy="1387908"/>
              </a:xfrm>
              <a:prstGeom prst="ellipse">
                <a:avLst/>
              </a:prstGeom>
              <a:solidFill>
                <a:schemeClr val="bg1"/>
              </a:solidFill>
              <a:ln w="19050" cap="flat" cmpd="sng" algn="ctr">
                <a:gradFill>
                  <a:gsLst>
                    <a:gs pos="0">
                      <a:sysClr val="window" lastClr="FFFFFF">
                        <a:lumMod val="85000"/>
                      </a:sysClr>
                    </a:gs>
                    <a:gs pos="100000">
                      <a:sysClr val="window" lastClr="FFFFFF">
                        <a:lumMod val="95000"/>
                      </a:sysClr>
                    </a:gs>
                  </a:gsLst>
                  <a:lin ang="30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35" name="组合 134"/>
            <p:cNvGrpSpPr/>
            <p:nvPr/>
          </p:nvGrpSpPr>
          <p:grpSpPr>
            <a:xfrm>
              <a:off x="4679943" y="3516067"/>
              <a:ext cx="266691" cy="231503"/>
              <a:chOff x="6434683" y="510993"/>
              <a:chExt cx="987549" cy="857250"/>
            </a:xfrm>
          </p:grpSpPr>
          <p:sp>
            <p:nvSpPr>
              <p:cNvPr id="136" name="任意多边形 135"/>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D87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cxnSp>
            <p:nvCxnSpPr>
              <p:cNvPr id="137" name="直接连接符 136"/>
              <p:cNvCxnSpPr/>
              <p:nvPr/>
            </p:nvCxnSpPr>
            <p:spPr>
              <a:xfrm>
                <a:off x="6434683" y="954806"/>
                <a:ext cx="987549" cy="0"/>
              </a:xfrm>
              <a:prstGeom prst="line">
                <a:avLst/>
              </a:prstGeom>
              <a:noFill/>
              <a:ln w="28575" cap="flat" cmpd="sng" algn="ctr">
                <a:solidFill>
                  <a:srgbClr val="D87833"/>
                </a:solidFill>
                <a:prstDash val="solid"/>
              </a:ln>
              <a:effectLst/>
            </p:spPr>
          </p:cxnSp>
        </p:grpSp>
      </p:grpSp>
      <p:grpSp>
        <p:nvGrpSpPr>
          <p:cNvPr id="140" name="组合 139"/>
          <p:cNvGrpSpPr/>
          <p:nvPr/>
        </p:nvGrpSpPr>
        <p:grpSpPr>
          <a:xfrm rot="1738458">
            <a:off x="7505360" y="1959329"/>
            <a:ext cx="417443" cy="417443"/>
            <a:chOff x="4482708" y="3301238"/>
            <a:chExt cx="661162" cy="661162"/>
          </a:xfrm>
        </p:grpSpPr>
        <p:grpSp>
          <p:nvGrpSpPr>
            <p:cNvPr id="141" name="组合 140"/>
            <p:cNvGrpSpPr/>
            <p:nvPr/>
          </p:nvGrpSpPr>
          <p:grpSpPr>
            <a:xfrm>
              <a:off x="4482708" y="3301238"/>
              <a:ext cx="661162" cy="661162"/>
              <a:chOff x="775780" y="771550"/>
              <a:chExt cx="1852004" cy="1852004"/>
            </a:xfrm>
          </p:grpSpPr>
          <p:sp>
            <p:nvSpPr>
              <p:cNvPr id="145" name="椭圆 144"/>
              <p:cNvSpPr/>
              <p:nvPr/>
            </p:nvSpPr>
            <p:spPr>
              <a:xfrm>
                <a:off x="775780" y="771550"/>
                <a:ext cx="1852004" cy="1852004"/>
              </a:xfrm>
              <a:prstGeom prst="ellipse">
                <a:avLst/>
              </a:prstGeom>
              <a:solidFill>
                <a:srgbClr val="2297C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46" name="椭圆 145"/>
              <p:cNvSpPr/>
              <p:nvPr/>
            </p:nvSpPr>
            <p:spPr>
              <a:xfrm>
                <a:off x="1007828" y="1003597"/>
                <a:ext cx="1387908" cy="1387908"/>
              </a:xfrm>
              <a:prstGeom prst="ellipse">
                <a:avLst/>
              </a:prstGeom>
              <a:solidFill>
                <a:schemeClr val="bg1"/>
              </a:solidFill>
              <a:ln w="19050" cap="flat" cmpd="sng" algn="ctr">
                <a:gradFill>
                  <a:gsLst>
                    <a:gs pos="0">
                      <a:sysClr val="window" lastClr="FFFFFF">
                        <a:lumMod val="85000"/>
                      </a:sysClr>
                    </a:gs>
                    <a:gs pos="100000">
                      <a:sysClr val="window" lastClr="FFFFFF">
                        <a:lumMod val="95000"/>
                      </a:sysClr>
                    </a:gs>
                  </a:gsLst>
                  <a:lin ang="30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42" name="组合 141"/>
            <p:cNvGrpSpPr/>
            <p:nvPr/>
          </p:nvGrpSpPr>
          <p:grpSpPr>
            <a:xfrm>
              <a:off x="4679943" y="3516067"/>
              <a:ext cx="266691" cy="231503"/>
              <a:chOff x="6434683" y="510993"/>
              <a:chExt cx="987549" cy="857250"/>
            </a:xfrm>
          </p:grpSpPr>
          <p:sp>
            <p:nvSpPr>
              <p:cNvPr id="143" name="任意多边形 142"/>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2297C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cxnSp>
            <p:nvCxnSpPr>
              <p:cNvPr id="144" name="直接连接符 143"/>
              <p:cNvCxnSpPr/>
              <p:nvPr/>
            </p:nvCxnSpPr>
            <p:spPr>
              <a:xfrm>
                <a:off x="6434683" y="954806"/>
                <a:ext cx="987549" cy="0"/>
              </a:xfrm>
              <a:prstGeom prst="line">
                <a:avLst/>
              </a:prstGeom>
              <a:noFill/>
              <a:ln w="28575" cap="flat" cmpd="sng" algn="ctr">
                <a:solidFill>
                  <a:srgbClr val="2297CD"/>
                </a:solidFill>
                <a:prstDash val="solid"/>
              </a:ln>
              <a:effectLst/>
            </p:spPr>
          </p:cxnSp>
        </p:grpSp>
      </p:grpSp>
      <p:sp>
        <p:nvSpPr>
          <p:cNvPr id="147" name="TextBox 11"/>
          <p:cNvSpPr txBox="1"/>
          <p:nvPr/>
        </p:nvSpPr>
        <p:spPr>
          <a:xfrm>
            <a:off x="3795342" y="2414434"/>
            <a:ext cx="1046973" cy="330995"/>
          </a:xfrm>
          <a:prstGeom prst="rect">
            <a:avLst/>
          </a:prstGeom>
          <a:solidFill>
            <a:srgbClr val="C80A2A"/>
          </a:solidFill>
          <a:ln>
            <a:noFill/>
          </a:ln>
        </p:spPr>
        <p:txBody>
          <a:bodyPr wrap="square" lIns="68711" tIns="34357" rIns="68711" bIns="34357" rtlCol="0">
            <a:spAutoFit/>
          </a:bodyPr>
          <a:lstStyle/>
          <a:p>
            <a:pPr algn="ctr"/>
            <a:r>
              <a:rPr lang="zh-CN" altLang="en-US" sz="1700" dirty="0">
                <a:solidFill>
                  <a:schemeClr val="bg1"/>
                </a:solidFill>
                <a:latin typeface="+mn-lt"/>
                <a:ea typeface="+mn-ea"/>
                <a:cs typeface="+mn-ea"/>
                <a:sym typeface="+mn-lt"/>
              </a:rPr>
              <a:t>进度把控</a:t>
            </a:r>
            <a:endParaRPr lang="en-US" altLang="zh-CN" sz="1700" dirty="0">
              <a:solidFill>
                <a:schemeClr val="bg1"/>
              </a:solidFill>
              <a:latin typeface="+mn-lt"/>
              <a:ea typeface="+mn-ea"/>
              <a:cs typeface="+mn-ea"/>
              <a:sym typeface="+mn-lt"/>
            </a:endParaRPr>
          </a:p>
        </p:txBody>
      </p:sp>
      <p:sp>
        <p:nvSpPr>
          <p:cNvPr id="148" name="TextBox 13"/>
          <p:cNvSpPr txBox="1"/>
          <p:nvPr/>
        </p:nvSpPr>
        <p:spPr>
          <a:xfrm>
            <a:off x="4955095" y="2414434"/>
            <a:ext cx="1046973" cy="330995"/>
          </a:xfrm>
          <a:prstGeom prst="rect">
            <a:avLst/>
          </a:prstGeom>
          <a:solidFill>
            <a:srgbClr val="108887"/>
          </a:solidFill>
        </p:spPr>
        <p:txBody>
          <a:bodyPr wrap="square" lIns="68711" tIns="34357" rIns="68711" bIns="34357" rtlCol="0">
            <a:spAutoFit/>
          </a:bodyPr>
          <a:lstStyle/>
          <a:p>
            <a:pPr algn="ctr"/>
            <a:r>
              <a:rPr lang="zh-CN" altLang="en-US" sz="1700" dirty="0">
                <a:solidFill>
                  <a:schemeClr val="bg1"/>
                </a:solidFill>
                <a:latin typeface="+mn-lt"/>
                <a:ea typeface="+mn-ea"/>
                <a:cs typeface="+mn-ea"/>
                <a:sym typeface="+mn-lt"/>
              </a:rPr>
              <a:t>人员培训</a:t>
            </a:r>
            <a:endParaRPr lang="en-US" altLang="zh-CN" sz="1700" dirty="0">
              <a:solidFill>
                <a:schemeClr val="bg1"/>
              </a:solidFill>
              <a:latin typeface="+mn-lt"/>
              <a:ea typeface="+mn-ea"/>
              <a:cs typeface="+mn-ea"/>
              <a:sym typeface="+mn-lt"/>
            </a:endParaRPr>
          </a:p>
        </p:txBody>
      </p:sp>
      <p:sp>
        <p:nvSpPr>
          <p:cNvPr id="149" name="TextBox 14"/>
          <p:cNvSpPr txBox="1"/>
          <p:nvPr/>
        </p:nvSpPr>
        <p:spPr>
          <a:xfrm>
            <a:off x="6114849" y="2414434"/>
            <a:ext cx="1046973" cy="330995"/>
          </a:xfrm>
          <a:prstGeom prst="rect">
            <a:avLst/>
          </a:prstGeom>
          <a:solidFill>
            <a:srgbClr val="D87833"/>
          </a:solidFill>
        </p:spPr>
        <p:txBody>
          <a:bodyPr wrap="square" lIns="68711" tIns="34357" rIns="68711" bIns="34357" rtlCol="0">
            <a:spAutoFit/>
          </a:bodyPr>
          <a:lstStyle/>
          <a:p>
            <a:pPr algn="ctr"/>
            <a:r>
              <a:rPr lang="zh-CN" altLang="en-US" sz="1700" dirty="0">
                <a:solidFill>
                  <a:schemeClr val="bg1"/>
                </a:solidFill>
                <a:latin typeface="+mn-lt"/>
                <a:ea typeface="+mn-ea"/>
                <a:cs typeface="+mn-ea"/>
                <a:sym typeface="+mn-lt"/>
              </a:rPr>
              <a:t>组织协调</a:t>
            </a:r>
            <a:endParaRPr lang="en-US" altLang="zh-CN" sz="1700" dirty="0">
              <a:solidFill>
                <a:schemeClr val="bg1"/>
              </a:solidFill>
              <a:latin typeface="+mn-lt"/>
              <a:ea typeface="+mn-ea"/>
              <a:cs typeface="+mn-ea"/>
              <a:sym typeface="+mn-lt"/>
            </a:endParaRPr>
          </a:p>
        </p:txBody>
      </p:sp>
      <p:sp>
        <p:nvSpPr>
          <p:cNvPr id="150" name="TextBox 14"/>
          <p:cNvSpPr txBox="1"/>
          <p:nvPr/>
        </p:nvSpPr>
        <p:spPr>
          <a:xfrm>
            <a:off x="7269079" y="2414434"/>
            <a:ext cx="1046973" cy="330995"/>
          </a:xfrm>
          <a:prstGeom prst="rect">
            <a:avLst/>
          </a:prstGeom>
          <a:solidFill>
            <a:srgbClr val="2297CD"/>
          </a:solidFill>
        </p:spPr>
        <p:txBody>
          <a:bodyPr wrap="square" lIns="68711" tIns="34357" rIns="68711" bIns="34357" rtlCol="0">
            <a:spAutoFit/>
          </a:bodyPr>
          <a:lstStyle/>
          <a:p>
            <a:pPr algn="ctr"/>
            <a:r>
              <a:rPr lang="zh-CN" altLang="en-US" sz="1700" dirty="0">
                <a:solidFill>
                  <a:schemeClr val="bg1"/>
                </a:solidFill>
                <a:latin typeface="+mn-lt"/>
                <a:ea typeface="+mn-ea"/>
                <a:cs typeface="+mn-ea"/>
                <a:sym typeface="+mn-lt"/>
              </a:rPr>
              <a:t>现场指挥</a:t>
            </a:r>
            <a:endParaRPr lang="en-US" altLang="zh-CN" sz="1700" dirty="0">
              <a:solidFill>
                <a:schemeClr val="bg1"/>
              </a:solidFill>
              <a:latin typeface="+mn-lt"/>
              <a:ea typeface="+mn-ea"/>
              <a:cs typeface="+mn-ea"/>
              <a:sym typeface="+mn-lt"/>
            </a:endParaRPr>
          </a:p>
        </p:txBody>
      </p:sp>
      <p:sp>
        <p:nvSpPr>
          <p:cNvPr id="151" name="TextBox 7"/>
          <p:cNvSpPr>
            <a:spLocks noChangeArrowheads="1"/>
          </p:cNvSpPr>
          <p:nvPr/>
        </p:nvSpPr>
        <p:spPr bwMode="auto">
          <a:xfrm>
            <a:off x="3780706" y="2969017"/>
            <a:ext cx="4562869" cy="731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defRPr/>
            </a:pPr>
            <a:r>
              <a:rPr lang="zh-CN" altLang="en-US" sz="1100" dirty="0">
                <a:solidFill>
                  <a:schemeClr val="tx1">
                    <a:lumMod val="50000"/>
                    <a:lumOff val="50000"/>
                  </a:schemeClr>
                </a:solidFill>
                <a:latin typeface="+mn-lt"/>
                <a:ea typeface="+mn-ea"/>
                <a:cs typeface="+mn-ea"/>
                <a:sym typeface="+mn-lt"/>
              </a:rPr>
              <a:t>在此输入章节详细文字介绍，表达主题的含义合图表的意义，在此输入章节详细文字介绍，表达主题的含义合图表的意义。在此输入章节详细文字介绍，表达主题的含义合图表的意义在此输入章节详细。</a:t>
            </a:r>
          </a:p>
        </p:txBody>
      </p:sp>
      <p:sp>
        <p:nvSpPr>
          <p:cNvPr id="44"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par>
                                <p:cTn id="16" presetID="42" presetClass="entr" presetSubtype="0" fill="hold" grpId="0" nodeType="withEffect">
                                  <p:stCondLst>
                                    <p:cond delay="75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750"/>
                                        <p:tgtEl>
                                          <p:spTgt spid="72"/>
                                        </p:tgtEl>
                                      </p:cBhvr>
                                    </p:animEffect>
                                    <p:anim calcmode="lin" valueType="num">
                                      <p:cBhvr>
                                        <p:cTn id="19" dur="750" fill="hold"/>
                                        <p:tgtEl>
                                          <p:spTgt spid="72"/>
                                        </p:tgtEl>
                                        <p:attrNameLst>
                                          <p:attrName>ppt_x</p:attrName>
                                        </p:attrNameLst>
                                      </p:cBhvr>
                                      <p:tavLst>
                                        <p:tav tm="0">
                                          <p:val>
                                            <p:strVal val="#ppt_x"/>
                                          </p:val>
                                        </p:tav>
                                        <p:tav tm="100000">
                                          <p:val>
                                            <p:strVal val="#ppt_x"/>
                                          </p:val>
                                        </p:tav>
                                      </p:tavLst>
                                    </p:anim>
                                    <p:anim calcmode="lin" valueType="num">
                                      <p:cBhvr>
                                        <p:cTn id="20" dur="750" fill="hold"/>
                                        <p:tgtEl>
                                          <p:spTgt spid="7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75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750"/>
                                        <p:tgtEl>
                                          <p:spTgt spid="73"/>
                                        </p:tgtEl>
                                      </p:cBhvr>
                                    </p:animEffect>
                                    <p:anim calcmode="lin" valueType="num">
                                      <p:cBhvr>
                                        <p:cTn id="24" dur="750" fill="hold"/>
                                        <p:tgtEl>
                                          <p:spTgt spid="73"/>
                                        </p:tgtEl>
                                        <p:attrNameLst>
                                          <p:attrName>ppt_x</p:attrName>
                                        </p:attrNameLst>
                                      </p:cBhvr>
                                      <p:tavLst>
                                        <p:tav tm="0">
                                          <p:val>
                                            <p:strVal val="#ppt_x"/>
                                          </p:val>
                                        </p:tav>
                                        <p:tav tm="100000">
                                          <p:val>
                                            <p:strVal val="#ppt_x"/>
                                          </p:val>
                                        </p:tav>
                                      </p:tavLst>
                                    </p:anim>
                                    <p:anim calcmode="lin" valueType="num">
                                      <p:cBhvr>
                                        <p:cTn id="25" dur="750" fill="hold"/>
                                        <p:tgtEl>
                                          <p:spTgt spid="73"/>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1300"/>
                                  </p:stCondLst>
                                  <p:childTnLst>
                                    <p:set>
                                      <p:cBhvr>
                                        <p:cTn id="27" dur="1" fill="hold">
                                          <p:stCondLst>
                                            <p:cond delay="0"/>
                                          </p:stCondLst>
                                        </p:cTn>
                                        <p:tgtEl>
                                          <p:spTgt spid="115"/>
                                        </p:tgtEl>
                                        <p:attrNameLst>
                                          <p:attrName>style.visibility</p:attrName>
                                        </p:attrNameLst>
                                      </p:cBhvr>
                                      <p:to>
                                        <p:strVal val="visible"/>
                                      </p:to>
                                    </p:set>
                                    <p:animEffect transition="in" filter="barn(inVertical)">
                                      <p:cBhvr>
                                        <p:cTn id="28" dur="500"/>
                                        <p:tgtEl>
                                          <p:spTgt spid="115"/>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barn(inVertical)">
                                      <p:cBhvr>
                                        <p:cTn id="32" dur="500"/>
                                        <p:tgtEl>
                                          <p:spTgt spid="117"/>
                                        </p:tgtEl>
                                      </p:cBhvr>
                                    </p:animEffect>
                                  </p:childTnLst>
                                </p:cTn>
                              </p:par>
                            </p:childTnLst>
                          </p:cTn>
                        </p:par>
                        <p:par>
                          <p:cTn id="33" fill="hold">
                            <p:stCondLst>
                              <p:cond delay="2000"/>
                            </p:stCondLst>
                            <p:childTnLst>
                              <p:par>
                                <p:cTn id="34" presetID="12" presetClass="entr" presetSubtype="8" fill="hold" nodeType="after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p:tgtEl>
                                          <p:spTgt spid="118"/>
                                        </p:tgtEl>
                                        <p:attrNameLst>
                                          <p:attrName>ppt_x</p:attrName>
                                        </p:attrNameLst>
                                      </p:cBhvr>
                                      <p:tavLst>
                                        <p:tav tm="0">
                                          <p:val>
                                            <p:strVal val="#ppt_x-#ppt_w*1.125000"/>
                                          </p:val>
                                        </p:tav>
                                        <p:tav tm="100000">
                                          <p:val>
                                            <p:strVal val="#ppt_x"/>
                                          </p:val>
                                        </p:tav>
                                      </p:tavLst>
                                    </p:anim>
                                    <p:animEffect transition="in" filter="wipe(right)">
                                      <p:cBhvr>
                                        <p:cTn id="37" dur="500"/>
                                        <p:tgtEl>
                                          <p:spTgt spid="118"/>
                                        </p:tgtEl>
                                      </p:cBhvr>
                                    </p:animEffect>
                                  </p:childTnLst>
                                </p:cTn>
                              </p:par>
                            </p:childTnLst>
                          </p:cTn>
                        </p:par>
                        <p:par>
                          <p:cTn id="38" fill="hold">
                            <p:stCondLst>
                              <p:cond delay="2500"/>
                            </p:stCondLst>
                            <p:childTnLst>
                              <p:par>
                                <p:cTn id="39" presetID="12" presetClass="entr" presetSubtype="8" fill="hold" nodeType="afterEffect">
                                  <p:stCondLst>
                                    <p:cond delay="0"/>
                                  </p:stCondLst>
                                  <p:childTnLst>
                                    <p:set>
                                      <p:cBhvr>
                                        <p:cTn id="40" dur="1" fill="hold">
                                          <p:stCondLst>
                                            <p:cond delay="0"/>
                                          </p:stCondLst>
                                        </p:cTn>
                                        <p:tgtEl>
                                          <p:spTgt spid="125"/>
                                        </p:tgtEl>
                                        <p:attrNameLst>
                                          <p:attrName>style.visibility</p:attrName>
                                        </p:attrNameLst>
                                      </p:cBhvr>
                                      <p:to>
                                        <p:strVal val="visible"/>
                                      </p:to>
                                    </p:set>
                                    <p:anim calcmode="lin" valueType="num">
                                      <p:cBhvr additive="base">
                                        <p:cTn id="41" dur="500"/>
                                        <p:tgtEl>
                                          <p:spTgt spid="125"/>
                                        </p:tgtEl>
                                        <p:attrNameLst>
                                          <p:attrName>ppt_x</p:attrName>
                                        </p:attrNameLst>
                                      </p:cBhvr>
                                      <p:tavLst>
                                        <p:tav tm="0">
                                          <p:val>
                                            <p:strVal val="#ppt_x-#ppt_w*1.125000"/>
                                          </p:val>
                                        </p:tav>
                                        <p:tav tm="100000">
                                          <p:val>
                                            <p:strVal val="#ppt_x"/>
                                          </p:val>
                                        </p:tav>
                                      </p:tavLst>
                                    </p:anim>
                                    <p:animEffect transition="in" filter="wipe(right)">
                                      <p:cBhvr>
                                        <p:cTn id="42" dur="500"/>
                                        <p:tgtEl>
                                          <p:spTgt spid="125"/>
                                        </p:tgtEl>
                                      </p:cBhvr>
                                    </p:animEffect>
                                  </p:childTnLst>
                                </p:cTn>
                              </p:par>
                            </p:childTnLst>
                          </p:cTn>
                        </p:par>
                        <p:par>
                          <p:cTn id="43" fill="hold">
                            <p:stCondLst>
                              <p:cond delay="3000"/>
                            </p:stCondLst>
                            <p:childTnLst>
                              <p:par>
                                <p:cTn id="44" presetID="12" presetClass="entr" presetSubtype="8" fill="hold" nodeType="afterEffect">
                                  <p:stCondLst>
                                    <p:cond delay="0"/>
                                  </p:stCondLst>
                                  <p:childTnLst>
                                    <p:set>
                                      <p:cBhvr>
                                        <p:cTn id="45" dur="1" fill="hold">
                                          <p:stCondLst>
                                            <p:cond delay="0"/>
                                          </p:stCondLst>
                                        </p:cTn>
                                        <p:tgtEl>
                                          <p:spTgt spid="132"/>
                                        </p:tgtEl>
                                        <p:attrNameLst>
                                          <p:attrName>style.visibility</p:attrName>
                                        </p:attrNameLst>
                                      </p:cBhvr>
                                      <p:to>
                                        <p:strVal val="visible"/>
                                      </p:to>
                                    </p:set>
                                    <p:anim calcmode="lin" valueType="num">
                                      <p:cBhvr additive="base">
                                        <p:cTn id="46" dur="500"/>
                                        <p:tgtEl>
                                          <p:spTgt spid="132"/>
                                        </p:tgtEl>
                                        <p:attrNameLst>
                                          <p:attrName>ppt_x</p:attrName>
                                        </p:attrNameLst>
                                      </p:cBhvr>
                                      <p:tavLst>
                                        <p:tav tm="0">
                                          <p:val>
                                            <p:strVal val="#ppt_x-#ppt_w*1.125000"/>
                                          </p:val>
                                        </p:tav>
                                        <p:tav tm="100000">
                                          <p:val>
                                            <p:strVal val="#ppt_x"/>
                                          </p:val>
                                        </p:tav>
                                      </p:tavLst>
                                    </p:anim>
                                    <p:animEffect transition="in" filter="wipe(right)">
                                      <p:cBhvr>
                                        <p:cTn id="47" dur="500"/>
                                        <p:tgtEl>
                                          <p:spTgt spid="132"/>
                                        </p:tgtEl>
                                      </p:cBhvr>
                                    </p:animEffect>
                                  </p:childTnLst>
                                </p:cTn>
                              </p:par>
                            </p:childTnLst>
                          </p:cTn>
                        </p:par>
                        <p:par>
                          <p:cTn id="48" fill="hold">
                            <p:stCondLst>
                              <p:cond delay="3500"/>
                            </p:stCondLst>
                            <p:childTnLst>
                              <p:par>
                                <p:cTn id="49" presetID="12" presetClass="entr" presetSubtype="8" fill="hold"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500"/>
                                        <p:tgtEl>
                                          <p:spTgt spid="140"/>
                                        </p:tgtEl>
                                        <p:attrNameLst>
                                          <p:attrName>ppt_x</p:attrName>
                                        </p:attrNameLst>
                                      </p:cBhvr>
                                      <p:tavLst>
                                        <p:tav tm="0">
                                          <p:val>
                                            <p:strVal val="#ppt_x-#ppt_w*1.125000"/>
                                          </p:val>
                                        </p:tav>
                                        <p:tav tm="100000">
                                          <p:val>
                                            <p:strVal val="#ppt_x"/>
                                          </p:val>
                                        </p:tav>
                                      </p:tavLst>
                                    </p:anim>
                                    <p:animEffect transition="in" filter="wipe(right)">
                                      <p:cBhvr>
                                        <p:cTn id="52" dur="500"/>
                                        <p:tgtEl>
                                          <p:spTgt spid="140"/>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47"/>
                                        </p:tgtEl>
                                        <p:attrNameLst>
                                          <p:attrName>style.visibility</p:attrName>
                                        </p:attrNameLst>
                                      </p:cBhvr>
                                      <p:to>
                                        <p:strVal val="visible"/>
                                      </p:to>
                                    </p:set>
                                    <p:animEffect transition="in" filter="fade">
                                      <p:cBhvr>
                                        <p:cTn id="56" dur="500"/>
                                        <p:tgtEl>
                                          <p:spTgt spid="147"/>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148"/>
                                        </p:tgtEl>
                                        <p:attrNameLst>
                                          <p:attrName>style.visibility</p:attrName>
                                        </p:attrNameLst>
                                      </p:cBhvr>
                                      <p:to>
                                        <p:strVal val="visible"/>
                                      </p:to>
                                    </p:set>
                                    <p:animEffect transition="in" filter="fade">
                                      <p:cBhvr>
                                        <p:cTn id="59" dur="500"/>
                                        <p:tgtEl>
                                          <p:spTgt spid="148"/>
                                        </p:tgtEl>
                                      </p:cBhvr>
                                    </p:animEffect>
                                  </p:childTnLst>
                                </p:cTn>
                              </p:par>
                              <p:par>
                                <p:cTn id="60" presetID="10" presetClass="entr" presetSubtype="0" fill="hold" grpId="0" nodeType="withEffect">
                                  <p:stCondLst>
                                    <p:cond delay="400"/>
                                  </p:stCondLst>
                                  <p:childTnLst>
                                    <p:set>
                                      <p:cBhvr>
                                        <p:cTn id="61" dur="1" fill="hold">
                                          <p:stCondLst>
                                            <p:cond delay="0"/>
                                          </p:stCondLst>
                                        </p:cTn>
                                        <p:tgtEl>
                                          <p:spTgt spid="149"/>
                                        </p:tgtEl>
                                        <p:attrNameLst>
                                          <p:attrName>style.visibility</p:attrName>
                                        </p:attrNameLst>
                                      </p:cBhvr>
                                      <p:to>
                                        <p:strVal val="visible"/>
                                      </p:to>
                                    </p:set>
                                    <p:animEffect transition="in" filter="fade">
                                      <p:cBhvr>
                                        <p:cTn id="62" dur="500"/>
                                        <p:tgtEl>
                                          <p:spTgt spid="149"/>
                                        </p:tgtEl>
                                      </p:cBhvr>
                                    </p:animEffect>
                                  </p:childTnLst>
                                </p:cTn>
                              </p:par>
                              <p:par>
                                <p:cTn id="63" presetID="10" presetClass="entr" presetSubtype="0" fill="hold" grpId="0" nodeType="withEffect">
                                  <p:stCondLst>
                                    <p:cond delay="600"/>
                                  </p:stCondLst>
                                  <p:childTnLst>
                                    <p:set>
                                      <p:cBhvr>
                                        <p:cTn id="64" dur="1" fill="hold">
                                          <p:stCondLst>
                                            <p:cond delay="0"/>
                                          </p:stCondLst>
                                        </p:cTn>
                                        <p:tgtEl>
                                          <p:spTgt spid="150"/>
                                        </p:tgtEl>
                                        <p:attrNameLst>
                                          <p:attrName>style.visibility</p:attrName>
                                        </p:attrNameLst>
                                      </p:cBhvr>
                                      <p:to>
                                        <p:strVal val="visible"/>
                                      </p:to>
                                    </p:set>
                                    <p:animEffect transition="in" filter="fade">
                                      <p:cBhvr>
                                        <p:cTn id="65" dur="500"/>
                                        <p:tgtEl>
                                          <p:spTgt spid="150"/>
                                        </p:tgtEl>
                                      </p:cBhvr>
                                    </p:animEffect>
                                  </p:childTnLst>
                                </p:cTn>
                              </p:par>
                            </p:childTnLst>
                          </p:cTn>
                        </p:par>
                        <p:par>
                          <p:cTn id="66" fill="hold">
                            <p:stCondLst>
                              <p:cond delay="4500"/>
                            </p:stCondLst>
                            <p:childTnLst>
                              <p:par>
                                <p:cTn id="67" presetID="42" presetClass="entr" presetSubtype="0" fill="hold" grpId="0" nodeType="afterEffect">
                                  <p:stCondLst>
                                    <p:cond delay="0"/>
                                  </p:stCondLst>
                                  <p:childTnLst>
                                    <p:set>
                                      <p:cBhvr>
                                        <p:cTn id="68" dur="1" fill="hold">
                                          <p:stCondLst>
                                            <p:cond delay="0"/>
                                          </p:stCondLst>
                                        </p:cTn>
                                        <p:tgtEl>
                                          <p:spTgt spid="151"/>
                                        </p:tgtEl>
                                        <p:attrNameLst>
                                          <p:attrName>style.visibility</p:attrName>
                                        </p:attrNameLst>
                                      </p:cBhvr>
                                      <p:to>
                                        <p:strVal val="visible"/>
                                      </p:to>
                                    </p:set>
                                    <p:animEffect transition="in" filter="fade">
                                      <p:cBhvr>
                                        <p:cTn id="69" dur="1000"/>
                                        <p:tgtEl>
                                          <p:spTgt spid="151"/>
                                        </p:tgtEl>
                                      </p:cBhvr>
                                    </p:animEffect>
                                    <p:anim calcmode="lin" valueType="num">
                                      <p:cBhvr>
                                        <p:cTn id="70" dur="1000" fill="hold"/>
                                        <p:tgtEl>
                                          <p:spTgt spid="151"/>
                                        </p:tgtEl>
                                        <p:attrNameLst>
                                          <p:attrName>ppt_x</p:attrName>
                                        </p:attrNameLst>
                                      </p:cBhvr>
                                      <p:tavLst>
                                        <p:tav tm="0">
                                          <p:val>
                                            <p:strVal val="#ppt_x"/>
                                          </p:val>
                                        </p:tav>
                                        <p:tav tm="100000">
                                          <p:val>
                                            <p:strVal val="#ppt_x"/>
                                          </p:val>
                                        </p:tav>
                                      </p:tavLst>
                                    </p:anim>
                                    <p:anim calcmode="lin" valueType="num">
                                      <p:cBhvr>
                                        <p:cTn id="71"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p:bldP spid="115" grpId="0"/>
      <p:bldP spid="117"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pic>
        <p:nvPicPr>
          <p:cNvPr id="100" name="图片占位符 52"/>
          <p:cNvPicPr>
            <a:picLocks noChangeAspect="1"/>
          </p:cNvPicPr>
          <p:nvPr/>
        </p:nvPicPr>
        <p:blipFill>
          <a:blip r:embed="rId4" cstate="screen"/>
          <a:srcRect/>
          <a:stretch>
            <a:fillRect/>
          </a:stretch>
        </p:blipFill>
        <p:spPr>
          <a:xfrm>
            <a:off x="1419225" y="1142383"/>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13" name="图片占位符 54"/>
          <p:cNvPicPr>
            <a:picLocks noChangeAspect="1"/>
          </p:cNvPicPr>
          <p:nvPr/>
        </p:nvPicPr>
        <p:blipFill>
          <a:blip r:embed="rId5" cstate="screen"/>
          <a:srcRect/>
          <a:stretch>
            <a:fillRect/>
          </a:stretch>
        </p:blipFill>
        <p:spPr>
          <a:xfrm>
            <a:off x="3990975" y="1142383"/>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14" name="图片占位符 56"/>
          <p:cNvPicPr>
            <a:picLocks noChangeAspect="1"/>
          </p:cNvPicPr>
          <p:nvPr/>
        </p:nvPicPr>
        <p:blipFill>
          <a:blip r:embed="rId6" cstate="screen"/>
          <a:srcRect/>
          <a:stretch>
            <a:fillRect/>
          </a:stretch>
        </p:blipFill>
        <p:spPr>
          <a:xfrm>
            <a:off x="6562725" y="1142383"/>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15" name="图片占位符 58"/>
          <p:cNvPicPr>
            <a:picLocks noChangeAspect="1"/>
          </p:cNvPicPr>
          <p:nvPr/>
        </p:nvPicPr>
        <p:blipFill>
          <a:blip r:embed="rId7" cstate="screen"/>
          <a:srcRect/>
          <a:stretch>
            <a:fillRect/>
          </a:stretch>
        </p:blipFill>
        <p:spPr>
          <a:xfrm>
            <a:off x="1419225" y="2932584"/>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16" name="图片占位符 60"/>
          <p:cNvPicPr>
            <a:picLocks noChangeAspect="1"/>
          </p:cNvPicPr>
          <p:nvPr/>
        </p:nvPicPr>
        <p:blipFill>
          <a:blip r:embed="rId8" cstate="screen"/>
          <a:srcRect/>
          <a:stretch>
            <a:fillRect/>
          </a:stretch>
        </p:blipFill>
        <p:spPr>
          <a:xfrm>
            <a:off x="3990975" y="2932584"/>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33" name="图片占位符 62"/>
          <p:cNvPicPr>
            <a:picLocks noChangeAspect="1"/>
          </p:cNvPicPr>
          <p:nvPr/>
        </p:nvPicPr>
        <p:blipFill>
          <a:blip r:embed="rId9" cstate="screen"/>
          <a:srcRect/>
          <a:stretch>
            <a:fillRect/>
          </a:stretch>
        </p:blipFill>
        <p:spPr>
          <a:xfrm>
            <a:off x="6562725" y="2932584"/>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sp>
        <p:nvSpPr>
          <p:cNvPr id="134" name="任意多边形: 形状 23"/>
          <p:cNvSpPr/>
          <p:nvPr/>
        </p:nvSpPr>
        <p:spPr>
          <a:xfrm>
            <a:off x="1450119" y="1902003"/>
            <a:ext cx="1100262" cy="402431"/>
          </a:xfrm>
          <a:custGeom>
            <a:avLst/>
            <a:gdLst>
              <a:gd name="connsiteX0" fmla="*/ 0 w 1467016"/>
              <a:gd name="connsiteY0" fmla="*/ 0 h 536575"/>
              <a:gd name="connsiteX1" fmla="*/ 1467016 w 1467016"/>
              <a:gd name="connsiteY1" fmla="*/ 0 h 536575"/>
              <a:gd name="connsiteX2" fmla="*/ 1447328 w 1467016"/>
              <a:gd name="connsiteY2" fmla="*/ 63423 h 536575"/>
              <a:gd name="connsiteX3" fmla="*/ 733508 w 1467016"/>
              <a:gd name="connsiteY3" fmla="*/ 536575 h 536575"/>
              <a:gd name="connsiteX4" fmla="*/ 19688 w 1467016"/>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6" h="536575">
                <a:moveTo>
                  <a:pt x="0" y="0"/>
                </a:moveTo>
                <a:lnTo>
                  <a:pt x="1467016" y="0"/>
                </a:lnTo>
                <a:lnTo>
                  <a:pt x="1447328" y="63423"/>
                </a:lnTo>
                <a:cubicBezTo>
                  <a:pt x="1329723" y="341475"/>
                  <a:pt x="1054400" y="536575"/>
                  <a:pt x="733508" y="536575"/>
                </a:cubicBezTo>
                <a:cubicBezTo>
                  <a:pt x="412617" y="536575"/>
                  <a:pt x="137294" y="341475"/>
                  <a:pt x="19688" y="634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5" name="任意多边形: 形状 24"/>
          <p:cNvSpPr/>
          <p:nvPr/>
        </p:nvSpPr>
        <p:spPr>
          <a:xfrm>
            <a:off x="4021871" y="1902003"/>
            <a:ext cx="1100261" cy="402431"/>
          </a:xfrm>
          <a:custGeom>
            <a:avLst/>
            <a:gdLst>
              <a:gd name="connsiteX0" fmla="*/ 0 w 1467015"/>
              <a:gd name="connsiteY0" fmla="*/ 0 h 536575"/>
              <a:gd name="connsiteX1" fmla="*/ 1467015 w 1467015"/>
              <a:gd name="connsiteY1" fmla="*/ 0 h 536575"/>
              <a:gd name="connsiteX2" fmla="*/ 1447328 w 1467015"/>
              <a:gd name="connsiteY2" fmla="*/ 63423 h 536575"/>
              <a:gd name="connsiteX3" fmla="*/ 733507 w 1467015"/>
              <a:gd name="connsiteY3" fmla="*/ 536575 h 536575"/>
              <a:gd name="connsiteX4" fmla="*/ 19687 w 1467015"/>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5" h="536575">
                <a:moveTo>
                  <a:pt x="0" y="0"/>
                </a:moveTo>
                <a:lnTo>
                  <a:pt x="1467015" y="0"/>
                </a:lnTo>
                <a:lnTo>
                  <a:pt x="1447328" y="63423"/>
                </a:lnTo>
                <a:cubicBezTo>
                  <a:pt x="1329722" y="341475"/>
                  <a:pt x="1054399" y="536575"/>
                  <a:pt x="733507" y="536575"/>
                </a:cubicBezTo>
                <a:cubicBezTo>
                  <a:pt x="412616" y="536575"/>
                  <a:pt x="137293" y="341475"/>
                  <a:pt x="19687" y="63423"/>
                </a:cubicBezTo>
                <a:close/>
              </a:path>
            </a:pathLst>
          </a:cu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6" name="任意多边形: 形状 25"/>
          <p:cNvSpPr/>
          <p:nvPr/>
        </p:nvSpPr>
        <p:spPr>
          <a:xfrm>
            <a:off x="6593619" y="1902003"/>
            <a:ext cx="1100262" cy="402431"/>
          </a:xfrm>
          <a:custGeom>
            <a:avLst/>
            <a:gdLst>
              <a:gd name="connsiteX0" fmla="*/ 0 w 1467016"/>
              <a:gd name="connsiteY0" fmla="*/ 0 h 536575"/>
              <a:gd name="connsiteX1" fmla="*/ 1467016 w 1467016"/>
              <a:gd name="connsiteY1" fmla="*/ 0 h 536575"/>
              <a:gd name="connsiteX2" fmla="*/ 1447328 w 1467016"/>
              <a:gd name="connsiteY2" fmla="*/ 63423 h 536575"/>
              <a:gd name="connsiteX3" fmla="*/ 733508 w 1467016"/>
              <a:gd name="connsiteY3" fmla="*/ 536575 h 536575"/>
              <a:gd name="connsiteX4" fmla="*/ 19688 w 1467016"/>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6" h="536575">
                <a:moveTo>
                  <a:pt x="0" y="0"/>
                </a:moveTo>
                <a:lnTo>
                  <a:pt x="1467016" y="0"/>
                </a:lnTo>
                <a:lnTo>
                  <a:pt x="1447328" y="63423"/>
                </a:lnTo>
                <a:cubicBezTo>
                  <a:pt x="1329722" y="341475"/>
                  <a:pt x="1054399" y="536575"/>
                  <a:pt x="733508" y="536575"/>
                </a:cubicBezTo>
                <a:cubicBezTo>
                  <a:pt x="412617" y="536575"/>
                  <a:pt x="137294" y="341475"/>
                  <a:pt x="19688" y="63423"/>
                </a:cubicBezTo>
                <a:close/>
              </a:path>
            </a:pathLst>
          </a:cu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7" name="任意多边形: 形状 22"/>
          <p:cNvSpPr/>
          <p:nvPr/>
        </p:nvSpPr>
        <p:spPr>
          <a:xfrm>
            <a:off x="1445315" y="3676725"/>
            <a:ext cx="1109871" cy="417909"/>
          </a:xfrm>
          <a:custGeom>
            <a:avLst/>
            <a:gdLst>
              <a:gd name="connsiteX0" fmla="*/ 0 w 1479828"/>
              <a:gd name="connsiteY0" fmla="*/ 0 h 557212"/>
              <a:gd name="connsiteX1" fmla="*/ 1479828 w 1479828"/>
              <a:gd name="connsiteY1" fmla="*/ 0 h 557212"/>
              <a:gd name="connsiteX2" fmla="*/ 1453734 w 1479828"/>
              <a:gd name="connsiteY2" fmla="*/ 84060 h 557212"/>
              <a:gd name="connsiteX3" fmla="*/ 739914 w 1479828"/>
              <a:gd name="connsiteY3" fmla="*/ 557212 h 557212"/>
              <a:gd name="connsiteX4" fmla="*/ 26094 w 1479828"/>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8" h="557212">
                <a:moveTo>
                  <a:pt x="0" y="0"/>
                </a:moveTo>
                <a:lnTo>
                  <a:pt x="1479828" y="0"/>
                </a:lnTo>
                <a:lnTo>
                  <a:pt x="1453734" y="84060"/>
                </a:lnTo>
                <a:cubicBezTo>
                  <a:pt x="1336129" y="362112"/>
                  <a:pt x="1060806" y="557212"/>
                  <a:pt x="739914" y="557212"/>
                </a:cubicBezTo>
                <a:cubicBezTo>
                  <a:pt x="419023" y="557212"/>
                  <a:pt x="143700" y="362112"/>
                  <a:pt x="26094" y="840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8" name="任意多边形: 形状 21"/>
          <p:cNvSpPr/>
          <p:nvPr/>
        </p:nvSpPr>
        <p:spPr>
          <a:xfrm>
            <a:off x="4017067" y="3676725"/>
            <a:ext cx="1109870" cy="417909"/>
          </a:xfrm>
          <a:custGeom>
            <a:avLst/>
            <a:gdLst>
              <a:gd name="connsiteX0" fmla="*/ 0 w 1479827"/>
              <a:gd name="connsiteY0" fmla="*/ 0 h 557212"/>
              <a:gd name="connsiteX1" fmla="*/ 1479827 w 1479827"/>
              <a:gd name="connsiteY1" fmla="*/ 0 h 557212"/>
              <a:gd name="connsiteX2" fmla="*/ 1453734 w 1479827"/>
              <a:gd name="connsiteY2" fmla="*/ 84060 h 557212"/>
              <a:gd name="connsiteX3" fmla="*/ 739913 w 1479827"/>
              <a:gd name="connsiteY3" fmla="*/ 557212 h 557212"/>
              <a:gd name="connsiteX4" fmla="*/ 26093 w 1479827"/>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7" h="557212">
                <a:moveTo>
                  <a:pt x="0" y="0"/>
                </a:moveTo>
                <a:lnTo>
                  <a:pt x="1479827" y="0"/>
                </a:lnTo>
                <a:lnTo>
                  <a:pt x="1453734" y="84060"/>
                </a:lnTo>
                <a:cubicBezTo>
                  <a:pt x="1336128" y="362112"/>
                  <a:pt x="1060804" y="557212"/>
                  <a:pt x="739913" y="557212"/>
                </a:cubicBezTo>
                <a:cubicBezTo>
                  <a:pt x="419022" y="557212"/>
                  <a:pt x="143699" y="362112"/>
                  <a:pt x="26093" y="84060"/>
                </a:cubicBezTo>
                <a:close/>
              </a:path>
            </a:pathLst>
          </a:cu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9" name="任意多边形: 形状 20"/>
          <p:cNvSpPr/>
          <p:nvPr/>
        </p:nvSpPr>
        <p:spPr>
          <a:xfrm>
            <a:off x="6588815" y="3676725"/>
            <a:ext cx="1109871" cy="417909"/>
          </a:xfrm>
          <a:custGeom>
            <a:avLst/>
            <a:gdLst>
              <a:gd name="connsiteX0" fmla="*/ 0 w 1479828"/>
              <a:gd name="connsiteY0" fmla="*/ 0 h 557212"/>
              <a:gd name="connsiteX1" fmla="*/ 1479828 w 1479828"/>
              <a:gd name="connsiteY1" fmla="*/ 0 h 557212"/>
              <a:gd name="connsiteX2" fmla="*/ 1453734 w 1479828"/>
              <a:gd name="connsiteY2" fmla="*/ 84060 h 557212"/>
              <a:gd name="connsiteX3" fmla="*/ 739914 w 1479828"/>
              <a:gd name="connsiteY3" fmla="*/ 557212 h 557212"/>
              <a:gd name="connsiteX4" fmla="*/ 26094 w 1479828"/>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8" h="557212">
                <a:moveTo>
                  <a:pt x="0" y="0"/>
                </a:moveTo>
                <a:lnTo>
                  <a:pt x="1479828" y="0"/>
                </a:lnTo>
                <a:lnTo>
                  <a:pt x="1453734" y="84060"/>
                </a:lnTo>
                <a:cubicBezTo>
                  <a:pt x="1336128" y="362112"/>
                  <a:pt x="1060805" y="557212"/>
                  <a:pt x="739914" y="557212"/>
                </a:cubicBezTo>
                <a:cubicBezTo>
                  <a:pt x="419023" y="557212"/>
                  <a:pt x="143700" y="362112"/>
                  <a:pt x="26094" y="84060"/>
                </a:cubicBezTo>
                <a:close/>
              </a:path>
            </a:pathLst>
          </a:cu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40" name="矩形 139"/>
          <p:cNvSpPr/>
          <p:nvPr/>
        </p:nvSpPr>
        <p:spPr>
          <a:xfrm>
            <a:off x="1092200" y="2327328"/>
            <a:ext cx="1816100" cy="5724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主要职能及成绩</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点击录入你的综合描述说明，点击录入你的综合描述说明。</a:t>
            </a:r>
            <a:endParaRPr lang="en-US" altLang="zh-CN" sz="800" dirty="0">
              <a:solidFill>
                <a:schemeClr val="tx1">
                  <a:lumMod val="65000"/>
                  <a:lumOff val="35000"/>
                </a:schemeClr>
              </a:solidFill>
              <a:latin typeface="+mn-lt"/>
              <a:ea typeface="+mn-ea"/>
              <a:cs typeface="+mn-ea"/>
              <a:sym typeface="+mn-lt"/>
            </a:endParaRPr>
          </a:p>
        </p:txBody>
      </p:sp>
      <p:sp>
        <p:nvSpPr>
          <p:cNvPr id="141" name="矩形 140"/>
          <p:cNvSpPr/>
          <p:nvPr/>
        </p:nvSpPr>
        <p:spPr>
          <a:xfrm>
            <a:off x="1481012" y="1921053"/>
            <a:ext cx="1038476"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待用名</a:t>
            </a:r>
          </a:p>
        </p:txBody>
      </p:sp>
      <p:sp>
        <p:nvSpPr>
          <p:cNvPr id="142" name="矩形 141"/>
          <p:cNvSpPr/>
          <p:nvPr/>
        </p:nvSpPr>
        <p:spPr>
          <a:xfrm>
            <a:off x="4052762" y="1921053"/>
            <a:ext cx="1038476"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待用名</a:t>
            </a:r>
          </a:p>
        </p:txBody>
      </p:sp>
      <p:sp>
        <p:nvSpPr>
          <p:cNvPr id="143" name="矩形 142"/>
          <p:cNvSpPr/>
          <p:nvPr/>
        </p:nvSpPr>
        <p:spPr>
          <a:xfrm>
            <a:off x="6624512" y="1921053"/>
            <a:ext cx="1038476"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待用名</a:t>
            </a:r>
          </a:p>
        </p:txBody>
      </p:sp>
      <p:sp>
        <p:nvSpPr>
          <p:cNvPr id="144" name="矩形 143"/>
          <p:cNvSpPr/>
          <p:nvPr/>
        </p:nvSpPr>
        <p:spPr>
          <a:xfrm>
            <a:off x="1481012" y="3689156"/>
            <a:ext cx="1038476"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待用名</a:t>
            </a:r>
          </a:p>
        </p:txBody>
      </p:sp>
      <p:sp>
        <p:nvSpPr>
          <p:cNvPr id="145" name="矩形 144"/>
          <p:cNvSpPr/>
          <p:nvPr/>
        </p:nvSpPr>
        <p:spPr>
          <a:xfrm>
            <a:off x="4052762" y="3689156"/>
            <a:ext cx="1038476"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待用名</a:t>
            </a:r>
          </a:p>
        </p:txBody>
      </p:sp>
      <p:sp>
        <p:nvSpPr>
          <p:cNvPr id="174" name="矩形 173"/>
          <p:cNvSpPr/>
          <p:nvPr/>
        </p:nvSpPr>
        <p:spPr>
          <a:xfrm>
            <a:off x="6624512" y="3689156"/>
            <a:ext cx="1038476"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待用名</a:t>
            </a:r>
          </a:p>
        </p:txBody>
      </p:sp>
      <p:sp>
        <p:nvSpPr>
          <p:cNvPr id="180" name="矩形 179"/>
          <p:cNvSpPr/>
          <p:nvPr/>
        </p:nvSpPr>
        <p:spPr>
          <a:xfrm>
            <a:off x="3663950" y="2327328"/>
            <a:ext cx="1816100" cy="5724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主要职能及成绩</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点击录入你的综合描述说明，点击录入你的综合描述说明。</a:t>
            </a:r>
            <a:endParaRPr lang="en-US" altLang="zh-CN" sz="800" dirty="0">
              <a:solidFill>
                <a:schemeClr val="tx1">
                  <a:lumMod val="65000"/>
                  <a:lumOff val="35000"/>
                </a:schemeClr>
              </a:solidFill>
              <a:latin typeface="+mn-lt"/>
              <a:ea typeface="+mn-ea"/>
              <a:cs typeface="+mn-ea"/>
              <a:sym typeface="+mn-lt"/>
            </a:endParaRPr>
          </a:p>
        </p:txBody>
      </p:sp>
      <p:sp>
        <p:nvSpPr>
          <p:cNvPr id="181" name="矩形 180"/>
          <p:cNvSpPr/>
          <p:nvPr/>
        </p:nvSpPr>
        <p:spPr>
          <a:xfrm>
            <a:off x="6273800" y="2327328"/>
            <a:ext cx="1816100" cy="5724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主要职能及成绩</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点击录入你的综合描述说明，点击录入你的综合描述说明。</a:t>
            </a:r>
            <a:endParaRPr lang="en-US" altLang="zh-CN" sz="800" dirty="0">
              <a:solidFill>
                <a:schemeClr val="tx1">
                  <a:lumMod val="65000"/>
                  <a:lumOff val="35000"/>
                </a:schemeClr>
              </a:solidFill>
              <a:latin typeface="+mn-lt"/>
              <a:ea typeface="+mn-ea"/>
              <a:cs typeface="+mn-ea"/>
              <a:sym typeface="+mn-lt"/>
            </a:endParaRPr>
          </a:p>
        </p:txBody>
      </p:sp>
      <p:sp>
        <p:nvSpPr>
          <p:cNvPr id="182" name="矩形 181"/>
          <p:cNvSpPr/>
          <p:nvPr/>
        </p:nvSpPr>
        <p:spPr>
          <a:xfrm>
            <a:off x="1092200" y="4149205"/>
            <a:ext cx="1816100" cy="5724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主要职能及成绩</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点击录入你的综合描述说明，点击录入你的综合描述说明。</a:t>
            </a:r>
            <a:endParaRPr lang="en-US" altLang="zh-CN" sz="800" dirty="0">
              <a:solidFill>
                <a:schemeClr val="tx1">
                  <a:lumMod val="65000"/>
                  <a:lumOff val="35000"/>
                </a:schemeClr>
              </a:solidFill>
              <a:latin typeface="+mn-lt"/>
              <a:ea typeface="+mn-ea"/>
              <a:cs typeface="+mn-ea"/>
              <a:sym typeface="+mn-lt"/>
            </a:endParaRPr>
          </a:p>
        </p:txBody>
      </p:sp>
      <p:sp>
        <p:nvSpPr>
          <p:cNvPr id="183" name="矩形 182"/>
          <p:cNvSpPr/>
          <p:nvPr/>
        </p:nvSpPr>
        <p:spPr>
          <a:xfrm>
            <a:off x="3663950" y="4149205"/>
            <a:ext cx="1816100" cy="5724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主要职能及成绩</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点击录入你的综合描述说明，点击录入你的综合描述说明。</a:t>
            </a:r>
            <a:endParaRPr lang="en-US" altLang="zh-CN" sz="800" dirty="0">
              <a:solidFill>
                <a:schemeClr val="tx1">
                  <a:lumMod val="65000"/>
                  <a:lumOff val="35000"/>
                </a:schemeClr>
              </a:solidFill>
              <a:latin typeface="+mn-lt"/>
              <a:ea typeface="+mn-ea"/>
              <a:cs typeface="+mn-ea"/>
              <a:sym typeface="+mn-lt"/>
            </a:endParaRPr>
          </a:p>
        </p:txBody>
      </p:sp>
      <p:sp>
        <p:nvSpPr>
          <p:cNvPr id="184" name="矩形 183"/>
          <p:cNvSpPr/>
          <p:nvPr/>
        </p:nvSpPr>
        <p:spPr>
          <a:xfrm>
            <a:off x="6273800" y="4149205"/>
            <a:ext cx="1816100" cy="5724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主要职能及成绩</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点击录入你的综合描述说明，点击录入你的综合描述说明。</a:t>
            </a:r>
            <a:endParaRPr lang="en-US" altLang="zh-CN" sz="800"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par>
                                <p:cTn id="10" presetID="53" presetClass="entr" presetSubtype="16" fill="hold" nodeType="with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500" fill="hold"/>
                                        <p:tgtEl>
                                          <p:spTgt spid="113"/>
                                        </p:tgtEl>
                                        <p:attrNameLst>
                                          <p:attrName>ppt_w</p:attrName>
                                        </p:attrNameLst>
                                      </p:cBhvr>
                                      <p:tavLst>
                                        <p:tav tm="0">
                                          <p:val>
                                            <p:fltVal val="0"/>
                                          </p:val>
                                        </p:tav>
                                        <p:tav tm="100000">
                                          <p:val>
                                            <p:strVal val="#ppt_w"/>
                                          </p:val>
                                        </p:tav>
                                      </p:tavLst>
                                    </p:anim>
                                    <p:anim calcmode="lin" valueType="num">
                                      <p:cBhvr>
                                        <p:cTn id="13" dur="500" fill="hold"/>
                                        <p:tgtEl>
                                          <p:spTgt spid="113"/>
                                        </p:tgtEl>
                                        <p:attrNameLst>
                                          <p:attrName>ppt_h</p:attrName>
                                        </p:attrNameLst>
                                      </p:cBhvr>
                                      <p:tavLst>
                                        <p:tav tm="0">
                                          <p:val>
                                            <p:fltVal val="0"/>
                                          </p:val>
                                        </p:tav>
                                        <p:tav tm="100000">
                                          <p:val>
                                            <p:strVal val="#ppt_h"/>
                                          </p:val>
                                        </p:tav>
                                      </p:tavLst>
                                    </p:anim>
                                    <p:animEffect transition="in" filter="fade">
                                      <p:cBhvr>
                                        <p:cTn id="14" dur="500"/>
                                        <p:tgtEl>
                                          <p:spTgt spid="113"/>
                                        </p:tgtEl>
                                      </p:cBhvr>
                                    </p:animEffect>
                                  </p:childTnLst>
                                </p:cTn>
                              </p:par>
                              <p:par>
                                <p:cTn id="15" presetID="53" presetClass="entr" presetSubtype="16"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p:cTn id="17" dur="500" fill="hold"/>
                                        <p:tgtEl>
                                          <p:spTgt spid="114"/>
                                        </p:tgtEl>
                                        <p:attrNameLst>
                                          <p:attrName>ppt_w</p:attrName>
                                        </p:attrNameLst>
                                      </p:cBhvr>
                                      <p:tavLst>
                                        <p:tav tm="0">
                                          <p:val>
                                            <p:fltVal val="0"/>
                                          </p:val>
                                        </p:tav>
                                        <p:tav tm="100000">
                                          <p:val>
                                            <p:strVal val="#ppt_w"/>
                                          </p:val>
                                        </p:tav>
                                      </p:tavLst>
                                    </p:anim>
                                    <p:anim calcmode="lin" valueType="num">
                                      <p:cBhvr>
                                        <p:cTn id="18" dur="500" fill="hold"/>
                                        <p:tgtEl>
                                          <p:spTgt spid="114"/>
                                        </p:tgtEl>
                                        <p:attrNameLst>
                                          <p:attrName>ppt_h</p:attrName>
                                        </p:attrNameLst>
                                      </p:cBhvr>
                                      <p:tavLst>
                                        <p:tav tm="0">
                                          <p:val>
                                            <p:fltVal val="0"/>
                                          </p:val>
                                        </p:tav>
                                        <p:tav tm="100000">
                                          <p:val>
                                            <p:strVal val="#ppt_h"/>
                                          </p:val>
                                        </p:tav>
                                      </p:tavLst>
                                    </p:anim>
                                    <p:animEffect transition="in" filter="fade">
                                      <p:cBhvr>
                                        <p:cTn id="19" dur="500"/>
                                        <p:tgtEl>
                                          <p:spTgt spid="114"/>
                                        </p:tgtEl>
                                      </p:cBhvr>
                                    </p:animEffect>
                                  </p:childTnLst>
                                </p:cTn>
                              </p:par>
                              <p:par>
                                <p:cTn id="20" presetID="53" presetClass="entr" presetSubtype="16"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 calcmode="lin" valueType="num">
                                      <p:cBhvr>
                                        <p:cTn id="22" dur="500" fill="hold"/>
                                        <p:tgtEl>
                                          <p:spTgt spid="115"/>
                                        </p:tgtEl>
                                        <p:attrNameLst>
                                          <p:attrName>ppt_w</p:attrName>
                                        </p:attrNameLst>
                                      </p:cBhvr>
                                      <p:tavLst>
                                        <p:tav tm="0">
                                          <p:val>
                                            <p:fltVal val="0"/>
                                          </p:val>
                                        </p:tav>
                                        <p:tav tm="100000">
                                          <p:val>
                                            <p:strVal val="#ppt_w"/>
                                          </p:val>
                                        </p:tav>
                                      </p:tavLst>
                                    </p:anim>
                                    <p:anim calcmode="lin" valueType="num">
                                      <p:cBhvr>
                                        <p:cTn id="23" dur="500" fill="hold"/>
                                        <p:tgtEl>
                                          <p:spTgt spid="115"/>
                                        </p:tgtEl>
                                        <p:attrNameLst>
                                          <p:attrName>ppt_h</p:attrName>
                                        </p:attrNameLst>
                                      </p:cBhvr>
                                      <p:tavLst>
                                        <p:tav tm="0">
                                          <p:val>
                                            <p:fltVal val="0"/>
                                          </p:val>
                                        </p:tav>
                                        <p:tav tm="100000">
                                          <p:val>
                                            <p:strVal val="#ppt_h"/>
                                          </p:val>
                                        </p:tav>
                                      </p:tavLst>
                                    </p:anim>
                                    <p:animEffect transition="in" filter="fade">
                                      <p:cBhvr>
                                        <p:cTn id="24" dur="500"/>
                                        <p:tgtEl>
                                          <p:spTgt spid="115"/>
                                        </p:tgtEl>
                                      </p:cBhvr>
                                    </p:animEffect>
                                  </p:childTnLst>
                                </p:cTn>
                              </p:par>
                              <p:par>
                                <p:cTn id="25" presetID="53" presetClass="entr" presetSubtype="16"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p:cTn id="27" dur="500" fill="hold"/>
                                        <p:tgtEl>
                                          <p:spTgt spid="116"/>
                                        </p:tgtEl>
                                        <p:attrNameLst>
                                          <p:attrName>ppt_w</p:attrName>
                                        </p:attrNameLst>
                                      </p:cBhvr>
                                      <p:tavLst>
                                        <p:tav tm="0">
                                          <p:val>
                                            <p:fltVal val="0"/>
                                          </p:val>
                                        </p:tav>
                                        <p:tav tm="100000">
                                          <p:val>
                                            <p:strVal val="#ppt_w"/>
                                          </p:val>
                                        </p:tav>
                                      </p:tavLst>
                                    </p:anim>
                                    <p:anim calcmode="lin" valueType="num">
                                      <p:cBhvr>
                                        <p:cTn id="28" dur="500" fill="hold"/>
                                        <p:tgtEl>
                                          <p:spTgt spid="116"/>
                                        </p:tgtEl>
                                        <p:attrNameLst>
                                          <p:attrName>ppt_h</p:attrName>
                                        </p:attrNameLst>
                                      </p:cBhvr>
                                      <p:tavLst>
                                        <p:tav tm="0">
                                          <p:val>
                                            <p:fltVal val="0"/>
                                          </p:val>
                                        </p:tav>
                                        <p:tav tm="100000">
                                          <p:val>
                                            <p:strVal val="#ppt_h"/>
                                          </p:val>
                                        </p:tav>
                                      </p:tavLst>
                                    </p:anim>
                                    <p:animEffect transition="in" filter="fade">
                                      <p:cBhvr>
                                        <p:cTn id="29" dur="500"/>
                                        <p:tgtEl>
                                          <p:spTgt spid="116"/>
                                        </p:tgtEl>
                                      </p:cBhvr>
                                    </p:animEffect>
                                  </p:childTnLst>
                                </p:cTn>
                              </p:par>
                              <p:par>
                                <p:cTn id="30" presetID="53" presetClass="entr" presetSubtype="16" fill="hold" nodeType="withEffect">
                                  <p:stCondLst>
                                    <p:cond delay="0"/>
                                  </p:stCondLst>
                                  <p:childTnLst>
                                    <p:set>
                                      <p:cBhvr>
                                        <p:cTn id="31" dur="1" fill="hold">
                                          <p:stCondLst>
                                            <p:cond delay="0"/>
                                          </p:stCondLst>
                                        </p:cTn>
                                        <p:tgtEl>
                                          <p:spTgt spid="133"/>
                                        </p:tgtEl>
                                        <p:attrNameLst>
                                          <p:attrName>style.visibility</p:attrName>
                                        </p:attrNameLst>
                                      </p:cBhvr>
                                      <p:to>
                                        <p:strVal val="visible"/>
                                      </p:to>
                                    </p:set>
                                    <p:anim calcmode="lin" valueType="num">
                                      <p:cBhvr>
                                        <p:cTn id="32" dur="500" fill="hold"/>
                                        <p:tgtEl>
                                          <p:spTgt spid="133"/>
                                        </p:tgtEl>
                                        <p:attrNameLst>
                                          <p:attrName>ppt_w</p:attrName>
                                        </p:attrNameLst>
                                      </p:cBhvr>
                                      <p:tavLst>
                                        <p:tav tm="0">
                                          <p:val>
                                            <p:fltVal val="0"/>
                                          </p:val>
                                        </p:tav>
                                        <p:tav tm="100000">
                                          <p:val>
                                            <p:strVal val="#ppt_w"/>
                                          </p:val>
                                        </p:tav>
                                      </p:tavLst>
                                    </p:anim>
                                    <p:anim calcmode="lin" valueType="num">
                                      <p:cBhvr>
                                        <p:cTn id="33" dur="500" fill="hold"/>
                                        <p:tgtEl>
                                          <p:spTgt spid="133"/>
                                        </p:tgtEl>
                                        <p:attrNameLst>
                                          <p:attrName>ppt_h</p:attrName>
                                        </p:attrNameLst>
                                      </p:cBhvr>
                                      <p:tavLst>
                                        <p:tav tm="0">
                                          <p:val>
                                            <p:fltVal val="0"/>
                                          </p:val>
                                        </p:tav>
                                        <p:tav tm="100000">
                                          <p:val>
                                            <p:strVal val="#ppt_h"/>
                                          </p:val>
                                        </p:tav>
                                      </p:tavLst>
                                    </p:anim>
                                    <p:animEffect transition="in" filter="fade">
                                      <p:cBhvr>
                                        <p:cTn id="34" dur="500"/>
                                        <p:tgtEl>
                                          <p:spTgt spid="13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500"/>
                                        <p:tgtEl>
                                          <p:spTgt spid="1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500"/>
                                        <p:tgtEl>
                                          <p:spTgt spid="1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500"/>
                                        <p:tgtEl>
                                          <p:spTgt spid="1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fade">
                                      <p:cBhvr>
                                        <p:cTn id="50" dur="500"/>
                                        <p:tgtEl>
                                          <p:spTgt spid="14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animEffect transition="in" filter="fade">
                                      <p:cBhvr>
                                        <p:cTn id="53" dur="500"/>
                                        <p:tgtEl>
                                          <p:spTgt spid="1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fade">
                                      <p:cBhvr>
                                        <p:cTn id="56" dur="500"/>
                                        <p:tgtEl>
                                          <p:spTgt spid="1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8"/>
                                        </p:tgtEl>
                                        <p:attrNameLst>
                                          <p:attrName>style.visibility</p:attrName>
                                        </p:attrNameLst>
                                      </p:cBhvr>
                                      <p:to>
                                        <p:strVal val="visible"/>
                                      </p:to>
                                    </p:set>
                                    <p:animEffect transition="in" filter="fade">
                                      <p:cBhvr>
                                        <p:cTn id="59" dur="500"/>
                                        <p:tgtEl>
                                          <p:spTgt spid="1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9"/>
                                        </p:tgtEl>
                                        <p:attrNameLst>
                                          <p:attrName>style.visibility</p:attrName>
                                        </p:attrNameLst>
                                      </p:cBhvr>
                                      <p:to>
                                        <p:strVal val="visible"/>
                                      </p:to>
                                    </p:set>
                                    <p:animEffect transition="in" filter="fade">
                                      <p:cBhvr>
                                        <p:cTn id="62" dur="500"/>
                                        <p:tgtEl>
                                          <p:spTgt spid="13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4"/>
                                        </p:tgtEl>
                                        <p:attrNameLst>
                                          <p:attrName>style.visibility</p:attrName>
                                        </p:attrNameLst>
                                      </p:cBhvr>
                                      <p:to>
                                        <p:strVal val="visible"/>
                                      </p:to>
                                    </p:set>
                                    <p:animEffect transition="in" filter="fade">
                                      <p:cBhvr>
                                        <p:cTn id="65" dur="500"/>
                                        <p:tgtEl>
                                          <p:spTgt spid="1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5"/>
                                        </p:tgtEl>
                                        <p:attrNameLst>
                                          <p:attrName>style.visibility</p:attrName>
                                        </p:attrNameLst>
                                      </p:cBhvr>
                                      <p:to>
                                        <p:strVal val="visible"/>
                                      </p:to>
                                    </p:set>
                                    <p:animEffect transition="in" filter="fade">
                                      <p:cBhvr>
                                        <p:cTn id="68" dur="500"/>
                                        <p:tgtEl>
                                          <p:spTgt spid="1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4"/>
                                        </p:tgtEl>
                                        <p:attrNameLst>
                                          <p:attrName>style.visibility</p:attrName>
                                        </p:attrNameLst>
                                      </p:cBhvr>
                                      <p:to>
                                        <p:strVal val="visible"/>
                                      </p:to>
                                    </p:set>
                                    <p:animEffect transition="in" filter="fade">
                                      <p:cBhvr>
                                        <p:cTn id="71" dur="500"/>
                                        <p:tgtEl>
                                          <p:spTgt spid="174"/>
                                        </p:tgtEl>
                                      </p:cBhvr>
                                    </p:animEffect>
                                  </p:childTnLst>
                                </p:cTn>
                              </p:par>
                            </p:childTnLst>
                          </p:cTn>
                        </p:par>
                        <p:par>
                          <p:cTn id="72" fill="hold">
                            <p:stCondLst>
                              <p:cond delay="1000"/>
                            </p:stCondLst>
                            <p:childTnLst>
                              <p:par>
                                <p:cTn id="73" presetID="14" presetClass="entr" presetSubtype="10" fill="hold" grpId="0" nodeType="after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randombar(horizontal)">
                                      <p:cBhvr>
                                        <p:cTn id="75" dur="500"/>
                                        <p:tgtEl>
                                          <p:spTgt spid="140"/>
                                        </p:tgtEl>
                                      </p:cBhvr>
                                    </p:animEffect>
                                  </p:childTnLst>
                                </p:cTn>
                              </p:par>
                            </p:childTnLst>
                          </p:cTn>
                        </p:par>
                        <p:par>
                          <p:cTn id="76" fill="hold">
                            <p:stCondLst>
                              <p:cond delay="1500"/>
                            </p:stCondLst>
                            <p:childTnLst>
                              <p:par>
                                <p:cTn id="77" presetID="14" presetClass="entr" presetSubtype="1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randombar(horizontal)">
                                      <p:cBhvr>
                                        <p:cTn id="79" dur="500"/>
                                        <p:tgtEl>
                                          <p:spTgt spid="180"/>
                                        </p:tgtEl>
                                      </p:cBhvr>
                                    </p:animEffect>
                                  </p:childTnLst>
                                </p:cTn>
                              </p:par>
                            </p:childTnLst>
                          </p:cTn>
                        </p:par>
                        <p:par>
                          <p:cTn id="80" fill="hold">
                            <p:stCondLst>
                              <p:cond delay="2000"/>
                            </p:stCondLst>
                            <p:childTnLst>
                              <p:par>
                                <p:cTn id="81" presetID="14" presetClass="entr" presetSubtype="10" fill="hold" grpId="0" nodeType="afterEffect">
                                  <p:stCondLst>
                                    <p:cond delay="0"/>
                                  </p:stCondLst>
                                  <p:childTnLst>
                                    <p:set>
                                      <p:cBhvr>
                                        <p:cTn id="82" dur="1" fill="hold">
                                          <p:stCondLst>
                                            <p:cond delay="0"/>
                                          </p:stCondLst>
                                        </p:cTn>
                                        <p:tgtEl>
                                          <p:spTgt spid="181"/>
                                        </p:tgtEl>
                                        <p:attrNameLst>
                                          <p:attrName>style.visibility</p:attrName>
                                        </p:attrNameLst>
                                      </p:cBhvr>
                                      <p:to>
                                        <p:strVal val="visible"/>
                                      </p:to>
                                    </p:set>
                                    <p:animEffect transition="in" filter="randombar(horizontal)">
                                      <p:cBhvr>
                                        <p:cTn id="83" dur="500"/>
                                        <p:tgtEl>
                                          <p:spTgt spid="181"/>
                                        </p:tgtEl>
                                      </p:cBhvr>
                                    </p:animEffect>
                                  </p:childTnLst>
                                </p:cTn>
                              </p:par>
                            </p:childTnLst>
                          </p:cTn>
                        </p:par>
                        <p:par>
                          <p:cTn id="84" fill="hold">
                            <p:stCondLst>
                              <p:cond delay="2500"/>
                            </p:stCondLst>
                            <p:childTnLst>
                              <p:par>
                                <p:cTn id="85" presetID="14" presetClass="entr" presetSubtype="10" fill="hold" grpId="0" nodeType="afterEffect">
                                  <p:stCondLst>
                                    <p:cond delay="0"/>
                                  </p:stCondLst>
                                  <p:childTnLst>
                                    <p:set>
                                      <p:cBhvr>
                                        <p:cTn id="86" dur="1" fill="hold">
                                          <p:stCondLst>
                                            <p:cond delay="0"/>
                                          </p:stCondLst>
                                        </p:cTn>
                                        <p:tgtEl>
                                          <p:spTgt spid="182"/>
                                        </p:tgtEl>
                                        <p:attrNameLst>
                                          <p:attrName>style.visibility</p:attrName>
                                        </p:attrNameLst>
                                      </p:cBhvr>
                                      <p:to>
                                        <p:strVal val="visible"/>
                                      </p:to>
                                    </p:set>
                                    <p:animEffect transition="in" filter="randombar(horizontal)">
                                      <p:cBhvr>
                                        <p:cTn id="87" dur="500"/>
                                        <p:tgtEl>
                                          <p:spTgt spid="182"/>
                                        </p:tgtEl>
                                      </p:cBhvr>
                                    </p:animEffect>
                                  </p:childTnLst>
                                </p:cTn>
                              </p:par>
                            </p:childTnLst>
                          </p:cTn>
                        </p:par>
                        <p:par>
                          <p:cTn id="88" fill="hold">
                            <p:stCondLst>
                              <p:cond delay="3000"/>
                            </p:stCondLst>
                            <p:childTnLst>
                              <p:par>
                                <p:cTn id="89" presetID="14" presetClass="entr" presetSubtype="10" fill="hold" grpId="0" nodeType="afterEffect">
                                  <p:stCondLst>
                                    <p:cond delay="0"/>
                                  </p:stCondLst>
                                  <p:childTnLst>
                                    <p:set>
                                      <p:cBhvr>
                                        <p:cTn id="90" dur="1" fill="hold">
                                          <p:stCondLst>
                                            <p:cond delay="0"/>
                                          </p:stCondLst>
                                        </p:cTn>
                                        <p:tgtEl>
                                          <p:spTgt spid="183"/>
                                        </p:tgtEl>
                                        <p:attrNameLst>
                                          <p:attrName>style.visibility</p:attrName>
                                        </p:attrNameLst>
                                      </p:cBhvr>
                                      <p:to>
                                        <p:strVal val="visible"/>
                                      </p:to>
                                    </p:set>
                                    <p:animEffect transition="in" filter="randombar(horizontal)">
                                      <p:cBhvr>
                                        <p:cTn id="91" dur="500"/>
                                        <p:tgtEl>
                                          <p:spTgt spid="183"/>
                                        </p:tgtEl>
                                      </p:cBhvr>
                                    </p:animEffect>
                                  </p:childTnLst>
                                </p:cTn>
                              </p:par>
                            </p:childTnLst>
                          </p:cTn>
                        </p:par>
                        <p:par>
                          <p:cTn id="92" fill="hold">
                            <p:stCondLst>
                              <p:cond delay="3500"/>
                            </p:stCondLst>
                            <p:childTnLst>
                              <p:par>
                                <p:cTn id="93" presetID="14" presetClass="entr" presetSubtype="10" fill="hold" grpId="0" nodeType="afterEffect">
                                  <p:stCondLst>
                                    <p:cond delay="0"/>
                                  </p:stCondLst>
                                  <p:childTnLst>
                                    <p:set>
                                      <p:cBhvr>
                                        <p:cTn id="94" dur="1" fill="hold">
                                          <p:stCondLst>
                                            <p:cond delay="0"/>
                                          </p:stCondLst>
                                        </p:cTn>
                                        <p:tgtEl>
                                          <p:spTgt spid="184"/>
                                        </p:tgtEl>
                                        <p:attrNameLst>
                                          <p:attrName>style.visibility</p:attrName>
                                        </p:attrNameLst>
                                      </p:cBhvr>
                                      <p:to>
                                        <p:strVal val="visible"/>
                                      </p:to>
                                    </p:set>
                                    <p:animEffect transition="in" filter="randombar(horizontal)">
                                      <p:cBhvr>
                                        <p:cTn id="95"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38" grpId="0" animBg="1"/>
      <p:bldP spid="139" grpId="0" animBg="1"/>
      <p:bldP spid="140" grpId="0"/>
      <p:bldP spid="141" grpId="0"/>
      <p:bldP spid="142" grpId="0"/>
      <p:bldP spid="143" grpId="0"/>
      <p:bldP spid="144" grpId="0"/>
      <p:bldP spid="145" grpId="0"/>
      <p:bldP spid="174" grpId="0"/>
      <p:bldP spid="180" grpId="0"/>
      <p:bldP spid="181" grpId="0"/>
      <p:bldP spid="182" grpId="0"/>
      <p:bldP spid="183" grpId="0"/>
      <p:bldP spid="1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标题 20"/>
          <p:cNvSpPr txBox="1"/>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1800" dirty="0">
                <a:solidFill>
                  <a:srgbClr val="C80A2A"/>
                </a:solidFill>
                <a:latin typeface="+mn-lt"/>
                <a:ea typeface="+mn-ea"/>
                <a:cs typeface="+mn-ea"/>
                <a:sym typeface="+mn-lt"/>
              </a:rPr>
              <a:t>添加您的标题</a:t>
            </a:r>
          </a:p>
        </p:txBody>
      </p:sp>
      <p:pic>
        <p:nvPicPr>
          <p:cNvPr id="53" name="图片占位符 32"/>
          <p:cNvPicPr>
            <a:picLocks noChangeAspect="1"/>
          </p:cNvPicPr>
          <p:nvPr/>
        </p:nvPicPr>
        <p:blipFill>
          <a:blip r:embed="rId4"/>
          <a:stretch>
            <a:fillRect/>
          </a:stretch>
        </p:blipFill>
        <p:spPr>
          <a:xfrm>
            <a:off x="800645" y="1341892"/>
            <a:ext cx="7518977" cy="1639063"/>
          </a:xfrm>
          <a:prstGeom prst="rect">
            <a:avLst/>
          </a:prstGeom>
        </p:spPr>
      </p:pic>
      <p:sp>
        <p:nvSpPr>
          <p:cNvPr id="55" name="矩形 54"/>
          <p:cNvSpPr/>
          <p:nvPr/>
        </p:nvSpPr>
        <p:spPr>
          <a:xfrm>
            <a:off x="1244741" y="2492773"/>
            <a:ext cx="790575" cy="790575"/>
          </a:xfrm>
          <a:prstGeom prst="rect">
            <a:avLst/>
          </a:prstGeom>
          <a:solidFill>
            <a:srgbClr val="C80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72" name="KSO_Shape"/>
          <p:cNvSpPr/>
          <p:nvPr/>
        </p:nvSpPr>
        <p:spPr bwMode="auto">
          <a:xfrm>
            <a:off x="1478126" y="2725867"/>
            <a:ext cx="323804" cy="324387"/>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68589" tIns="34295" rIns="68589" bIns="34295" anchor="ctr">
            <a:scene3d>
              <a:camera prst="orthographicFront"/>
              <a:lightRig rig="threePt" dir="t"/>
            </a:scene3d>
            <a:sp3d>
              <a:contourClr>
                <a:srgbClr val="FFFFFF"/>
              </a:contourClr>
            </a:sp3d>
          </a:bodyPr>
          <a:lstStyle/>
          <a:p>
            <a:pPr algn="ctr">
              <a:defRPr/>
            </a:pPr>
            <a:endParaRPr lang="zh-CN" altLang="en-US">
              <a:solidFill>
                <a:srgbClr val="FFFFFF"/>
              </a:solidFill>
              <a:latin typeface="+mn-lt"/>
              <a:ea typeface="+mn-ea"/>
              <a:cs typeface="+mn-ea"/>
              <a:sym typeface="+mn-lt"/>
            </a:endParaRPr>
          </a:p>
        </p:txBody>
      </p:sp>
      <p:sp>
        <p:nvSpPr>
          <p:cNvPr id="73" name="矩形 72"/>
          <p:cNvSpPr/>
          <p:nvPr/>
        </p:nvSpPr>
        <p:spPr>
          <a:xfrm>
            <a:off x="3160414" y="2492773"/>
            <a:ext cx="790575" cy="790575"/>
          </a:xfrm>
          <a:prstGeom prst="rect">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75" name="Freeform 10"/>
          <p:cNvSpPr>
            <a:spLocks noChangeAspect="1" noEditPoints="1"/>
          </p:cNvSpPr>
          <p:nvPr/>
        </p:nvSpPr>
        <p:spPr bwMode="auto">
          <a:xfrm>
            <a:off x="3369587" y="2717492"/>
            <a:ext cx="372228" cy="341137"/>
          </a:xfrm>
          <a:custGeom>
            <a:avLst/>
            <a:gdLst>
              <a:gd name="T0" fmla="*/ 460 w 2893"/>
              <a:gd name="T1" fmla="*/ 2647 h 2647"/>
              <a:gd name="T2" fmla="*/ 460 w 2893"/>
              <a:gd name="T3" fmla="*/ 1530 h 2647"/>
              <a:gd name="T4" fmla="*/ 1453 w 2893"/>
              <a:gd name="T5" fmla="*/ 660 h 2647"/>
              <a:gd name="T6" fmla="*/ 2445 w 2893"/>
              <a:gd name="T7" fmla="*/ 1530 h 2647"/>
              <a:gd name="T8" fmla="*/ 2445 w 2893"/>
              <a:gd name="T9" fmla="*/ 2647 h 2647"/>
              <a:gd name="T10" fmla="*/ 1750 w 2893"/>
              <a:gd name="T11" fmla="*/ 2647 h 2647"/>
              <a:gd name="T12" fmla="*/ 1750 w 2893"/>
              <a:gd name="T13" fmla="*/ 1902 h 2647"/>
              <a:gd name="T14" fmla="*/ 1229 w 2893"/>
              <a:gd name="T15" fmla="*/ 1902 h 2647"/>
              <a:gd name="T16" fmla="*/ 1229 w 2893"/>
              <a:gd name="T17" fmla="*/ 2647 h 2647"/>
              <a:gd name="T18" fmla="*/ 460 w 2893"/>
              <a:gd name="T19" fmla="*/ 2647 h 2647"/>
              <a:gd name="T20" fmla="*/ 2148 w 2893"/>
              <a:gd name="T21" fmla="*/ 546 h 2647"/>
              <a:gd name="T22" fmla="*/ 2421 w 2893"/>
              <a:gd name="T23" fmla="*/ 782 h 2647"/>
              <a:gd name="T24" fmla="*/ 2421 w 2893"/>
              <a:gd name="T25" fmla="*/ 322 h 2647"/>
              <a:gd name="T26" fmla="*/ 2148 w 2893"/>
              <a:gd name="T27" fmla="*/ 322 h 2647"/>
              <a:gd name="T28" fmla="*/ 2148 w 2893"/>
              <a:gd name="T29" fmla="*/ 546 h 2647"/>
              <a:gd name="T30" fmla="*/ 1453 w 2893"/>
              <a:gd name="T31" fmla="*/ 521 h 2647"/>
              <a:gd name="T32" fmla="*/ 273 w 2893"/>
              <a:gd name="T33" fmla="*/ 1552 h 2647"/>
              <a:gd name="T34" fmla="*/ 0 w 2893"/>
              <a:gd name="T35" fmla="*/ 1302 h 2647"/>
              <a:gd name="T36" fmla="*/ 1428 w 2893"/>
              <a:gd name="T37" fmla="*/ 0 h 2647"/>
              <a:gd name="T38" fmla="*/ 2893 w 2893"/>
              <a:gd name="T39" fmla="*/ 1316 h 2647"/>
              <a:gd name="T40" fmla="*/ 2657 w 2893"/>
              <a:gd name="T41" fmla="*/ 1527 h 2647"/>
              <a:gd name="T42" fmla="*/ 1453 w 2893"/>
              <a:gd name="T43" fmla="*/ 521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93" h="2647">
                <a:moveTo>
                  <a:pt x="460" y="2647"/>
                </a:moveTo>
                <a:lnTo>
                  <a:pt x="460" y="1530"/>
                </a:lnTo>
                <a:lnTo>
                  <a:pt x="1453" y="660"/>
                </a:lnTo>
                <a:lnTo>
                  <a:pt x="2445" y="1530"/>
                </a:lnTo>
                <a:lnTo>
                  <a:pt x="2445" y="2647"/>
                </a:lnTo>
                <a:lnTo>
                  <a:pt x="1750" y="2647"/>
                </a:lnTo>
                <a:lnTo>
                  <a:pt x="1750" y="1902"/>
                </a:lnTo>
                <a:lnTo>
                  <a:pt x="1229" y="1902"/>
                </a:lnTo>
                <a:lnTo>
                  <a:pt x="1229" y="2647"/>
                </a:lnTo>
                <a:lnTo>
                  <a:pt x="460" y="2647"/>
                </a:lnTo>
                <a:close/>
                <a:moveTo>
                  <a:pt x="2148" y="546"/>
                </a:moveTo>
                <a:lnTo>
                  <a:pt x="2421" y="782"/>
                </a:lnTo>
                <a:lnTo>
                  <a:pt x="2421" y="322"/>
                </a:lnTo>
                <a:lnTo>
                  <a:pt x="2148" y="322"/>
                </a:lnTo>
                <a:lnTo>
                  <a:pt x="2148" y="546"/>
                </a:lnTo>
                <a:close/>
                <a:moveTo>
                  <a:pt x="1453" y="521"/>
                </a:moveTo>
                <a:lnTo>
                  <a:pt x="273" y="1552"/>
                </a:lnTo>
                <a:lnTo>
                  <a:pt x="0" y="1302"/>
                </a:lnTo>
                <a:lnTo>
                  <a:pt x="1428" y="0"/>
                </a:lnTo>
                <a:lnTo>
                  <a:pt x="2893" y="1316"/>
                </a:lnTo>
                <a:lnTo>
                  <a:pt x="2657" y="1527"/>
                </a:lnTo>
                <a:lnTo>
                  <a:pt x="1453" y="521"/>
                </a:lnTo>
                <a:close/>
              </a:path>
            </a:pathLst>
          </a:custGeom>
          <a:solidFill>
            <a:schemeClr val="bg1"/>
          </a:solidFill>
          <a:ln>
            <a:noFill/>
          </a:ln>
        </p:spPr>
        <p:txBody>
          <a:bodyPr vert="horz" wrap="square" lIns="91452" tIns="45726" rIns="91452" bIns="45726" numCol="1" anchor="t" anchorCtr="0" compatLnSpc="1"/>
          <a:lstStyle/>
          <a:p>
            <a:endParaRPr lang="zh-CN" altLang="en-US" sz="2400">
              <a:solidFill>
                <a:srgbClr val="1E90B4"/>
              </a:solidFill>
              <a:latin typeface="+mn-lt"/>
              <a:ea typeface="+mn-ea"/>
              <a:cs typeface="+mn-ea"/>
              <a:sym typeface="+mn-lt"/>
            </a:endParaRPr>
          </a:p>
        </p:txBody>
      </p:sp>
      <p:sp>
        <p:nvSpPr>
          <p:cNvPr id="76" name="矩形 75"/>
          <p:cNvSpPr/>
          <p:nvPr/>
        </p:nvSpPr>
        <p:spPr>
          <a:xfrm>
            <a:off x="5168759" y="2492773"/>
            <a:ext cx="790575" cy="790575"/>
          </a:xfrm>
          <a:prstGeom prst="rect">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78" name="Freeform 13"/>
          <p:cNvSpPr>
            <a:spLocks noEditPoints="1"/>
          </p:cNvSpPr>
          <p:nvPr/>
        </p:nvSpPr>
        <p:spPr bwMode="auto">
          <a:xfrm>
            <a:off x="5411028" y="2777409"/>
            <a:ext cx="306036" cy="262094"/>
          </a:xfrm>
          <a:custGeom>
            <a:avLst/>
            <a:gdLst>
              <a:gd name="T0" fmla="*/ 219 w 341"/>
              <a:gd name="T1" fmla="*/ 124 h 292"/>
              <a:gd name="T2" fmla="*/ 235 w 341"/>
              <a:gd name="T3" fmla="*/ 136 h 292"/>
              <a:gd name="T4" fmla="*/ 243 w 341"/>
              <a:gd name="T5" fmla="*/ 153 h 292"/>
              <a:gd name="T6" fmla="*/ 97 w 341"/>
              <a:gd name="T7" fmla="*/ 156 h 292"/>
              <a:gd name="T8" fmla="*/ 105 w 341"/>
              <a:gd name="T9" fmla="*/ 137 h 292"/>
              <a:gd name="T10" fmla="*/ 119 w 341"/>
              <a:gd name="T11" fmla="*/ 125 h 292"/>
              <a:gd name="T12" fmla="*/ 256 w 341"/>
              <a:gd name="T13" fmla="*/ 127 h 292"/>
              <a:gd name="T14" fmla="*/ 323 w 341"/>
              <a:gd name="T15" fmla="*/ 130 h 292"/>
              <a:gd name="T16" fmla="*/ 335 w 341"/>
              <a:gd name="T17" fmla="*/ 139 h 292"/>
              <a:gd name="T18" fmla="*/ 341 w 341"/>
              <a:gd name="T19" fmla="*/ 153 h 292"/>
              <a:gd name="T20" fmla="*/ 250 w 341"/>
              <a:gd name="T21" fmla="*/ 153 h 292"/>
              <a:gd name="T22" fmla="*/ 242 w 341"/>
              <a:gd name="T23" fmla="*/ 134 h 292"/>
              <a:gd name="T24" fmla="*/ 256 w 341"/>
              <a:gd name="T25" fmla="*/ 127 h 292"/>
              <a:gd name="T26" fmla="*/ 101 w 341"/>
              <a:gd name="T27" fmla="*/ 131 h 292"/>
              <a:gd name="T28" fmla="*/ 91 w 341"/>
              <a:gd name="T29" fmla="*/ 149 h 292"/>
              <a:gd name="T30" fmla="*/ 0 w 341"/>
              <a:gd name="T31" fmla="*/ 157 h 292"/>
              <a:gd name="T32" fmla="*/ 5 w 341"/>
              <a:gd name="T33" fmla="*/ 142 h 292"/>
              <a:gd name="T34" fmla="*/ 15 w 341"/>
              <a:gd name="T35" fmla="*/ 131 h 292"/>
              <a:gd name="T36" fmla="*/ 30 w 341"/>
              <a:gd name="T37" fmla="*/ 127 h 292"/>
              <a:gd name="T38" fmla="*/ 75 w 341"/>
              <a:gd name="T39" fmla="*/ 34 h 292"/>
              <a:gd name="T40" fmla="*/ 91 w 341"/>
              <a:gd name="T41" fmla="*/ 46 h 292"/>
              <a:gd name="T42" fmla="*/ 100 w 341"/>
              <a:gd name="T43" fmla="*/ 65 h 292"/>
              <a:gd name="T44" fmla="*/ 99 w 341"/>
              <a:gd name="T45" fmla="*/ 86 h 292"/>
              <a:gd name="T46" fmla="*/ 88 w 341"/>
              <a:gd name="T47" fmla="*/ 104 h 292"/>
              <a:gd name="T48" fmla="*/ 70 w 341"/>
              <a:gd name="T49" fmla="*/ 114 h 292"/>
              <a:gd name="T50" fmla="*/ 49 w 341"/>
              <a:gd name="T51" fmla="*/ 115 h 292"/>
              <a:gd name="T52" fmla="*/ 31 w 341"/>
              <a:gd name="T53" fmla="*/ 106 h 292"/>
              <a:gd name="T54" fmla="*/ 18 w 341"/>
              <a:gd name="T55" fmla="*/ 90 h 292"/>
              <a:gd name="T56" fmla="*/ 15 w 341"/>
              <a:gd name="T57" fmla="*/ 69 h 292"/>
              <a:gd name="T58" fmla="*/ 22 w 341"/>
              <a:gd name="T59" fmla="*/ 50 h 292"/>
              <a:gd name="T60" fmla="*/ 37 w 341"/>
              <a:gd name="T61" fmla="*/ 36 h 292"/>
              <a:gd name="T62" fmla="*/ 58 w 341"/>
              <a:gd name="T63" fmla="*/ 31 h 292"/>
              <a:gd name="T64" fmla="*/ 301 w 341"/>
              <a:gd name="T65" fmla="*/ 35 h 292"/>
              <a:gd name="T66" fmla="*/ 317 w 341"/>
              <a:gd name="T67" fmla="*/ 48 h 292"/>
              <a:gd name="T68" fmla="*/ 325 w 341"/>
              <a:gd name="T69" fmla="*/ 67 h 292"/>
              <a:gd name="T70" fmla="*/ 323 w 341"/>
              <a:gd name="T71" fmla="*/ 88 h 292"/>
              <a:gd name="T72" fmla="*/ 312 w 341"/>
              <a:gd name="T73" fmla="*/ 105 h 292"/>
              <a:gd name="T74" fmla="*/ 293 w 341"/>
              <a:gd name="T75" fmla="*/ 115 h 292"/>
              <a:gd name="T76" fmla="*/ 272 w 341"/>
              <a:gd name="T77" fmla="*/ 115 h 292"/>
              <a:gd name="T78" fmla="*/ 254 w 341"/>
              <a:gd name="T79" fmla="*/ 105 h 292"/>
              <a:gd name="T80" fmla="*/ 243 w 341"/>
              <a:gd name="T81" fmla="*/ 88 h 292"/>
              <a:gd name="T82" fmla="*/ 240 w 341"/>
              <a:gd name="T83" fmla="*/ 67 h 292"/>
              <a:gd name="T84" fmla="*/ 248 w 341"/>
              <a:gd name="T85" fmla="*/ 48 h 292"/>
              <a:gd name="T86" fmla="*/ 264 w 341"/>
              <a:gd name="T87" fmla="*/ 35 h 292"/>
              <a:gd name="T88" fmla="*/ 170 w 341"/>
              <a:gd name="T89" fmla="*/ 0 h 292"/>
              <a:gd name="T90" fmla="*/ 196 w 341"/>
              <a:gd name="T91" fmla="*/ 6 h 292"/>
              <a:gd name="T92" fmla="*/ 215 w 341"/>
              <a:gd name="T93" fmla="*/ 24 h 292"/>
              <a:gd name="T94" fmla="*/ 224 w 341"/>
              <a:gd name="T95" fmla="*/ 48 h 292"/>
              <a:gd name="T96" fmla="*/ 220 w 341"/>
              <a:gd name="T97" fmla="*/ 75 h 292"/>
              <a:gd name="T98" fmla="*/ 205 w 341"/>
              <a:gd name="T99" fmla="*/ 96 h 292"/>
              <a:gd name="T100" fmla="*/ 181 w 341"/>
              <a:gd name="T101" fmla="*/ 107 h 292"/>
              <a:gd name="T102" fmla="*/ 154 w 341"/>
              <a:gd name="T103" fmla="*/ 106 h 292"/>
              <a:gd name="T104" fmla="*/ 132 w 341"/>
              <a:gd name="T105" fmla="*/ 92 h 292"/>
              <a:gd name="T106" fmla="*/ 118 w 341"/>
              <a:gd name="T107" fmla="*/ 70 h 292"/>
              <a:gd name="T108" fmla="*/ 117 w 341"/>
              <a:gd name="T109" fmla="*/ 43 h 292"/>
              <a:gd name="T110" fmla="*/ 129 w 341"/>
              <a:gd name="T111" fmla="*/ 19 h 292"/>
              <a:gd name="T112" fmla="*/ 149 w 341"/>
              <a:gd name="T113"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292">
                <a:moveTo>
                  <a:pt x="137" y="121"/>
                </a:moveTo>
                <a:lnTo>
                  <a:pt x="204" y="121"/>
                </a:lnTo>
                <a:lnTo>
                  <a:pt x="205" y="121"/>
                </a:lnTo>
                <a:lnTo>
                  <a:pt x="207" y="121"/>
                </a:lnTo>
                <a:lnTo>
                  <a:pt x="210" y="122"/>
                </a:lnTo>
                <a:lnTo>
                  <a:pt x="211" y="122"/>
                </a:lnTo>
                <a:lnTo>
                  <a:pt x="214" y="122"/>
                </a:lnTo>
                <a:lnTo>
                  <a:pt x="216" y="123"/>
                </a:lnTo>
                <a:lnTo>
                  <a:pt x="217" y="124"/>
                </a:lnTo>
                <a:lnTo>
                  <a:pt x="219" y="124"/>
                </a:lnTo>
                <a:lnTo>
                  <a:pt x="221" y="125"/>
                </a:lnTo>
                <a:lnTo>
                  <a:pt x="223" y="126"/>
                </a:lnTo>
                <a:lnTo>
                  <a:pt x="224" y="127"/>
                </a:lnTo>
                <a:lnTo>
                  <a:pt x="226" y="128"/>
                </a:lnTo>
                <a:lnTo>
                  <a:pt x="228" y="129"/>
                </a:lnTo>
                <a:lnTo>
                  <a:pt x="229" y="130"/>
                </a:lnTo>
                <a:lnTo>
                  <a:pt x="231" y="132"/>
                </a:lnTo>
                <a:lnTo>
                  <a:pt x="232" y="133"/>
                </a:lnTo>
                <a:lnTo>
                  <a:pt x="233" y="134"/>
                </a:lnTo>
                <a:lnTo>
                  <a:pt x="235" y="136"/>
                </a:lnTo>
                <a:lnTo>
                  <a:pt x="236" y="137"/>
                </a:lnTo>
                <a:lnTo>
                  <a:pt x="237" y="139"/>
                </a:lnTo>
                <a:lnTo>
                  <a:pt x="238" y="140"/>
                </a:lnTo>
                <a:lnTo>
                  <a:pt x="239" y="142"/>
                </a:lnTo>
                <a:lnTo>
                  <a:pt x="240" y="144"/>
                </a:lnTo>
                <a:lnTo>
                  <a:pt x="241" y="146"/>
                </a:lnTo>
                <a:lnTo>
                  <a:pt x="242" y="148"/>
                </a:lnTo>
                <a:lnTo>
                  <a:pt x="242" y="150"/>
                </a:lnTo>
                <a:lnTo>
                  <a:pt x="243" y="152"/>
                </a:lnTo>
                <a:lnTo>
                  <a:pt x="243" y="153"/>
                </a:lnTo>
                <a:lnTo>
                  <a:pt x="244" y="156"/>
                </a:lnTo>
                <a:lnTo>
                  <a:pt x="244" y="157"/>
                </a:lnTo>
                <a:lnTo>
                  <a:pt x="244" y="160"/>
                </a:lnTo>
                <a:lnTo>
                  <a:pt x="244" y="162"/>
                </a:lnTo>
                <a:lnTo>
                  <a:pt x="244" y="292"/>
                </a:lnTo>
                <a:lnTo>
                  <a:pt x="96" y="292"/>
                </a:lnTo>
                <a:lnTo>
                  <a:pt x="96" y="162"/>
                </a:lnTo>
                <a:lnTo>
                  <a:pt x="96" y="160"/>
                </a:lnTo>
                <a:lnTo>
                  <a:pt x="96" y="157"/>
                </a:lnTo>
                <a:lnTo>
                  <a:pt x="97" y="156"/>
                </a:lnTo>
                <a:lnTo>
                  <a:pt x="97" y="153"/>
                </a:lnTo>
                <a:lnTo>
                  <a:pt x="98" y="152"/>
                </a:lnTo>
                <a:lnTo>
                  <a:pt x="98" y="150"/>
                </a:lnTo>
                <a:lnTo>
                  <a:pt x="99" y="148"/>
                </a:lnTo>
                <a:lnTo>
                  <a:pt x="99" y="146"/>
                </a:lnTo>
                <a:lnTo>
                  <a:pt x="100" y="144"/>
                </a:lnTo>
                <a:lnTo>
                  <a:pt x="101" y="142"/>
                </a:lnTo>
                <a:lnTo>
                  <a:pt x="102" y="140"/>
                </a:lnTo>
                <a:lnTo>
                  <a:pt x="103" y="139"/>
                </a:lnTo>
                <a:lnTo>
                  <a:pt x="105" y="137"/>
                </a:lnTo>
                <a:lnTo>
                  <a:pt x="106" y="136"/>
                </a:lnTo>
                <a:lnTo>
                  <a:pt x="107" y="134"/>
                </a:lnTo>
                <a:lnTo>
                  <a:pt x="109" y="133"/>
                </a:lnTo>
                <a:lnTo>
                  <a:pt x="110" y="132"/>
                </a:lnTo>
                <a:lnTo>
                  <a:pt x="111" y="130"/>
                </a:lnTo>
                <a:lnTo>
                  <a:pt x="113" y="129"/>
                </a:lnTo>
                <a:lnTo>
                  <a:pt x="114" y="128"/>
                </a:lnTo>
                <a:lnTo>
                  <a:pt x="116" y="127"/>
                </a:lnTo>
                <a:lnTo>
                  <a:pt x="118" y="126"/>
                </a:lnTo>
                <a:lnTo>
                  <a:pt x="119" y="125"/>
                </a:lnTo>
                <a:lnTo>
                  <a:pt x="121" y="124"/>
                </a:lnTo>
                <a:lnTo>
                  <a:pt x="123" y="124"/>
                </a:lnTo>
                <a:lnTo>
                  <a:pt x="125" y="123"/>
                </a:lnTo>
                <a:lnTo>
                  <a:pt x="127" y="122"/>
                </a:lnTo>
                <a:lnTo>
                  <a:pt x="129" y="122"/>
                </a:lnTo>
                <a:lnTo>
                  <a:pt x="131" y="122"/>
                </a:lnTo>
                <a:lnTo>
                  <a:pt x="133" y="121"/>
                </a:lnTo>
                <a:lnTo>
                  <a:pt x="135" y="121"/>
                </a:lnTo>
                <a:lnTo>
                  <a:pt x="137" y="121"/>
                </a:lnTo>
                <a:close/>
                <a:moveTo>
                  <a:pt x="256" y="127"/>
                </a:moveTo>
                <a:lnTo>
                  <a:pt x="309" y="127"/>
                </a:lnTo>
                <a:lnTo>
                  <a:pt x="310" y="127"/>
                </a:lnTo>
                <a:lnTo>
                  <a:pt x="312" y="127"/>
                </a:lnTo>
                <a:lnTo>
                  <a:pt x="314" y="127"/>
                </a:lnTo>
                <a:lnTo>
                  <a:pt x="315" y="127"/>
                </a:lnTo>
                <a:lnTo>
                  <a:pt x="317" y="127"/>
                </a:lnTo>
                <a:lnTo>
                  <a:pt x="318" y="128"/>
                </a:lnTo>
                <a:lnTo>
                  <a:pt x="320" y="128"/>
                </a:lnTo>
                <a:lnTo>
                  <a:pt x="321" y="129"/>
                </a:lnTo>
                <a:lnTo>
                  <a:pt x="323" y="130"/>
                </a:lnTo>
                <a:lnTo>
                  <a:pt x="324" y="130"/>
                </a:lnTo>
                <a:lnTo>
                  <a:pt x="325" y="131"/>
                </a:lnTo>
                <a:lnTo>
                  <a:pt x="327" y="132"/>
                </a:lnTo>
                <a:lnTo>
                  <a:pt x="328" y="133"/>
                </a:lnTo>
                <a:lnTo>
                  <a:pt x="329" y="134"/>
                </a:lnTo>
                <a:lnTo>
                  <a:pt x="330" y="135"/>
                </a:lnTo>
                <a:lnTo>
                  <a:pt x="331" y="136"/>
                </a:lnTo>
                <a:lnTo>
                  <a:pt x="332" y="137"/>
                </a:lnTo>
                <a:lnTo>
                  <a:pt x="334" y="138"/>
                </a:lnTo>
                <a:lnTo>
                  <a:pt x="335" y="139"/>
                </a:lnTo>
                <a:lnTo>
                  <a:pt x="335" y="140"/>
                </a:lnTo>
                <a:lnTo>
                  <a:pt x="336" y="142"/>
                </a:lnTo>
                <a:lnTo>
                  <a:pt x="337" y="143"/>
                </a:lnTo>
                <a:lnTo>
                  <a:pt x="338" y="144"/>
                </a:lnTo>
                <a:lnTo>
                  <a:pt x="338" y="146"/>
                </a:lnTo>
                <a:lnTo>
                  <a:pt x="339" y="147"/>
                </a:lnTo>
                <a:lnTo>
                  <a:pt x="339" y="149"/>
                </a:lnTo>
                <a:lnTo>
                  <a:pt x="340" y="150"/>
                </a:lnTo>
                <a:lnTo>
                  <a:pt x="340" y="152"/>
                </a:lnTo>
                <a:lnTo>
                  <a:pt x="341" y="153"/>
                </a:lnTo>
                <a:lnTo>
                  <a:pt x="341" y="155"/>
                </a:lnTo>
                <a:lnTo>
                  <a:pt x="341" y="157"/>
                </a:lnTo>
                <a:lnTo>
                  <a:pt x="341" y="158"/>
                </a:lnTo>
                <a:lnTo>
                  <a:pt x="341" y="261"/>
                </a:lnTo>
                <a:lnTo>
                  <a:pt x="251" y="261"/>
                </a:lnTo>
                <a:lnTo>
                  <a:pt x="251" y="162"/>
                </a:lnTo>
                <a:lnTo>
                  <a:pt x="251" y="160"/>
                </a:lnTo>
                <a:lnTo>
                  <a:pt x="251" y="157"/>
                </a:lnTo>
                <a:lnTo>
                  <a:pt x="250" y="155"/>
                </a:lnTo>
                <a:lnTo>
                  <a:pt x="250" y="153"/>
                </a:lnTo>
                <a:lnTo>
                  <a:pt x="250" y="151"/>
                </a:lnTo>
                <a:lnTo>
                  <a:pt x="249" y="149"/>
                </a:lnTo>
                <a:lnTo>
                  <a:pt x="249" y="147"/>
                </a:lnTo>
                <a:lnTo>
                  <a:pt x="248" y="145"/>
                </a:lnTo>
                <a:lnTo>
                  <a:pt x="247" y="143"/>
                </a:lnTo>
                <a:lnTo>
                  <a:pt x="246" y="141"/>
                </a:lnTo>
                <a:lnTo>
                  <a:pt x="245" y="140"/>
                </a:lnTo>
                <a:lnTo>
                  <a:pt x="244" y="138"/>
                </a:lnTo>
                <a:lnTo>
                  <a:pt x="243" y="136"/>
                </a:lnTo>
                <a:lnTo>
                  <a:pt x="242" y="134"/>
                </a:lnTo>
                <a:lnTo>
                  <a:pt x="241" y="133"/>
                </a:lnTo>
                <a:lnTo>
                  <a:pt x="240" y="131"/>
                </a:lnTo>
                <a:lnTo>
                  <a:pt x="242" y="130"/>
                </a:lnTo>
                <a:lnTo>
                  <a:pt x="243" y="129"/>
                </a:lnTo>
                <a:lnTo>
                  <a:pt x="246" y="128"/>
                </a:lnTo>
                <a:lnTo>
                  <a:pt x="248" y="128"/>
                </a:lnTo>
                <a:lnTo>
                  <a:pt x="250" y="127"/>
                </a:lnTo>
                <a:lnTo>
                  <a:pt x="252" y="127"/>
                </a:lnTo>
                <a:lnTo>
                  <a:pt x="254" y="127"/>
                </a:lnTo>
                <a:lnTo>
                  <a:pt x="256" y="127"/>
                </a:lnTo>
                <a:close/>
                <a:moveTo>
                  <a:pt x="32" y="127"/>
                </a:moveTo>
                <a:lnTo>
                  <a:pt x="84" y="127"/>
                </a:lnTo>
                <a:lnTo>
                  <a:pt x="86" y="127"/>
                </a:lnTo>
                <a:lnTo>
                  <a:pt x="89" y="127"/>
                </a:lnTo>
                <a:lnTo>
                  <a:pt x="91" y="127"/>
                </a:lnTo>
                <a:lnTo>
                  <a:pt x="93" y="128"/>
                </a:lnTo>
                <a:lnTo>
                  <a:pt x="95" y="128"/>
                </a:lnTo>
                <a:lnTo>
                  <a:pt x="97" y="129"/>
                </a:lnTo>
                <a:lnTo>
                  <a:pt x="99" y="130"/>
                </a:lnTo>
                <a:lnTo>
                  <a:pt x="101" y="131"/>
                </a:lnTo>
                <a:lnTo>
                  <a:pt x="99" y="133"/>
                </a:lnTo>
                <a:lnTo>
                  <a:pt x="98" y="134"/>
                </a:lnTo>
                <a:lnTo>
                  <a:pt x="97" y="136"/>
                </a:lnTo>
                <a:lnTo>
                  <a:pt x="96" y="138"/>
                </a:lnTo>
                <a:lnTo>
                  <a:pt x="95" y="140"/>
                </a:lnTo>
                <a:lnTo>
                  <a:pt x="94" y="141"/>
                </a:lnTo>
                <a:lnTo>
                  <a:pt x="93" y="143"/>
                </a:lnTo>
                <a:lnTo>
                  <a:pt x="93" y="145"/>
                </a:lnTo>
                <a:lnTo>
                  <a:pt x="92" y="147"/>
                </a:lnTo>
                <a:lnTo>
                  <a:pt x="91" y="149"/>
                </a:lnTo>
                <a:lnTo>
                  <a:pt x="91" y="151"/>
                </a:lnTo>
                <a:lnTo>
                  <a:pt x="90" y="153"/>
                </a:lnTo>
                <a:lnTo>
                  <a:pt x="90" y="155"/>
                </a:lnTo>
                <a:lnTo>
                  <a:pt x="90" y="157"/>
                </a:lnTo>
                <a:lnTo>
                  <a:pt x="90" y="160"/>
                </a:lnTo>
                <a:lnTo>
                  <a:pt x="90" y="162"/>
                </a:lnTo>
                <a:lnTo>
                  <a:pt x="90" y="261"/>
                </a:lnTo>
                <a:lnTo>
                  <a:pt x="0" y="261"/>
                </a:lnTo>
                <a:lnTo>
                  <a:pt x="0" y="158"/>
                </a:lnTo>
                <a:lnTo>
                  <a:pt x="0" y="157"/>
                </a:lnTo>
                <a:lnTo>
                  <a:pt x="0" y="155"/>
                </a:lnTo>
                <a:lnTo>
                  <a:pt x="0" y="153"/>
                </a:lnTo>
                <a:lnTo>
                  <a:pt x="0" y="152"/>
                </a:lnTo>
                <a:lnTo>
                  <a:pt x="1" y="150"/>
                </a:lnTo>
                <a:lnTo>
                  <a:pt x="1" y="149"/>
                </a:lnTo>
                <a:lnTo>
                  <a:pt x="1" y="147"/>
                </a:lnTo>
                <a:lnTo>
                  <a:pt x="2" y="146"/>
                </a:lnTo>
                <a:lnTo>
                  <a:pt x="3" y="144"/>
                </a:lnTo>
                <a:lnTo>
                  <a:pt x="4" y="143"/>
                </a:lnTo>
                <a:lnTo>
                  <a:pt x="5" y="142"/>
                </a:lnTo>
                <a:lnTo>
                  <a:pt x="5" y="140"/>
                </a:lnTo>
                <a:lnTo>
                  <a:pt x="6" y="139"/>
                </a:lnTo>
                <a:lnTo>
                  <a:pt x="7" y="138"/>
                </a:lnTo>
                <a:lnTo>
                  <a:pt x="8" y="137"/>
                </a:lnTo>
                <a:lnTo>
                  <a:pt x="9" y="136"/>
                </a:lnTo>
                <a:lnTo>
                  <a:pt x="10" y="135"/>
                </a:lnTo>
                <a:lnTo>
                  <a:pt x="11" y="134"/>
                </a:lnTo>
                <a:lnTo>
                  <a:pt x="13" y="133"/>
                </a:lnTo>
                <a:lnTo>
                  <a:pt x="14" y="132"/>
                </a:lnTo>
                <a:lnTo>
                  <a:pt x="15" y="131"/>
                </a:lnTo>
                <a:lnTo>
                  <a:pt x="17" y="130"/>
                </a:lnTo>
                <a:lnTo>
                  <a:pt x="18" y="130"/>
                </a:lnTo>
                <a:lnTo>
                  <a:pt x="19" y="129"/>
                </a:lnTo>
                <a:lnTo>
                  <a:pt x="21" y="128"/>
                </a:lnTo>
                <a:lnTo>
                  <a:pt x="22" y="128"/>
                </a:lnTo>
                <a:lnTo>
                  <a:pt x="24" y="127"/>
                </a:lnTo>
                <a:lnTo>
                  <a:pt x="25" y="127"/>
                </a:lnTo>
                <a:lnTo>
                  <a:pt x="27" y="127"/>
                </a:lnTo>
                <a:lnTo>
                  <a:pt x="29" y="127"/>
                </a:lnTo>
                <a:lnTo>
                  <a:pt x="30" y="127"/>
                </a:lnTo>
                <a:lnTo>
                  <a:pt x="32" y="127"/>
                </a:lnTo>
                <a:close/>
                <a:moveTo>
                  <a:pt x="58" y="31"/>
                </a:moveTo>
                <a:lnTo>
                  <a:pt x="60" y="31"/>
                </a:lnTo>
                <a:lnTo>
                  <a:pt x="62" y="31"/>
                </a:lnTo>
                <a:lnTo>
                  <a:pt x="64" y="32"/>
                </a:lnTo>
                <a:lnTo>
                  <a:pt x="67" y="32"/>
                </a:lnTo>
                <a:lnTo>
                  <a:pt x="69" y="32"/>
                </a:lnTo>
                <a:lnTo>
                  <a:pt x="70" y="33"/>
                </a:lnTo>
                <a:lnTo>
                  <a:pt x="73" y="34"/>
                </a:lnTo>
                <a:lnTo>
                  <a:pt x="75" y="34"/>
                </a:lnTo>
                <a:lnTo>
                  <a:pt x="77" y="35"/>
                </a:lnTo>
                <a:lnTo>
                  <a:pt x="78" y="36"/>
                </a:lnTo>
                <a:lnTo>
                  <a:pt x="80" y="37"/>
                </a:lnTo>
                <a:lnTo>
                  <a:pt x="82" y="38"/>
                </a:lnTo>
                <a:lnTo>
                  <a:pt x="83" y="39"/>
                </a:lnTo>
                <a:lnTo>
                  <a:pt x="85" y="41"/>
                </a:lnTo>
                <a:lnTo>
                  <a:pt x="86" y="42"/>
                </a:lnTo>
                <a:lnTo>
                  <a:pt x="88" y="43"/>
                </a:lnTo>
                <a:lnTo>
                  <a:pt x="90" y="45"/>
                </a:lnTo>
                <a:lnTo>
                  <a:pt x="91" y="46"/>
                </a:lnTo>
                <a:lnTo>
                  <a:pt x="92" y="48"/>
                </a:lnTo>
                <a:lnTo>
                  <a:pt x="93" y="50"/>
                </a:lnTo>
                <a:lnTo>
                  <a:pt x="94" y="51"/>
                </a:lnTo>
                <a:lnTo>
                  <a:pt x="96" y="53"/>
                </a:lnTo>
                <a:lnTo>
                  <a:pt x="96" y="55"/>
                </a:lnTo>
                <a:lnTo>
                  <a:pt x="97" y="57"/>
                </a:lnTo>
                <a:lnTo>
                  <a:pt x="98" y="59"/>
                </a:lnTo>
                <a:lnTo>
                  <a:pt x="99" y="61"/>
                </a:lnTo>
                <a:lnTo>
                  <a:pt x="99" y="63"/>
                </a:lnTo>
                <a:lnTo>
                  <a:pt x="100" y="65"/>
                </a:lnTo>
                <a:lnTo>
                  <a:pt x="100" y="67"/>
                </a:lnTo>
                <a:lnTo>
                  <a:pt x="100" y="69"/>
                </a:lnTo>
                <a:lnTo>
                  <a:pt x="101" y="71"/>
                </a:lnTo>
                <a:lnTo>
                  <a:pt x="101" y="74"/>
                </a:lnTo>
                <a:lnTo>
                  <a:pt x="101" y="76"/>
                </a:lnTo>
                <a:lnTo>
                  <a:pt x="100" y="78"/>
                </a:lnTo>
                <a:lnTo>
                  <a:pt x="100" y="80"/>
                </a:lnTo>
                <a:lnTo>
                  <a:pt x="100" y="82"/>
                </a:lnTo>
                <a:lnTo>
                  <a:pt x="99" y="84"/>
                </a:lnTo>
                <a:lnTo>
                  <a:pt x="99" y="86"/>
                </a:lnTo>
                <a:lnTo>
                  <a:pt x="98" y="88"/>
                </a:lnTo>
                <a:lnTo>
                  <a:pt x="97" y="90"/>
                </a:lnTo>
                <a:lnTo>
                  <a:pt x="96" y="92"/>
                </a:lnTo>
                <a:lnTo>
                  <a:pt x="96" y="94"/>
                </a:lnTo>
                <a:lnTo>
                  <a:pt x="94" y="96"/>
                </a:lnTo>
                <a:lnTo>
                  <a:pt x="93" y="97"/>
                </a:lnTo>
                <a:lnTo>
                  <a:pt x="92" y="99"/>
                </a:lnTo>
                <a:lnTo>
                  <a:pt x="91" y="101"/>
                </a:lnTo>
                <a:lnTo>
                  <a:pt x="90" y="102"/>
                </a:lnTo>
                <a:lnTo>
                  <a:pt x="88" y="104"/>
                </a:lnTo>
                <a:lnTo>
                  <a:pt x="86" y="105"/>
                </a:lnTo>
                <a:lnTo>
                  <a:pt x="85" y="106"/>
                </a:lnTo>
                <a:lnTo>
                  <a:pt x="83" y="107"/>
                </a:lnTo>
                <a:lnTo>
                  <a:pt x="82" y="109"/>
                </a:lnTo>
                <a:lnTo>
                  <a:pt x="80" y="110"/>
                </a:lnTo>
                <a:lnTo>
                  <a:pt x="78" y="111"/>
                </a:lnTo>
                <a:lnTo>
                  <a:pt x="77" y="112"/>
                </a:lnTo>
                <a:lnTo>
                  <a:pt x="75" y="113"/>
                </a:lnTo>
                <a:lnTo>
                  <a:pt x="73" y="114"/>
                </a:lnTo>
                <a:lnTo>
                  <a:pt x="70" y="114"/>
                </a:lnTo>
                <a:lnTo>
                  <a:pt x="69" y="115"/>
                </a:lnTo>
                <a:lnTo>
                  <a:pt x="67" y="115"/>
                </a:lnTo>
                <a:lnTo>
                  <a:pt x="64" y="116"/>
                </a:lnTo>
                <a:lnTo>
                  <a:pt x="62" y="116"/>
                </a:lnTo>
                <a:lnTo>
                  <a:pt x="60" y="116"/>
                </a:lnTo>
                <a:lnTo>
                  <a:pt x="58" y="116"/>
                </a:lnTo>
                <a:lnTo>
                  <a:pt x="56" y="116"/>
                </a:lnTo>
                <a:lnTo>
                  <a:pt x="54" y="116"/>
                </a:lnTo>
                <a:lnTo>
                  <a:pt x="51" y="116"/>
                </a:lnTo>
                <a:lnTo>
                  <a:pt x="49" y="115"/>
                </a:lnTo>
                <a:lnTo>
                  <a:pt x="47" y="115"/>
                </a:lnTo>
                <a:lnTo>
                  <a:pt x="45" y="114"/>
                </a:lnTo>
                <a:lnTo>
                  <a:pt x="43" y="114"/>
                </a:lnTo>
                <a:lnTo>
                  <a:pt x="41" y="113"/>
                </a:lnTo>
                <a:lnTo>
                  <a:pt x="39" y="112"/>
                </a:lnTo>
                <a:lnTo>
                  <a:pt x="37" y="111"/>
                </a:lnTo>
                <a:lnTo>
                  <a:pt x="36" y="110"/>
                </a:lnTo>
                <a:lnTo>
                  <a:pt x="34" y="109"/>
                </a:lnTo>
                <a:lnTo>
                  <a:pt x="32" y="107"/>
                </a:lnTo>
                <a:lnTo>
                  <a:pt x="31" y="106"/>
                </a:lnTo>
                <a:lnTo>
                  <a:pt x="29" y="105"/>
                </a:lnTo>
                <a:lnTo>
                  <a:pt x="28" y="104"/>
                </a:lnTo>
                <a:lnTo>
                  <a:pt x="26" y="102"/>
                </a:lnTo>
                <a:lnTo>
                  <a:pt x="25" y="101"/>
                </a:lnTo>
                <a:lnTo>
                  <a:pt x="24" y="99"/>
                </a:lnTo>
                <a:lnTo>
                  <a:pt x="22" y="97"/>
                </a:lnTo>
                <a:lnTo>
                  <a:pt x="21" y="96"/>
                </a:lnTo>
                <a:lnTo>
                  <a:pt x="20" y="94"/>
                </a:lnTo>
                <a:lnTo>
                  <a:pt x="19" y="92"/>
                </a:lnTo>
                <a:lnTo>
                  <a:pt x="18" y="90"/>
                </a:lnTo>
                <a:lnTo>
                  <a:pt x="18" y="88"/>
                </a:lnTo>
                <a:lnTo>
                  <a:pt x="17" y="86"/>
                </a:lnTo>
                <a:lnTo>
                  <a:pt x="16" y="84"/>
                </a:lnTo>
                <a:lnTo>
                  <a:pt x="16" y="82"/>
                </a:lnTo>
                <a:lnTo>
                  <a:pt x="16" y="80"/>
                </a:lnTo>
                <a:lnTo>
                  <a:pt x="15" y="78"/>
                </a:lnTo>
                <a:lnTo>
                  <a:pt x="15" y="76"/>
                </a:lnTo>
                <a:lnTo>
                  <a:pt x="15" y="74"/>
                </a:lnTo>
                <a:lnTo>
                  <a:pt x="15" y="71"/>
                </a:lnTo>
                <a:lnTo>
                  <a:pt x="15" y="69"/>
                </a:lnTo>
                <a:lnTo>
                  <a:pt x="16" y="67"/>
                </a:lnTo>
                <a:lnTo>
                  <a:pt x="16" y="65"/>
                </a:lnTo>
                <a:lnTo>
                  <a:pt x="16" y="63"/>
                </a:lnTo>
                <a:lnTo>
                  <a:pt x="17" y="61"/>
                </a:lnTo>
                <a:lnTo>
                  <a:pt x="18" y="59"/>
                </a:lnTo>
                <a:lnTo>
                  <a:pt x="18" y="57"/>
                </a:lnTo>
                <a:lnTo>
                  <a:pt x="19" y="55"/>
                </a:lnTo>
                <a:lnTo>
                  <a:pt x="20" y="53"/>
                </a:lnTo>
                <a:lnTo>
                  <a:pt x="21" y="51"/>
                </a:lnTo>
                <a:lnTo>
                  <a:pt x="22" y="50"/>
                </a:lnTo>
                <a:lnTo>
                  <a:pt x="24" y="48"/>
                </a:lnTo>
                <a:lnTo>
                  <a:pt x="25" y="46"/>
                </a:lnTo>
                <a:lnTo>
                  <a:pt x="26" y="45"/>
                </a:lnTo>
                <a:lnTo>
                  <a:pt x="28" y="43"/>
                </a:lnTo>
                <a:lnTo>
                  <a:pt x="29" y="42"/>
                </a:lnTo>
                <a:lnTo>
                  <a:pt x="31" y="41"/>
                </a:lnTo>
                <a:lnTo>
                  <a:pt x="32" y="39"/>
                </a:lnTo>
                <a:lnTo>
                  <a:pt x="34" y="38"/>
                </a:lnTo>
                <a:lnTo>
                  <a:pt x="36" y="37"/>
                </a:lnTo>
                <a:lnTo>
                  <a:pt x="37" y="36"/>
                </a:lnTo>
                <a:lnTo>
                  <a:pt x="39" y="35"/>
                </a:lnTo>
                <a:lnTo>
                  <a:pt x="41" y="34"/>
                </a:lnTo>
                <a:lnTo>
                  <a:pt x="43" y="34"/>
                </a:lnTo>
                <a:lnTo>
                  <a:pt x="45" y="33"/>
                </a:lnTo>
                <a:lnTo>
                  <a:pt x="47" y="32"/>
                </a:lnTo>
                <a:lnTo>
                  <a:pt x="49" y="32"/>
                </a:lnTo>
                <a:lnTo>
                  <a:pt x="51" y="32"/>
                </a:lnTo>
                <a:lnTo>
                  <a:pt x="54" y="31"/>
                </a:lnTo>
                <a:lnTo>
                  <a:pt x="56" y="31"/>
                </a:lnTo>
                <a:lnTo>
                  <a:pt x="58" y="31"/>
                </a:lnTo>
                <a:close/>
                <a:moveTo>
                  <a:pt x="282" y="31"/>
                </a:moveTo>
                <a:lnTo>
                  <a:pt x="285" y="31"/>
                </a:lnTo>
                <a:lnTo>
                  <a:pt x="287" y="31"/>
                </a:lnTo>
                <a:lnTo>
                  <a:pt x="289" y="32"/>
                </a:lnTo>
                <a:lnTo>
                  <a:pt x="291" y="32"/>
                </a:lnTo>
                <a:lnTo>
                  <a:pt x="293" y="32"/>
                </a:lnTo>
                <a:lnTo>
                  <a:pt x="295" y="33"/>
                </a:lnTo>
                <a:lnTo>
                  <a:pt x="297" y="34"/>
                </a:lnTo>
                <a:lnTo>
                  <a:pt x="299" y="34"/>
                </a:lnTo>
                <a:lnTo>
                  <a:pt x="301" y="35"/>
                </a:lnTo>
                <a:lnTo>
                  <a:pt x="303" y="36"/>
                </a:lnTo>
                <a:lnTo>
                  <a:pt x="305" y="37"/>
                </a:lnTo>
                <a:lnTo>
                  <a:pt x="307" y="38"/>
                </a:lnTo>
                <a:lnTo>
                  <a:pt x="308" y="39"/>
                </a:lnTo>
                <a:lnTo>
                  <a:pt x="310" y="41"/>
                </a:lnTo>
                <a:lnTo>
                  <a:pt x="312" y="42"/>
                </a:lnTo>
                <a:lnTo>
                  <a:pt x="313" y="43"/>
                </a:lnTo>
                <a:lnTo>
                  <a:pt x="314" y="45"/>
                </a:lnTo>
                <a:lnTo>
                  <a:pt x="315" y="46"/>
                </a:lnTo>
                <a:lnTo>
                  <a:pt x="317" y="48"/>
                </a:lnTo>
                <a:lnTo>
                  <a:pt x="318" y="50"/>
                </a:lnTo>
                <a:lnTo>
                  <a:pt x="319" y="51"/>
                </a:lnTo>
                <a:lnTo>
                  <a:pt x="320" y="53"/>
                </a:lnTo>
                <a:lnTo>
                  <a:pt x="321" y="55"/>
                </a:lnTo>
                <a:lnTo>
                  <a:pt x="322" y="57"/>
                </a:lnTo>
                <a:lnTo>
                  <a:pt x="323" y="59"/>
                </a:lnTo>
                <a:lnTo>
                  <a:pt x="324" y="61"/>
                </a:lnTo>
                <a:lnTo>
                  <a:pt x="324" y="63"/>
                </a:lnTo>
                <a:lnTo>
                  <a:pt x="325" y="65"/>
                </a:lnTo>
                <a:lnTo>
                  <a:pt x="325" y="67"/>
                </a:lnTo>
                <a:lnTo>
                  <a:pt x="325" y="69"/>
                </a:lnTo>
                <a:lnTo>
                  <a:pt x="325" y="71"/>
                </a:lnTo>
                <a:lnTo>
                  <a:pt x="325" y="74"/>
                </a:lnTo>
                <a:lnTo>
                  <a:pt x="325" y="76"/>
                </a:lnTo>
                <a:lnTo>
                  <a:pt x="325" y="78"/>
                </a:lnTo>
                <a:lnTo>
                  <a:pt x="325" y="80"/>
                </a:lnTo>
                <a:lnTo>
                  <a:pt x="325" y="82"/>
                </a:lnTo>
                <a:lnTo>
                  <a:pt x="324" y="84"/>
                </a:lnTo>
                <a:lnTo>
                  <a:pt x="324" y="86"/>
                </a:lnTo>
                <a:lnTo>
                  <a:pt x="323" y="88"/>
                </a:lnTo>
                <a:lnTo>
                  <a:pt x="322" y="90"/>
                </a:lnTo>
                <a:lnTo>
                  <a:pt x="321" y="92"/>
                </a:lnTo>
                <a:lnTo>
                  <a:pt x="320" y="94"/>
                </a:lnTo>
                <a:lnTo>
                  <a:pt x="319" y="96"/>
                </a:lnTo>
                <a:lnTo>
                  <a:pt x="318" y="97"/>
                </a:lnTo>
                <a:lnTo>
                  <a:pt x="317" y="99"/>
                </a:lnTo>
                <a:lnTo>
                  <a:pt x="315" y="101"/>
                </a:lnTo>
                <a:lnTo>
                  <a:pt x="314" y="102"/>
                </a:lnTo>
                <a:lnTo>
                  <a:pt x="313" y="104"/>
                </a:lnTo>
                <a:lnTo>
                  <a:pt x="312" y="105"/>
                </a:lnTo>
                <a:lnTo>
                  <a:pt x="310" y="106"/>
                </a:lnTo>
                <a:lnTo>
                  <a:pt x="308" y="107"/>
                </a:lnTo>
                <a:lnTo>
                  <a:pt x="307" y="109"/>
                </a:lnTo>
                <a:lnTo>
                  <a:pt x="305" y="110"/>
                </a:lnTo>
                <a:lnTo>
                  <a:pt x="303" y="111"/>
                </a:lnTo>
                <a:lnTo>
                  <a:pt x="301" y="112"/>
                </a:lnTo>
                <a:lnTo>
                  <a:pt x="299" y="113"/>
                </a:lnTo>
                <a:lnTo>
                  <a:pt x="297" y="114"/>
                </a:lnTo>
                <a:lnTo>
                  <a:pt x="295" y="114"/>
                </a:lnTo>
                <a:lnTo>
                  <a:pt x="293" y="115"/>
                </a:lnTo>
                <a:lnTo>
                  <a:pt x="291" y="115"/>
                </a:lnTo>
                <a:lnTo>
                  <a:pt x="289" y="116"/>
                </a:lnTo>
                <a:lnTo>
                  <a:pt x="287" y="116"/>
                </a:lnTo>
                <a:lnTo>
                  <a:pt x="285" y="116"/>
                </a:lnTo>
                <a:lnTo>
                  <a:pt x="282" y="116"/>
                </a:lnTo>
                <a:lnTo>
                  <a:pt x="280" y="116"/>
                </a:lnTo>
                <a:lnTo>
                  <a:pt x="278" y="116"/>
                </a:lnTo>
                <a:lnTo>
                  <a:pt x="276" y="116"/>
                </a:lnTo>
                <a:lnTo>
                  <a:pt x="274" y="115"/>
                </a:lnTo>
                <a:lnTo>
                  <a:pt x="272" y="115"/>
                </a:lnTo>
                <a:lnTo>
                  <a:pt x="270" y="114"/>
                </a:lnTo>
                <a:lnTo>
                  <a:pt x="268" y="114"/>
                </a:lnTo>
                <a:lnTo>
                  <a:pt x="266" y="113"/>
                </a:lnTo>
                <a:lnTo>
                  <a:pt x="264" y="112"/>
                </a:lnTo>
                <a:lnTo>
                  <a:pt x="262" y="111"/>
                </a:lnTo>
                <a:lnTo>
                  <a:pt x="260" y="110"/>
                </a:lnTo>
                <a:lnTo>
                  <a:pt x="259" y="109"/>
                </a:lnTo>
                <a:lnTo>
                  <a:pt x="257" y="107"/>
                </a:lnTo>
                <a:lnTo>
                  <a:pt x="256" y="106"/>
                </a:lnTo>
                <a:lnTo>
                  <a:pt x="254" y="105"/>
                </a:lnTo>
                <a:lnTo>
                  <a:pt x="253" y="104"/>
                </a:lnTo>
                <a:lnTo>
                  <a:pt x="251" y="102"/>
                </a:lnTo>
                <a:lnTo>
                  <a:pt x="250" y="101"/>
                </a:lnTo>
                <a:lnTo>
                  <a:pt x="248" y="99"/>
                </a:lnTo>
                <a:lnTo>
                  <a:pt x="247" y="97"/>
                </a:lnTo>
                <a:lnTo>
                  <a:pt x="246" y="96"/>
                </a:lnTo>
                <a:lnTo>
                  <a:pt x="245" y="94"/>
                </a:lnTo>
                <a:lnTo>
                  <a:pt x="244" y="92"/>
                </a:lnTo>
                <a:lnTo>
                  <a:pt x="243" y="90"/>
                </a:lnTo>
                <a:lnTo>
                  <a:pt x="243" y="88"/>
                </a:lnTo>
                <a:lnTo>
                  <a:pt x="242" y="86"/>
                </a:lnTo>
                <a:lnTo>
                  <a:pt x="241" y="84"/>
                </a:lnTo>
                <a:lnTo>
                  <a:pt x="241" y="82"/>
                </a:lnTo>
                <a:lnTo>
                  <a:pt x="240" y="80"/>
                </a:lnTo>
                <a:lnTo>
                  <a:pt x="240" y="78"/>
                </a:lnTo>
                <a:lnTo>
                  <a:pt x="240" y="76"/>
                </a:lnTo>
                <a:lnTo>
                  <a:pt x="240" y="74"/>
                </a:lnTo>
                <a:lnTo>
                  <a:pt x="240" y="71"/>
                </a:lnTo>
                <a:lnTo>
                  <a:pt x="240" y="69"/>
                </a:lnTo>
                <a:lnTo>
                  <a:pt x="240" y="67"/>
                </a:lnTo>
                <a:lnTo>
                  <a:pt x="241" y="65"/>
                </a:lnTo>
                <a:lnTo>
                  <a:pt x="241" y="63"/>
                </a:lnTo>
                <a:lnTo>
                  <a:pt x="242" y="61"/>
                </a:lnTo>
                <a:lnTo>
                  <a:pt x="243" y="59"/>
                </a:lnTo>
                <a:lnTo>
                  <a:pt x="243" y="57"/>
                </a:lnTo>
                <a:lnTo>
                  <a:pt x="244" y="55"/>
                </a:lnTo>
                <a:lnTo>
                  <a:pt x="245" y="53"/>
                </a:lnTo>
                <a:lnTo>
                  <a:pt x="246" y="51"/>
                </a:lnTo>
                <a:lnTo>
                  <a:pt x="247" y="50"/>
                </a:lnTo>
                <a:lnTo>
                  <a:pt x="248" y="48"/>
                </a:lnTo>
                <a:lnTo>
                  <a:pt x="250" y="46"/>
                </a:lnTo>
                <a:lnTo>
                  <a:pt x="251" y="45"/>
                </a:lnTo>
                <a:lnTo>
                  <a:pt x="253" y="43"/>
                </a:lnTo>
                <a:lnTo>
                  <a:pt x="254" y="42"/>
                </a:lnTo>
                <a:lnTo>
                  <a:pt x="256" y="41"/>
                </a:lnTo>
                <a:lnTo>
                  <a:pt x="257" y="39"/>
                </a:lnTo>
                <a:lnTo>
                  <a:pt x="259" y="38"/>
                </a:lnTo>
                <a:lnTo>
                  <a:pt x="260" y="37"/>
                </a:lnTo>
                <a:lnTo>
                  <a:pt x="262" y="36"/>
                </a:lnTo>
                <a:lnTo>
                  <a:pt x="264" y="35"/>
                </a:lnTo>
                <a:lnTo>
                  <a:pt x="266" y="34"/>
                </a:lnTo>
                <a:lnTo>
                  <a:pt x="268" y="34"/>
                </a:lnTo>
                <a:lnTo>
                  <a:pt x="270" y="33"/>
                </a:lnTo>
                <a:lnTo>
                  <a:pt x="272" y="32"/>
                </a:lnTo>
                <a:lnTo>
                  <a:pt x="274" y="32"/>
                </a:lnTo>
                <a:lnTo>
                  <a:pt x="276" y="32"/>
                </a:lnTo>
                <a:lnTo>
                  <a:pt x="278" y="31"/>
                </a:lnTo>
                <a:lnTo>
                  <a:pt x="280" y="31"/>
                </a:lnTo>
                <a:lnTo>
                  <a:pt x="282" y="31"/>
                </a:lnTo>
                <a:close/>
                <a:moveTo>
                  <a:pt x="170" y="0"/>
                </a:moveTo>
                <a:lnTo>
                  <a:pt x="173" y="0"/>
                </a:lnTo>
                <a:lnTo>
                  <a:pt x="176" y="0"/>
                </a:lnTo>
                <a:lnTo>
                  <a:pt x="178" y="0"/>
                </a:lnTo>
                <a:lnTo>
                  <a:pt x="181" y="1"/>
                </a:lnTo>
                <a:lnTo>
                  <a:pt x="184" y="2"/>
                </a:lnTo>
                <a:lnTo>
                  <a:pt x="186" y="2"/>
                </a:lnTo>
                <a:lnTo>
                  <a:pt x="189" y="3"/>
                </a:lnTo>
                <a:lnTo>
                  <a:pt x="191" y="4"/>
                </a:lnTo>
                <a:lnTo>
                  <a:pt x="194" y="5"/>
                </a:lnTo>
                <a:lnTo>
                  <a:pt x="196" y="6"/>
                </a:lnTo>
                <a:lnTo>
                  <a:pt x="198" y="8"/>
                </a:lnTo>
                <a:lnTo>
                  <a:pt x="201" y="9"/>
                </a:lnTo>
                <a:lnTo>
                  <a:pt x="203" y="10"/>
                </a:lnTo>
                <a:lnTo>
                  <a:pt x="205" y="12"/>
                </a:lnTo>
                <a:lnTo>
                  <a:pt x="207" y="14"/>
                </a:lnTo>
                <a:lnTo>
                  <a:pt x="209" y="15"/>
                </a:lnTo>
                <a:lnTo>
                  <a:pt x="211" y="18"/>
                </a:lnTo>
                <a:lnTo>
                  <a:pt x="212" y="19"/>
                </a:lnTo>
                <a:lnTo>
                  <a:pt x="214" y="22"/>
                </a:lnTo>
                <a:lnTo>
                  <a:pt x="215" y="24"/>
                </a:lnTo>
                <a:lnTo>
                  <a:pt x="217" y="26"/>
                </a:lnTo>
                <a:lnTo>
                  <a:pt x="218" y="28"/>
                </a:lnTo>
                <a:lnTo>
                  <a:pt x="219" y="31"/>
                </a:lnTo>
                <a:lnTo>
                  <a:pt x="220" y="33"/>
                </a:lnTo>
                <a:lnTo>
                  <a:pt x="221" y="35"/>
                </a:lnTo>
                <a:lnTo>
                  <a:pt x="222" y="38"/>
                </a:lnTo>
                <a:lnTo>
                  <a:pt x="223" y="40"/>
                </a:lnTo>
                <a:lnTo>
                  <a:pt x="224" y="43"/>
                </a:lnTo>
                <a:lnTo>
                  <a:pt x="224" y="45"/>
                </a:lnTo>
                <a:lnTo>
                  <a:pt x="224" y="48"/>
                </a:lnTo>
                <a:lnTo>
                  <a:pt x="225" y="51"/>
                </a:lnTo>
                <a:lnTo>
                  <a:pt x="225" y="54"/>
                </a:lnTo>
                <a:lnTo>
                  <a:pt x="225" y="57"/>
                </a:lnTo>
                <a:lnTo>
                  <a:pt x="224" y="59"/>
                </a:lnTo>
                <a:lnTo>
                  <a:pt x="224" y="62"/>
                </a:lnTo>
                <a:lnTo>
                  <a:pt x="224" y="65"/>
                </a:lnTo>
                <a:lnTo>
                  <a:pt x="223" y="68"/>
                </a:lnTo>
                <a:lnTo>
                  <a:pt x="222" y="70"/>
                </a:lnTo>
                <a:lnTo>
                  <a:pt x="221" y="73"/>
                </a:lnTo>
                <a:lnTo>
                  <a:pt x="220" y="75"/>
                </a:lnTo>
                <a:lnTo>
                  <a:pt x="219" y="78"/>
                </a:lnTo>
                <a:lnTo>
                  <a:pt x="218" y="80"/>
                </a:lnTo>
                <a:lnTo>
                  <a:pt x="217" y="82"/>
                </a:lnTo>
                <a:lnTo>
                  <a:pt x="215" y="84"/>
                </a:lnTo>
                <a:lnTo>
                  <a:pt x="214" y="86"/>
                </a:lnTo>
                <a:lnTo>
                  <a:pt x="212" y="88"/>
                </a:lnTo>
                <a:lnTo>
                  <a:pt x="211" y="90"/>
                </a:lnTo>
                <a:lnTo>
                  <a:pt x="209" y="92"/>
                </a:lnTo>
                <a:lnTo>
                  <a:pt x="207" y="94"/>
                </a:lnTo>
                <a:lnTo>
                  <a:pt x="205" y="96"/>
                </a:lnTo>
                <a:lnTo>
                  <a:pt x="203" y="97"/>
                </a:lnTo>
                <a:lnTo>
                  <a:pt x="201" y="99"/>
                </a:lnTo>
                <a:lnTo>
                  <a:pt x="198" y="100"/>
                </a:lnTo>
                <a:lnTo>
                  <a:pt x="196" y="101"/>
                </a:lnTo>
                <a:lnTo>
                  <a:pt x="194" y="103"/>
                </a:lnTo>
                <a:lnTo>
                  <a:pt x="191" y="104"/>
                </a:lnTo>
                <a:lnTo>
                  <a:pt x="189" y="105"/>
                </a:lnTo>
                <a:lnTo>
                  <a:pt x="186" y="106"/>
                </a:lnTo>
                <a:lnTo>
                  <a:pt x="184" y="106"/>
                </a:lnTo>
                <a:lnTo>
                  <a:pt x="181" y="107"/>
                </a:lnTo>
                <a:lnTo>
                  <a:pt x="178" y="107"/>
                </a:lnTo>
                <a:lnTo>
                  <a:pt x="176" y="108"/>
                </a:lnTo>
                <a:lnTo>
                  <a:pt x="173" y="108"/>
                </a:lnTo>
                <a:lnTo>
                  <a:pt x="170" y="108"/>
                </a:lnTo>
                <a:lnTo>
                  <a:pt x="168" y="108"/>
                </a:lnTo>
                <a:lnTo>
                  <a:pt x="165" y="108"/>
                </a:lnTo>
                <a:lnTo>
                  <a:pt x="162" y="107"/>
                </a:lnTo>
                <a:lnTo>
                  <a:pt x="159" y="107"/>
                </a:lnTo>
                <a:lnTo>
                  <a:pt x="157" y="106"/>
                </a:lnTo>
                <a:lnTo>
                  <a:pt x="154" y="106"/>
                </a:lnTo>
                <a:lnTo>
                  <a:pt x="152" y="105"/>
                </a:lnTo>
                <a:lnTo>
                  <a:pt x="149" y="104"/>
                </a:lnTo>
                <a:lnTo>
                  <a:pt x="147" y="103"/>
                </a:lnTo>
                <a:lnTo>
                  <a:pt x="144" y="101"/>
                </a:lnTo>
                <a:lnTo>
                  <a:pt x="142" y="100"/>
                </a:lnTo>
                <a:lnTo>
                  <a:pt x="140" y="99"/>
                </a:lnTo>
                <a:lnTo>
                  <a:pt x="138" y="97"/>
                </a:lnTo>
                <a:lnTo>
                  <a:pt x="136" y="96"/>
                </a:lnTo>
                <a:lnTo>
                  <a:pt x="134" y="94"/>
                </a:lnTo>
                <a:lnTo>
                  <a:pt x="132" y="92"/>
                </a:lnTo>
                <a:lnTo>
                  <a:pt x="130" y="90"/>
                </a:lnTo>
                <a:lnTo>
                  <a:pt x="129" y="88"/>
                </a:lnTo>
                <a:lnTo>
                  <a:pt x="127" y="86"/>
                </a:lnTo>
                <a:lnTo>
                  <a:pt x="125" y="84"/>
                </a:lnTo>
                <a:lnTo>
                  <a:pt x="124" y="82"/>
                </a:lnTo>
                <a:lnTo>
                  <a:pt x="122" y="80"/>
                </a:lnTo>
                <a:lnTo>
                  <a:pt x="121" y="78"/>
                </a:lnTo>
                <a:lnTo>
                  <a:pt x="120" y="75"/>
                </a:lnTo>
                <a:lnTo>
                  <a:pt x="119" y="73"/>
                </a:lnTo>
                <a:lnTo>
                  <a:pt x="118" y="70"/>
                </a:lnTo>
                <a:lnTo>
                  <a:pt x="118" y="68"/>
                </a:lnTo>
                <a:lnTo>
                  <a:pt x="117" y="65"/>
                </a:lnTo>
                <a:lnTo>
                  <a:pt x="116" y="62"/>
                </a:lnTo>
                <a:lnTo>
                  <a:pt x="116" y="59"/>
                </a:lnTo>
                <a:lnTo>
                  <a:pt x="116" y="57"/>
                </a:lnTo>
                <a:lnTo>
                  <a:pt x="116" y="54"/>
                </a:lnTo>
                <a:lnTo>
                  <a:pt x="116" y="51"/>
                </a:lnTo>
                <a:lnTo>
                  <a:pt x="116" y="48"/>
                </a:lnTo>
                <a:lnTo>
                  <a:pt x="116" y="45"/>
                </a:lnTo>
                <a:lnTo>
                  <a:pt x="117" y="43"/>
                </a:lnTo>
                <a:lnTo>
                  <a:pt x="118" y="40"/>
                </a:lnTo>
                <a:lnTo>
                  <a:pt x="118" y="38"/>
                </a:lnTo>
                <a:lnTo>
                  <a:pt x="119" y="35"/>
                </a:lnTo>
                <a:lnTo>
                  <a:pt x="120" y="33"/>
                </a:lnTo>
                <a:lnTo>
                  <a:pt x="121" y="31"/>
                </a:lnTo>
                <a:lnTo>
                  <a:pt x="122" y="28"/>
                </a:lnTo>
                <a:lnTo>
                  <a:pt x="124" y="26"/>
                </a:lnTo>
                <a:lnTo>
                  <a:pt x="125" y="24"/>
                </a:lnTo>
                <a:lnTo>
                  <a:pt x="127" y="22"/>
                </a:lnTo>
                <a:lnTo>
                  <a:pt x="129" y="19"/>
                </a:lnTo>
                <a:lnTo>
                  <a:pt x="130" y="18"/>
                </a:lnTo>
                <a:lnTo>
                  <a:pt x="132" y="15"/>
                </a:lnTo>
                <a:lnTo>
                  <a:pt x="134" y="14"/>
                </a:lnTo>
                <a:lnTo>
                  <a:pt x="136" y="12"/>
                </a:lnTo>
                <a:lnTo>
                  <a:pt x="138" y="10"/>
                </a:lnTo>
                <a:lnTo>
                  <a:pt x="140" y="9"/>
                </a:lnTo>
                <a:lnTo>
                  <a:pt x="142" y="8"/>
                </a:lnTo>
                <a:lnTo>
                  <a:pt x="144" y="6"/>
                </a:lnTo>
                <a:lnTo>
                  <a:pt x="147" y="5"/>
                </a:lnTo>
                <a:lnTo>
                  <a:pt x="149" y="4"/>
                </a:lnTo>
                <a:lnTo>
                  <a:pt x="152" y="3"/>
                </a:lnTo>
                <a:lnTo>
                  <a:pt x="154" y="2"/>
                </a:lnTo>
                <a:lnTo>
                  <a:pt x="157" y="2"/>
                </a:lnTo>
                <a:lnTo>
                  <a:pt x="159" y="1"/>
                </a:lnTo>
                <a:lnTo>
                  <a:pt x="162" y="0"/>
                </a:lnTo>
                <a:lnTo>
                  <a:pt x="165" y="0"/>
                </a:lnTo>
                <a:lnTo>
                  <a:pt x="168" y="0"/>
                </a:lnTo>
                <a:lnTo>
                  <a:pt x="170" y="0"/>
                </a:lnTo>
                <a:close/>
              </a:path>
            </a:pathLst>
          </a:custGeom>
          <a:solidFill>
            <a:schemeClr val="bg1"/>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79" name="矩形 78"/>
          <p:cNvSpPr/>
          <p:nvPr/>
        </p:nvSpPr>
        <p:spPr>
          <a:xfrm>
            <a:off x="7114737" y="2492773"/>
            <a:ext cx="790575" cy="790575"/>
          </a:xfrm>
          <a:prstGeom prst="rect">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81" name="Freeform 5"/>
          <p:cNvSpPr>
            <a:spLocks noEditPoints="1"/>
          </p:cNvSpPr>
          <p:nvPr/>
        </p:nvSpPr>
        <p:spPr bwMode="auto">
          <a:xfrm>
            <a:off x="7298122" y="2750298"/>
            <a:ext cx="423805" cy="323706"/>
          </a:xfrm>
          <a:custGeom>
            <a:avLst/>
            <a:gdLst>
              <a:gd name="T0" fmla="*/ 4 w 221"/>
              <a:gd name="T1" fmla="*/ 143 h 168"/>
              <a:gd name="T2" fmla="*/ 17 w 221"/>
              <a:gd name="T3" fmla="*/ 152 h 168"/>
              <a:gd name="T4" fmla="*/ 46 w 221"/>
              <a:gd name="T5" fmla="*/ 107 h 168"/>
              <a:gd name="T6" fmla="*/ 46 w 221"/>
              <a:gd name="T7" fmla="*/ 107 h 168"/>
              <a:gd name="T8" fmla="*/ 43 w 221"/>
              <a:gd name="T9" fmla="*/ 78 h 168"/>
              <a:gd name="T10" fmla="*/ 45 w 221"/>
              <a:gd name="T11" fmla="*/ 75 h 168"/>
              <a:gd name="T12" fmla="*/ 70 w 221"/>
              <a:gd name="T13" fmla="*/ 36 h 168"/>
              <a:gd name="T14" fmla="*/ 108 w 221"/>
              <a:gd name="T15" fmla="*/ 61 h 168"/>
              <a:gd name="T16" fmla="*/ 81 w 221"/>
              <a:gd name="T17" fmla="*/ 103 h 168"/>
              <a:gd name="T18" fmla="*/ 52 w 221"/>
              <a:gd name="T19" fmla="*/ 111 h 168"/>
              <a:gd name="T20" fmla="*/ 23 w 221"/>
              <a:gd name="T21" fmla="*/ 155 h 168"/>
              <a:gd name="T22" fmla="*/ 36 w 221"/>
              <a:gd name="T23" fmla="*/ 164 h 168"/>
              <a:gd name="T24" fmla="*/ 37 w 221"/>
              <a:gd name="T25" fmla="*/ 168 h 168"/>
              <a:gd name="T26" fmla="*/ 0 w 221"/>
              <a:gd name="T27" fmla="*/ 144 h 168"/>
              <a:gd name="T28" fmla="*/ 4 w 221"/>
              <a:gd name="T29" fmla="*/ 143 h 168"/>
              <a:gd name="T30" fmla="*/ 109 w 221"/>
              <a:gd name="T31" fmla="*/ 0 h 168"/>
              <a:gd name="T32" fmla="*/ 118 w 221"/>
              <a:gd name="T33" fmla="*/ 22 h 168"/>
              <a:gd name="T34" fmla="*/ 142 w 221"/>
              <a:gd name="T35" fmla="*/ 18 h 168"/>
              <a:gd name="T36" fmla="*/ 130 w 221"/>
              <a:gd name="T37" fmla="*/ 33 h 168"/>
              <a:gd name="T38" fmla="*/ 130 w 221"/>
              <a:gd name="T39" fmla="*/ 25 h 168"/>
              <a:gd name="T40" fmla="*/ 109 w 221"/>
              <a:gd name="T41" fmla="*/ 13 h 168"/>
              <a:gd name="T42" fmla="*/ 88 w 221"/>
              <a:gd name="T43" fmla="*/ 25 h 168"/>
              <a:gd name="T44" fmla="*/ 89 w 221"/>
              <a:gd name="T45" fmla="*/ 34 h 168"/>
              <a:gd name="T46" fmla="*/ 76 w 221"/>
              <a:gd name="T47" fmla="*/ 18 h 168"/>
              <a:gd name="T48" fmla="*/ 100 w 221"/>
              <a:gd name="T49" fmla="*/ 22 h 168"/>
              <a:gd name="T50" fmla="*/ 109 w 221"/>
              <a:gd name="T51" fmla="*/ 0 h 168"/>
              <a:gd name="T52" fmla="*/ 217 w 221"/>
              <a:gd name="T53" fmla="*/ 140 h 168"/>
              <a:gd name="T54" fmla="*/ 204 w 221"/>
              <a:gd name="T55" fmla="*/ 149 h 168"/>
              <a:gd name="T56" fmla="*/ 175 w 221"/>
              <a:gd name="T57" fmla="*/ 104 h 168"/>
              <a:gd name="T58" fmla="*/ 174 w 221"/>
              <a:gd name="T59" fmla="*/ 104 h 168"/>
              <a:gd name="T60" fmla="*/ 178 w 221"/>
              <a:gd name="T61" fmla="*/ 75 h 168"/>
              <a:gd name="T62" fmla="*/ 176 w 221"/>
              <a:gd name="T63" fmla="*/ 72 h 168"/>
              <a:gd name="T64" fmla="*/ 151 w 221"/>
              <a:gd name="T65" fmla="*/ 33 h 168"/>
              <a:gd name="T66" fmla="*/ 113 w 221"/>
              <a:gd name="T67" fmla="*/ 58 h 168"/>
              <a:gd name="T68" fmla="*/ 140 w 221"/>
              <a:gd name="T69" fmla="*/ 99 h 168"/>
              <a:gd name="T70" fmla="*/ 169 w 221"/>
              <a:gd name="T71" fmla="*/ 107 h 168"/>
              <a:gd name="T72" fmla="*/ 198 w 221"/>
              <a:gd name="T73" fmla="*/ 152 h 168"/>
              <a:gd name="T74" fmla="*/ 185 w 221"/>
              <a:gd name="T75" fmla="*/ 161 h 168"/>
              <a:gd name="T76" fmla="*/ 184 w 221"/>
              <a:gd name="T77" fmla="*/ 164 h 168"/>
              <a:gd name="T78" fmla="*/ 221 w 221"/>
              <a:gd name="T79" fmla="*/ 141 h 168"/>
              <a:gd name="T80" fmla="*/ 217 w 221"/>
              <a:gd name="T81"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168">
                <a:moveTo>
                  <a:pt x="4" y="143"/>
                </a:moveTo>
                <a:cubicBezTo>
                  <a:pt x="17" y="152"/>
                  <a:pt x="17" y="152"/>
                  <a:pt x="17" y="152"/>
                </a:cubicBezTo>
                <a:cubicBezTo>
                  <a:pt x="46" y="107"/>
                  <a:pt x="46" y="107"/>
                  <a:pt x="46" y="107"/>
                </a:cubicBezTo>
                <a:cubicBezTo>
                  <a:pt x="46" y="107"/>
                  <a:pt x="46" y="107"/>
                  <a:pt x="46" y="107"/>
                </a:cubicBezTo>
                <a:cubicBezTo>
                  <a:pt x="38" y="100"/>
                  <a:pt x="37" y="87"/>
                  <a:pt x="43" y="78"/>
                </a:cubicBezTo>
                <a:cubicBezTo>
                  <a:pt x="43" y="77"/>
                  <a:pt x="44" y="76"/>
                  <a:pt x="45" y="75"/>
                </a:cubicBezTo>
                <a:cubicBezTo>
                  <a:pt x="70" y="36"/>
                  <a:pt x="70" y="36"/>
                  <a:pt x="70" y="36"/>
                </a:cubicBezTo>
                <a:cubicBezTo>
                  <a:pt x="108" y="61"/>
                  <a:pt x="108" y="61"/>
                  <a:pt x="108" y="61"/>
                </a:cubicBezTo>
                <a:cubicBezTo>
                  <a:pt x="81" y="103"/>
                  <a:pt x="81" y="103"/>
                  <a:pt x="81" y="103"/>
                </a:cubicBezTo>
                <a:cubicBezTo>
                  <a:pt x="74" y="112"/>
                  <a:pt x="62" y="115"/>
                  <a:pt x="52" y="111"/>
                </a:cubicBezTo>
                <a:cubicBezTo>
                  <a:pt x="23" y="155"/>
                  <a:pt x="23" y="155"/>
                  <a:pt x="23" y="155"/>
                </a:cubicBezTo>
                <a:cubicBezTo>
                  <a:pt x="36" y="164"/>
                  <a:pt x="36" y="164"/>
                  <a:pt x="36" y="164"/>
                </a:cubicBezTo>
                <a:cubicBezTo>
                  <a:pt x="37" y="165"/>
                  <a:pt x="37" y="166"/>
                  <a:pt x="37" y="168"/>
                </a:cubicBezTo>
                <a:cubicBezTo>
                  <a:pt x="0" y="144"/>
                  <a:pt x="0" y="144"/>
                  <a:pt x="0" y="144"/>
                </a:cubicBezTo>
                <a:cubicBezTo>
                  <a:pt x="1" y="143"/>
                  <a:pt x="3" y="142"/>
                  <a:pt x="4" y="143"/>
                </a:cubicBezTo>
                <a:close/>
                <a:moveTo>
                  <a:pt x="109" y="0"/>
                </a:moveTo>
                <a:cubicBezTo>
                  <a:pt x="112" y="7"/>
                  <a:pt x="115" y="14"/>
                  <a:pt x="118" y="22"/>
                </a:cubicBezTo>
                <a:cubicBezTo>
                  <a:pt x="126" y="20"/>
                  <a:pt x="134" y="19"/>
                  <a:pt x="142" y="18"/>
                </a:cubicBezTo>
                <a:cubicBezTo>
                  <a:pt x="138" y="23"/>
                  <a:pt x="134" y="28"/>
                  <a:pt x="130" y="33"/>
                </a:cubicBezTo>
                <a:cubicBezTo>
                  <a:pt x="124" y="29"/>
                  <a:pt x="124" y="31"/>
                  <a:pt x="130" y="25"/>
                </a:cubicBezTo>
                <a:cubicBezTo>
                  <a:pt x="112" y="28"/>
                  <a:pt x="116" y="30"/>
                  <a:pt x="109" y="13"/>
                </a:cubicBezTo>
                <a:cubicBezTo>
                  <a:pt x="102" y="30"/>
                  <a:pt x="106" y="28"/>
                  <a:pt x="88" y="25"/>
                </a:cubicBezTo>
                <a:cubicBezTo>
                  <a:pt x="94" y="32"/>
                  <a:pt x="95" y="30"/>
                  <a:pt x="89" y="34"/>
                </a:cubicBezTo>
                <a:cubicBezTo>
                  <a:pt x="84" y="28"/>
                  <a:pt x="80" y="23"/>
                  <a:pt x="76" y="18"/>
                </a:cubicBezTo>
                <a:cubicBezTo>
                  <a:pt x="84" y="19"/>
                  <a:pt x="92" y="20"/>
                  <a:pt x="100" y="22"/>
                </a:cubicBezTo>
                <a:cubicBezTo>
                  <a:pt x="103" y="14"/>
                  <a:pt x="106" y="7"/>
                  <a:pt x="109" y="0"/>
                </a:cubicBezTo>
                <a:close/>
                <a:moveTo>
                  <a:pt x="217" y="140"/>
                </a:moveTo>
                <a:cubicBezTo>
                  <a:pt x="204" y="149"/>
                  <a:pt x="204" y="149"/>
                  <a:pt x="204" y="149"/>
                </a:cubicBezTo>
                <a:cubicBezTo>
                  <a:pt x="175" y="104"/>
                  <a:pt x="175" y="104"/>
                  <a:pt x="175" y="104"/>
                </a:cubicBezTo>
                <a:cubicBezTo>
                  <a:pt x="174" y="104"/>
                  <a:pt x="174" y="104"/>
                  <a:pt x="174" y="104"/>
                </a:cubicBezTo>
                <a:cubicBezTo>
                  <a:pt x="182" y="96"/>
                  <a:pt x="184" y="84"/>
                  <a:pt x="178" y="75"/>
                </a:cubicBezTo>
                <a:cubicBezTo>
                  <a:pt x="177" y="74"/>
                  <a:pt x="177" y="73"/>
                  <a:pt x="176" y="72"/>
                </a:cubicBezTo>
                <a:cubicBezTo>
                  <a:pt x="151" y="33"/>
                  <a:pt x="151" y="33"/>
                  <a:pt x="151" y="33"/>
                </a:cubicBezTo>
                <a:cubicBezTo>
                  <a:pt x="113" y="58"/>
                  <a:pt x="113" y="58"/>
                  <a:pt x="113" y="58"/>
                </a:cubicBezTo>
                <a:cubicBezTo>
                  <a:pt x="140" y="99"/>
                  <a:pt x="140" y="99"/>
                  <a:pt x="140" y="99"/>
                </a:cubicBezTo>
                <a:cubicBezTo>
                  <a:pt x="147" y="109"/>
                  <a:pt x="159" y="112"/>
                  <a:pt x="169" y="107"/>
                </a:cubicBezTo>
                <a:cubicBezTo>
                  <a:pt x="198" y="152"/>
                  <a:pt x="198" y="152"/>
                  <a:pt x="198" y="152"/>
                </a:cubicBezTo>
                <a:cubicBezTo>
                  <a:pt x="185" y="161"/>
                  <a:pt x="185" y="161"/>
                  <a:pt x="185" y="161"/>
                </a:cubicBezTo>
                <a:cubicBezTo>
                  <a:pt x="184" y="161"/>
                  <a:pt x="183" y="163"/>
                  <a:pt x="184" y="164"/>
                </a:cubicBezTo>
                <a:cubicBezTo>
                  <a:pt x="221" y="141"/>
                  <a:pt x="221" y="141"/>
                  <a:pt x="221" y="141"/>
                </a:cubicBezTo>
                <a:cubicBezTo>
                  <a:pt x="220" y="140"/>
                  <a:pt x="218" y="139"/>
                  <a:pt x="217" y="140"/>
                </a:cubicBezTo>
                <a:close/>
              </a:path>
            </a:pathLst>
          </a:custGeom>
          <a:solidFill>
            <a:schemeClr val="bg1"/>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88" name="TextBox 16"/>
          <p:cNvSpPr txBox="1"/>
          <p:nvPr/>
        </p:nvSpPr>
        <p:spPr>
          <a:xfrm>
            <a:off x="972394" y="3436640"/>
            <a:ext cx="1277153" cy="277085"/>
          </a:xfrm>
          <a:prstGeom prst="rect">
            <a:avLst/>
          </a:prstGeom>
          <a:noFill/>
        </p:spPr>
        <p:txBody>
          <a:bodyPr wrap="square" lIns="0" tIns="0" rIns="0" bIns="0" rtlCol="0">
            <a:spAutoFit/>
          </a:bodyPr>
          <a:lstStyle/>
          <a:p>
            <a:pPr algn="ctr"/>
            <a:r>
              <a:rPr lang="zh-CN" altLang="en-US" dirty="0">
                <a:solidFill>
                  <a:srgbClr val="C80A2A"/>
                </a:solidFill>
                <a:latin typeface="+mn-lt"/>
                <a:ea typeface="+mn-ea"/>
                <a:cs typeface="+mn-ea"/>
                <a:sym typeface="+mn-lt"/>
              </a:rPr>
              <a:t>活动时间</a:t>
            </a:r>
            <a:endParaRPr lang="en-US" altLang="zh-CN" dirty="0">
              <a:solidFill>
                <a:srgbClr val="C80A2A"/>
              </a:solidFill>
              <a:latin typeface="+mn-lt"/>
              <a:ea typeface="+mn-ea"/>
              <a:cs typeface="+mn-ea"/>
              <a:sym typeface="+mn-lt"/>
            </a:endParaRPr>
          </a:p>
        </p:txBody>
      </p:sp>
      <p:sp>
        <p:nvSpPr>
          <p:cNvPr id="89" name="TextBox 16"/>
          <p:cNvSpPr txBox="1"/>
          <p:nvPr/>
        </p:nvSpPr>
        <p:spPr>
          <a:xfrm>
            <a:off x="2919099" y="3436640"/>
            <a:ext cx="1277153" cy="277085"/>
          </a:xfrm>
          <a:prstGeom prst="rect">
            <a:avLst/>
          </a:prstGeom>
          <a:noFill/>
        </p:spPr>
        <p:txBody>
          <a:bodyPr wrap="square" lIns="0" tIns="0" rIns="0" bIns="0" rtlCol="0">
            <a:spAutoFit/>
          </a:bodyPr>
          <a:lstStyle/>
          <a:p>
            <a:pPr algn="ctr"/>
            <a:r>
              <a:rPr lang="zh-CN" altLang="en-US" dirty="0">
                <a:solidFill>
                  <a:srgbClr val="C80A2A"/>
                </a:solidFill>
                <a:latin typeface="+mn-lt"/>
                <a:ea typeface="+mn-ea"/>
                <a:cs typeface="+mn-ea"/>
                <a:sym typeface="+mn-lt"/>
              </a:rPr>
              <a:t>活动地点</a:t>
            </a:r>
            <a:endParaRPr lang="en-US" altLang="zh-CN" dirty="0">
              <a:solidFill>
                <a:srgbClr val="C80A2A"/>
              </a:solidFill>
              <a:latin typeface="+mn-lt"/>
              <a:ea typeface="+mn-ea"/>
              <a:cs typeface="+mn-ea"/>
              <a:sym typeface="+mn-lt"/>
            </a:endParaRPr>
          </a:p>
        </p:txBody>
      </p:sp>
      <p:sp>
        <p:nvSpPr>
          <p:cNvPr id="90" name="TextBox 16"/>
          <p:cNvSpPr txBox="1"/>
          <p:nvPr/>
        </p:nvSpPr>
        <p:spPr>
          <a:xfrm>
            <a:off x="4942865" y="3436640"/>
            <a:ext cx="1277153" cy="277085"/>
          </a:xfrm>
          <a:prstGeom prst="rect">
            <a:avLst/>
          </a:prstGeom>
          <a:noFill/>
        </p:spPr>
        <p:txBody>
          <a:bodyPr wrap="square" lIns="0" tIns="0" rIns="0" bIns="0" rtlCol="0">
            <a:spAutoFit/>
          </a:bodyPr>
          <a:lstStyle/>
          <a:p>
            <a:pPr algn="ctr"/>
            <a:r>
              <a:rPr lang="zh-CN" altLang="en-US" dirty="0">
                <a:solidFill>
                  <a:srgbClr val="C80A2A"/>
                </a:solidFill>
                <a:latin typeface="+mn-lt"/>
                <a:ea typeface="+mn-ea"/>
                <a:cs typeface="+mn-ea"/>
                <a:sym typeface="+mn-lt"/>
              </a:rPr>
              <a:t>活动对象</a:t>
            </a:r>
          </a:p>
        </p:txBody>
      </p:sp>
      <p:sp>
        <p:nvSpPr>
          <p:cNvPr id="91" name="TextBox 16"/>
          <p:cNvSpPr txBox="1"/>
          <p:nvPr/>
        </p:nvSpPr>
        <p:spPr>
          <a:xfrm>
            <a:off x="6877050" y="3436640"/>
            <a:ext cx="1277153" cy="277085"/>
          </a:xfrm>
          <a:prstGeom prst="rect">
            <a:avLst/>
          </a:prstGeom>
          <a:noFill/>
        </p:spPr>
        <p:txBody>
          <a:bodyPr wrap="square" lIns="0" tIns="0" rIns="0" bIns="0" rtlCol="0">
            <a:spAutoFit/>
          </a:bodyPr>
          <a:lstStyle/>
          <a:p>
            <a:pPr algn="ctr"/>
            <a:r>
              <a:rPr lang="zh-CN" altLang="en-US" dirty="0">
                <a:solidFill>
                  <a:srgbClr val="C80A2A"/>
                </a:solidFill>
                <a:latin typeface="+mn-lt"/>
                <a:ea typeface="+mn-ea"/>
                <a:cs typeface="+mn-ea"/>
                <a:sym typeface="+mn-lt"/>
              </a:rPr>
              <a:t>赞助商</a:t>
            </a:r>
          </a:p>
        </p:txBody>
      </p:sp>
      <p:sp>
        <p:nvSpPr>
          <p:cNvPr id="92" name="TextBox 16"/>
          <p:cNvSpPr txBox="1"/>
          <p:nvPr/>
        </p:nvSpPr>
        <p:spPr>
          <a:xfrm>
            <a:off x="972394" y="3839071"/>
            <a:ext cx="1182233" cy="461665"/>
          </a:xfrm>
          <a:prstGeom prst="rect">
            <a:avLst/>
          </a:prstGeom>
          <a:noFill/>
        </p:spPr>
        <p:txBody>
          <a:bodyPr wrap="square" lIns="0" tIns="0" rIns="0" bIns="0" rtlCol="0">
            <a:spAutoFit/>
          </a:bodyPr>
          <a:lstStyle/>
          <a:p>
            <a:pPr algn="ctr"/>
            <a:r>
              <a:rPr lang="en-US" altLang="zh-CN" sz="1500" dirty="0">
                <a:solidFill>
                  <a:schemeClr val="tx1">
                    <a:lumMod val="50000"/>
                    <a:lumOff val="50000"/>
                  </a:schemeClr>
                </a:solidFill>
                <a:latin typeface="+mn-lt"/>
                <a:ea typeface="+mn-ea"/>
                <a:cs typeface="+mn-ea"/>
                <a:sym typeface="+mn-lt"/>
              </a:rPr>
              <a:t>2030.5.1</a:t>
            </a:r>
            <a:r>
              <a:rPr lang="zh-CN" altLang="en-US" sz="1500" dirty="0">
                <a:solidFill>
                  <a:schemeClr val="tx1">
                    <a:lumMod val="50000"/>
                    <a:lumOff val="50000"/>
                  </a:schemeClr>
                </a:solidFill>
                <a:latin typeface="+mn-lt"/>
                <a:ea typeface="+mn-ea"/>
                <a:cs typeface="+mn-ea"/>
                <a:sym typeface="+mn-lt"/>
              </a:rPr>
              <a:t>至</a:t>
            </a:r>
            <a:endParaRPr lang="en-US" altLang="zh-CN" sz="1500" dirty="0">
              <a:solidFill>
                <a:schemeClr val="tx1">
                  <a:lumMod val="50000"/>
                  <a:lumOff val="50000"/>
                </a:schemeClr>
              </a:solidFill>
              <a:latin typeface="+mn-lt"/>
              <a:ea typeface="+mn-ea"/>
              <a:cs typeface="+mn-ea"/>
              <a:sym typeface="+mn-lt"/>
            </a:endParaRPr>
          </a:p>
          <a:p>
            <a:pPr algn="ctr"/>
            <a:r>
              <a:rPr lang="en-US" altLang="zh-CN" sz="1500" dirty="0">
                <a:solidFill>
                  <a:schemeClr val="tx1">
                    <a:lumMod val="50000"/>
                    <a:lumOff val="50000"/>
                  </a:schemeClr>
                </a:solidFill>
                <a:latin typeface="+mn-lt"/>
                <a:ea typeface="+mn-ea"/>
                <a:cs typeface="+mn-ea"/>
                <a:sym typeface="+mn-lt"/>
              </a:rPr>
              <a:t>2040.5.3</a:t>
            </a:r>
          </a:p>
        </p:txBody>
      </p:sp>
      <p:sp>
        <p:nvSpPr>
          <p:cNvPr id="93" name="TextBox 16"/>
          <p:cNvSpPr txBox="1"/>
          <p:nvPr/>
        </p:nvSpPr>
        <p:spPr>
          <a:xfrm>
            <a:off x="2844602" y="3869849"/>
            <a:ext cx="1467913" cy="430887"/>
          </a:xfrm>
          <a:prstGeom prst="rect">
            <a:avLst/>
          </a:prstGeom>
          <a:noFill/>
        </p:spPr>
        <p:txBody>
          <a:bodyPr wrap="square" lIns="0" tIns="0" rIns="0" bIns="0" rtlCol="0">
            <a:spAutoFit/>
          </a:bodyPr>
          <a:lstStyle/>
          <a:p>
            <a:pPr algn="ctr"/>
            <a:r>
              <a:rPr lang="zh-CN" altLang="en-US" sz="1400" dirty="0">
                <a:solidFill>
                  <a:schemeClr val="tx1">
                    <a:lumMod val="50000"/>
                    <a:lumOff val="50000"/>
                  </a:schemeClr>
                </a:solidFill>
                <a:latin typeface="+mn-lt"/>
                <a:ea typeface="+mn-ea"/>
                <a:cs typeface="+mn-ea"/>
                <a:sym typeface="+mn-lt"/>
              </a:rPr>
              <a:t>中央大街</a:t>
            </a:r>
            <a:r>
              <a:rPr lang="en-US" altLang="zh-CN" sz="1400" dirty="0">
                <a:solidFill>
                  <a:schemeClr val="tx1">
                    <a:lumMod val="50000"/>
                    <a:lumOff val="50000"/>
                  </a:schemeClr>
                </a:solidFill>
                <a:latin typeface="+mn-lt"/>
                <a:ea typeface="+mn-ea"/>
                <a:cs typeface="+mn-ea"/>
                <a:sym typeface="+mn-lt"/>
              </a:rPr>
              <a:t>99</a:t>
            </a:r>
            <a:r>
              <a:rPr lang="zh-CN" altLang="en-US" sz="1400" dirty="0">
                <a:solidFill>
                  <a:schemeClr val="tx1">
                    <a:lumMod val="50000"/>
                    <a:lumOff val="50000"/>
                  </a:schemeClr>
                </a:solidFill>
                <a:latin typeface="+mn-lt"/>
                <a:ea typeface="+mn-ea"/>
                <a:cs typeface="+mn-ea"/>
                <a:sym typeface="+mn-lt"/>
              </a:rPr>
              <a:t>号，百新华城国际会议厅</a:t>
            </a:r>
            <a:endParaRPr lang="en-US" altLang="zh-CN" sz="1400" dirty="0">
              <a:solidFill>
                <a:schemeClr val="tx1">
                  <a:lumMod val="50000"/>
                  <a:lumOff val="50000"/>
                </a:schemeClr>
              </a:solidFill>
              <a:latin typeface="+mn-lt"/>
              <a:ea typeface="+mn-ea"/>
              <a:cs typeface="+mn-ea"/>
              <a:sym typeface="+mn-lt"/>
            </a:endParaRPr>
          </a:p>
        </p:txBody>
      </p:sp>
      <p:sp>
        <p:nvSpPr>
          <p:cNvPr id="94" name="TextBox 16"/>
          <p:cNvSpPr txBox="1"/>
          <p:nvPr/>
        </p:nvSpPr>
        <p:spPr>
          <a:xfrm>
            <a:off x="4833073" y="3869849"/>
            <a:ext cx="1467913" cy="430887"/>
          </a:xfrm>
          <a:prstGeom prst="rect">
            <a:avLst/>
          </a:prstGeom>
          <a:noFill/>
        </p:spPr>
        <p:txBody>
          <a:bodyPr wrap="square" lIns="0" tIns="0" rIns="0" bIns="0" rtlCol="0">
            <a:spAutoFit/>
          </a:bodyPr>
          <a:lstStyle/>
          <a:p>
            <a:pPr algn="ctr"/>
            <a:r>
              <a:rPr lang="zh-CN" altLang="en-US" sz="1400" dirty="0">
                <a:solidFill>
                  <a:schemeClr val="tx1">
                    <a:lumMod val="50000"/>
                    <a:lumOff val="50000"/>
                  </a:schemeClr>
                </a:solidFill>
                <a:latin typeface="+mn-lt"/>
                <a:ea typeface="+mn-ea"/>
                <a:cs typeface="+mn-ea"/>
                <a:sym typeface="+mn-lt"/>
              </a:rPr>
              <a:t>主要针对</a:t>
            </a:r>
            <a:r>
              <a:rPr lang="en-US" altLang="zh-CN" sz="1400" dirty="0">
                <a:solidFill>
                  <a:schemeClr val="tx1">
                    <a:lumMod val="50000"/>
                    <a:lumOff val="50000"/>
                  </a:schemeClr>
                </a:solidFill>
                <a:latin typeface="+mn-lt"/>
                <a:ea typeface="+mn-ea"/>
                <a:cs typeface="+mn-ea"/>
                <a:sym typeface="+mn-lt"/>
              </a:rPr>
              <a:t>20-35</a:t>
            </a:r>
            <a:r>
              <a:rPr lang="zh-CN" altLang="en-US" sz="1400" dirty="0">
                <a:solidFill>
                  <a:schemeClr val="tx1">
                    <a:lumMod val="50000"/>
                    <a:lumOff val="50000"/>
                  </a:schemeClr>
                </a:solidFill>
                <a:latin typeface="+mn-lt"/>
                <a:ea typeface="+mn-ea"/>
                <a:cs typeface="+mn-ea"/>
                <a:sym typeface="+mn-lt"/>
              </a:rPr>
              <a:t>岁职场现代女性</a:t>
            </a:r>
          </a:p>
        </p:txBody>
      </p:sp>
      <p:sp>
        <p:nvSpPr>
          <p:cNvPr id="95" name="TextBox 16"/>
          <p:cNvSpPr txBox="1"/>
          <p:nvPr/>
        </p:nvSpPr>
        <p:spPr>
          <a:xfrm>
            <a:off x="6589018" y="3869849"/>
            <a:ext cx="1832252" cy="430887"/>
          </a:xfrm>
          <a:prstGeom prst="rect">
            <a:avLst/>
          </a:prstGeom>
          <a:noFill/>
        </p:spPr>
        <p:txBody>
          <a:bodyPr wrap="square" lIns="0" tIns="0" rIns="0" bIns="0" rtlCol="0">
            <a:spAutoFit/>
          </a:bodyPr>
          <a:lstStyle/>
          <a:p>
            <a:pPr algn="ctr"/>
            <a:r>
              <a:rPr lang="zh-CN" altLang="en-US" sz="1400" dirty="0">
                <a:solidFill>
                  <a:schemeClr val="tx1">
                    <a:lumMod val="50000"/>
                    <a:lumOff val="50000"/>
                  </a:schemeClr>
                </a:solidFill>
                <a:latin typeface="+mn-lt"/>
                <a:ea typeface="+mn-ea"/>
                <a:cs typeface="+mn-ea"/>
                <a:sym typeface="+mn-lt"/>
              </a:rPr>
              <a:t>上海韩创国创新科技有限公司、华商贸易</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Effect transition="in" filter="fade">
                                      <p:cBhvr>
                                        <p:cTn id="20" dur="500"/>
                                        <p:tgtEl>
                                          <p:spTgt spid="7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fltVal val="0"/>
                                          </p:val>
                                        </p:tav>
                                        <p:tav tm="100000">
                                          <p:val>
                                            <p:strVal val="#ppt_w"/>
                                          </p:val>
                                        </p:tav>
                                      </p:tavLst>
                                    </p:anim>
                                    <p:anim calcmode="lin" valueType="num">
                                      <p:cBhvr>
                                        <p:cTn id="24" dur="500" fill="hold"/>
                                        <p:tgtEl>
                                          <p:spTgt spid="73"/>
                                        </p:tgtEl>
                                        <p:attrNameLst>
                                          <p:attrName>ppt_h</p:attrName>
                                        </p:attrNameLst>
                                      </p:cBhvr>
                                      <p:tavLst>
                                        <p:tav tm="0">
                                          <p:val>
                                            <p:fltVal val="0"/>
                                          </p:val>
                                        </p:tav>
                                        <p:tav tm="100000">
                                          <p:val>
                                            <p:strVal val="#ppt_h"/>
                                          </p:val>
                                        </p:tav>
                                      </p:tavLst>
                                    </p:anim>
                                    <p:animEffect transition="in" filter="fade">
                                      <p:cBhvr>
                                        <p:cTn id="25" dur="500"/>
                                        <p:tgtEl>
                                          <p:spTgt spid="7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p:cTn id="28" dur="500" fill="hold"/>
                                        <p:tgtEl>
                                          <p:spTgt spid="75"/>
                                        </p:tgtEl>
                                        <p:attrNameLst>
                                          <p:attrName>ppt_w</p:attrName>
                                        </p:attrNameLst>
                                      </p:cBhvr>
                                      <p:tavLst>
                                        <p:tav tm="0">
                                          <p:val>
                                            <p:fltVal val="0"/>
                                          </p:val>
                                        </p:tav>
                                        <p:tav tm="100000">
                                          <p:val>
                                            <p:strVal val="#ppt_w"/>
                                          </p:val>
                                        </p:tav>
                                      </p:tavLst>
                                    </p:anim>
                                    <p:anim calcmode="lin" valueType="num">
                                      <p:cBhvr>
                                        <p:cTn id="29" dur="500" fill="hold"/>
                                        <p:tgtEl>
                                          <p:spTgt spid="75"/>
                                        </p:tgtEl>
                                        <p:attrNameLst>
                                          <p:attrName>ppt_h</p:attrName>
                                        </p:attrNameLst>
                                      </p:cBhvr>
                                      <p:tavLst>
                                        <p:tav tm="0">
                                          <p:val>
                                            <p:fltVal val="0"/>
                                          </p:val>
                                        </p:tav>
                                        <p:tav tm="100000">
                                          <p:val>
                                            <p:strVal val="#ppt_h"/>
                                          </p:val>
                                        </p:tav>
                                      </p:tavLst>
                                    </p:anim>
                                    <p:animEffect transition="in" filter="fade">
                                      <p:cBhvr>
                                        <p:cTn id="30" dur="500"/>
                                        <p:tgtEl>
                                          <p:spTgt spid="7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p:cTn id="33" dur="500" fill="hold"/>
                                        <p:tgtEl>
                                          <p:spTgt spid="76"/>
                                        </p:tgtEl>
                                        <p:attrNameLst>
                                          <p:attrName>ppt_w</p:attrName>
                                        </p:attrNameLst>
                                      </p:cBhvr>
                                      <p:tavLst>
                                        <p:tav tm="0">
                                          <p:val>
                                            <p:fltVal val="0"/>
                                          </p:val>
                                        </p:tav>
                                        <p:tav tm="100000">
                                          <p:val>
                                            <p:strVal val="#ppt_w"/>
                                          </p:val>
                                        </p:tav>
                                      </p:tavLst>
                                    </p:anim>
                                    <p:anim calcmode="lin" valueType="num">
                                      <p:cBhvr>
                                        <p:cTn id="34" dur="500" fill="hold"/>
                                        <p:tgtEl>
                                          <p:spTgt spid="76"/>
                                        </p:tgtEl>
                                        <p:attrNameLst>
                                          <p:attrName>ppt_h</p:attrName>
                                        </p:attrNameLst>
                                      </p:cBhvr>
                                      <p:tavLst>
                                        <p:tav tm="0">
                                          <p:val>
                                            <p:fltVal val="0"/>
                                          </p:val>
                                        </p:tav>
                                        <p:tav tm="100000">
                                          <p:val>
                                            <p:strVal val="#ppt_h"/>
                                          </p:val>
                                        </p:tav>
                                      </p:tavLst>
                                    </p:anim>
                                    <p:animEffect transition="in" filter="fade">
                                      <p:cBhvr>
                                        <p:cTn id="35" dur="500"/>
                                        <p:tgtEl>
                                          <p:spTgt spid="7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Effect transition="in" filter="fade">
                                      <p:cBhvr>
                                        <p:cTn id="45" dur="500"/>
                                        <p:tgtEl>
                                          <p:spTgt spid="7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p:cTn id="48" dur="500" fill="hold"/>
                                        <p:tgtEl>
                                          <p:spTgt spid="81"/>
                                        </p:tgtEl>
                                        <p:attrNameLst>
                                          <p:attrName>ppt_w</p:attrName>
                                        </p:attrNameLst>
                                      </p:cBhvr>
                                      <p:tavLst>
                                        <p:tav tm="0">
                                          <p:val>
                                            <p:fltVal val="0"/>
                                          </p:val>
                                        </p:tav>
                                        <p:tav tm="100000">
                                          <p:val>
                                            <p:strVal val="#ppt_w"/>
                                          </p:val>
                                        </p:tav>
                                      </p:tavLst>
                                    </p:anim>
                                    <p:anim calcmode="lin" valueType="num">
                                      <p:cBhvr>
                                        <p:cTn id="49" dur="500" fill="hold"/>
                                        <p:tgtEl>
                                          <p:spTgt spid="81"/>
                                        </p:tgtEl>
                                        <p:attrNameLst>
                                          <p:attrName>ppt_h</p:attrName>
                                        </p:attrNameLst>
                                      </p:cBhvr>
                                      <p:tavLst>
                                        <p:tav tm="0">
                                          <p:val>
                                            <p:fltVal val="0"/>
                                          </p:val>
                                        </p:tav>
                                        <p:tav tm="100000">
                                          <p:val>
                                            <p:strVal val="#ppt_h"/>
                                          </p:val>
                                        </p:tav>
                                      </p:tavLst>
                                    </p:anim>
                                    <p:animEffect transition="in" filter="fade">
                                      <p:cBhvr>
                                        <p:cTn id="50" dur="500"/>
                                        <p:tgtEl>
                                          <p:spTgt spid="81"/>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wipe(left)">
                                      <p:cBhvr>
                                        <p:cTn id="54" dur="500"/>
                                        <p:tgtEl>
                                          <p:spTgt spid="8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wipe(left)">
                                      <p:cBhvr>
                                        <p:cTn id="57" dur="500"/>
                                        <p:tgtEl>
                                          <p:spTgt spid="8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ipe(left)">
                                      <p:cBhvr>
                                        <p:cTn id="60" dur="500"/>
                                        <p:tgtEl>
                                          <p:spTgt spid="9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left)">
                                      <p:cBhvr>
                                        <p:cTn id="63" dur="500"/>
                                        <p:tgtEl>
                                          <p:spTgt spid="91"/>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wipe(left)">
                                      <p:cBhvr>
                                        <p:cTn id="67" dur="500"/>
                                        <p:tgtEl>
                                          <p:spTgt spid="9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wipe(left)">
                                      <p:cBhvr>
                                        <p:cTn id="70" dur="500"/>
                                        <p:tgtEl>
                                          <p:spTgt spid="9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wipe(left)">
                                      <p:cBhvr>
                                        <p:cTn id="73" dur="500"/>
                                        <p:tgtEl>
                                          <p:spTgt spid="9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wipe(left)">
                                      <p:cBhvr>
                                        <p:cTn id="7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2" grpId="0" animBg="1"/>
      <p:bldP spid="73" grpId="0" animBg="1"/>
      <p:bldP spid="75" grpId="0" animBg="1"/>
      <p:bldP spid="76" grpId="0" animBg="1"/>
      <p:bldP spid="78" grpId="0" animBg="1"/>
      <p:bldP spid="79" grpId="0" animBg="1"/>
      <p:bldP spid="81" grpId="0" animBg="1"/>
      <p:bldP spid="88" grpId="0"/>
      <p:bldP spid="89" grpId="0"/>
      <p:bldP spid="90" grpId="0"/>
      <p:bldP spid="91" grpId="0"/>
      <p:bldP spid="92" grpId="0"/>
      <p:bldP spid="93" grpId="0"/>
      <p:bldP spid="94" grpId="0"/>
      <p:bldP spid="9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RESOURCE_PATHS_HASH_PRESENTER" val="b533931ba3c1c58deb42a556b5114f72384dca4"/>
  <p:tag name="ISPRING_ULTRA_SCORM_COURSE_ID" val="BEBBAE54-0F67-4458-81F7-59E77C5E769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Lst>
</file>

<file path=ppt/tags/tag10.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7"/>
</p:tagLst>
</file>

<file path=ppt/theme/theme1.xml><?xml version="1.0" encoding="utf-8"?>
<a:theme xmlns:a="http://schemas.openxmlformats.org/drawingml/2006/main" name="第一PPT，www.1ppt.com">
  <a:themeElements>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fontScheme name="5upujkkk">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fontScheme name="5upujkkk">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0.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1.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2.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3.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4.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5.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6.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7.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8.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9.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0.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1.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2.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3.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4.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5.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6.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7.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8.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9.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0.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1.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2.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3.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4.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5.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6.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7.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4.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5.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6.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7.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8.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9.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docProps/app.xml><?xml version="1.0" encoding="utf-8"?>
<Properties xmlns="http://schemas.openxmlformats.org/officeDocument/2006/extended-properties" xmlns:vt="http://schemas.openxmlformats.org/officeDocument/2006/docPropsVTypes">
  <TotalTime>0</TotalTime>
  <Words>3468</Words>
  <Application>Microsoft Office PowerPoint</Application>
  <PresentationFormat>自定义</PresentationFormat>
  <Paragraphs>435</Paragraphs>
  <Slides>37</Slides>
  <Notes>37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37</vt:i4>
      </vt:variant>
    </vt:vector>
  </HeadingPairs>
  <TitlesOfParts>
    <vt:vector size="45" baseType="lpstr">
      <vt:lpstr>方正细谭黑简体</vt:lpstr>
      <vt:lpstr>微软雅黑</vt:lpstr>
      <vt:lpstr>Arial</vt:lpstr>
      <vt:lpstr>Calibri</vt:lpstr>
      <vt:lpstr>Century Gothic</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彩色烟雾颜料</dc:title>
  <dc:creator>第一PPT</dc:creator>
  <cp:keywords>www.1ppt.com</cp:keywords>
  <dc:description>www.1ppt.com</dc:description>
  <cp:lastModifiedBy>天 下</cp:lastModifiedBy>
  <cp:revision>687</cp:revision>
  <dcterms:created xsi:type="dcterms:W3CDTF">2015-04-24T01:01:00Z</dcterms:created>
  <dcterms:modified xsi:type="dcterms:W3CDTF">2021-01-05T00:17:30Z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