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4" r:id="rId28"/>
    <p:sldId id="283" r:id="rId29"/>
    <p:sldId id="28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262626"/>
    <a:srgbClr val="7A8074"/>
    <a:srgbClr val="D0D1D5"/>
    <a:srgbClr val="F0EBE5"/>
    <a:srgbClr val="F1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402" y="-15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17-44F0-AA72-DB4E77C2EC92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17-44F0-AA72-DB4E77C2EC92}"/>
              </c:ext>
            </c:extLst>
          </c:dPt>
          <c:cat>
            <c:strRef>
              <c:f>Sheet1!$A$2:$A$3</c:f>
              <c:strCache>
                <c:ptCount val="2"/>
                <c:pt idx="0">
                  <c:v>数据1</c:v>
                </c:pt>
                <c:pt idx="1">
                  <c:v>数据2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17-44F0-AA72-DB4E77C2E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1E-4C35-877E-A6CBD988700D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1E-4C35-877E-A6CBD988700D}"/>
              </c:ext>
            </c:extLst>
          </c:dPt>
          <c:cat>
            <c:strRef>
              <c:f>Sheet1!$A$2:$A$3</c:f>
              <c:strCache>
                <c:ptCount val="2"/>
                <c:pt idx="0">
                  <c:v>数据1</c:v>
                </c:pt>
                <c:pt idx="1">
                  <c:v>数据2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1E-4C35-877E-A6CBD9887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A-4C29-BD36-6230A89E8A6E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A-4C29-BD36-6230A89E8A6E}"/>
              </c:ext>
            </c:extLst>
          </c:dPt>
          <c:cat>
            <c:strRef>
              <c:f>Sheet1!$A$2:$A$3</c:f>
              <c:strCache>
                <c:ptCount val="2"/>
                <c:pt idx="0">
                  <c:v>数据1</c:v>
                </c:pt>
                <c:pt idx="1">
                  <c:v>数据2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AA-4C29-BD36-6230A89E8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8A-4BC2-93D4-9C37F35A6F83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</c:v>
                </c:pt>
                <c:pt idx="1">
                  <c:v>45</c:v>
                </c:pt>
                <c:pt idx="2">
                  <c:v>50</c:v>
                </c:pt>
                <c:pt idx="3">
                  <c:v>35</c:v>
                </c:pt>
                <c:pt idx="4">
                  <c:v>60</c:v>
                </c:pt>
                <c:pt idx="5">
                  <c:v>88</c:v>
                </c:pt>
                <c:pt idx="6">
                  <c:v>58</c:v>
                </c:pt>
                <c:pt idx="7">
                  <c:v>69</c:v>
                </c:pt>
                <c:pt idx="8">
                  <c:v>50</c:v>
                </c:pt>
                <c:pt idx="9">
                  <c:v>70</c:v>
                </c:pt>
                <c:pt idx="10">
                  <c:v>78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A-4BC2-93D4-9C37F35A6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1582080"/>
        <c:axId val="51583616"/>
      </c:barChart>
      <c:catAx>
        <c:axId val="5158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1583616"/>
        <c:crosses val="autoZero"/>
        <c:auto val="1"/>
        <c:lblAlgn val="ctr"/>
        <c:lblOffset val="100"/>
        <c:noMultiLvlLbl val="0"/>
      </c:catAx>
      <c:valAx>
        <c:axId val="5158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58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5400" cap="rnd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EEEEEE"/>
              </a:solidFill>
              <a:ln w="1587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305-4707-AE11-DF43770D1D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5400" cap="rnd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EEEEEE"/>
              </a:solidFill>
              <a:ln w="158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305-4707-AE11-DF43770D1D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540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EEEEEE"/>
              </a:solidFill>
              <a:ln w="15875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305-4707-AE11-DF43770D1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23424"/>
        <c:axId val="51625344"/>
      </c:lineChart>
      <c:catAx>
        <c:axId val="516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1625344"/>
        <c:crosses val="autoZero"/>
        <c:auto val="1"/>
        <c:lblAlgn val="ctr"/>
        <c:lblOffset val="100"/>
        <c:noMultiLvlLbl val="0"/>
      </c:catAx>
      <c:valAx>
        <c:axId val="516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16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2F178-C14F-448B-9776-F2398291B43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53091-D51E-4495-A32C-C2C0B43B94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837359" y="0"/>
            <a:ext cx="615553" cy="68580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alpha val="4000"/>
                  </a:schemeClr>
                </a:solidFill>
              </a:rPr>
              <a:t>公众号 第一</a:t>
            </a:r>
            <a:r>
              <a:rPr lang="en-US" altLang="zh-CN" sz="2800" b="1" dirty="0">
                <a:solidFill>
                  <a:schemeClr val="tx1">
                    <a:alpha val="4000"/>
                  </a:schemeClr>
                </a:solidFill>
              </a:rPr>
              <a:t>PPT</a:t>
            </a:r>
            <a:r>
              <a:rPr lang="zh-CN" altLang="en-US" sz="2800" b="1" dirty="0">
                <a:solidFill>
                  <a:schemeClr val="tx1">
                    <a:alpha val="4000"/>
                  </a:schemeClr>
                </a:solidFill>
              </a:rPr>
              <a:t>设计之家 微信搜索即可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3352427" y="0"/>
            <a:ext cx="615553" cy="68580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alpha val="0"/>
                  </a:schemeClr>
                </a:solidFill>
              </a:rPr>
              <a:t>公众号 第一</a:t>
            </a:r>
            <a:r>
              <a:rPr lang="en-US" altLang="zh-CN" sz="2800" b="1" dirty="0">
                <a:solidFill>
                  <a:schemeClr val="tx1">
                    <a:alpha val="0"/>
                  </a:schemeClr>
                </a:solidFill>
              </a:rPr>
              <a:t>PPT</a:t>
            </a:r>
            <a:r>
              <a:rPr lang="zh-CN" altLang="en-US" sz="2800" b="1" dirty="0">
                <a:solidFill>
                  <a:schemeClr val="tx1">
                    <a:alpha val="0"/>
                  </a:schemeClr>
                </a:solidFill>
              </a:rPr>
              <a:t>设计之家 微信搜索即可</a:t>
            </a:r>
          </a:p>
        </p:txBody>
      </p:sp>
      <p:sp>
        <p:nvSpPr>
          <p:cNvPr id="12" name="图文框 1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6.png"/><Relationship Id="rId10" Type="http://schemas.openxmlformats.org/officeDocument/2006/relationships/image" Target="../media/image29.svg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公众号：陈西设计之家。微信搜索即可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" y="537883"/>
            <a:ext cx="10972800" cy="5782237"/>
          </a:xfrm>
          <a:custGeom>
            <a:avLst/>
            <a:gdLst>
              <a:gd name="connsiteX0" fmla="*/ 0 w 10972800"/>
              <a:gd name="connsiteY0" fmla="*/ 0 h 5782237"/>
              <a:gd name="connsiteX1" fmla="*/ 10972800 w 10972800"/>
              <a:gd name="connsiteY1" fmla="*/ 0 h 5782237"/>
              <a:gd name="connsiteX2" fmla="*/ 10972800 w 10972800"/>
              <a:gd name="connsiteY2" fmla="*/ 5782237 h 5782237"/>
              <a:gd name="connsiteX3" fmla="*/ 0 w 10972800"/>
              <a:gd name="connsiteY3" fmla="*/ 5782237 h 578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5782237">
                <a:moveTo>
                  <a:pt x="0" y="0"/>
                </a:moveTo>
                <a:lnTo>
                  <a:pt x="10972800" y="0"/>
                </a:lnTo>
                <a:lnTo>
                  <a:pt x="10972800" y="5782237"/>
                </a:lnTo>
                <a:lnTo>
                  <a:pt x="0" y="5782237"/>
                </a:lnTo>
                <a:close/>
              </a:path>
            </a:pathLst>
          </a:custGeom>
        </p:spPr>
      </p:pic>
      <p:sp>
        <p:nvSpPr>
          <p:cNvPr id="32" name="公众号：陈西设计之家。微信搜索即可"/>
          <p:cNvSpPr/>
          <p:nvPr/>
        </p:nvSpPr>
        <p:spPr>
          <a:xfrm>
            <a:off x="1240489" y="1183341"/>
            <a:ext cx="9768170" cy="4491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226374" y="2730153"/>
            <a:ext cx="77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简约欧美通用商务</a:t>
            </a:r>
            <a:r>
              <a:rPr lang="en-US" altLang="zh-CN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模版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666343" y="3660798"/>
            <a:ext cx="285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87034" y="3845464"/>
            <a:ext cx="3417933" cy="0"/>
            <a:chOff x="4348117" y="3845464"/>
            <a:chExt cx="3417933" cy="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7525657" y="3845464"/>
              <a:ext cx="24039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348117" y="3845464"/>
              <a:ext cx="24039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4320362" y="4304441"/>
            <a:ext cx="3551276" cy="307777"/>
            <a:chOff x="4094577" y="4378749"/>
            <a:chExt cx="3551276" cy="307777"/>
          </a:xfrm>
        </p:grpSpPr>
        <p:sp>
          <p:nvSpPr>
            <p:cNvPr id="44" name="文本框 43"/>
            <p:cNvSpPr txBox="1"/>
            <p:nvPr/>
          </p:nvSpPr>
          <p:spPr>
            <a:xfrm>
              <a:off x="4094577" y="4378749"/>
              <a:ext cx="1775638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xiazaii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718646" y="4378749"/>
              <a:ext cx="1927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汇报时间：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2030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243001" y="1834958"/>
            <a:ext cx="3091936" cy="2095500"/>
          </a:xfrm>
          <a:custGeom>
            <a:avLst/>
            <a:gdLst>
              <a:gd name="connsiteX0" fmla="*/ 0 w 3091936"/>
              <a:gd name="connsiteY0" fmla="*/ 0 h 2095500"/>
              <a:gd name="connsiteX1" fmla="*/ 3091936 w 3091936"/>
              <a:gd name="connsiteY1" fmla="*/ 0 h 2095500"/>
              <a:gd name="connsiteX2" fmla="*/ 3091936 w 3091936"/>
              <a:gd name="connsiteY2" fmla="*/ 2095500 h 2095500"/>
              <a:gd name="connsiteX3" fmla="*/ 0 w 3091936"/>
              <a:gd name="connsiteY3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1936" h="2095500">
                <a:moveTo>
                  <a:pt x="0" y="0"/>
                </a:moveTo>
                <a:lnTo>
                  <a:pt x="3091936" y="0"/>
                </a:lnTo>
                <a:lnTo>
                  <a:pt x="3091936" y="2095500"/>
                </a:lnTo>
                <a:lnTo>
                  <a:pt x="0" y="2095500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549203" y="1834958"/>
            <a:ext cx="3091936" cy="2095500"/>
          </a:xfrm>
          <a:custGeom>
            <a:avLst/>
            <a:gdLst>
              <a:gd name="connsiteX0" fmla="*/ 0 w 3091936"/>
              <a:gd name="connsiteY0" fmla="*/ 0 h 2095500"/>
              <a:gd name="connsiteX1" fmla="*/ 3091936 w 3091936"/>
              <a:gd name="connsiteY1" fmla="*/ 0 h 2095500"/>
              <a:gd name="connsiteX2" fmla="*/ 3091936 w 3091936"/>
              <a:gd name="connsiteY2" fmla="*/ 2095500 h 2095500"/>
              <a:gd name="connsiteX3" fmla="*/ 0 w 3091936"/>
              <a:gd name="connsiteY3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1936" h="2095500">
                <a:moveTo>
                  <a:pt x="0" y="0"/>
                </a:moveTo>
                <a:lnTo>
                  <a:pt x="3091936" y="0"/>
                </a:lnTo>
                <a:lnTo>
                  <a:pt x="3091936" y="2095500"/>
                </a:lnTo>
                <a:lnTo>
                  <a:pt x="0" y="2095500"/>
                </a:lnTo>
                <a:close/>
              </a:path>
            </a:pathLst>
          </a:custGeom>
        </p:spPr>
      </p:pic>
      <p:pic>
        <p:nvPicPr>
          <p:cNvPr id="50" name="公众号：陈西设计之家。微信搜索即可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55405" y="1834958"/>
            <a:ext cx="3091936" cy="2095500"/>
          </a:xfrm>
          <a:custGeom>
            <a:avLst/>
            <a:gdLst>
              <a:gd name="connsiteX0" fmla="*/ 0 w 3091936"/>
              <a:gd name="connsiteY0" fmla="*/ 0 h 2095500"/>
              <a:gd name="connsiteX1" fmla="*/ 3091936 w 3091936"/>
              <a:gd name="connsiteY1" fmla="*/ 0 h 2095500"/>
              <a:gd name="connsiteX2" fmla="*/ 3091936 w 3091936"/>
              <a:gd name="connsiteY2" fmla="*/ 2095500 h 2095500"/>
              <a:gd name="connsiteX3" fmla="*/ 0 w 3091936"/>
              <a:gd name="connsiteY3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1936" h="2095500">
                <a:moveTo>
                  <a:pt x="0" y="0"/>
                </a:moveTo>
                <a:lnTo>
                  <a:pt x="3091936" y="0"/>
                </a:lnTo>
                <a:lnTo>
                  <a:pt x="3091936" y="2095500"/>
                </a:lnTo>
                <a:lnTo>
                  <a:pt x="0" y="2095500"/>
                </a:lnTo>
                <a:close/>
              </a:path>
            </a:pathLst>
          </a:custGeom>
        </p:spPr>
      </p:pic>
      <p:sp>
        <p:nvSpPr>
          <p:cNvPr id="17" name="文本框 16"/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Your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公众号：陈西设计之家。微信搜索即可"/>
          <p:cNvSpPr txBox="1"/>
          <p:nvPr/>
        </p:nvSpPr>
        <p:spPr>
          <a:xfrm>
            <a:off x="759941" y="4795143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9941" y="5196861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58311" y="433747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公众号：陈西设计之家。微信搜索即可"/>
          <p:cNvSpPr txBox="1"/>
          <p:nvPr/>
        </p:nvSpPr>
        <p:spPr>
          <a:xfrm>
            <a:off x="4452094" y="4795143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452094" y="5196861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450464" y="433747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142617" y="4795143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142617" y="5196861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140987" y="433747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公众号：陈西设计之家。微信搜索即可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9600" y="0"/>
            <a:ext cx="10972800" cy="3926541"/>
          </a:xfrm>
          <a:custGeom>
            <a:avLst/>
            <a:gdLst>
              <a:gd name="connsiteX0" fmla="*/ 0 w 10972800"/>
              <a:gd name="connsiteY0" fmla="*/ 0 h 3926541"/>
              <a:gd name="connsiteX1" fmla="*/ 10972800 w 10972800"/>
              <a:gd name="connsiteY1" fmla="*/ 0 h 3926541"/>
              <a:gd name="connsiteX2" fmla="*/ 10972800 w 10972800"/>
              <a:gd name="connsiteY2" fmla="*/ 3926541 h 3926541"/>
              <a:gd name="connsiteX3" fmla="*/ 5644321 w 10972800"/>
              <a:gd name="connsiteY3" fmla="*/ 3926541 h 3926541"/>
              <a:gd name="connsiteX4" fmla="*/ 5486400 w 10972800"/>
              <a:gd name="connsiteY4" fmla="*/ 3734277 h 3926541"/>
              <a:gd name="connsiteX5" fmla="*/ 5328480 w 10972800"/>
              <a:gd name="connsiteY5" fmla="*/ 3926541 h 3926541"/>
              <a:gd name="connsiteX6" fmla="*/ 0 w 10972800"/>
              <a:gd name="connsiteY6" fmla="*/ 3926541 h 39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3926541">
                <a:moveTo>
                  <a:pt x="0" y="0"/>
                </a:moveTo>
                <a:lnTo>
                  <a:pt x="10972800" y="0"/>
                </a:lnTo>
                <a:lnTo>
                  <a:pt x="10972800" y="3926541"/>
                </a:lnTo>
                <a:lnTo>
                  <a:pt x="5644321" y="3926541"/>
                </a:lnTo>
                <a:lnTo>
                  <a:pt x="5486400" y="3734277"/>
                </a:lnTo>
                <a:lnTo>
                  <a:pt x="5328480" y="3926541"/>
                </a:lnTo>
                <a:lnTo>
                  <a:pt x="0" y="3926541"/>
                </a:lnTo>
                <a:close/>
              </a:path>
            </a:pathLst>
          </a:custGeom>
        </p:spPr>
      </p:pic>
      <p:sp>
        <p:nvSpPr>
          <p:cNvPr id="6" name="公众号：陈西设计之家。微信搜索即可"/>
          <p:cNvSpPr txBox="1"/>
          <p:nvPr/>
        </p:nvSpPr>
        <p:spPr>
          <a:xfrm>
            <a:off x="5054601" y="4287765"/>
            <a:ext cx="208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05300" y="4929965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/>
      </p:transition>
    </mc:Choice>
    <mc:Fallback xmlns="">
      <p:transition spd="slow">
        <p:blinds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公众号：陈西设计之家。微信搜索即可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公众号：陈西设计之家。微信搜索即可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47900" y="1276350"/>
            <a:ext cx="1600200" cy="4305300"/>
          </a:xfrm>
          <a:custGeom>
            <a:avLst/>
            <a:gdLst>
              <a:gd name="connsiteX0" fmla="*/ 0 w 1600200"/>
              <a:gd name="connsiteY0" fmla="*/ 0 h 4305300"/>
              <a:gd name="connsiteX1" fmla="*/ 1600200 w 1600200"/>
              <a:gd name="connsiteY1" fmla="*/ 0 h 4305300"/>
              <a:gd name="connsiteX2" fmla="*/ 1600200 w 1600200"/>
              <a:gd name="connsiteY2" fmla="*/ 4305300 h 4305300"/>
              <a:gd name="connsiteX3" fmla="*/ 0 w 16002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4305300">
                <a:moveTo>
                  <a:pt x="0" y="0"/>
                </a:moveTo>
                <a:lnTo>
                  <a:pt x="1600200" y="0"/>
                </a:lnTo>
                <a:lnTo>
                  <a:pt x="1600200" y="4305300"/>
                </a:lnTo>
                <a:lnTo>
                  <a:pt x="0" y="4305300"/>
                </a:lnTo>
                <a:close/>
              </a:path>
            </a:pathLst>
          </a:custGeom>
        </p:spPr>
      </p:pic>
      <p:sp>
        <p:nvSpPr>
          <p:cNvPr id="29" name="文本框 28"/>
          <p:cNvSpPr txBox="1"/>
          <p:nvPr/>
        </p:nvSpPr>
        <p:spPr>
          <a:xfrm>
            <a:off x="6853741" y="4953222"/>
            <a:ext cx="34665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853741" y="3175680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点击这里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853741" y="3793771"/>
            <a:ext cx="3101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shred pattern="rectang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5683688" y="3116944"/>
            <a:ext cx="152404" cy="152404"/>
          </a:xfrm>
          <a:prstGeom prst="ellipse">
            <a:avLst/>
          </a:prstGeom>
          <a:solidFill>
            <a:schemeClr val="tx1">
              <a:lumMod val="65000"/>
              <a:lumOff val="3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公众号：陈西设计之家。微信搜索即可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0090" y="1971675"/>
            <a:ext cx="800219" cy="29146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Timeline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圆: 空心 3"/>
          <p:cNvSpPr/>
          <p:nvPr/>
        </p:nvSpPr>
        <p:spPr>
          <a:xfrm>
            <a:off x="5595108" y="1502092"/>
            <a:ext cx="329565" cy="329565"/>
          </a:xfrm>
          <a:prstGeom prst="donu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59890" y="2022606"/>
            <a:ext cx="0" cy="95025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公众号：陈西设计之家。微信搜索即可"/>
          <p:cNvSpPr/>
          <p:nvPr/>
        </p:nvSpPr>
        <p:spPr>
          <a:xfrm>
            <a:off x="5721789" y="3155045"/>
            <a:ext cx="76202" cy="76202"/>
          </a:xfrm>
          <a:prstGeom prst="ellipse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759890" y="3474034"/>
            <a:ext cx="0" cy="130116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公众号：陈西设计之家。微信搜索即可"/>
          <p:cNvSpPr/>
          <p:nvPr/>
        </p:nvSpPr>
        <p:spPr>
          <a:xfrm>
            <a:off x="5683688" y="5009978"/>
            <a:ext cx="152404" cy="152404"/>
          </a:xfrm>
          <a:prstGeom prst="ellipse">
            <a:avLst/>
          </a:prstGeom>
          <a:solidFill>
            <a:schemeClr val="tx1">
              <a:lumMod val="65000"/>
              <a:lumOff val="3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721789" y="5048079"/>
            <a:ext cx="76202" cy="76202"/>
          </a:xfrm>
          <a:prstGeom prst="ellipse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759890" y="5367068"/>
            <a:ext cx="0" cy="149093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580813" y="3196358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580811" y="3598076"/>
            <a:ext cx="46083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579183" y="2713287"/>
            <a:ext cx="11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2021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80813" y="5087668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580811" y="5489386"/>
            <a:ext cx="39987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579183" y="4604597"/>
            <a:ext cx="11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2022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5682502" y="1081958"/>
            <a:ext cx="152404" cy="152404"/>
          </a:xfrm>
          <a:prstGeom prst="ellipse">
            <a:avLst/>
          </a:prstGeom>
          <a:solidFill>
            <a:schemeClr val="tx1">
              <a:lumMod val="65000"/>
              <a:lumOff val="3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58704" y="-199571"/>
            <a:ext cx="0" cy="111204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公众号：陈西设计之家。微信搜索即可"/>
          <p:cNvSpPr/>
          <p:nvPr/>
        </p:nvSpPr>
        <p:spPr>
          <a:xfrm>
            <a:off x="5720603" y="1120059"/>
            <a:ext cx="76202" cy="76202"/>
          </a:xfrm>
          <a:prstGeom prst="ellipse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公众号：陈西设计之家。微信搜索即可"/>
          <p:cNvCxnSpPr/>
          <p:nvPr/>
        </p:nvCxnSpPr>
        <p:spPr>
          <a:xfrm>
            <a:off x="5758704" y="1439048"/>
            <a:ext cx="0" cy="130116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5682502" y="2974992"/>
            <a:ext cx="152404" cy="152404"/>
          </a:xfrm>
          <a:prstGeom prst="ellipse">
            <a:avLst/>
          </a:prstGeom>
          <a:solidFill>
            <a:schemeClr val="tx1">
              <a:lumMod val="65000"/>
              <a:lumOff val="3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720603" y="3013093"/>
            <a:ext cx="76202" cy="76202"/>
          </a:xfrm>
          <a:prstGeom prst="ellipse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758704" y="3332082"/>
            <a:ext cx="0" cy="126569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379735" y="947403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379733" y="1349121"/>
            <a:ext cx="478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31" name="公众号：陈西设计之家。微信搜索即可"/>
          <p:cNvSpPr txBox="1"/>
          <p:nvPr/>
        </p:nvSpPr>
        <p:spPr>
          <a:xfrm>
            <a:off x="4121161" y="918828"/>
            <a:ext cx="117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2023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182247" y="2851733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285316" y="3253451"/>
            <a:ext cx="39987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365555" y="2818753"/>
            <a:ext cx="108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2024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144204" y="4868026"/>
            <a:ext cx="1175656" cy="11756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87289" y="5225021"/>
            <a:ext cx="94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2025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896471" y="833718"/>
            <a:ext cx="10399058" cy="519056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公众号：陈西设计之家。微信搜索即可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96752" y="1362635"/>
            <a:ext cx="1398496" cy="1398496"/>
          </a:xfrm>
          <a:custGeom>
            <a:avLst/>
            <a:gdLst>
              <a:gd name="connsiteX0" fmla="*/ 699248 w 1398496"/>
              <a:gd name="connsiteY0" fmla="*/ 0 h 1398496"/>
              <a:gd name="connsiteX1" fmla="*/ 1398496 w 1398496"/>
              <a:gd name="connsiteY1" fmla="*/ 699248 h 1398496"/>
              <a:gd name="connsiteX2" fmla="*/ 699248 w 1398496"/>
              <a:gd name="connsiteY2" fmla="*/ 1398496 h 1398496"/>
              <a:gd name="connsiteX3" fmla="*/ 0 w 1398496"/>
              <a:gd name="connsiteY3" fmla="*/ 699248 h 1398496"/>
              <a:gd name="connsiteX4" fmla="*/ 699248 w 1398496"/>
              <a:gd name="connsiteY4" fmla="*/ 0 h 139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496" h="1398496">
                <a:moveTo>
                  <a:pt x="699248" y="0"/>
                </a:moveTo>
                <a:cubicBezTo>
                  <a:pt x="1085432" y="0"/>
                  <a:pt x="1398496" y="313064"/>
                  <a:pt x="1398496" y="699248"/>
                </a:cubicBezTo>
                <a:cubicBezTo>
                  <a:pt x="1398496" y="1085432"/>
                  <a:pt x="1085432" y="1398496"/>
                  <a:pt x="699248" y="1398496"/>
                </a:cubicBezTo>
                <a:cubicBezTo>
                  <a:pt x="313064" y="1398496"/>
                  <a:pt x="0" y="1085432"/>
                  <a:pt x="0" y="699248"/>
                </a:cubicBezTo>
                <a:cubicBezTo>
                  <a:pt x="0" y="313064"/>
                  <a:pt x="313064" y="0"/>
                  <a:pt x="699248" y="0"/>
                </a:cubicBezTo>
                <a:close/>
              </a:path>
            </a:pathLst>
          </a:custGeom>
          <a:ln w="6350">
            <a:noFill/>
          </a:ln>
        </p:spPr>
      </p:pic>
      <p:sp>
        <p:nvSpPr>
          <p:cNvPr id="36" name="文本框 35"/>
          <p:cNvSpPr txBox="1"/>
          <p:nvPr/>
        </p:nvSpPr>
        <p:spPr>
          <a:xfrm>
            <a:off x="2324847" y="4191342"/>
            <a:ext cx="754230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7" name="公众号：陈西设计之家。微信搜索即可"/>
          <p:cNvSpPr txBox="1"/>
          <p:nvPr/>
        </p:nvSpPr>
        <p:spPr>
          <a:xfrm>
            <a:off x="3981450" y="3052438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76799" y="3736531"/>
            <a:ext cx="243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Your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045691" y="21003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45691" y="2502062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44061" y="1642673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737844" y="21003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737844" y="2502062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736214" y="1642673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428367" y="21003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428367" y="2502062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426737" y="1642673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5691" y="4478339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22" name="公众号：陈西设计之家。微信搜索即可"/>
          <p:cNvSpPr txBox="1"/>
          <p:nvPr/>
        </p:nvSpPr>
        <p:spPr>
          <a:xfrm>
            <a:off x="1045691" y="4880057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44061" y="4020668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37844" y="4478339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737844" y="4880057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736214" y="4020668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05.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28367" y="4478339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428367" y="4880057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26737" y="4020668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06.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公众号：陈西设计之家。微信搜索即可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9600" y="0"/>
            <a:ext cx="10972800" cy="3926541"/>
          </a:xfrm>
          <a:custGeom>
            <a:avLst/>
            <a:gdLst>
              <a:gd name="connsiteX0" fmla="*/ 0 w 10972800"/>
              <a:gd name="connsiteY0" fmla="*/ 0 h 3926541"/>
              <a:gd name="connsiteX1" fmla="*/ 10972800 w 10972800"/>
              <a:gd name="connsiteY1" fmla="*/ 0 h 3926541"/>
              <a:gd name="connsiteX2" fmla="*/ 10972800 w 10972800"/>
              <a:gd name="connsiteY2" fmla="*/ 3926541 h 3926541"/>
              <a:gd name="connsiteX3" fmla="*/ 5644321 w 10972800"/>
              <a:gd name="connsiteY3" fmla="*/ 3926541 h 3926541"/>
              <a:gd name="connsiteX4" fmla="*/ 5486400 w 10972800"/>
              <a:gd name="connsiteY4" fmla="*/ 3734277 h 3926541"/>
              <a:gd name="connsiteX5" fmla="*/ 5328480 w 10972800"/>
              <a:gd name="connsiteY5" fmla="*/ 3926541 h 3926541"/>
              <a:gd name="connsiteX6" fmla="*/ 0 w 10972800"/>
              <a:gd name="connsiteY6" fmla="*/ 3926541 h 39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3926541">
                <a:moveTo>
                  <a:pt x="0" y="0"/>
                </a:moveTo>
                <a:lnTo>
                  <a:pt x="10972800" y="0"/>
                </a:lnTo>
                <a:lnTo>
                  <a:pt x="10972800" y="3926541"/>
                </a:lnTo>
                <a:lnTo>
                  <a:pt x="5644321" y="3926541"/>
                </a:lnTo>
                <a:lnTo>
                  <a:pt x="5486400" y="3734277"/>
                </a:lnTo>
                <a:lnTo>
                  <a:pt x="5328480" y="3926541"/>
                </a:lnTo>
                <a:lnTo>
                  <a:pt x="0" y="3926541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5054601" y="4287765"/>
            <a:ext cx="208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05300" y="4929965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6096001" y="4482"/>
            <a:ext cx="6096000" cy="685351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公众号：陈西设计之家。微信搜索即可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45380" y="1005840"/>
            <a:ext cx="2268220" cy="4747261"/>
          </a:xfrm>
          <a:custGeom>
            <a:avLst/>
            <a:gdLst>
              <a:gd name="connsiteX0" fmla="*/ 210400 w 2268220"/>
              <a:gd name="connsiteY0" fmla="*/ 0 h 4747261"/>
              <a:gd name="connsiteX1" fmla="*/ 2057820 w 2268220"/>
              <a:gd name="connsiteY1" fmla="*/ 0 h 4747261"/>
              <a:gd name="connsiteX2" fmla="*/ 2268220 w 2268220"/>
              <a:gd name="connsiteY2" fmla="*/ 210400 h 4747261"/>
              <a:gd name="connsiteX3" fmla="*/ 2268220 w 2268220"/>
              <a:gd name="connsiteY3" fmla="*/ 4536861 h 4747261"/>
              <a:gd name="connsiteX4" fmla="*/ 2057820 w 2268220"/>
              <a:gd name="connsiteY4" fmla="*/ 4747261 h 4747261"/>
              <a:gd name="connsiteX5" fmla="*/ 210400 w 2268220"/>
              <a:gd name="connsiteY5" fmla="*/ 4747261 h 4747261"/>
              <a:gd name="connsiteX6" fmla="*/ 0 w 2268220"/>
              <a:gd name="connsiteY6" fmla="*/ 4536861 h 4747261"/>
              <a:gd name="connsiteX7" fmla="*/ 0 w 2268220"/>
              <a:gd name="connsiteY7" fmla="*/ 210400 h 4747261"/>
              <a:gd name="connsiteX8" fmla="*/ 210400 w 2268220"/>
              <a:gd name="connsiteY8" fmla="*/ 0 h 47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8220" h="4747261">
                <a:moveTo>
                  <a:pt x="210400" y="0"/>
                </a:moveTo>
                <a:lnTo>
                  <a:pt x="2057820" y="0"/>
                </a:lnTo>
                <a:cubicBezTo>
                  <a:pt x="2174021" y="0"/>
                  <a:pt x="2268220" y="94199"/>
                  <a:pt x="2268220" y="210400"/>
                </a:cubicBezTo>
                <a:lnTo>
                  <a:pt x="2268220" y="4536861"/>
                </a:lnTo>
                <a:cubicBezTo>
                  <a:pt x="2268220" y="4653062"/>
                  <a:pt x="2174021" y="4747261"/>
                  <a:pt x="2057820" y="4747261"/>
                </a:cubicBezTo>
                <a:lnTo>
                  <a:pt x="210400" y="4747261"/>
                </a:lnTo>
                <a:cubicBezTo>
                  <a:pt x="94199" y="4747261"/>
                  <a:pt x="0" y="4653062"/>
                  <a:pt x="0" y="4536861"/>
                </a:cubicBezTo>
                <a:lnTo>
                  <a:pt x="0" y="210400"/>
                </a:lnTo>
                <a:cubicBezTo>
                  <a:pt x="0" y="94199"/>
                  <a:pt x="94199" y="0"/>
                  <a:pt x="210400" y="0"/>
                </a:cubicBezTo>
                <a:close/>
              </a:path>
            </a:pathLst>
          </a:custGeom>
        </p:spPr>
      </p:pic>
      <p:pic>
        <p:nvPicPr>
          <p:cNvPr id="3" name="图片 2" descr="黑色的屏幕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76799" y="928403"/>
            <a:ext cx="2438402" cy="500119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47853" y="1562570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47853" y="1964288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46223" y="1104899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46223" y="4234052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46223" y="4635770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44593" y="3776381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07773" y="1562570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407773" y="1964288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406143" y="1104899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406143" y="4234052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406143" y="4635770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53" name="公众号：陈西设计之家。微信搜索即可"/>
          <p:cNvSpPr txBox="1"/>
          <p:nvPr/>
        </p:nvSpPr>
        <p:spPr>
          <a:xfrm>
            <a:off x="8404513" y="3776381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4482"/>
            <a:ext cx="5314950" cy="685351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公众号：陈西设计之家。微信搜索即可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07187" y="2713266"/>
            <a:ext cx="3284644" cy="4667250"/>
          </a:xfrm>
          <a:custGeom>
            <a:avLst/>
            <a:gdLst>
              <a:gd name="connsiteX0" fmla="*/ 242669 w 3284644"/>
              <a:gd name="connsiteY0" fmla="*/ 0 h 4667250"/>
              <a:gd name="connsiteX1" fmla="*/ 3041975 w 3284644"/>
              <a:gd name="connsiteY1" fmla="*/ 0 h 4667250"/>
              <a:gd name="connsiteX2" fmla="*/ 3284644 w 3284644"/>
              <a:gd name="connsiteY2" fmla="*/ 242669 h 4667250"/>
              <a:gd name="connsiteX3" fmla="*/ 3284644 w 3284644"/>
              <a:gd name="connsiteY3" fmla="*/ 4424581 h 4667250"/>
              <a:gd name="connsiteX4" fmla="*/ 3041975 w 3284644"/>
              <a:gd name="connsiteY4" fmla="*/ 4667250 h 4667250"/>
              <a:gd name="connsiteX5" fmla="*/ 242669 w 3284644"/>
              <a:gd name="connsiteY5" fmla="*/ 4667250 h 4667250"/>
              <a:gd name="connsiteX6" fmla="*/ 0 w 3284644"/>
              <a:gd name="connsiteY6" fmla="*/ 4424581 h 4667250"/>
              <a:gd name="connsiteX7" fmla="*/ 0 w 3284644"/>
              <a:gd name="connsiteY7" fmla="*/ 242669 h 4667250"/>
              <a:gd name="connsiteX8" fmla="*/ 242669 w 3284644"/>
              <a:gd name="connsiteY8" fmla="*/ 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4644" h="4667250">
                <a:moveTo>
                  <a:pt x="242669" y="0"/>
                </a:moveTo>
                <a:lnTo>
                  <a:pt x="3041975" y="0"/>
                </a:lnTo>
                <a:cubicBezTo>
                  <a:pt x="3175997" y="0"/>
                  <a:pt x="3284644" y="108647"/>
                  <a:pt x="3284644" y="242669"/>
                </a:cubicBezTo>
                <a:lnTo>
                  <a:pt x="3284644" y="4424581"/>
                </a:lnTo>
                <a:cubicBezTo>
                  <a:pt x="3284644" y="4558603"/>
                  <a:pt x="3175997" y="4667250"/>
                  <a:pt x="3041975" y="4667250"/>
                </a:cubicBezTo>
                <a:lnTo>
                  <a:pt x="242669" y="4667250"/>
                </a:lnTo>
                <a:cubicBezTo>
                  <a:pt x="108647" y="4667250"/>
                  <a:pt x="0" y="4558603"/>
                  <a:pt x="0" y="4424581"/>
                </a:cubicBezTo>
                <a:lnTo>
                  <a:pt x="0" y="242669"/>
                </a:lnTo>
                <a:cubicBezTo>
                  <a:pt x="0" y="108647"/>
                  <a:pt x="108647" y="0"/>
                  <a:pt x="242669" y="0"/>
                </a:cubicBezTo>
                <a:close/>
              </a:path>
            </a:pathLst>
          </a:custGeom>
        </p:spPr>
      </p:pic>
      <p:pic>
        <p:nvPicPr>
          <p:cNvPr id="23" name="公众号：陈西设计之家。微信搜索即可" descr="黑色的屏幕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6943" y="2625457"/>
            <a:ext cx="3483188" cy="714406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439620" y="1396694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439618" y="1798412"/>
            <a:ext cx="46083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37990" y="913623"/>
            <a:ext cx="11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39620" y="3288004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39618" y="3689722"/>
            <a:ext cx="39987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37990" y="2804933"/>
            <a:ext cx="11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39620" y="5140733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34" name="公众号：陈西设计之家。微信搜索即可"/>
          <p:cNvSpPr txBox="1"/>
          <p:nvPr/>
        </p:nvSpPr>
        <p:spPr>
          <a:xfrm>
            <a:off x="6439618" y="5542451"/>
            <a:ext cx="39987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437990" y="4657662"/>
            <a:ext cx="11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528" y="768753"/>
            <a:ext cx="3804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i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Mockup</a:t>
            </a:r>
            <a:endParaRPr lang="zh-CN" altLang="en-US" sz="6600" i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公众号：陈西设计之家。微信搜索即可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707341" y="0"/>
            <a:ext cx="4572000" cy="6858000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858000"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2707341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37412" y="753035"/>
            <a:ext cx="5683623" cy="5351930"/>
          </a:xfrm>
          <a:prstGeom prst="rect">
            <a:avLst/>
          </a:prstGeom>
          <a:solidFill>
            <a:srgbClr val="EEEEEE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                           ·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96512" y="4409528"/>
            <a:ext cx="0" cy="719718"/>
          </a:xfrm>
          <a:prstGeom prst="line">
            <a:avLst/>
          </a:prstGeom>
          <a:ln w="1270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474583" y="1345009"/>
            <a:ext cx="4472330" cy="17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简约实用型</a:t>
            </a:r>
            <a:endParaRPr lang="en-US" altLang="zh-CN" sz="4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通用的</a:t>
            </a:r>
            <a:r>
              <a:rPr lang="en-US" altLang="zh-CN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模版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468233" y="3581407"/>
            <a:ext cx="285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点击添加标题文字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6582351" y="3293855"/>
            <a:ext cx="63722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6480933" y="4322036"/>
            <a:ext cx="209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汇报人：第一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80933" y="4674611"/>
            <a:ext cx="1927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汇报时间：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</a:p>
        </p:txBody>
      </p:sp>
      <p:sp>
        <p:nvSpPr>
          <p:cNvPr id="54" name="公众号：陈西设计之家。微信搜索即可"/>
          <p:cNvSpPr/>
          <p:nvPr/>
        </p:nvSpPr>
        <p:spPr>
          <a:xfrm>
            <a:off x="399755" y="6175326"/>
            <a:ext cx="388978" cy="388978"/>
          </a:xfrm>
          <a:prstGeom prst="mathMultiply">
            <a:avLst/>
          </a:prstGeom>
          <a:noFill/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公众号：陈西设计之家。微信搜索即可"/>
          <p:cNvSpPr/>
          <p:nvPr/>
        </p:nvSpPr>
        <p:spPr>
          <a:xfrm>
            <a:off x="7124183" y="0"/>
            <a:ext cx="5067818" cy="6858000"/>
          </a:xfrm>
          <a:custGeom>
            <a:avLst/>
            <a:gdLst>
              <a:gd name="connsiteX0" fmla="*/ 2679832 w 5103919"/>
              <a:gd name="connsiteY0" fmla="*/ 0 h 6858000"/>
              <a:gd name="connsiteX1" fmla="*/ 5103919 w 5103919"/>
              <a:gd name="connsiteY1" fmla="*/ 0 h 6858000"/>
              <a:gd name="connsiteX2" fmla="*/ 5103919 w 5103919"/>
              <a:gd name="connsiteY2" fmla="*/ 6858000 h 6858000"/>
              <a:gd name="connsiteX3" fmla="*/ 0 w 510391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919" h="6858000">
                <a:moveTo>
                  <a:pt x="2679832" y="0"/>
                </a:moveTo>
                <a:lnTo>
                  <a:pt x="5103919" y="0"/>
                </a:lnTo>
                <a:lnTo>
                  <a:pt x="510391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952565" y="1920689"/>
            <a:ext cx="4876800" cy="3141479"/>
          </a:xfrm>
          <a:custGeom>
            <a:avLst/>
            <a:gdLst>
              <a:gd name="connsiteX0" fmla="*/ 0 w 4876800"/>
              <a:gd name="connsiteY0" fmla="*/ 0 h 3141479"/>
              <a:gd name="connsiteX1" fmla="*/ 4876800 w 4876800"/>
              <a:gd name="connsiteY1" fmla="*/ 0 h 3141479"/>
              <a:gd name="connsiteX2" fmla="*/ 4876800 w 4876800"/>
              <a:gd name="connsiteY2" fmla="*/ 3141479 h 3141479"/>
              <a:gd name="connsiteX3" fmla="*/ 0 w 4876800"/>
              <a:gd name="connsiteY3" fmla="*/ 3141479 h 314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3141479">
                <a:moveTo>
                  <a:pt x="0" y="0"/>
                </a:moveTo>
                <a:lnTo>
                  <a:pt x="4876800" y="0"/>
                </a:lnTo>
                <a:lnTo>
                  <a:pt x="4876800" y="3141479"/>
                </a:lnTo>
                <a:lnTo>
                  <a:pt x="0" y="3141479"/>
                </a:lnTo>
                <a:close/>
              </a:path>
            </a:pathLst>
          </a:custGeom>
        </p:spPr>
      </p:pic>
      <p:pic>
        <p:nvPicPr>
          <p:cNvPr id="24" name="公众号：陈西设计之家。微信搜索即可" descr="电脑的屏幕&#10;&#10;描述已自动生成"/>
          <p:cNvPicPr>
            <a:picLocks noChangeAspect="1"/>
          </p:cNvPicPr>
          <p:nvPr/>
        </p:nvPicPr>
        <p:blipFill rotWithShape="1">
          <a:blip r:embed="rId4" cstate="screen"/>
          <a:srcRect l="7366" t="16111" r="7168" b="13055"/>
          <a:stretch>
            <a:fillRect/>
          </a:stretch>
        </p:blipFill>
        <p:spPr>
          <a:xfrm>
            <a:off x="5182121" y="1690866"/>
            <a:ext cx="6416919" cy="3796553"/>
          </a:xfrm>
          <a:custGeom>
            <a:avLst/>
            <a:gdLst>
              <a:gd name="connsiteX0" fmla="*/ 1047750 w 8210550"/>
              <a:gd name="connsiteY0" fmla="*/ 406400 h 4857750"/>
              <a:gd name="connsiteX1" fmla="*/ 1047750 w 8210550"/>
              <a:gd name="connsiteY1" fmla="*/ 4229100 h 4857750"/>
              <a:gd name="connsiteX2" fmla="*/ 7143750 w 8210550"/>
              <a:gd name="connsiteY2" fmla="*/ 4229100 h 4857750"/>
              <a:gd name="connsiteX3" fmla="*/ 7143750 w 8210550"/>
              <a:gd name="connsiteY3" fmla="*/ 406400 h 4857750"/>
              <a:gd name="connsiteX4" fmla="*/ 0 w 8210550"/>
              <a:gd name="connsiteY4" fmla="*/ 0 h 4857750"/>
              <a:gd name="connsiteX5" fmla="*/ 8210550 w 8210550"/>
              <a:gd name="connsiteY5" fmla="*/ 0 h 4857750"/>
              <a:gd name="connsiteX6" fmla="*/ 8210550 w 8210550"/>
              <a:gd name="connsiteY6" fmla="*/ 4857750 h 4857750"/>
              <a:gd name="connsiteX7" fmla="*/ 0 w 8210550"/>
              <a:gd name="connsiteY7" fmla="*/ 4857750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0550" h="4857750">
                <a:moveTo>
                  <a:pt x="1047750" y="406400"/>
                </a:moveTo>
                <a:lnTo>
                  <a:pt x="1047750" y="4229100"/>
                </a:lnTo>
                <a:lnTo>
                  <a:pt x="7143750" y="4229100"/>
                </a:lnTo>
                <a:lnTo>
                  <a:pt x="7143750" y="406400"/>
                </a:lnTo>
                <a:close/>
                <a:moveTo>
                  <a:pt x="0" y="0"/>
                </a:moveTo>
                <a:lnTo>
                  <a:pt x="8210550" y="0"/>
                </a:lnTo>
                <a:lnTo>
                  <a:pt x="8210550" y="4857750"/>
                </a:lnTo>
                <a:lnTo>
                  <a:pt x="0" y="4857750"/>
                </a:lnTo>
                <a:close/>
              </a:path>
            </a:pathLst>
          </a:custGeom>
        </p:spPr>
      </p:pic>
      <p:pic>
        <p:nvPicPr>
          <p:cNvPr id="35" name="图形 34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899" y="3512943"/>
            <a:ext cx="674914" cy="67491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Your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575115" y="1977265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575114" y="2313813"/>
            <a:ext cx="3492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</a:t>
            </a:r>
          </a:p>
        </p:txBody>
      </p:sp>
      <p:pic>
        <p:nvPicPr>
          <p:cNvPr id="43" name="公众号：陈西设计之家。微信搜索即可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900" y="2039918"/>
            <a:ext cx="674914" cy="674914"/>
          </a:xfrm>
          <a:prstGeom prst="rect">
            <a:avLst/>
          </a:prstGeom>
        </p:spPr>
      </p:pic>
      <p:pic>
        <p:nvPicPr>
          <p:cNvPr id="46" name="图形 45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5899" y="4985968"/>
            <a:ext cx="674914" cy="674914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1575115" y="3450290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575114" y="3786838"/>
            <a:ext cx="31185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575115" y="4985968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575114" y="5322516"/>
            <a:ext cx="3492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715657"/>
            <a:ext cx="12191985" cy="3142343"/>
          </a:xfrm>
          <a:custGeom>
            <a:avLst/>
            <a:gdLst>
              <a:gd name="connsiteX0" fmla="*/ 0 w 12191985"/>
              <a:gd name="connsiteY0" fmla="*/ 0 h 2393576"/>
              <a:gd name="connsiteX1" fmla="*/ 12191985 w 12191985"/>
              <a:gd name="connsiteY1" fmla="*/ 0 h 2393576"/>
              <a:gd name="connsiteX2" fmla="*/ 12191985 w 12191985"/>
              <a:gd name="connsiteY2" fmla="*/ 2393576 h 2393576"/>
              <a:gd name="connsiteX3" fmla="*/ 0 w 12191985"/>
              <a:gd name="connsiteY3" fmla="*/ 2393576 h 2393576"/>
              <a:gd name="connsiteX4" fmla="*/ 0 w 12191985"/>
              <a:gd name="connsiteY4" fmla="*/ 0 h 2393576"/>
              <a:gd name="connsiteX0-1" fmla="*/ 0 w 12191985"/>
              <a:gd name="connsiteY0-2" fmla="*/ 770966 h 3164542"/>
              <a:gd name="connsiteX1-3" fmla="*/ 4141694 w 12191985"/>
              <a:gd name="connsiteY1-4" fmla="*/ 0 h 3164542"/>
              <a:gd name="connsiteX2-5" fmla="*/ 12191985 w 12191985"/>
              <a:gd name="connsiteY2-6" fmla="*/ 770966 h 3164542"/>
              <a:gd name="connsiteX3-7" fmla="*/ 12191985 w 12191985"/>
              <a:gd name="connsiteY3-8" fmla="*/ 3164542 h 3164542"/>
              <a:gd name="connsiteX4-9" fmla="*/ 0 w 12191985"/>
              <a:gd name="connsiteY4-10" fmla="*/ 3164542 h 3164542"/>
              <a:gd name="connsiteX5" fmla="*/ 0 w 12191985"/>
              <a:gd name="connsiteY5" fmla="*/ 770966 h 3164542"/>
              <a:gd name="connsiteX0-11" fmla="*/ 0 w 12191985"/>
              <a:gd name="connsiteY0-12" fmla="*/ 770966 h 3164542"/>
              <a:gd name="connsiteX1-13" fmla="*/ 4141694 w 12191985"/>
              <a:gd name="connsiteY1-14" fmla="*/ 0 h 3164542"/>
              <a:gd name="connsiteX2-15" fmla="*/ 9054353 w 12191985"/>
              <a:gd name="connsiteY2-16" fmla="*/ 1255059 h 3164542"/>
              <a:gd name="connsiteX3-17" fmla="*/ 12191985 w 12191985"/>
              <a:gd name="connsiteY3-18" fmla="*/ 770966 h 3164542"/>
              <a:gd name="connsiteX4-19" fmla="*/ 12191985 w 12191985"/>
              <a:gd name="connsiteY4-20" fmla="*/ 3164542 h 3164542"/>
              <a:gd name="connsiteX5-21" fmla="*/ 0 w 12191985"/>
              <a:gd name="connsiteY5-22" fmla="*/ 3164542 h 3164542"/>
              <a:gd name="connsiteX6" fmla="*/ 0 w 12191985"/>
              <a:gd name="connsiteY6" fmla="*/ 770966 h 3164542"/>
              <a:gd name="connsiteX0-23" fmla="*/ 0 w 12191985"/>
              <a:gd name="connsiteY0-24" fmla="*/ 519955 h 2913531"/>
              <a:gd name="connsiteX1-25" fmla="*/ 4177553 w 12191985"/>
              <a:gd name="connsiteY1-26" fmla="*/ 0 h 2913531"/>
              <a:gd name="connsiteX2-27" fmla="*/ 9054353 w 12191985"/>
              <a:gd name="connsiteY2-28" fmla="*/ 1004048 h 2913531"/>
              <a:gd name="connsiteX3-29" fmla="*/ 12191985 w 12191985"/>
              <a:gd name="connsiteY3-30" fmla="*/ 519955 h 2913531"/>
              <a:gd name="connsiteX4-31" fmla="*/ 12191985 w 12191985"/>
              <a:gd name="connsiteY4-32" fmla="*/ 2913531 h 2913531"/>
              <a:gd name="connsiteX5-33" fmla="*/ 0 w 12191985"/>
              <a:gd name="connsiteY5-34" fmla="*/ 2913531 h 2913531"/>
              <a:gd name="connsiteX6-35" fmla="*/ 0 w 12191985"/>
              <a:gd name="connsiteY6-36" fmla="*/ 519955 h 2913531"/>
              <a:gd name="connsiteX0-37" fmla="*/ 0 w 12191985"/>
              <a:gd name="connsiteY0-38" fmla="*/ 519955 h 2913531"/>
              <a:gd name="connsiteX1-39" fmla="*/ 4177553 w 12191985"/>
              <a:gd name="connsiteY1-40" fmla="*/ 0 h 2913531"/>
              <a:gd name="connsiteX2-41" fmla="*/ 9215717 w 12191985"/>
              <a:gd name="connsiteY2-42" fmla="*/ 1093695 h 2913531"/>
              <a:gd name="connsiteX3-43" fmla="*/ 12191985 w 12191985"/>
              <a:gd name="connsiteY3-44" fmla="*/ 519955 h 2913531"/>
              <a:gd name="connsiteX4-45" fmla="*/ 12191985 w 12191985"/>
              <a:gd name="connsiteY4-46" fmla="*/ 2913531 h 2913531"/>
              <a:gd name="connsiteX5-47" fmla="*/ 0 w 12191985"/>
              <a:gd name="connsiteY5-48" fmla="*/ 2913531 h 2913531"/>
              <a:gd name="connsiteX6-49" fmla="*/ 0 w 12191985"/>
              <a:gd name="connsiteY6-50" fmla="*/ 519955 h 2913531"/>
              <a:gd name="connsiteX0-51" fmla="*/ 0 w 12191985"/>
              <a:gd name="connsiteY0-52" fmla="*/ 519955 h 2913531"/>
              <a:gd name="connsiteX1-53" fmla="*/ 4177553 w 12191985"/>
              <a:gd name="connsiteY1-54" fmla="*/ 0 h 2913531"/>
              <a:gd name="connsiteX2-55" fmla="*/ 9215717 w 12191985"/>
              <a:gd name="connsiteY2-56" fmla="*/ 1093695 h 2913531"/>
              <a:gd name="connsiteX3-57" fmla="*/ 12191985 w 12191985"/>
              <a:gd name="connsiteY3-58" fmla="*/ 519955 h 2913531"/>
              <a:gd name="connsiteX4-59" fmla="*/ 12191985 w 12191985"/>
              <a:gd name="connsiteY4-60" fmla="*/ 2913531 h 2913531"/>
              <a:gd name="connsiteX5-61" fmla="*/ 0 w 12191985"/>
              <a:gd name="connsiteY5-62" fmla="*/ 2913531 h 2913531"/>
              <a:gd name="connsiteX6-63" fmla="*/ 0 w 12191985"/>
              <a:gd name="connsiteY6-64" fmla="*/ 519955 h 2913531"/>
              <a:gd name="connsiteX0-65" fmla="*/ 0 w 12191985"/>
              <a:gd name="connsiteY0-66" fmla="*/ 519955 h 2913531"/>
              <a:gd name="connsiteX1-67" fmla="*/ 4177553 w 12191985"/>
              <a:gd name="connsiteY1-68" fmla="*/ 0 h 2913531"/>
              <a:gd name="connsiteX2-69" fmla="*/ 9215717 w 12191985"/>
              <a:gd name="connsiteY2-70" fmla="*/ 1093695 h 2913531"/>
              <a:gd name="connsiteX3-71" fmla="*/ 12191985 w 12191985"/>
              <a:gd name="connsiteY3-72" fmla="*/ 519955 h 2913531"/>
              <a:gd name="connsiteX4-73" fmla="*/ 12191985 w 12191985"/>
              <a:gd name="connsiteY4-74" fmla="*/ 2913531 h 2913531"/>
              <a:gd name="connsiteX5-75" fmla="*/ 0 w 12191985"/>
              <a:gd name="connsiteY5-76" fmla="*/ 2913531 h 2913531"/>
              <a:gd name="connsiteX6-77" fmla="*/ 0 w 12191985"/>
              <a:gd name="connsiteY6-78" fmla="*/ 519955 h 2913531"/>
              <a:gd name="connsiteX0-79" fmla="*/ 0 w 12191985"/>
              <a:gd name="connsiteY0-80" fmla="*/ 519955 h 2913531"/>
              <a:gd name="connsiteX1-81" fmla="*/ 4177553 w 12191985"/>
              <a:gd name="connsiteY1-82" fmla="*/ 0 h 2913531"/>
              <a:gd name="connsiteX2-83" fmla="*/ 9215717 w 12191985"/>
              <a:gd name="connsiteY2-84" fmla="*/ 1093695 h 2913531"/>
              <a:gd name="connsiteX3-85" fmla="*/ 12191985 w 12191985"/>
              <a:gd name="connsiteY3-86" fmla="*/ 519955 h 2913531"/>
              <a:gd name="connsiteX4-87" fmla="*/ 12191985 w 12191985"/>
              <a:gd name="connsiteY4-88" fmla="*/ 2913531 h 2913531"/>
              <a:gd name="connsiteX5-89" fmla="*/ 0 w 12191985"/>
              <a:gd name="connsiteY5-90" fmla="*/ 2913531 h 2913531"/>
              <a:gd name="connsiteX6-91" fmla="*/ 0 w 12191985"/>
              <a:gd name="connsiteY6-92" fmla="*/ 519955 h 2913531"/>
              <a:gd name="connsiteX0-93" fmla="*/ 0 w 12191985"/>
              <a:gd name="connsiteY0-94" fmla="*/ 519955 h 2913531"/>
              <a:gd name="connsiteX1-95" fmla="*/ 4177553 w 12191985"/>
              <a:gd name="connsiteY1-96" fmla="*/ 0 h 2913531"/>
              <a:gd name="connsiteX2-97" fmla="*/ 9259260 w 12191985"/>
              <a:gd name="connsiteY2-98" fmla="*/ 934038 h 2913531"/>
              <a:gd name="connsiteX3-99" fmla="*/ 12191985 w 12191985"/>
              <a:gd name="connsiteY3-100" fmla="*/ 519955 h 2913531"/>
              <a:gd name="connsiteX4-101" fmla="*/ 12191985 w 12191985"/>
              <a:gd name="connsiteY4-102" fmla="*/ 2913531 h 2913531"/>
              <a:gd name="connsiteX5-103" fmla="*/ 0 w 12191985"/>
              <a:gd name="connsiteY5-104" fmla="*/ 2913531 h 2913531"/>
              <a:gd name="connsiteX6-105" fmla="*/ 0 w 12191985"/>
              <a:gd name="connsiteY6-106" fmla="*/ 519955 h 29135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2191985" h="2913531">
                <a:moveTo>
                  <a:pt x="0" y="519955"/>
                </a:moveTo>
                <a:cubicBezTo>
                  <a:pt x="1380565" y="173320"/>
                  <a:pt x="1990165" y="5977"/>
                  <a:pt x="4177553" y="0"/>
                </a:cubicBezTo>
                <a:cubicBezTo>
                  <a:pt x="5426635" y="119529"/>
                  <a:pt x="8159595" y="981850"/>
                  <a:pt x="9259260" y="934038"/>
                </a:cubicBezTo>
                <a:cubicBezTo>
                  <a:pt x="10358925" y="886226"/>
                  <a:pt x="11199896" y="711202"/>
                  <a:pt x="12191985" y="519955"/>
                </a:cubicBezTo>
                <a:lnTo>
                  <a:pt x="12191985" y="2913531"/>
                </a:lnTo>
                <a:lnTo>
                  <a:pt x="0" y="2913531"/>
                </a:lnTo>
                <a:lnTo>
                  <a:pt x="0" y="519955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11892" y="2006419"/>
            <a:ext cx="4600575" cy="2647950"/>
          </a:xfrm>
          <a:custGeom>
            <a:avLst/>
            <a:gdLst>
              <a:gd name="connsiteX0" fmla="*/ 0 w 4600575"/>
              <a:gd name="connsiteY0" fmla="*/ 0 h 2647950"/>
              <a:gd name="connsiteX1" fmla="*/ 4600575 w 4600575"/>
              <a:gd name="connsiteY1" fmla="*/ 0 h 2647950"/>
              <a:gd name="connsiteX2" fmla="*/ 4600575 w 4600575"/>
              <a:gd name="connsiteY2" fmla="*/ 2647950 h 2647950"/>
              <a:gd name="connsiteX3" fmla="*/ 0 w 4600575"/>
              <a:gd name="connsiteY3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0575" h="2647950">
                <a:moveTo>
                  <a:pt x="0" y="0"/>
                </a:moveTo>
                <a:lnTo>
                  <a:pt x="4600575" y="0"/>
                </a:lnTo>
                <a:lnTo>
                  <a:pt x="4600575" y="2647950"/>
                </a:lnTo>
                <a:lnTo>
                  <a:pt x="0" y="2647950"/>
                </a:lnTo>
                <a:close/>
              </a:path>
            </a:pathLst>
          </a:custGeom>
        </p:spPr>
      </p:pic>
      <p:sp>
        <p:nvSpPr>
          <p:cNvPr id="36" name="文本框 35"/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Your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公众号：陈西设计之家。微信搜索即可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90462" y="1804765"/>
            <a:ext cx="4852958" cy="4092290"/>
          </a:xfrm>
          <a:custGeom>
            <a:avLst/>
            <a:gdLst>
              <a:gd name="connsiteX0" fmla="*/ 2431638 w 4852958"/>
              <a:gd name="connsiteY0" fmla="*/ 3045660 h 4092290"/>
              <a:gd name="connsiteX1" fmla="*/ 2296303 w 4852958"/>
              <a:gd name="connsiteY1" fmla="*/ 3180995 h 4092290"/>
              <a:gd name="connsiteX2" fmla="*/ 2431638 w 4852958"/>
              <a:gd name="connsiteY2" fmla="*/ 3316330 h 4092290"/>
              <a:gd name="connsiteX3" fmla="*/ 2566973 w 4852958"/>
              <a:gd name="connsiteY3" fmla="*/ 3180995 h 4092290"/>
              <a:gd name="connsiteX4" fmla="*/ 2431638 w 4852958"/>
              <a:gd name="connsiteY4" fmla="*/ 3045660 h 4092290"/>
              <a:gd name="connsiteX5" fmla="*/ 190578 w 4852958"/>
              <a:gd name="connsiteY5" fmla="*/ 268329 h 4092290"/>
              <a:gd name="connsiteX6" fmla="*/ 190578 w 4852958"/>
              <a:gd name="connsiteY6" fmla="*/ 2763879 h 4092290"/>
              <a:gd name="connsiteX7" fmla="*/ 4645804 w 4852958"/>
              <a:gd name="connsiteY7" fmla="*/ 2763879 h 4092290"/>
              <a:gd name="connsiteX8" fmla="*/ 4645804 w 4852958"/>
              <a:gd name="connsiteY8" fmla="*/ 268329 h 4092290"/>
              <a:gd name="connsiteX9" fmla="*/ 0 w 4852958"/>
              <a:gd name="connsiteY9" fmla="*/ 0 h 4092290"/>
              <a:gd name="connsiteX10" fmla="*/ 4852958 w 4852958"/>
              <a:gd name="connsiteY10" fmla="*/ 0 h 4092290"/>
              <a:gd name="connsiteX11" fmla="*/ 4852958 w 4852958"/>
              <a:gd name="connsiteY11" fmla="*/ 4092290 h 4092290"/>
              <a:gd name="connsiteX12" fmla="*/ 0 w 4852958"/>
              <a:gd name="connsiteY12" fmla="*/ 4092290 h 409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2958" h="4092290">
                <a:moveTo>
                  <a:pt x="2431638" y="3045660"/>
                </a:moveTo>
                <a:cubicBezTo>
                  <a:pt x="2356895" y="3045660"/>
                  <a:pt x="2296303" y="3106252"/>
                  <a:pt x="2296303" y="3180995"/>
                </a:cubicBezTo>
                <a:cubicBezTo>
                  <a:pt x="2296303" y="3255738"/>
                  <a:pt x="2356895" y="3316330"/>
                  <a:pt x="2431638" y="3316330"/>
                </a:cubicBezTo>
                <a:cubicBezTo>
                  <a:pt x="2506381" y="3316330"/>
                  <a:pt x="2566973" y="3255738"/>
                  <a:pt x="2566973" y="3180995"/>
                </a:cubicBezTo>
                <a:cubicBezTo>
                  <a:pt x="2566973" y="3106252"/>
                  <a:pt x="2506381" y="3045660"/>
                  <a:pt x="2431638" y="3045660"/>
                </a:cubicBezTo>
                <a:close/>
                <a:moveTo>
                  <a:pt x="190578" y="268329"/>
                </a:moveTo>
                <a:lnTo>
                  <a:pt x="190578" y="2763879"/>
                </a:lnTo>
                <a:lnTo>
                  <a:pt x="4645804" y="2763879"/>
                </a:lnTo>
                <a:lnTo>
                  <a:pt x="4645804" y="268329"/>
                </a:lnTo>
                <a:close/>
                <a:moveTo>
                  <a:pt x="0" y="0"/>
                </a:moveTo>
                <a:lnTo>
                  <a:pt x="4852958" y="0"/>
                </a:lnTo>
                <a:lnTo>
                  <a:pt x="4852958" y="4092290"/>
                </a:lnTo>
                <a:lnTo>
                  <a:pt x="0" y="4092290"/>
                </a:lnTo>
                <a:close/>
              </a:path>
            </a:pathLst>
          </a:custGeom>
          <a:effectLst>
            <a:reflection blurRad="6350" stA="25000" endPos="20000" dir="5400000" sy="-100000" algn="bl" rotWithShape="0"/>
          </a:effectLst>
        </p:spPr>
      </p:pic>
      <p:sp>
        <p:nvSpPr>
          <p:cNvPr id="61" name="文本框 60"/>
          <p:cNvSpPr txBox="1"/>
          <p:nvPr/>
        </p:nvSpPr>
        <p:spPr>
          <a:xfrm>
            <a:off x="6566324" y="2564068"/>
            <a:ext cx="1910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564694" y="1704679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390850" y="2162350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390850" y="2564068"/>
            <a:ext cx="1910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9389220" y="1704679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564457" y="2162350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429532" y="5096561"/>
            <a:ext cx="5627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i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PowerPoint</a:t>
            </a:r>
            <a:endParaRPr lang="zh-CN" altLang="en-US" sz="6600" i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91493">
            <a:off x="5043201" y="3396867"/>
            <a:ext cx="2683311" cy="5616024"/>
          </a:xfrm>
          <a:custGeom>
            <a:avLst/>
            <a:gdLst>
              <a:gd name="connsiteX0" fmla="*/ 210400 w 2268220"/>
              <a:gd name="connsiteY0" fmla="*/ 0 h 4747261"/>
              <a:gd name="connsiteX1" fmla="*/ 2057820 w 2268220"/>
              <a:gd name="connsiteY1" fmla="*/ 0 h 4747261"/>
              <a:gd name="connsiteX2" fmla="*/ 2268220 w 2268220"/>
              <a:gd name="connsiteY2" fmla="*/ 210400 h 4747261"/>
              <a:gd name="connsiteX3" fmla="*/ 2268220 w 2268220"/>
              <a:gd name="connsiteY3" fmla="*/ 4536861 h 4747261"/>
              <a:gd name="connsiteX4" fmla="*/ 2057820 w 2268220"/>
              <a:gd name="connsiteY4" fmla="*/ 4747261 h 4747261"/>
              <a:gd name="connsiteX5" fmla="*/ 210400 w 2268220"/>
              <a:gd name="connsiteY5" fmla="*/ 4747261 h 4747261"/>
              <a:gd name="connsiteX6" fmla="*/ 0 w 2268220"/>
              <a:gd name="connsiteY6" fmla="*/ 4536861 h 4747261"/>
              <a:gd name="connsiteX7" fmla="*/ 0 w 2268220"/>
              <a:gd name="connsiteY7" fmla="*/ 210400 h 4747261"/>
              <a:gd name="connsiteX8" fmla="*/ 210400 w 2268220"/>
              <a:gd name="connsiteY8" fmla="*/ 0 h 47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8220" h="4747261">
                <a:moveTo>
                  <a:pt x="210400" y="0"/>
                </a:moveTo>
                <a:lnTo>
                  <a:pt x="2057820" y="0"/>
                </a:lnTo>
                <a:cubicBezTo>
                  <a:pt x="2174021" y="0"/>
                  <a:pt x="2268220" y="94199"/>
                  <a:pt x="2268220" y="210400"/>
                </a:cubicBezTo>
                <a:lnTo>
                  <a:pt x="2268220" y="4536861"/>
                </a:lnTo>
                <a:cubicBezTo>
                  <a:pt x="2268220" y="4653062"/>
                  <a:pt x="2174021" y="4747261"/>
                  <a:pt x="2057820" y="4747261"/>
                </a:cubicBezTo>
                <a:lnTo>
                  <a:pt x="210400" y="4747261"/>
                </a:lnTo>
                <a:cubicBezTo>
                  <a:pt x="94199" y="4747261"/>
                  <a:pt x="0" y="4653062"/>
                  <a:pt x="0" y="4536861"/>
                </a:cubicBezTo>
                <a:lnTo>
                  <a:pt x="0" y="210400"/>
                </a:lnTo>
                <a:cubicBezTo>
                  <a:pt x="0" y="94199"/>
                  <a:pt x="94199" y="0"/>
                  <a:pt x="210400" y="0"/>
                </a:cubicBezTo>
                <a:close/>
              </a:path>
            </a:pathLst>
          </a:custGeom>
        </p:spPr>
      </p:pic>
      <p:pic>
        <p:nvPicPr>
          <p:cNvPr id="27" name="公众号：陈西设计之家。微信搜索即可" descr="黑色的屏幕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91493">
            <a:off x="4932072" y="3307535"/>
            <a:ext cx="2884637" cy="59164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91493">
            <a:off x="9591913" y="1956811"/>
            <a:ext cx="2683311" cy="5616024"/>
          </a:xfrm>
          <a:custGeom>
            <a:avLst/>
            <a:gdLst>
              <a:gd name="connsiteX0" fmla="*/ 210400 w 2268220"/>
              <a:gd name="connsiteY0" fmla="*/ 0 h 4747261"/>
              <a:gd name="connsiteX1" fmla="*/ 2057820 w 2268220"/>
              <a:gd name="connsiteY1" fmla="*/ 0 h 4747261"/>
              <a:gd name="connsiteX2" fmla="*/ 2268220 w 2268220"/>
              <a:gd name="connsiteY2" fmla="*/ 210400 h 4747261"/>
              <a:gd name="connsiteX3" fmla="*/ 2268220 w 2268220"/>
              <a:gd name="connsiteY3" fmla="*/ 4536861 h 4747261"/>
              <a:gd name="connsiteX4" fmla="*/ 2057820 w 2268220"/>
              <a:gd name="connsiteY4" fmla="*/ 4747261 h 4747261"/>
              <a:gd name="connsiteX5" fmla="*/ 210400 w 2268220"/>
              <a:gd name="connsiteY5" fmla="*/ 4747261 h 4747261"/>
              <a:gd name="connsiteX6" fmla="*/ 0 w 2268220"/>
              <a:gd name="connsiteY6" fmla="*/ 4536861 h 4747261"/>
              <a:gd name="connsiteX7" fmla="*/ 0 w 2268220"/>
              <a:gd name="connsiteY7" fmla="*/ 210400 h 4747261"/>
              <a:gd name="connsiteX8" fmla="*/ 210400 w 2268220"/>
              <a:gd name="connsiteY8" fmla="*/ 0 h 47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8220" h="4747261">
                <a:moveTo>
                  <a:pt x="210400" y="0"/>
                </a:moveTo>
                <a:lnTo>
                  <a:pt x="2057820" y="0"/>
                </a:lnTo>
                <a:cubicBezTo>
                  <a:pt x="2174021" y="0"/>
                  <a:pt x="2268220" y="94199"/>
                  <a:pt x="2268220" y="210400"/>
                </a:cubicBezTo>
                <a:lnTo>
                  <a:pt x="2268220" y="4536861"/>
                </a:lnTo>
                <a:cubicBezTo>
                  <a:pt x="2268220" y="4653062"/>
                  <a:pt x="2174021" y="4747261"/>
                  <a:pt x="2057820" y="4747261"/>
                </a:cubicBezTo>
                <a:lnTo>
                  <a:pt x="210400" y="4747261"/>
                </a:lnTo>
                <a:cubicBezTo>
                  <a:pt x="94199" y="4747261"/>
                  <a:pt x="0" y="4653062"/>
                  <a:pt x="0" y="4536861"/>
                </a:cubicBezTo>
                <a:lnTo>
                  <a:pt x="0" y="210400"/>
                </a:lnTo>
                <a:cubicBezTo>
                  <a:pt x="0" y="94199"/>
                  <a:pt x="94199" y="0"/>
                  <a:pt x="210400" y="0"/>
                </a:cubicBezTo>
                <a:close/>
              </a:path>
            </a:pathLst>
          </a:custGeom>
        </p:spPr>
      </p:pic>
      <p:pic>
        <p:nvPicPr>
          <p:cNvPr id="20" name="公众号：陈西设计之家。微信搜索即可" descr="黑色的屏幕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91493">
            <a:off x="9480784" y="1867479"/>
            <a:ext cx="2884637" cy="59164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91493">
            <a:off x="8014343" y="-2197597"/>
            <a:ext cx="2683311" cy="5616024"/>
          </a:xfrm>
          <a:custGeom>
            <a:avLst/>
            <a:gdLst>
              <a:gd name="connsiteX0" fmla="*/ 210400 w 2268220"/>
              <a:gd name="connsiteY0" fmla="*/ 0 h 4747261"/>
              <a:gd name="connsiteX1" fmla="*/ 2057820 w 2268220"/>
              <a:gd name="connsiteY1" fmla="*/ 0 h 4747261"/>
              <a:gd name="connsiteX2" fmla="*/ 2268220 w 2268220"/>
              <a:gd name="connsiteY2" fmla="*/ 210400 h 4747261"/>
              <a:gd name="connsiteX3" fmla="*/ 2268220 w 2268220"/>
              <a:gd name="connsiteY3" fmla="*/ 4536861 h 4747261"/>
              <a:gd name="connsiteX4" fmla="*/ 2057820 w 2268220"/>
              <a:gd name="connsiteY4" fmla="*/ 4747261 h 4747261"/>
              <a:gd name="connsiteX5" fmla="*/ 210400 w 2268220"/>
              <a:gd name="connsiteY5" fmla="*/ 4747261 h 4747261"/>
              <a:gd name="connsiteX6" fmla="*/ 0 w 2268220"/>
              <a:gd name="connsiteY6" fmla="*/ 4536861 h 4747261"/>
              <a:gd name="connsiteX7" fmla="*/ 0 w 2268220"/>
              <a:gd name="connsiteY7" fmla="*/ 210400 h 4747261"/>
              <a:gd name="connsiteX8" fmla="*/ 210400 w 2268220"/>
              <a:gd name="connsiteY8" fmla="*/ 0 h 47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8220" h="4747261">
                <a:moveTo>
                  <a:pt x="210400" y="0"/>
                </a:moveTo>
                <a:lnTo>
                  <a:pt x="2057820" y="0"/>
                </a:lnTo>
                <a:cubicBezTo>
                  <a:pt x="2174021" y="0"/>
                  <a:pt x="2268220" y="94199"/>
                  <a:pt x="2268220" y="210400"/>
                </a:cubicBezTo>
                <a:lnTo>
                  <a:pt x="2268220" y="4536861"/>
                </a:lnTo>
                <a:cubicBezTo>
                  <a:pt x="2268220" y="4653062"/>
                  <a:pt x="2174021" y="4747261"/>
                  <a:pt x="2057820" y="4747261"/>
                </a:cubicBezTo>
                <a:lnTo>
                  <a:pt x="210400" y="4747261"/>
                </a:lnTo>
                <a:cubicBezTo>
                  <a:pt x="94199" y="4747261"/>
                  <a:pt x="0" y="4653062"/>
                  <a:pt x="0" y="4536861"/>
                </a:cubicBezTo>
                <a:lnTo>
                  <a:pt x="0" y="210400"/>
                </a:lnTo>
                <a:cubicBezTo>
                  <a:pt x="0" y="94199"/>
                  <a:pt x="94199" y="0"/>
                  <a:pt x="210400" y="0"/>
                </a:cubicBezTo>
                <a:close/>
              </a:path>
            </a:pathLst>
          </a:custGeom>
        </p:spPr>
      </p:pic>
      <p:pic>
        <p:nvPicPr>
          <p:cNvPr id="32" name="公众号：陈西设计之家。微信搜索即可" descr="黑色的屏幕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91493">
            <a:off x="7903214" y="-2286929"/>
            <a:ext cx="2884637" cy="5916428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Your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696885" y="1730824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点击这里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14815" y="3612158"/>
            <a:ext cx="374649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公众号：陈西设计之家。微信搜索即可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9600" y="0"/>
            <a:ext cx="10972800" cy="3926541"/>
          </a:xfrm>
          <a:custGeom>
            <a:avLst/>
            <a:gdLst>
              <a:gd name="connsiteX0" fmla="*/ 0 w 10972800"/>
              <a:gd name="connsiteY0" fmla="*/ 0 h 3926541"/>
              <a:gd name="connsiteX1" fmla="*/ 10972800 w 10972800"/>
              <a:gd name="connsiteY1" fmla="*/ 0 h 3926541"/>
              <a:gd name="connsiteX2" fmla="*/ 10972800 w 10972800"/>
              <a:gd name="connsiteY2" fmla="*/ 3926541 h 3926541"/>
              <a:gd name="connsiteX3" fmla="*/ 5644321 w 10972800"/>
              <a:gd name="connsiteY3" fmla="*/ 3926541 h 3926541"/>
              <a:gd name="connsiteX4" fmla="*/ 5486400 w 10972800"/>
              <a:gd name="connsiteY4" fmla="*/ 3734277 h 3926541"/>
              <a:gd name="connsiteX5" fmla="*/ 5328480 w 10972800"/>
              <a:gd name="connsiteY5" fmla="*/ 3926541 h 3926541"/>
              <a:gd name="connsiteX6" fmla="*/ 0 w 10972800"/>
              <a:gd name="connsiteY6" fmla="*/ 3926541 h 39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3926541">
                <a:moveTo>
                  <a:pt x="0" y="0"/>
                </a:moveTo>
                <a:lnTo>
                  <a:pt x="10972800" y="0"/>
                </a:lnTo>
                <a:lnTo>
                  <a:pt x="10972800" y="3926541"/>
                </a:lnTo>
                <a:lnTo>
                  <a:pt x="5644321" y="3926541"/>
                </a:lnTo>
                <a:lnTo>
                  <a:pt x="5486400" y="3734277"/>
                </a:lnTo>
                <a:lnTo>
                  <a:pt x="5328480" y="3926541"/>
                </a:lnTo>
                <a:lnTo>
                  <a:pt x="0" y="3926541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5054601" y="4287765"/>
            <a:ext cx="208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第四部分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05300" y="4929965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Your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表 5"/>
          <p:cNvGraphicFramePr/>
          <p:nvPr/>
        </p:nvGraphicFramePr>
        <p:xfrm>
          <a:off x="1163309" y="1782137"/>
          <a:ext cx="2696790" cy="232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2038932" y="2654538"/>
            <a:ext cx="105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75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47026" y="4887269"/>
            <a:ext cx="25293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556360" y="43925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graphicFrame>
        <p:nvGraphicFramePr>
          <p:cNvPr id="35" name="公众号：陈西设计之家。微信搜索即可"/>
          <p:cNvGraphicFramePr/>
          <p:nvPr/>
        </p:nvGraphicFramePr>
        <p:xfrm>
          <a:off x="4652005" y="1782137"/>
          <a:ext cx="2696790" cy="232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5527628" y="2654538"/>
            <a:ext cx="105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85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公众号：陈西设计之家。微信搜索即可"/>
          <p:cNvSpPr txBox="1"/>
          <p:nvPr/>
        </p:nvSpPr>
        <p:spPr>
          <a:xfrm>
            <a:off x="4735722" y="4887269"/>
            <a:ext cx="25293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045056" y="43925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graphicFrame>
        <p:nvGraphicFramePr>
          <p:cNvPr id="41" name="图表 40"/>
          <p:cNvGraphicFramePr/>
          <p:nvPr/>
        </p:nvGraphicFramePr>
        <p:xfrm>
          <a:off x="8415620" y="1782137"/>
          <a:ext cx="2696790" cy="232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文本框 41"/>
          <p:cNvSpPr txBox="1"/>
          <p:nvPr/>
        </p:nvSpPr>
        <p:spPr>
          <a:xfrm>
            <a:off x="9291243" y="2654538"/>
            <a:ext cx="105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92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499337" y="4887269"/>
            <a:ext cx="25293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808671" y="43925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公众号：陈西设计之家。微信搜索即可"/>
          <p:cNvGraphicFramePr/>
          <p:nvPr/>
        </p:nvGraphicFramePr>
        <p:xfrm>
          <a:off x="5029200" y="985510"/>
          <a:ext cx="6369050" cy="503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Your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公众号：陈西设计之家。微信搜索即可"/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768155" y="4269296"/>
            <a:ext cx="374649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50224" y="3033869"/>
            <a:ext cx="376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公众号：陈西设计之家。微信搜索即可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78991" y="3621828"/>
            <a:ext cx="3759901" cy="2375560"/>
          </a:xfrm>
          <a:custGeom>
            <a:avLst/>
            <a:gdLst>
              <a:gd name="connsiteX0" fmla="*/ 0 w 3759901"/>
              <a:gd name="connsiteY0" fmla="*/ 0 h 2375560"/>
              <a:gd name="connsiteX1" fmla="*/ 3759901 w 3759901"/>
              <a:gd name="connsiteY1" fmla="*/ 0 h 2375560"/>
              <a:gd name="connsiteX2" fmla="*/ 3759901 w 3759901"/>
              <a:gd name="connsiteY2" fmla="*/ 2375560 h 2375560"/>
              <a:gd name="connsiteX3" fmla="*/ 0 w 3759901"/>
              <a:gd name="connsiteY3" fmla="*/ 2375560 h 237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9901" h="2375560">
                <a:moveTo>
                  <a:pt x="0" y="0"/>
                </a:moveTo>
                <a:lnTo>
                  <a:pt x="3759901" y="0"/>
                </a:lnTo>
                <a:lnTo>
                  <a:pt x="3759901" y="2375560"/>
                </a:lnTo>
                <a:lnTo>
                  <a:pt x="0" y="2375560"/>
                </a:lnTo>
                <a:close/>
              </a:path>
            </a:pathLst>
          </a:custGeom>
        </p:spPr>
      </p:pic>
      <p:sp>
        <p:nvSpPr>
          <p:cNvPr id="27" name="文本框 26"/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Your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公众号：陈西设计之家。微信搜索即可"/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448068" y="1310372"/>
            <a:ext cx="5632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aphicFrame>
        <p:nvGraphicFramePr>
          <p:cNvPr id="4" name="图表 3"/>
          <p:cNvGraphicFramePr/>
          <p:nvPr/>
        </p:nvGraphicFramePr>
        <p:xfrm>
          <a:off x="5448067" y="2928510"/>
          <a:ext cx="5811603" cy="319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758311" y="1602023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点击这里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8311" y="2220114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6240" y="2959174"/>
            <a:ext cx="2100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文字内容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ractur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57251" y="1295400"/>
            <a:ext cx="3238500" cy="5562600"/>
          </a:xfrm>
          <a:custGeom>
            <a:avLst/>
            <a:gdLst>
              <a:gd name="connsiteX0" fmla="*/ 0 w 3238500"/>
              <a:gd name="connsiteY0" fmla="*/ 0 h 5562600"/>
              <a:gd name="connsiteX1" fmla="*/ 3238500 w 3238500"/>
              <a:gd name="connsiteY1" fmla="*/ 0 h 5562600"/>
              <a:gd name="connsiteX2" fmla="*/ 3238500 w 3238500"/>
              <a:gd name="connsiteY2" fmla="*/ 5562600 h 5562600"/>
              <a:gd name="connsiteX3" fmla="*/ 0 w 32385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5562600">
                <a:moveTo>
                  <a:pt x="0" y="0"/>
                </a:moveTo>
                <a:lnTo>
                  <a:pt x="3238500" y="0"/>
                </a:lnTo>
                <a:lnTo>
                  <a:pt x="3238500" y="5562600"/>
                </a:lnTo>
                <a:lnTo>
                  <a:pt x="0" y="5562600"/>
                </a:lnTo>
                <a:close/>
              </a:path>
            </a:pathLst>
          </a:custGeom>
        </p:spPr>
      </p:pic>
      <p:sp>
        <p:nvSpPr>
          <p:cNvPr id="28" name="文本框 27"/>
          <p:cNvSpPr txBox="1"/>
          <p:nvPr/>
        </p:nvSpPr>
        <p:spPr>
          <a:xfrm>
            <a:off x="5057090" y="1205755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点击这里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57090" y="2529021"/>
            <a:ext cx="642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057089" y="1823846"/>
            <a:ext cx="41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  <p:sp>
        <p:nvSpPr>
          <p:cNvPr id="3" name="椭圆 2"/>
          <p:cNvSpPr/>
          <p:nvPr/>
        </p:nvSpPr>
        <p:spPr>
          <a:xfrm>
            <a:off x="5171390" y="4308275"/>
            <a:ext cx="1775011" cy="1775011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公众号：陈西设计之家。微信搜索即可"/>
          <p:cNvSpPr/>
          <p:nvPr/>
        </p:nvSpPr>
        <p:spPr>
          <a:xfrm>
            <a:off x="7384614" y="4308275"/>
            <a:ext cx="1775011" cy="1775011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635938" y="4308275"/>
            <a:ext cx="1775011" cy="1775011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22953" y="458529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103551" y="5015935"/>
            <a:ext cx="191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你的标题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958830" y="458529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339428" y="5015935"/>
            <a:ext cx="191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你的标题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187502" y="458529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568100" y="5015935"/>
            <a:ext cx="191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你的标题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34390" y="648202"/>
            <a:ext cx="323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i="1" dirty="0">
                <a:solidFill>
                  <a:srgbClr val="EEEEEE"/>
                </a:solidFill>
                <a:cs typeface="+mn-ea"/>
                <a:sym typeface="+mn-lt"/>
              </a:rPr>
              <a:t>YOUR PHOTO</a:t>
            </a:r>
            <a:endParaRPr lang="zh-CN" altLang="en-US" sz="3600" i="1" dirty="0">
              <a:solidFill>
                <a:srgbClr val="EEEEE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公众号：陈西设计之家。微信搜索即可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913546" y="4290171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点击这里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3546" y="4908262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31475" y="5647322"/>
            <a:ext cx="2100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文字内容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96367" y="5076609"/>
            <a:ext cx="245394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23" name="公众号：陈西设计之家。微信搜索即可"/>
          <p:cNvSpPr txBox="1"/>
          <p:nvPr/>
        </p:nvSpPr>
        <p:spPr>
          <a:xfrm>
            <a:off x="4894737" y="4217220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93993" y="4674891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93993" y="5076609"/>
            <a:ext cx="26094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492363" y="4217220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94500" y="4674891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公众号：陈西设计之家。微信搜索即可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" y="537883"/>
            <a:ext cx="10972800" cy="5782237"/>
          </a:xfrm>
          <a:custGeom>
            <a:avLst/>
            <a:gdLst>
              <a:gd name="connsiteX0" fmla="*/ 0 w 10972800"/>
              <a:gd name="connsiteY0" fmla="*/ 0 h 5782237"/>
              <a:gd name="connsiteX1" fmla="*/ 10972800 w 10972800"/>
              <a:gd name="connsiteY1" fmla="*/ 0 h 5782237"/>
              <a:gd name="connsiteX2" fmla="*/ 10972800 w 10972800"/>
              <a:gd name="connsiteY2" fmla="*/ 5782237 h 5782237"/>
              <a:gd name="connsiteX3" fmla="*/ 0 w 10972800"/>
              <a:gd name="connsiteY3" fmla="*/ 5782237 h 578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5782237">
                <a:moveTo>
                  <a:pt x="0" y="0"/>
                </a:moveTo>
                <a:lnTo>
                  <a:pt x="10972800" y="0"/>
                </a:lnTo>
                <a:lnTo>
                  <a:pt x="10972800" y="5782237"/>
                </a:lnTo>
                <a:lnTo>
                  <a:pt x="0" y="5782237"/>
                </a:lnTo>
                <a:close/>
              </a:path>
            </a:pathLst>
          </a:custGeom>
        </p:spPr>
      </p:pic>
      <p:sp>
        <p:nvSpPr>
          <p:cNvPr id="32" name="公众号：陈西设计之家。微信搜索即可"/>
          <p:cNvSpPr/>
          <p:nvPr/>
        </p:nvSpPr>
        <p:spPr>
          <a:xfrm>
            <a:off x="1240489" y="1183341"/>
            <a:ext cx="9768170" cy="4491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-674594"/>
            <a:ext cx="412376" cy="412376"/>
          </a:xfrm>
          <a:prstGeom prst="rect">
            <a:avLst/>
          </a:prstGeom>
          <a:solidFill>
            <a:srgbClr val="7A8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9247" y="-674594"/>
            <a:ext cx="412376" cy="412376"/>
          </a:xfrm>
          <a:prstGeom prst="rect">
            <a:avLst/>
          </a:prstGeom>
          <a:solidFill>
            <a:srgbClr val="F0E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872753" y="2730153"/>
            <a:ext cx="4446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感谢你的观看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666343" y="3660798"/>
            <a:ext cx="285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添加文字内容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87034" y="3845464"/>
            <a:ext cx="3417933" cy="0"/>
            <a:chOff x="4348117" y="3845464"/>
            <a:chExt cx="3417933" cy="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7525657" y="3845464"/>
              <a:ext cx="24039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348117" y="3845464"/>
              <a:ext cx="24039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4320362" y="4281811"/>
            <a:ext cx="3850516" cy="329335"/>
            <a:chOff x="4094577" y="4356119"/>
            <a:chExt cx="3850516" cy="329335"/>
          </a:xfrm>
        </p:grpSpPr>
        <p:sp>
          <p:nvSpPr>
            <p:cNvPr id="44" name="文本框 43"/>
            <p:cNvSpPr txBox="1"/>
            <p:nvPr/>
          </p:nvSpPr>
          <p:spPr>
            <a:xfrm>
              <a:off x="4094577" y="4378749"/>
              <a:ext cx="1627968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xiazaii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017886" y="4356119"/>
              <a:ext cx="1927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汇报时间：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2025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公众号：陈西设计之家。微信搜索即可"/>
          <p:cNvSpPr/>
          <p:nvPr/>
        </p:nvSpPr>
        <p:spPr>
          <a:xfrm>
            <a:off x="685800" y="1314450"/>
            <a:ext cx="10820400" cy="49339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9" name="公众号：陈西设计之家。微信搜索即可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36428" y="2051552"/>
            <a:ext cx="3960784" cy="3557860"/>
          </a:xfrm>
          <a:custGeom>
            <a:avLst/>
            <a:gdLst>
              <a:gd name="connsiteX0" fmla="*/ 0 w 3960784"/>
              <a:gd name="connsiteY0" fmla="*/ 0 h 3557860"/>
              <a:gd name="connsiteX1" fmla="*/ 3960784 w 3960784"/>
              <a:gd name="connsiteY1" fmla="*/ 0 h 3557860"/>
              <a:gd name="connsiteX2" fmla="*/ 3960784 w 3960784"/>
              <a:gd name="connsiteY2" fmla="*/ 3557860 h 3557860"/>
              <a:gd name="connsiteX3" fmla="*/ 0 w 3960784"/>
              <a:gd name="connsiteY3" fmla="*/ 3557860 h 355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784" h="3557860">
                <a:moveTo>
                  <a:pt x="0" y="0"/>
                </a:moveTo>
                <a:lnTo>
                  <a:pt x="3960784" y="0"/>
                </a:lnTo>
                <a:lnTo>
                  <a:pt x="3960784" y="3557860"/>
                </a:lnTo>
                <a:lnTo>
                  <a:pt x="0" y="355786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10169430" y="3095625"/>
            <a:ext cx="2022570" cy="6667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01138" y="1917494"/>
            <a:ext cx="4472330" cy="17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简约实用型</a:t>
            </a:r>
            <a:endParaRPr lang="en-US" altLang="zh-CN" sz="4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通用的</a:t>
            </a:r>
            <a:r>
              <a:rPr lang="en-US" altLang="zh-CN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模版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394788" y="4153892"/>
            <a:ext cx="353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点击添加标题文字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508906" y="3866340"/>
            <a:ext cx="63722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407488" y="4894521"/>
            <a:ext cx="1927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汇报人：第一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07488" y="5247096"/>
            <a:ext cx="1927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汇报时间：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65800" y="3228944"/>
            <a:ext cx="1864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公众号：陈西设计之家。微信搜索即可"/>
          <p:cNvSpPr/>
          <p:nvPr/>
        </p:nvSpPr>
        <p:spPr>
          <a:xfrm>
            <a:off x="3334871" y="-797"/>
            <a:ext cx="2599764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3334871" cy="6858000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858000"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3572435" y="2828038"/>
            <a:ext cx="2124636" cy="1200329"/>
            <a:chOff x="4202485" y="2885310"/>
            <a:chExt cx="2124636" cy="1200329"/>
          </a:xfrm>
        </p:grpSpPr>
        <p:sp>
          <p:nvSpPr>
            <p:cNvPr id="2" name="文本框 1"/>
            <p:cNvSpPr txBox="1"/>
            <p:nvPr/>
          </p:nvSpPr>
          <p:spPr>
            <a:xfrm>
              <a:off x="4202485" y="2885310"/>
              <a:ext cx="21246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11713" y="3716307"/>
              <a:ext cx="1584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CONTENTS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941144" y="1837040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点击添加标题文字</a:t>
            </a:r>
          </a:p>
        </p:txBody>
      </p:sp>
      <p:sp>
        <p:nvSpPr>
          <p:cNvPr id="12" name="矩形: 一个圆顶角，剪去另一个顶角 11"/>
          <p:cNvSpPr/>
          <p:nvPr/>
        </p:nvSpPr>
        <p:spPr>
          <a:xfrm flipH="1">
            <a:off x="7259968" y="1798938"/>
            <a:ext cx="431800" cy="431800"/>
          </a:xfrm>
          <a:prstGeom prst="snipRoundRect">
            <a:avLst>
              <a:gd name="adj1" fmla="val 26021"/>
              <a:gd name="adj2" fmla="val 26645"/>
            </a:avLst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08899" y="1861406"/>
            <a:ext cx="5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41144" y="281264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点击添加标题文字</a:t>
            </a:r>
          </a:p>
        </p:txBody>
      </p:sp>
      <p:sp>
        <p:nvSpPr>
          <p:cNvPr id="33" name="矩形: 一个圆顶角，剪去另一个顶角 32"/>
          <p:cNvSpPr/>
          <p:nvPr/>
        </p:nvSpPr>
        <p:spPr>
          <a:xfrm flipH="1">
            <a:off x="7259968" y="2774547"/>
            <a:ext cx="431800" cy="431800"/>
          </a:xfrm>
          <a:prstGeom prst="snipRoundRect">
            <a:avLst>
              <a:gd name="adj1" fmla="val 26021"/>
              <a:gd name="adj2" fmla="val 26645"/>
            </a:avLst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08899" y="2837015"/>
            <a:ext cx="5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941144" y="3788258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点击添加标题文字</a:t>
            </a:r>
          </a:p>
        </p:txBody>
      </p:sp>
      <p:sp>
        <p:nvSpPr>
          <p:cNvPr id="38" name="矩形: 一个圆顶角，剪去另一个顶角 37"/>
          <p:cNvSpPr/>
          <p:nvPr/>
        </p:nvSpPr>
        <p:spPr>
          <a:xfrm flipH="1">
            <a:off x="7259968" y="3750156"/>
            <a:ext cx="431800" cy="431800"/>
          </a:xfrm>
          <a:prstGeom prst="snipRoundRect">
            <a:avLst>
              <a:gd name="adj1" fmla="val 26021"/>
              <a:gd name="adj2" fmla="val 26645"/>
            </a:avLst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08899" y="3812624"/>
            <a:ext cx="5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公众号：陈西设计之家。微信搜索即可"/>
          <p:cNvSpPr txBox="1"/>
          <p:nvPr/>
        </p:nvSpPr>
        <p:spPr>
          <a:xfrm>
            <a:off x="7941144" y="4763867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点击添加标题文字</a:t>
            </a:r>
          </a:p>
        </p:txBody>
      </p:sp>
      <p:sp>
        <p:nvSpPr>
          <p:cNvPr id="42" name="矩形: 一个圆顶角，剪去另一个顶角 41"/>
          <p:cNvSpPr/>
          <p:nvPr/>
        </p:nvSpPr>
        <p:spPr>
          <a:xfrm flipH="1">
            <a:off x="7259968" y="4725765"/>
            <a:ext cx="431800" cy="431800"/>
          </a:xfrm>
          <a:prstGeom prst="snipRoundRect">
            <a:avLst>
              <a:gd name="adj1" fmla="val 26021"/>
              <a:gd name="adj2" fmla="val 26645"/>
            </a:avLst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08899" y="4788233"/>
            <a:ext cx="5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公众号：陈西设计之家。微信搜索即可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9600" y="0"/>
            <a:ext cx="10972800" cy="3926541"/>
          </a:xfrm>
          <a:custGeom>
            <a:avLst/>
            <a:gdLst>
              <a:gd name="connsiteX0" fmla="*/ 0 w 10972800"/>
              <a:gd name="connsiteY0" fmla="*/ 0 h 3926541"/>
              <a:gd name="connsiteX1" fmla="*/ 10972800 w 10972800"/>
              <a:gd name="connsiteY1" fmla="*/ 0 h 3926541"/>
              <a:gd name="connsiteX2" fmla="*/ 10972800 w 10972800"/>
              <a:gd name="connsiteY2" fmla="*/ 3926541 h 3926541"/>
              <a:gd name="connsiteX3" fmla="*/ 5644321 w 10972800"/>
              <a:gd name="connsiteY3" fmla="*/ 3926541 h 3926541"/>
              <a:gd name="connsiteX4" fmla="*/ 5486400 w 10972800"/>
              <a:gd name="connsiteY4" fmla="*/ 3734277 h 3926541"/>
              <a:gd name="connsiteX5" fmla="*/ 5328480 w 10972800"/>
              <a:gd name="connsiteY5" fmla="*/ 3926541 h 3926541"/>
              <a:gd name="connsiteX6" fmla="*/ 0 w 10972800"/>
              <a:gd name="connsiteY6" fmla="*/ 3926541 h 39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3926541">
                <a:moveTo>
                  <a:pt x="0" y="0"/>
                </a:moveTo>
                <a:lnTo>
                  <a:pt x="10972800" y="0"/>
                </a:lnTo>
                <a:lnTo>
                  <a:pt x="10972800" y="3926541"/>
                </a:lnTo>
                <a:lnTo>
                  <a:pt x="5644321" y="3926541"/>
                </a:lnTo>
                <a:lnTo>
                  <a:pt x="5486400" y="3734277"/>
                </a:lnTo>
                <a:lnTo>
                  <a:pt x="5328480" y="3926541"/>
                </a:lnTo>
                <a:lnTo>
                  <a:pt x="0" y="3926541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5054601" y="4287765"/>
            <a:ext cx="208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05300" y="4929965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公众号：陈西设计之家。微信搜索即可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899" y="3551043"/>
            <a:ext cx="674914" cy="6749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Your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75115" y="2015365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75114" y="2351913"/>
            <a:ext cx="50632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pic>
        <p:nvPicPr>
          <p:cNvPr id="21" name="图形 20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900" y="2078018"/>
            <a:ext cx="674914" cy="674914"/>
          </a:xfrm>
          <a:prstGeom prst="rect">
            <a:avLst/>
          </a:prstGeom>
        </p:spPr>
      </p:pic>
      <p:pic>
        <p:nvPicPr>
          <p:cNvPr id="25" name="公众号：陈西设计之家。微信搜索即可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899" y="5024068"/>
            <a:ext cx="674914" cy="674914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575115" y="3488390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75114" y="3824938"/>
            <a:ext cx="45208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magna sed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575115" y="5024068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575114" y="5360616"/>
            <a:ext cx="50632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pic>
        <p:nvPicPr>
          <p:cNvPr id="39" name="公众号：陈西设计之家。微信搜索即可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7438835" y="-396"/>
            <a:ext cx="3706666" cy="685800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9059" y="900953"/>
            <a:ext cx="8211671" cy="5056094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公众号：陈西设计之家。微信搜索即可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70734" y="1650070"/>
            <a:ext cx="3960784" cy="3557860"/>
          </a:xfrm>
          <a:custGeom>
            <a:avLst/>
            <a:gdLst>
              <a:gd name="connsiteX0" fmla="*/ 0 w 3960784"/>
              <a:gd name="connsiteY0" fmla="*/ 0 h 3557860"/>
              <a:gd name="connsiteX1" fmla="*/ 3960784 w 3960784"/>
              <a:gd name="connsiteY1" fmla="*/ 0 h 3557860"/>
              <a:gd name="connsiteX2" fmla="*/ 3960784 w 3960784"/>
              <a:gd name="connsiteY2" fmla="*/ 3557860 h 3557860"/>
              <a:gd name="connsiteX3" fmla="*/ 0 w 3960784"/>
              <a:gd name="connsiteY3" fmla="*/ 3557860 h 355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784" h="3557860">
                <a:moveTo>
                  <a:pt x="0" y="0"/>
                </a:moveTo>
                <a:lnTo>
                  <a:pt x="3960784" y="0"/>
                </a:lnTo>
                <a:lnTo>
                  <a:pt x="3960784" y="3557860"/>
                </a:lnTo>
                <a:lnTo>
                  <a:pt x="0" y="3557860"/>
                </a:lnTo>
                <a:close/>
              </a:path>
            </a:pathLst>
          </a:custGeom>
        </p:spPr>
      </p:pic>
      <p:sp>
        <p:nvSpPr>
          <p:cNvPr id="22" name="文本框 21"/>
          <p:cNvSpPr txBox="1"/>
          <p:nvPr/>
        </p:nvSpPr>
        <p:spPr>
          <a:xfrm>
            <a:off x="5902139" y="1666547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点击这里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920069" y="3547881"/>
            <a:ext cx="374649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902139" y="2284638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20068" y="3023698"/>
            <a:ext cx="2913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点击添加标题文字</a:t>
            </a:r>
          </a:p>
        </p:txBody>
      </p:sp>
      <p:sp>
        <p:nvSpPr>
          <p:cNvPr id="27" name="公众号：陈西设计之家。微信搜索即可"/>
          <p:cNvSpPr/>
          <p:nvPr/>
        </p:nvSpPr>
        <p:spPr>
          <a:xfrm>
            <a:off x="12001500" y="-797"/>
            <a:ext cx="1905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741356"/>
            <a:ext cx="819150" cy="537369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公众号：陈西设计之家。微信搜索即可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96000" y="741356"/>
            <a:ext cx="5314950" cy="5373694"/>
          </a:xfrm>
          <a:custGeom>
            <a:avLst/>
            <a:gdLst>
              <a:gd name="connsiteX0" fmla="*/ 0 w 5029200"/>
              <a:gd name="connsiteY0" fmla="*/ 0 h 5373694"/>
              <a:gd name="connsiteX1" fmla="*/ 5029200 w 5029200"/>
              <a:gd name="connsiteY1" fmla="*/ 0 h 5373694"/>
              <a:gd name="connsiteX2" fmla="*/ 5029200 w 5029200"/>
              <a:gd name="connsiteY2" fmla="*/ 5373694 h 5373694"/>
              <a:gd name="connsiteX3" fmla="*/ 0 w 5029200"/>
              <a:gd name="connsiteY3" fmla="*/ 5373694 h 537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9200" h="5373694">
                <a:moveTo>
                  <a:pt x="0" y="0"/>
                </a:moveTo>
                <a:lnTo>
                  <a:pt x="5029200" y="0"/>
                </a:lnTo>
                <a:lnTo>
                  <a:pt x="5029200" y="5373694"/>
                </a:lnTo>
                <a:lnTo>
                  <a:pt x="0" y="5373694"/>
                </a:lnTo>
                <a:close/>
              </a:path>
            </a:pathLst>
          </a:custGeom>
        </p:spPr>
      </p:pic>
      <p:sp>
        <p:nvSpPr>
          <p:cNvPr id="4" name="公众号：陈西设计之家。微信搜索即可"/>
          <p:cNvSpPr/>
          <p:nvPr/>
        </p:nvSpPr>
        <p:spPr>
          <a:xfrm>
            <a:off x="4446494" y="-869706"/>
            <a:ext cx="8581304" cy="8581304"/>
          </a:xfrm>
          <a:prstGeom prst="mathPlus">
            <a:avLst>
              <a:gd name="adj1" fmla="val 5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81151" y="1415535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点击这里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99081" y="3296869"/>
            <a:ext cx="374649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81150" y="2033626"/>
            <a:ext cx="376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99080" y="2772686"/>
            <a:ext cx="3083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文字内容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96973" y="-8054"/>
            <a:ext cx="2533276" cy="3437054"/>
          </a:xfrm>
          <a:custGeom>
            <a:avLst/>
            <a:gdLst>
              <a:gd name="connsiteX0" fmla="*/ 0 w 2533276"/>
              <a:gd name="connsiteY0" fmla="*/ 0 h 3437054"/>
              <a:gd name="connsiteX1" fmla="*/ 2533276 w 2533276"/>
              <a:gd name="connsiteY1" fmla="*/ 0 h 3437054"/>
              <a:gd name="connsiteX2" fmla="*/ 2533276 w 2533276"/>
              <a:gd name="connsiteY2" fmla="*/ 3437054 h 3437054"/>
              <a:gd name="connsiteX3" fmla="*/ 0 w 2533276"/>
              <a:gd name="connsiteY3" fmla="*/ 3437054 h 34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276" h="3437054">
                <a:moveTo>
                  <a:pt x="0" y="0"/>
                </a:moveTo>
                <a:lnTo>
                  <a:pt x="2533276" y="0"/>
                </a:lnTo>
                <a:lnTo>
                  <a:pt x="2533276" y="3437054"/>
                </a:lnTo>
                <a:lnTo>
                  <a:pt x="0" y="3437054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684946" y="2518521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点击这里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946" y="3136612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写上你的标题</a:t>
            </a:r>
          </a:p>
        </p:txBody>
      </p:sp>
      <p:pic>
        <p:nvPicPr>
          <p:cNvPr id="24" name="公众号：陈西设计之家。微信搜索即可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555425" y="3429000"/>
            <a:ext cx="2533276" cy="3437054"/>
          </a:xfrm>
          <a:custGeom>
            <a:avLst/>
            <a:gdLst>
              <a:gd name="connsiteX0" fmla="*/ 0 w 2533276"/>
              <a:gd name="connsiteY0" fmla="*/ 0 h 3437054"/>
              <a:gd name="connsiteX1" fmla="*/ 2533276 w 2533276"/>
              <a:gd name="connsiteY1" fmla="*/ 0 h 3437054"/>
              <a:gd name="connsiteX2" fmla="*/ 2533276 w 2533276"/>
              <a:gd name="connsiteY2" fmla="*/ 3437054 h 3437054"/>
              <a:gd name="connsiteX3" fmla="*/ 0 w 2533276"/>
              <a:gd name="connsiteY3" fmla="*/ 3437054 h 34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276" h="3437054">
                <a:moveTo>
                  <a:pt x="0" y="0"/>
                </a:moveTo>
                <a:lnTo>
                  <a:pt x="2533276" y="0"/>
                </a:lnTo>
                <a:lnTo>
                  <a:pt x="2533276" y="3437054"/>
                </a:lnTo>
                <a:lnTo>
                  <a:pt x="0" y="3437054"/>
                </a:lnTo>
                <a:close/>
              </a:path>
            </a:pathLst>
          </a:custGeom>
        </p:spPr>
      </p:pic>
      <p:sp>
        <p:nvSpPr>
          <p:cNvPr id="26" name="文本框 25"/>
          <p:cNvSpPr txBox="1"/>
          <p:nvPr/>
        </p:nvSpPr>
        <p:spPr>
          <a:xfrm>
            <a:off x="4594636" y="4353174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27" name="公众号：陈西设计之家。微信搜索即可"/>
          <p:cNvSpPr txBox="1"/>
          <p:nvPr/>
        </p:nvSpPr>
        <p:spPr>
          <a:xfrm>
            <a:off x="4594635" y="4754892"/>
            <a:ext cx="34665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93006" y="3895503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53088" y="1524498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添加你的标题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53088" y="1926216"/>
            <a:ext cx="26356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51458" y="1066827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pcrevm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Office PowerPoint</Application>
  <PresentationFormat>宽屏</PresentationFormat>
  <Paragraphs>242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3" baseType="lpstr">
      <vt:lpstr>等线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简约欧美</dc:title>
  <dc:creator>第一PPT</dc:creator>
  <cp:keywords>www.1ppt.com</cp:keywords>
  <dc:description>www.1ppt.com</dc:description>
  <cp:lastModifiedBy>天 下</cp:lastModifiedBy>
  <cp:revision>153</cp:revision>
  <dcterms:created xsi:type="dcterms:W3CDTF">2020-05-29T10:50:00Z</dcterms:created>
  <dcterms:modified xsi:type="dcterms:W3CDTF">2021-01-05T00:17:40Z</dcterms:modified>
  <cp:category>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