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21.xml" ContentType="application/vnd.openxmlformats-officedocument.presentationml.notesSlide+xml"/>
  <Override PartName="/ppt/tags/tag16.xml" ContentType="application/vnd.openxmlformats-officedocument.presentationml.tags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7"/>
  </p:notesMasterIdLst>
  <p:sldIdLst>
    <p:sldId id="291" r:id="rId2"/>
    <p:sldId id="256" r:id="rId3"/>
    <p:sldId id="289" r:id="rId4"/>
    <p:sldId id="258" r:id="rId5"/>
    <p:sldId id="280" r:id="rId6"/>
    <p:sldId id="278" r:id="rId7"/>
    <p:sldId id="273" r:id="rId8"/>
    <p:sldId id="279" r:id="rId9"/>
    <p:sldId id="274" r:id="rId10"/>
    <p:sldId id="269" r:id="rId11"/>
    <p:sldId id="283" r:id="rId12"/>
    <p:sldId id="281" r:id="rId13"/>
    <p:sldId id="268" r:id="rId14"/>
    <p:sldId id="275" r:id="rId15"/>
    <p:sldId id="270" r:id="rId16"/>
    <p:sldId id="271" r:id="rId17"/>
    <p:sldId id="282" r:id="rId18"/>
    <p:sldId id="285" r:id="rId19"/>
    <p:sldId id="276" r:id="rId20"/>
    <p:sldId id="284" r:id="rId21"/>
    <p:sldId id="272" r:id="rId22"/>
    <p:sldId id="277" r:id="rId23"/>
    <p:sldId id="286" r:id="rId24"/>
    <p:sldId id="267" r:id="rId25"/>
    <p:sldId id="287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89"/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594" autoAdjust="0"/>
  </p:normalViewPr>
  <p:slideViewPr>
    <p:cSldViewPr snapToGrid="0">
      <p:cViewPr varScale="1">
        <p:scale>
          <a:sx n="57" d="100"/>
          <a:sy n="57" d="100"/>
        </p:scale>
        <p:origin x="-90" y="-12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26EF6-600D-4A30-ADF6-3C724CB45E3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0B769-EA29-45FE-903B-CF2C69C1A0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ziti/" TargetMode="External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slide" Target="../slides/slide14.xml"/><Relationship Id="rId16" Type="http://schemas.openxmlformats.org/officeDocument/2006/relationships/hyperlink" Target="http://www.1ppt.com/shit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shouchaobao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www.1ppt.com/moban/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www.1ppt.com/hangye/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www.1ppt.com/jieri/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素材：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www.1ppt.com/sucai/</a:t>
            </a:r>
            <a:endParaRPr lang="en-US" altLang="zh-CN" sz="1200" dirty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www.1ppt.com/beijing/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图表：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www.1ppt.com/tubiao/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优秀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9"/>
              </a:rPr>
              <a:t>www.1ppt.com/xiazai/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0"/>
              </a:rPr>
              <a:t>www.1ppt.com/powerpoint/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Word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1"/>
              </a:rPr>
              <a:t>www.1ppt.com/word/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Excel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2"/>
              </a:rPr>
              <a:t>www.1ppt.com/excel/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个人简历：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3"/>
              </a:rPr>
              <a:t>www.1ppt.com/jianli/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课件：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4"/>
              </a:rPr>
              <a:t>www.1ppt.com/kejian/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手抄报：   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5"/>
              </a:rPr>
              <a:t>www.1ppt.com/shouchaobao/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试题下载：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6"/>
              </a:rPr>
              <a:t>www.1ppt.com/shiti/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教案下载：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7"/>
              </a:rPr>
              <a:t>www.1ppt.com/jiaoan/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字体下载：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8"/>
              </a:rPr>
              <a:t>www.1ppt.com/ziti/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</a:t>
            </a:r>
            <a:endParaRPr lang="zh-CN" altLang="en-US" sz="1200" dirty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B769-EA29-45FE-903B-CF2C69C1A0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19"/>
          <p:cNvSpPr/>
          <p:nvPr userDrawn="1"/>
        </p:nvSpPr>
        <p:spPr bwMode="auto">
          <a:xfrm>
            <a:off x="3403600" y="1225550"/>
            <a:ext cx="4783138" cy="4745038"/>
          </a:xfrm>
          <a:custGeom>
            <a:avLst/>
            <a:gdLst>
              <a:gd name="T0" fmla="*/ 1670 w 2447"/>
              <a:gd name="T1" fmla="*/ 936 h 2431"/>
              <a:gd name="T2" fmla="*/ 1589 w 2447"/>
              <a:gd name="T3" fmla="*/ 956 h 2431"/>
              <a:gd name="T4" fmla="*/ 1552 w 2447"/>
              <a:gd name="T5" fmla="*/ 929 h 2431"/>
              <a:gd name="T6" fmla="*/ 1551 w 2447"/>
              <a:gd name="T7" fmla="*/ 928 h 2431"/>
              <a:gd name="T8" fmla="*/ 1423 w 2447"/>
              <a:gd name="T9" fmla="*/ 928 h 2431"/>
              <a:gd name="T10" fmla="*/ 1311 w 2447"/>
              <a:gd name="T11" fmla="*/ 1040 h 2431"/>
              <a:gd name="T12" fmla="*/ 1184 w 2447"/>
              <a:gd name="T13" fmla="*/ 1040 h 2431"/>
              <a:gd name="T14" fmla="*/ 1184 w 2447"/>
              <a:gd name="T15" fmla="*/ 912 h 2431"/>
              <a:gd name="T16" fmla="*/ 1551 w 2447"/>
              <a:gd name="T17" fmla="*/ 546 h 2431"/>
              <a:gd name="T18" fmla="*/ 1555 w 2447"/>
              <a:gd name="T19" fmla="*/ 423 h 2431"/>
              <a:gd name="T20" fmla="*/ 1555 w 2447"/>
              <a:gd name="T21" fmla="*/ 423 h 2431"/>
              <a:gd name="T22" fmla="*/ 1524 w 2447"/>
              <a:gd name="T23" fmla="*/ 380 h 2431"/>
              <a:gd name="T24" fmla="*/ 1543 w 2447"/>
              <a:gd name="T25" fmla="*/ 298 h 2431"/>
              <a:gd name="T26" fmla="*/ 1678 w 2447"/>
              <a:gd name="T27" fmla="*/ 163 h 2431"/>
              <a:gd name="T28" fmla="*/ 1678 w 2447"/>
              <a:gd name="T29" fmla="*/ 35 h 2431"/>
              <a:gd name="T30" fmla="*/ 1551 w 2447"/>
              <a:gd name="T31" fmla="*/ 35 h 2431"/>
              <a:gd name="T32" fmla="*/ 1463 w 2447"/>
              <a:gd name="T33" fmla="*/ 123 h 2431"/>
              <a:gd name="T34" fmla="*/ 1381 w 2447"/>
              <a:gd name="T35" fmla="*/ 143 h 2431"/>
              <a:gd name="T36" fmla="*/ 1348 w 2447"/>
              <a:gd name="T37" fmla="*/ 120 h 2431"/>
              <a:gd name="T38" fmla="*/ 1343 w 2447"/>
              <a:gd name="T39" fmla="*/ 115 h 2431"/>
              <a:gd name="T40" fmla="*/ 1216 w 2447"/>
              <a:gd name="T41" fmla="*/ 115 h 2431"/>
              <a:gd name="T42" fmla="*/ 35 w 2447"/>
              <a:gd name="T43" fmla="*/ 1295 h 2431"/>
              <a:gd name="T44" fmla="*/ 35 w 2447"/>
              <a:gd name="T45" fmla="*/ 1423 h 2431"/>
              <a:gd name="T46" fmla="*/ 163 w 2447"/>
              <a:gd name="T47" fmla="*/ 1423 h 2431"/>
              <a:gd name="T48" fmla="*/ 267 w 2447"/>
              <a:gd name="T49" fmla="*/ 1319 h 2431"/>
              <a:gd name="T50" fmla="*/ 394 w 2447"/>
              <a:gd name="T51" fmla="*/ 1319 h 2431"/>
              <a:gd name="T52" fmla="*/ 394 w 2447"/>
              <a:gd name="T53" fmla="*/ 1447 h 2431"/>
              <a:gd name="T54" fmla="*/ 179 w 2447"/>
              <a:gd name="T55" fmla="*/ 1662 h 2431"/>
              <a:gd name="T56" fmla="*/ 179 w 2447"/>
              <a:gd name="T57" fmla="*/ 1790 h 2431"/>
              <a:gd name="T58" fmla="*/ 306 w 2447"/>
              <a:gd name="T59" fmla="*/ 1790 h 2431"/>
              <a:gd name="T60" fmla="*/ 498 w 2447"/>
              <a:gd name="T61" fmla="*/ 1598 h 2431"/>
              <a:gd name="T62" fmla="*/ 625 w 2447"/>
              <a:gd name="T63" fmla="*/ 1598 h 2431"/>
              <a:gd name="T64" fmla="*/ 625 w 2447"/>
              <a:gd name="T65" fmla="*/ 1726 h 2431"/>
              <a:gd name="T66" fmla="*/ 179 w 2447"/>
              <a:gd name="T67" fmla="*/ 2173 h 2431"/>
              <a:gd name="T68" fmla="*/ 179 w 2447"/>
              <a:gd name="T69" fmla="*/ 2300 h 2431"/>
              <a:gd name="T70" fmla="*/ 306 w 2447"/>
              <a:gd name="T71" fmla="*/ 2300 h 2431"/>
              <a:gd name="T72" fmla="*/ 673 w 2447"/>
              <a:gd name="T73" fmla="*/ 1933 h 2431"/>
              <a:gd name="T74" fmla="*/ 801 w 2447"/>
              <a:gd name="T75" fmla="*/ 1933 h 2431"/>
              <a:gd name="T76" fmla="*/ 801 w 2447"/>
              <a:gd name="T77" fmla="*/ 2061 h 2431"/>
              <a:gd name="T78" fmla="*/ 815 w 2447"/>
              <a:gd name="T79" fmla="*/ 2047 h 2431"/>
              <a:gd name="T80" fmla="*/ 815 w 2447"/>
              <a:gd name="T81" fmla="*/ 2174 h 2431"/>
              <a:gd name="T82" fmla="*/ 943 w 2447"/>
              <a:gd name="T83" fmla="*/ 2174 h 2431"/>
              <a:gd name="T84" fmla="*/ 968 w 2447"/>
              <a:gd name="T85" fmla="*/ 2149 h 2431"/>
              <a:gd name="T86" fmla="*/ 1096 w 2447"/>
              <a:gd name="T87" fmla="*/ 2149 h 2431"/>
              <a:gd name="T88" fmla="*/ 1096 w 2447"/>
              <a:gd name="T89" fmla="*/ 2276 h 2431"/>
              <a:gd name="T90" fmla="*/ 1104 w 2447"/>
              <a:gd name="T91" fmla="*/ 2268 h 2431"/>
              <a:gd name="T92" fmla="*/ 1104 w 2447"/>
              <a:gd name="T93" fmla="*/ 2396 h 2431"/>
              <a:gd name="T94" fmla="*/ 1232 w 2447"/>
              <a:gd name="T95" fmla="*/ 2396 h 2431"/>
              <a:gd name="T96" fmla="*/ 2412 w 2447"/>
              <a:gd name="T97" fmla="*/ 1216 h 2431"/>
              <a:gd name="T98" fmla="*/ 2412 w 2447"/>
              <a:gd name="T99" fmla="*/ 1088 h 2431"/>
              <a:gd name="T100" fmla="*/ 2285 w 2447"/>
              <a:gd name="T101" fmla="*/ 1088 h 2431"/>
              <a:gd name="T102" fmla="*/ 2253 w 2447"/>
              <a:gd name="T103" fmla="*/ 1120 h 2431"/>
              <a:gd name="T104" fmla="*/ 2125 w 2447"/>
              <a:gd name="T105" fmla="*/ 1120 h 2431"/>
              <a:gd name="T106" fmla="*/ 2125 w 2447"/>
              <a:gd name="T107" fmla="*/ 992 h 2431"/>
              <a:gd name="T108" fmla="*/ 2334 w 2447"/>
              <a:gd name="T109" fmla="*/ 783 h 2431"/>
              <a:gd name="T110" fmla="*/ 2334 w 2447"/>
              <a:gd name="T111" fmla="*/ 655 h 2431"/>
              <a:gd name="T112" fmla="*/ 2207 w 2447"/>
              <a:gd name="T113" fmla="*/ 655 h 2431"/>
              <a:gd name="T114" fmla="*/ 2196 w 2447"/>
              <a:gd name="T115" fmla="*/ 666 h 2431"/>
              <a:gd name="T116" fmla="*/ 2124 w 2447"/>
              <a:gd name="T117" fmla="*/ 678 h 2431"/>
              <a:gd name="T118" fmla="*/ 2088 w 2447"/>
              <a:gd name="T119" fmla="*/ 653 h 2431"/>
              <a:gd name="T120" fmla="*/ 2085 w 2447"/>
              <a:gd name="T121" fmla="*/ 649 h 2431"/>
              <a:gd name="T122" fmla="*/ 1957 w 2447"/>
              <a:gd name="T123" fmla="*/ 649 h 2431"/>
              <a:gd name="T124" fmla="*/ 1670 w 2447"/>
              <a:gd name="T125" fmla="*/ 936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7" h="2431">
                <a:moveTo>
                  <a:pt x="1670" y="936"/>
                </a:moveTo>
                <a:cubicBezTo>
                  <a:pt x="1635" y="969"/>
                  <a:pt x="1604" y="963"/>
                  <a:pt x="1589" y="956"/>
                </a:cubicBezTo>
                <a:cubicBezTo>
                  <a:pt x="1570" y="947"/>
                  <a:pt x="1565" y="941"/>
                  <a:pt x="1552" y="929"/>
                </a:cubicBezTo>
                <a:cubicBezTo>
                  <a:pt x="1551" y="929"/>
                  <a:pt x="1551" y="929"/>
                  <a:pt x="1551" y="928"/>
                </a:cubicBezTo>
                <a:cubicBezTo>
                  <a:pt x="1515" y="893"/>
                  <a:pt x="1458" y="893"/>
                  <a:pt x="1423" y="928"/>
                </a:cubicBezTo>
                <a:cubicBezTo>
                  <a:pt x="1311" y="1040"/>
                  <a:pt x="1311" y="1040"/>
                  <a:pt x="1311" y="1040"/>
                </a:cubicBezTo>
                <a:cubicBezTo>
                  <a:pt x="1276" y="1075"/>
                  <a:pt x="1219" y="1075"/>
                  <a:pt x="1184" y="1040"/>
                </a:cubicBezTo>
                <a:cubicBezTo>
                  <a:pt x="1149" y="1005"/>
                  <a:pt x="1149" y="948"/>
                  <a:pt x="1184" y="912"/>
                </a:cubicBezTo>
                <a:cubicBezTo>
                  <a:pt x="1551" y="546"/>
                  <a:pt x="1551" y="546"/>
                  <a:pt x="1551" y="546"/>
                </a:cubicBezTo>
                <a:cubicBezTo>
                  <a:pt x="1584" y="512"/>
                  <a:pt x="1586" y="458"/>
                  <a:pt x="1555" y="423"/>
                </a:cubicBezTo>
                <a:cubicBezTo>
                  <a:pt x="1555" y="423"/>
                  <a:pt x="1555" y="423"/>
                  <a:pt x="1555" y="423"/>
                </a:cubicBezTo>
                <a:cubicBezTo>
                  <a:pt x="1539" y="405"/>
                  <a:pt x="1533" y="401"/>
                  <a:pt x="1524" y="380"/>
                </a:cubicBezTo>
                <a:cubicBezTo>
                  <a:pt x="1517" y="364"/>
                  <a:pt x="1510" y="333"/>
                  <a:pt x="1543" y="298"/>
                </a:cubicBezTo>
                <a:cubicBezTo>
                  <a:pt x="1678" y="163"/>
                  <a:pt x="1678" y="163"/>
                  <a:pt x="1678" y="163"/>
                </a:cubicBezTo>
                <a:cubicBezTo>
                  <a:pt x="1714" y="127"/>
                  <a:pt x="1714" y="70"/>
                  <a:pt x="1678" y="35"/>
                </a:cubicBezTo>
                <a:cubicBezTo>
                  <a:pt x="1643" y="0"/>
                  <a:pt x="1586" y="0"/>
                  <a:pt x="1551" y="35"/>
                </a:cubicBezTo>
                <a:cubicBezTo>
                  <a:pt x="1463" y="123"/>
                  <a:pt x="1463" y="123"/>
                  <a:pt x="1463" y="123"/>
                </a:cubicBezTo>
                <a:cubicBezTo>
                  <a:pt x="1427" y="156"/>
                  <a:pt x="1396" y="149"/>
                  <a:pt x="1381" y="143"/>
                </a:cubicBezTo>
                <a:cubicBezTo>
                  <a:pt x="1364" y="135"/>
                  <a:pt x="1358" y="130"/>
                  <a:pt x="1348" y="120"/>
                </a:cubicBezTo>
                <a:cubicBezTo>
                  <a:pt x="1347" y="118"/>
                  <a:pt x="1345" y="117"/>
                  <a:pt x="1343" y="115"/>
                </a:cubicBezTo>
                <a:cubicBezTo>
                  <a:pt x="1308" y="80"/>
                  <a:pt x="1251" y="80"/>
                  <a:pt x="1216" y="115"/>
                </a:cubicBezTo>
                <a:cubicBezTo>
                  <a:pt x="35" y="1295"/>
                  <a:pt x="35" y="1295"/>
                  <a:pt x="35" y="1295"/>
                </a:cubicBezTo>
                <a:cubicBezTo>
                  <a:pt x="0" y="1331"/>
                  <a:pt x="0" y="1388"/>
                  <a:pt x="35" y="1423"/>
                </a:cubicBezTo>
                <a:cubicBezTo>
                  <a:pt x="70" y="1458"/>
                  <a:pt x="128" y="1458"/>
                  <a:pt x="163" y="1423"/>
                </a:cubicBezTo>
                <a:cubicBezTo>
                  <a:pt x="267" y="1319"/>
                  <a:pt x="267" y="1319"/>
                  <a:pt x="267" y="1319"/>
                </a:cubicBezTo>
                <a:cubicBezTo>
                  <a:pt x="302" y="1284"/>
                  <a:pt x="359" y="1284"/>
                  <a:pt x="394" y="1319"/>
                </a:cubicBezTo>
                <a:cubicBezTo>
                  <a:pt x="429" y="1354"/>
                  <a:pt x="429" y="1412"/>
                  <a:pt x="394" y="1447"/>
                </a:cubicBezTo>
                <a:cubicBezTo>
                  <a:pt x="179" y="1662"/>
                  <a:pt x="179" y="1662"/>
                  <a:pt x="179" y="1662"/>
                </a:cubicBezTo>
                <a:cubicBezTo>
                  <a:pt x="144" y="1697"/>
                  <a:pt x="144" y="1755"/>
                  <a:pt x="179" y="1790"/>
                </a:cubicBezTo>
                <a:cubicBezTo>
                  <a:pt x="214" y="1825"/>
                  <a:pt x="271" y="1825"/>
                  <a:pt x="306" y="1790"/>
                </a:cubicBezTo>
                <a:cubicBezTo>
                  <a:pt x="498" y="1598"/>
                  <a:pt x="498" y="1598"/>
                  <a:pt x="498" y="1598"/>
                </a:cubicBezTo>
                <a:cubicBezTo>
                  <a:pt x="533" y="1563"/>
                  <a:pt x="590" y="1563"/>
                  <a:pt x="625" y="1598"/>
                </a:cubicBezTo>
                <a:cubicBezTo>
                  <a:pt x="661" y="1634"/>
                  <a:pt x="661" y="1691"/>
                  <a:pt x="625" y="1726"/>
                </a:cubicBezTo>
                <a:cubicBezTo>
                  <a:pt x="179" y="2173"/>
                  <a:pt x="179" y="2173"/>
                  <a:pt x="179" y="2173"/>
                </a:cubicBezTo>
                <a:cubicBezTo>
                  <a:pt x="144" y="2208"/>
                  <a:pt x="144" y="2265"/>
                  <a:pt x="179" y="2300"/>
                </a:cubicBezTo>
                <a:cubicBezTo>
                  <a:pt x="214" y="2336"/>
                  <a:pt x="271" y="2336"/>
                  <a:pt x="306" y="2300"/>
                </a:cubicBezTo>
                <a:cubicBezTo>
                  <a:pt x="673" y="1933"/>
                  <a:pt x="673" y="1933"/>
                  <a:pt x="673" y="1933"/>
                </a:cubicBezTo>
                <a:cubicBezTo>
                  <a:pt x="709" y="1898"/>
                  <a:pt x="766" y="1898"/>
                  <a:pt x="801" y="1933"/>
                </a:cubicBezTo>
                <a:cubicBezTo>
                  <a:pt x="836" y="1969"/>
                  <a:pt x="836" y="2026"/>
                  <a:pt x="801" y="2061"/>
                </a:cubicBezTo>
                <a:cubicBezTo>
                  <a:pt x="815" y="2047"/>
                  <a:pt x="815" y="2047"/>
                  <a:pt x="815" y="2047"/>
                </a:cubicBezTo>
                <a:cubicBezTo>
                  <a:pt x="780" y="2082"/>
                  <a:pt x="780" y="2139"/>
                  <a:pt x="815" y="2174"/>
                </a:cubicBezTo>
                <a:cubicBezTo>
                  <a:pt x="850" y="2210"/>
                  <a:pt x="907" y="2210"/>
                  <a:pt x="943" y="2174"/>
                </a:cubicBezTo>
                <a:cubicBezTo>
                  <a:pt x="968" y="2149"/>
                  <a:pt x="968" y="2149"/>
                  <a:pt x="968" y="2149"/>
                </a:cubicBezTo>
                <a:cubicBezTo>
                  <a:pt x="1004" y="2113"/>
                  <a:pt x="1061" y="2113"/>
                  <a:pt x="1096" y="2149"/>
                </a:cubicBezTo>
                <a:cubicBezTo>
                  <a:pt x="1131" y="2184"/>
                  <a:pt x="1131" y="2241"/>
                  <a:pt x="1096" y="2276"/>
                </a:cubicBezTo>
                <a:cubicBezTo>
                  <a:pt x="1104" y="2268"/>
                  <a:pt x="1104" y="2268"/>
                  <a:pt x="1104" y="2268"/>
                </a:cubicBezTo>
                <a:cubicBezTo>
                  <a:pt x="1069" y="2304"/>
                  <a:pt x="1069" y="2361"/>
                  <a:pt x="1104" y="2396"/>
                </a:cubicBezTo>
                <a:cubicBezTo>
                  <a:pt x="1139" y="2431"/>
                  <a:pt x="1196" y="2431"/>
                  <a:pt x="1232" y="2396"/>
                </a:cubicBezTo>
                <a:cubicBezTo>
                  <a:pt x="2412" y="1216"/>
                  <a:pt x="2412" y="1216"/>
                  <a:pt x="2412" y="1216"/>
                </a:cubicBezTo>
                <a:cubicBezTo>
                  <a:pt x="2447" y="1180"/>
                  <a:pt x="2447" y="1123"/>
                  <a:pt x="2412" y="1088"/>
                </a:cubicBezTo>
                <a:cubicBezTo>
                  <a:pt x="2377" y="1053"/>
                  <a:pt x="2320" y="1053"/>
                  <a:pt x="2285" y="1088"/>
                </a:cubicBezTo>
                <a:cubicBezTo>
                  <a:pt x="2253" y="1120"/>
                  <a:pt x="2253" y="1120"/>
                  <a:pt x="2253" y="1120"/>
                </a:cubicBezTo>
                <a:cubicBezTo>
                  <a:pt x="2217" y="1155"/>
                  <a:pt x="2160" y="1155"/>
                  <a:pt x="2125" y="1120"/>
                </a:cubicBezTo>
                <a:cubicBezTo>
                  <a:pt x="2090" y="1085"/>
                  <a:pt x="2090" y="1027"/>
                  <a:pt x="2125" y="992"/>
                </a:cubicBezTo>
                <a:cubicBezTo>
                  <a:pt x="2334" y="783"/>
                  <a:pt x="2334" y="783"/>
                  <a:pt x="2334" y="783"/>
                </a:cubicBezTo>
                <a:cubicBezTo>
                  <a:pt x="2369" y="748"/>
                  <a:pt x="2369" y="691"/>
                  <a:pt x="2334" y="655"/>
                </a:cubicBezTo>
                <a:cubicBezTo>
                  <a:pt x="2299" y="620"/>
                  <a:pt x="2242" y="620"/>
                  <a:pt x="2207" y="655"/>
                </a:cubicBezTo>
                <a:cubicBezTo>
                  <a:pt x="2196" y="666"/>
                  <a:pt x="2196" y="666"/>
                  <a:pt x="2196" y="666"/>
                </a:cubicBezTo>
                <a:cubicBezTo>
                  <a:pt x="2165" y="690"/>
                  <a:pt x="2138" y="684"/>
                  <a:pt x="2124" y="678"/>
                </a:cubicBezTo>
                <a:cubicBezTo>
                  <a:pt x="2106" y="669"/>
                  <a:pt x="2100" y="664"/>
                  <a:pt x="2088" y="653"/>
                </a:cubicBezTo>
                <a:cubicBezTo>
                  <a:pt x="2087" y="651"/>
                  <a:pt x="2086" y="650"/>
                  <a:pt x="2085" y="649"/>
                </a:cubicBezTo>
                <a:cubicBezTo>
                  <a:pt x="2050" y="614"/>
                  <a:pt x="1993" y="614"/>
                  <a:pt x="1957" y="649"/>
                </a:cubicBezTo>
                <a:lnTo>
                  <a:pt x="1670" y="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0"/>
          <p:cNvSpPr>
            <a:spLocks noChangeArrowheads="1"/>
          </p:cNvSpPr>
          <p:nvPr userDrawn="1"/>
        </p:nvSpPr>
        <p:spPr bwMode="auto">
          <a:xfrm>
            <a:off x="1675722" y="1947863"/>
            <a:ext cx="8808806" cy="2857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1"/>
          <p:cNvSpPr/>
          <p:nvPr userDrawn="1"/>
        </p:nvSpPr>
        <p:spPr bwMode="auto">
          <a:xfrm>
            <a:off x="8924925" y="1189038"/>
            <a:ext cx="654050" cy="654050"/>
          </a:xfrm>
          <a:custGeom>
            <a:avLst/>
            <a:gdLst>
              <a:gd name="T0" fmla="*/ 328 w 335"/>
              <a:gd name="T1" fmla="*/ 56 h 335"/>
              <a:gd name="T2" fmla="*/ 299 w 335"/>
              <a:gd name="T3" fmla="*/ 57 h 335"/>
              <a:gd name="T4" fmla="*/ 274 w 335"/>
              <a:gd name="T5" fmla="*/ 57 h 335"/>
              <a:gd name="T6" fmla="*/ 274 w 335"/>
              <a:gd name="T7" fmla="*/ 82 h 335"/>
              <a:gd name="T8" fmla="*/ 273 w 335"/>
              <a:gd name="T9" fmla="*/ 110 h 335"/>
              <a:gd name="T10" fmla="*/ 245 w 335"/>
              <a:gd name="T11" fmla="*/ 111 h 335"/>
              <a:gd name="T12" fmla="*/ 220 w 335"/>
              <a:gd name="T13" fmla="*/ 111 h 335"/>
              <a:gd name="T14" fmla="*/ 220 w 335"/>
              <a:gd name="T15" fmla="*/ 136 h 335"/>
              <a:gd name="T16" fmla="*/ 219 w 335"/>
              <a:gd name="T17" fmla="*/ 165 h 335"/>
              <a:gd name="T18" fmla="*/ 190 w 335"/>
              <a:gd name="T19" fmla="*/ 166 h 335"/>
              <a:gd name="T20" fmla="*/ 166 w 335"/>
              <a:gd name="T21" fmla="*/ 166 h 335"/>
              <a:gd name="T22" fmla="*/ 166 w 335"/>
              <a:gd name="T23" fmla="*/ 190 h 335"/>
              <a:gd name="T24" fmla="*/ 165 w 335"/>
              <a:gd name="T25" fmla="*/ 219 h 335"/>
              <a:gd name="T26" fmla="*/ 136 w 335"/>
              <a:gd name="T27" fmla="*/ 220 h 335"/>
              <a:gd name="T28" fmla="*/ 111 w 335"/>
              <a:gd name="T29" fmla="*/ 220 h 335"/>
              <a:gd name="T30" fmla="*/ 111 w 335"/>
              <a:gd name="T31" fmla="*/ 245 h 335"/>
              <a:gd name="T32" fmla="*/ 110 w 335"/>
              <a:gd name="T33" fmla="*/ 273 h 335"/>
              <a:gd name="T34" fmla="*/ 82 w 335"/>
              <a:gd name="T35" fmla="*/ 274 h 335"/>
              <a:gd name="T36" fmla="*/ 57 w 335"/>
              <a:gd name="T37" fmla="*/ 274 h 335"/>
              <a:gd name="T38" fmla="*/ 57 w 335"/>
              <a:gd name="T39" fmla="*/ 299 h 335"/>
              <a:gd name="T40" fmla="*/ 56 w 335"/>
              <a:gd name="T41" fmla="*/ 328 h 335"/>
              <a:gd name="T42" fmla="*/ 27 w 335"/>
              <a:gd name="T43" fmla="*/ 329 h 335"/>
              <a:gd name="T44" fmla="*/ 3 w 335"/>
              <a:gd name="T45" fmla="*/ 329 h 335"/>
              <a:gd name="T46" fmla="*/ 0 w 335"/>
              <a:gd name="T47" fmla="*/ 326 h 335"/>
              <a:gd name="T48" fmla="*/ 28 w 335"/>
              <a:gd name="T49" fmla="*/ 325 h 335"/>
              <a:gd name="T50" fmla="*/ 53 w 335"/>
              <a:gd name="T51" fmla="*/ 325 h 335"/>
              <a:gd name="T52" fmla="*/ 53 w 335"/>
              <a:gd name="T53" fmla="*/ 300 h 335"/>
              <a:gd name="T54" fmla="*/ 54 w 335"/>
              <a:gd name="T55" fmla="*/ 272 h 335"/>
              <a:gd name="T56" fmla="*/ 83 w 335"/>
              <a:gd name="T57" fmla="*/ 271 h 335"/>
              <a:gd name="T58" fmla="*/ 107 w 335"/>
              <a:gd name="T59" fmla="*/ 271 h 335"/>
              <a:gd name="T60" fmla="*/ 108 w 335"/>
              <a:gd name="T61" fmla="*/ 246 h 335"/>
              <a:gd name="T62" fmla="*/ 109 w 335"/>
              <a:gd name="T63" fmla="*/ 217 h 335"/>
              <a:gd name="T64" fmla="*/ 137 w 335"/>
              <a:gd name="T65" fmla="*/ 216 h 335"/>
              <a:gd name="T66" fmla="*/ 162 w 335"/>
              <a:gd name="T67" fmla="*/ 216 h 335"/>
              <a:gd name="T68" fmla="*/ 162 w 335"/>
              <a:gd name="T69" fmla="*/ 192 h 335"/>
              <a:gd name="T70" fmla="*/ 163 w 335"/>
              <a:gd name="T71" fmla="*/ 163 h 335"/>
              <a:gd name="T72" fmla="*/ 192 w 335"/>
              <a:gd name="T73" fmla="*/ 162 h 335"/>
              <a:gd name="T74" fmla="*/ 216 w 335"/>
              <a:gd name="T75" fmla="*/ 162 h 335"/>
              <a:gd name="T76" fmla="*/ 216 w 335"/>
              <a:gd name="T77" fmla="*/ 137 h 335"/>
              <a:gd name="T78" fmla="*/ 217 w 335"/>
              <a:gd name="T79" fmla="*/ 109 h 335"/>
              <a:gd name="T80" fmla="*/ 246 w 335"/>
              <a:gd name="T81" fmla="*/ 107 h 335"/>
              <a:gd name="T82" fmla="*/ 271 w 335"/>
              <a:gd name="T83" fmla="*/ 107 h 335"/>
              <a:gd name="T84" fmla="*/ 271 w 335"/>
              <a:gd name="T85" fmla="*/ 83 h 335"/>
              <a:gd name="T86" fmla="*/ 272 w 335"/>
              <a:gd name="T87" fmla="*/ 54 h 335"/>
              <a:gd name="T88" fmla="*/ 300 w 335"/>
              <a:gd name="T89" fmla="*/ 53 h 335"/>
              <a:gd name="T90" fmla="*/ 325 w 335"/>
              <a:gd name="T91" fmla="*/ 53 h 335"/>
              <a:gd name="T92" fmla="*/ 325 w 335"/>
              <a:gd name="T93" fmla="*/ 28 h 335"/>
              <a:gd name="T94" fmla="*/ 326 w 335"/>
              <a:gd name="T95" fmla="*/ 0 h 335"/>
              <a:gd name="T96" fmla="*/ 329 w 335"/>
              <a:gd name="T97" fmla="*/ 3 h 335"/>
              <a:gd name="T98" fmla="*/ 329 w 335"/>
              <a:gd name="T99" fmla="*/ 27 h 335"/>
              <a:gd name="T100" fmla="*/ 328 w 335"/>
              <a:gd name="T101" fmla="*/ 56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35" h="335">
                <a:moveTo>
                  <a:pt x="328" y="56"/>
                </a:moveTo>
                <a:cubicBezTo>
                  <a:pt x="320" y="63"/>
                  <a:pt x="309" y="60"/>
                  <a:pt x="299" y="57"/>
                </a:cubicBezTo>
                <a:cubicBezTo>
                  <a:pt x="290" y="54"/>
                  <a:pt x="280" y="51"/>
                  <a:pt x="274" y="57"/>
                </a:cubicBezTo>
                <a:cubicBezTo>
                  <a:pt x="269" y="63"/>
                  <a:pt x="271" y="72"/>
                  <a:pt x="274" y="82"/>
                </a:cubicBezTo>
                <a:cubicBezTo>
                  <a:pt x="278" y="92"/>
                  <a:pt x="281" y="103"/>
                  <a:pt x="273" y="110"/>
                </a:cubicBezTo>
                <a:cubicBezTo>
                  <a:pt x="266" y="118"/>
                  <a:pt x="255" y="114"/>
                  <a:pt x="245" y="111"/>
                </a:cubicBezTo>
                <a:cubicBezTo>
                  <a:pt x="235" y="108"/>
                  <a:pt x="226" y="105"/>
                  <a:pt x="220" y="111"/>
                </a:cubicBezTo>
                <a:cubicBezTo>
                  <a:pt x="214" y="117"/>
                  <a:pt x="217" y="126"/>
                  <a:pt x="220" y="136"/>
                </a:cubicBezTo>
                <a:cubicBezTo>
                  <a:pt x="223" y="146"/>
                  <a:pt x="227" y="157"/>
                  <a:pt x="219" y="165"/>
                </a:cubicBezTo>
                <a:cubicBezTo>
                  <a:pt x="211" y="172"/>
                  <a:pt x="201" y="169"/>
                  <a:pt x="190" y="166"/>
                </a:cubicBezTo>
                <a:cubicBezTo>
                  <a:pt x="181" y="163"/>
                  <a:pt x="172" y="160"/>
                  <a:pt x="166" y="166"/>
                </a:cubicBezTo>
                <a:cubicBezTo>
                  <a:pt x="160" y="172"/>
                  <a:pt x="163" y="181"/>
                  <a:pt x="166" y="190"/>
                </a:cubicBezTo>
                <a:cubicBezTo>
                  <a:pt x="169" y="201"/>
                  <a:pt x="172" y="211"/>
                  <a:pt x="165" y="219"/>
                </a:cubicBezTo>
                <a:cubicBezTo>
                  <a:pt x="157" y="227"/>
                  <a:pt x="146" y="223"/>
                  <a:pt x="136" y="220"/>
                </a:cubicBezTo>
                <a:cubicBezTo>
                  <a:pt x="126" y="217"/>
                  <a:pt x="117" y="214"/>
                  <a:pt x="111" y="220"/>
                </a:cubicBezTo>
                <a:cubicBezTo>
                  <a:pt x="105" y="226"/>
                  <a:pt x="108" y="235"/>
                  <a:pt x="111" y="245"/>
                </a:cubicBezTo>
                <a:cubicBezTo>
                  <a:pt x="115" y="255"/>
                  <a:pt x="118" y="266"/>
                  <a:pt x="110" y="273"/>
                </a:cubicBezTo>
                <a:cubicBezTo>
                  <a:pt x="103" y="281"/>
                  <a:pt x="92" y="278"/>
                  <a:pt x="82" y="274"/>
                </a:cubicBezTo>
                <a:cubicBezTo>
                  <a:pt x="72" y="271"/>
                  <a:pt x="63" y="268"/>
                  <a:pt x="57" y="274"/>
                </a:cubicBezTo>
                <a:cubicBezTo>
                  <a:pt x="51" y="280"/>
                  <a:pt x="54" y="289"/>
                  <a:pt x="57" y="299"/>
                </a:cubicBezTo>
                <a:cubicBezTo>
                  <a:pt x="60" y="309"/>
                  <a:pt x="64" y="320"/>
                  <a:pt x="56" y="328"/>
                </a:cubicBezTo>
                <a:cubicBezTo>
                  <a:pt x="48" y="335"/>
                  <a:pt x="38" y="332"/>
                  <a:pt x="27" y="329"/>
                </a:cubicBezTo>
                <a:cubicBezTo>
                  <a:pt x="18" y="326"/>
                  <a:pt x="9" y="323"/>
                  <a:pt x="3" y="329"/>
                </a:cubicBezTo>
                <a:cubicBezTo>
                  <a:pt x="0" y="326"/>
                  <a:pt x="0" y="326"/>
                  <a:pt x="0" y="326"/>
                </a:cubicBezTo>
                <a:cubicBezTo>
                  <a:pt x="7" y="318"/>
                  <a:pt x="18" y="322"/>
                  <a:pt x="28" y="325"/>
                </a:cubicBezTo>
                <a:cubicBezTo>
                  <a:pt x="38" y="328"/>
                  <a:pt x="47" y="331"/>
                  <a:pt x="53" y="325"/>
                </a:cubicBezTo>
                <a:cubicBezTo>
                  <a:pt x="59" y="319"/>
                  <a:pt x="56" y="310"/>
                  <a:pt x="53" y="300"/>
                </a:cubicBezTo>
                <a:cubicBezTo>
                  <a:pt x="50" y="290"/>
                  <a:pt x="47" y="279"/>
                  <a:pt x="54" y="272"/>
                </a:cubicBezTo>
                <a:cubicBezTo>
                  <a:pt x="62" y="264"/>
                  <a:pt x="73" y="267"/>
                  <a:pt x="83" y="271"/>
                </a:cubicBezTo>
                <a:cubicBezTo>
                  <a:pt x="92" y="274"/>
                  <a:pt x="101" y="276"/>
                  <a:pt x="107" y="271"/>
                </a:cubicBezTo>
                <a:cubicBezTo>
                  <a:pt x="113" y="265"/>
                  <a:pt x="111" y="255"/>
                  <a:pt x="108" y="246"/>
                </a:cubicBezTo>
                <a:cubicBezTo>
                  <a:pt x="104" y="236"/>
                  <a:pt x="101" y="225"/>
                  <a:pt x="109" y="217"/>
                </a:cubicBezTo>
                <a:cubicBezTo>
                  <a:pt x="116" y="210"/>
                  <a:pt x="127" y="213"/>
                  <a:pt x="137" y="216"/>
                </a:cubicBezTo>
                <a:cubicBezTo>
                  <a:pt x="147" y="219"/>
                  <a:pt x="156" y="222"/>
                  <a:pt x="162" y="216"/>
                </a:cubicBezTo>
                <a:cubicBezTo>
                  <a:pt x="168" y="210"/>
                  <a:pt x="165" y="201"/>
                  <a:pt x="162" y="192"/>
                </a:cubicBezTo>
                <a:cubicBezTo>
                  <a:pt x="159" y="181"/>
                  <a:pt x="155" y="171"/>
                  <a:pt x="163" y="163"/>
                </a:cubicBezTo>
                <a:cubicBezTo>
                  <a:pt x="171" y="155"/>
                  <a:pt x="181" y="159"/>
                  <a:pt x="192" y="162"/>
                </a:cubicBezTo>
                <a:cubicBezTo>
                  <a:pt x="201" y="165"/>
                  <a:pt x="210" y="168"/>
                  <a:pt x="216" y="162"/>
                </a:cubicBezTo>
                <a:cubicBezTo>
                  <a:pt x="222" y="156"/>
                  <a:pt x="219" y="147"/>
                  <a:pt x="216" y="137"/>
                </a:cubicBezTo>
                <a:cubicBezTo>
                  <a:pt x="213" y="127"/>
                  <a:pt x="210" y="116"/>
                  <a:pt x="217" y="109"/>
                </a:cubicBezTo>
                <a:cubicBezTo>
                  <a:pt x="225" y="101"/>
                  <a:pt x="236" y="104"/>
                  <a:pt x="246" y="107"/>
                </a:cubicBezTo>
                <a:cubicBezTo>
                  <a:pt x="256" y="110"/>
                  <a:pt x="265" y="113"/>
                  <a:pt x="271" y="107"/>
                </a:cubicBezTo>
                <a:cubicBezTo>
                  <a:pt x="277" y="101"/>
                  <a:pt x="274" y="92"/>
                  <a:pt x="271" y="83"/>
                </a:cubicBezTo>
                <a:cubicBezTo>
                  <a:pt x="267" y="72"/>
                  <a:pt x="264" y="62"/>
                  <a:pt x="272" y="54"/>
                </a:cubicBezTo>
                <a:cubicBezTo>
                  <a:pt x="279" y="47"/>
                  <a:pt x="290" y="50"/>
                  <a:pt x="300" y="53"/>
                </a:cubicBezTo>
                <a:cubicBezTo>
                  <a:pt x="310" y="56"/>
                  <a:pt x="319" y="59"/>
                  <a:pt x="325" y="53"/>
                </a:cubicBezTo>
                <a:cubicBezTo>
                  <a:pt x="331" y="47"/>
                  <a:pt x="328" y="38"/>
                  <a:pt x="325" y="28"/>
                </a:cubicBezTo>
                <a:cubicBezTo>
                  <a:pt x="322" y="18"/>
                  <a:pt x="318" y="7"/>
                  <a:pt x="326" y="0"/>
                </a:cubicBezTo>
                <a:cubicBezTo>
                  <a:pt x="329" y="3"/>
                  <a:pt x="329" y="3"/>
                  <a:pt x="329" y="3"/>
                </a:cubicBezTo>
                <a:cubicBezTo>
                  <a:pt x="323" y="9"/>
                  <a:pt x="326" y="18"/>
                  <a:pt x="329" y="27"/>
                </a:cubicBezTo>
                <a:cubicBezTo>
                  <a:pt x="332" y="38"/>
                  <a:pt x="335" y="48"/>
                  <a:pt x="328" y="5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2"/>
          <p:cNvSpPr/>
          <p:nvPr userDrawn="1"/>
        </p:nvSpPr>
        <p:spPr bwMode="auto">
          <a:xfrm>
            <a:off x="4156075" y="5248275"/>
            <a:ext cx="657225" cy="654050"/>
          </a:xfrm>
          <a:custGeom>
            <a:avLst/>
            <a:gdLst>
              <a:gd name="T0" fmla="*/ 8 w 336"/>
              <a:gd name="T1" fmla="*/ 279 h 335"/>
              <a:gd name="T2" fmla="*/ 37 w 336"/>
              <a:gd name="T3" fmla="*/ 278 h 335"/>
              <a:gd name="T4" fmla="*/ 61 w 336"/>
              <a:gd name="T5" fmla="*/ 278 h 335"/>
              <a:gd name="T6" fmla="*/ 61 w 336"/>
              <a:gd name="T7" fmla="*/ 253 h 335"/>
              <a:gd name="T8" fmla="*/ 63 w 336"/>
              <a:gd name="T9" fmla="*/ 225 h 335"/>
              <a:gd name="T10" fmla="*/ 91 w 336"/>
              <a:gd name="T11" fmla="*/ 224 h 335"/>
              <a:gd name="T12" fmla="*/ 116 w 336"/>
              <a:gd name="T13" fmla="*/ 224 h 335"/>
              <a:gd name="T14" fmla="*/ 116 w 336"/>
              <a:gd name="T15" fmla="*/ 199 h 335"/>
              <a:gd name="T16" fmla="*/ 117 w 336"/>
              <a:gd name="T17" fmla="*/ 170 h 335"/>
              <a:gd name="T18" fmla="*/ 146 w 336"/>
              <a:gd name="T19" fmla="*/ 169 h 335"/>
              <a:gd name="T20" fmla="*/ 170 w 336"/>
              <a:gd name="T21" fmla="*/ 169 h 335"/>
              <a:gd name="T22" fmla="*/ 170 w 336"/>
              <a:gd name="T23" fmla="*/ 145 h 335"/>
              <a:gd name="T24" fmla="*/ 171 w 336"/>
              <a:gd name="T25" fmla="*/ 116 h 335"/>
              <a:gd name="T26" fmla="*/ 200 w 336"/>
              <a:gd name="T27" fmla="*/ 115 h 335"/>
              <a:gd name="T28" fmla="*/ 225 w 336"/>
              <a:gd name="T29" fmla="*/ 115 h 335"/>
              <a:gd name="T30" fmla="*/ 225 w 336"/>
              <a:gd name="T31" fmla="*/ 90 h 335"/>
              <a:gd name="T32" fmla="*/ 226 w 336"/>
              <a:gd name="T33" fmla="*/ 62 h 335"/>
              <a:gd name="T34" fmla="*/ 254 w 336"/>
              <a:gd name="T35" fmla="*/ 61 h 335"/>
              <a:gd name="T36" fmla="*/ 279 w 336"/>
              <a:gd name="T37" fmla="*/ 60 h 335"/>
              <a:gd name="T38" fmla="*/ 279 w 336"/>
              <a:gd name="T39" fmla="*/ 36 h 335"/>
              <a:gd name="T40" fmla="*/ 280 w 336"/>
              <a:gd name="T41" fmla="*/ 7 h 335"/>
              <a:gd name="T42" fmla="*/ 309 w 336"/>
              <a:gd name="T43" fmla="*/ 6 h 335"/>
              <a:gd name="T44" fmla="*/ 333 w 336"/>
              <a:gd name="T45" fmla="*/ 6 h 335"/>
              <a:gd name="T46" fmla="*/ 336 w 336"/>
              <a:gd name="T47" fmla="*/ 9 h 335"/>
              <a:gd name="T48" fmla="*/ 307 w 336"/>
              <a:gd name="T49" fmla="*/ 10 h 335"/>
              <a:gd name="T50" fmla="*/ 283 w 336"/>
              <a:gd name="T51" fmla="*/ 10 h 335"/>
              <a:gd name="T52" fmla="*/ 283 w 336"/>
              <a:gd name="T53" fmla="*/ 35 h 335"/>
              <a:gd name="T54" fmla="*/ 282 w 336"/>
              <a:gd name="T55" fmla="*/ 63 h 335"/>
              <a:gd name="T56" fmla="*/ 253 w 336"/>
              <a:gd name="T57" fmla="*/ 64 h 335"/>
              <a:gd name="T58" fmla="*/ 228 w 336"/>
              <a:gd name="T59" fmla="*/ 64 h 335"/>
              <a:gd name="T60" fmla="*/ 228 w 336"/>
              <a:gd name="T61" fmla="*/ 89 h 335"/>
              <a:gd name="T62" fmla="*/ 227 w 336"/>
              <a:gd name="T63" fmla="*/ 118 h 335"/>
              <a:gd name="T64" fmla="*/ 199 w 336"/>
              <a:gd name="T65" fmla="*/ 119 h 335"/>
              <a:gd name="T66" fmla="*/ 174 w 336"/>
              <a:gd name="T67" fmla="*/ 119 h 335"/>
              <a:gd name="T68" fmla="*/ 174 w 336"/>
              <a:gd name="T69" fmla="*/ 143 h 335"/>
              <a:gd name="T70" fmla="*/ 173 w 336"/>
              <a:gd name="T71" fmla="*/ 172 h 335"/>
              <a:gd name="T72" fmla="*/ 144 w 336"/>
              <a:gd name="T73" fmla="*/ 173 h 335"/>
              <a:gd name="T74" fmla="*/ 120 w 336"/>
              <a:gd name="T75" fmla="*/ 173 h 335"/>
              <a:gd name="T76" fmla="*/ 120 w 336"/>
              <a:gd name="T77" fmla="*/ 198 h 335"/>
              <a:gd name="T78" fmla="*/ 119 w 336"/>
              <a:gd name="T79" fmla="*/ 226 h 335"/>
              <a:gd name="T80" fmla="*/ 90 w 336"/>
              <a:gd name="T81" fmla="*/ 227 h 335"/>
              <a:gd name="T82" fmla="*/ 65 w 336"/>
              <a:gd name="T83" fmla="*/ 228 h 335"/>
              <a:gd name="T84" fmla="*/ 65 w 336"/>
              <a:gd name="T85" fmla="*/ 252 h 335"/>
              <a:gd name="T86" fmla="*/ 64 w 336"/>
              <a:gd name="T87" fmla="*/ 281 h 335"/>
              <a:gd name="T88" fmla="*/ 36 w 336"/>
              <a:gd name="T89" fmla="*/ 282 h 335"/>
              <a:gd name="T90" fmla="*/ 11 w 336"/>
              <a:gd name="T91" fmla="*/ 282 h 335"/>
              <a:gd name="T92" fmla="*/ 11 w 336"/>
              <a:gd name="T93" fmla="*/ 307 h 335"/>
              <a:gd name="T94" fmla="*/ 10 w 336"/>
              <a:gd name="T95" fmla="*/ 335 h 335"/>
              <a:gd name="T96" fmla="*/ 7 w 336"/>
              <a:gd name="T97" fmla="*/ 332 h 335"/>
              <a:gd name="T98" fmla="*/ 7 w 336"/>
              <a:gd name="T99" fmla="*/ 308 h 335"/>
              <a:gd name="T100" fmla="*/ 8 w 336"/>
              <a:gd name="T101" fmla="*/ 27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36" h="335">
                <a:moveTo>
                  <a:pt x="8" y="279"/>
                </a:moveTo>
                <a:cubicBezTo>
                  <a:pt x="16" y="271"/>
                  <a:pt x="26" y="275"/>
                  <a:pt x="37" y="278"/>
                </a:cubicBezTo>
                <a:cubicBezTo>
                  <a:pt x="46" y="281"/>
                  <a:pt x="55" y="284"/>
                  <a:pt x="61" y="278"/>
                </a:cubicBezTo>
                <a:cubicBezTo>
                  <a:pt x="67" y="272"/>
                  <a:pt x="64" y="263"/>
                  <a:pt x="61" y="253"/>
                </a:cubicBezTo>
                <a:cubicBezTo>
                  <a:pt x="58" y="243"/>
                  <a:pt x="55" y="232"/>
                  <a:pt x="63" y="225"/>
                </a:cubicBezTo>
                <a:cubicBezTo>
                  <a:pt x="70" y="217"/>
                  <a:pt x="81" y="220"/>
                  <a:pt x="91" y="224"/>
                </a:cubicBezTo>
                <a:cubicBezTo>
                  <a:pt x="101" y="227"/>
                  <a:pt x="110" y="230"/>
                  <a:pt x="116" y="224"/>
                </a:cubicBezTo>
                <a:cubicBezTo>
                  <a:pt x="122" y="218"/>
                  <a:pt x="119" y="209"/>
                  <a:pt x="116" y="199"/>
                </a:cubicBezTo>
                <a:cubicBezTo>
                  <a:pt x="113" y="189"/>
                  <a:pt x="109" y="178"/>
                  <a:pt x="117" y="170"/>
                </a:cubicBezTo>
                <a:cubicBezTo>
                  <a:pt x="125" y="163"/>
                  <a:pt x="135" y="166"/>
                  <a:pt x="146" y="169"/>
                </a:cubicBezTo>
                <a:cubicBezTo>
                  <a:pt x="155" y="172"/>
                  <a:pt x="164" y="175"/>
                  <a:pt x="170" y="169"/>
                </a:cubicBezTo>
                <a:cubicBezTo>
                  <a:pt x="176" y="163"/>
                  <a:pt x="173" y="154"/>
                  <a:pt x="170" y="145"/>
                </a:cubicBezTo>
                <a:cubicBezTo>
                  <a:pt x="167" y="134"/>
                  <a:pt x="164" y="124"/>
                  <a:pt x="171" y="116"/>
                </a:cubicBezTo>
                <a:cubicBezTo>
                  <a:pt x="179" y="108"/>
                  <a:pt x="190" y="112"/>
                  <a:pt x="200" y="115"/>
                </a:cubicBezTo>
                <a:cubicBezTo>
                  <a:pt x="209" y="118"/>
                  <a:pt x="219" y="121"/>
                  <a:pt x="225" y="115"/>
                </a:cubicBezTo>
                <a:cubicBezTo>
                  <a:pt x="230" y="109"/>
                  <a:pt x="228" y="100"/>
                  <a:pt x="225" y="90"/>
                </a:cubicBezTo>
                <a:cubicBezTo>
                  <a:pt x="221" y="80"/>
                  <a:pt x="218" y="69"/>
                  <a:pt x="226" y="62"/>
                </a:cubicBezTo>
                <a:cubicBezTo>
                  <a:pt x="233" y="54"/>
                  <a:pt x="244" y="57"/>
                  <a:pt x="254" y="61"/>
                </a:cubicBezTo>
                <a:cubicBezTo>
                  <a:pt x="264" y="64"/>
                  <a:pt x="273" y="66"/>
                  <a:pt x="279" y="60"/>
                </a:cubicBezTo>
                <a:cubicBezTo>
                  <a:pt x="285" y="55"/>
                  <a:pt x="282" y="45"/>
                  <a:pt x="279" y="36"/>
                </a:cubicBezTo>
                <a:cubicBezTo>
                  <a:pt x="276" y="26"/>
                  <a:pt x="272" y="15"/>
                  <a:pt x="280" y="7"/>
                </a:cubicBezTo>
                <a:cubicBezTo>
                  <a:pt x="288" y="0"/>
                  <a:pt x="298" y="3"/>
                  <a:pt x="309" y="6"/>
                </a:cubicBezTo>
                <a:cubicBezTo>
                  <a:pt x="318" y="9"/>
                  <a:pt x="327" y="12"/>
                  <a:pt x="333" y="6"/>
                </a:cubicBezTo>
                <a:cubicBezTo>
                  <a:pt x="336" y="9"/>
                  <a:pt x="336" y="9"/>
                  <a:pt x="336" y="9"/>
                </a:cubicBezTo>
                <a:cubicBezTo>
                  <a:pt x="328" y="17"/>
                  <a:pt x="318" y="13"/>
                  <a:pt x="307" y="10"/>
                </a:cubicBezTo>
                <a:cubicBezTo>
                  <a:pt x="298" y="7"/>
                  <a:pt x="289" y="4"/>
                  <a:pt x="283" y="10"/>
                </a:cubicBezTo>
                <a:cubicBezTo>
                  <a:pt x="277" y="16"/>
                  <a:pt x="280" y="25"/>
                  <a:pt x="283" y="35"/>
                </a:cubicBezTo>
                <a:cubicBezTo>
                  <a:pt x="286" y="45"/>
                  <a:pt x="289" y="56"/>
                  <a:pt x="282" y="63"/>
                </a:cubicBezTo>
                <a:cubicBezTo>
                  <a:pt x="274" y="71"/>
                  <a:pt x="263" y="68"/>
                  <a:pt x="253" y="64"/>
                </a:cubicBezTo>
                <a:cubicBezTo>
                  <a:pt x="243" y="61"/>
                  <a:pt x="234" y="58"/>
                  <a:pt x="228" y="64"/>
                </a:cubicBezTo>
                <a:cubicBezTo>
                  <a:pt x="222" y="70"/>
                  <a:pt x="225" y="79"/>
                  <a:pt x="228" y="89"/>
                </a:cubicBezTo>
                <a:cubicBezTo>
                  <a:pt x="232" y="99"/>
                  <a:pt x="235" y="110"/>
                  <a:pt x="227" y="118"/>
                </a:cubicBezTo>
                <a:cubicBezTo>
                  <a:pt x="220" y="125"/>
                  <a:pt x="209" y="122"/>
                  <a:pt x="199" y="119"/>
                </a:cubicBezTo>
                <a:cubicBezTo>
                  <a:pt x="189" y="116"/>
                  <a:pt x="180" y="113"/>
                  <a:pt x="174" y="119"/>
                </a:cubicBezTo>
                <a:cubicBezTo>
                  <a:pt x="168" y="125"/>
                  <a:pt x="171" y="134"/>
                  <a:pt x="174" y="143"/>
                </a:cubicBezTo>
                <a:cubicBezTo>
                  <a:pt x="177" y="154"/>
                  <a:pt x="181" y="164"/>
                  <a:pt x="173" y="172"/>
                </a:cubicBezTo>
                <a:cubicBezTo>
                  <a:pt x="165" y="180"/>
                  <a:pt x="155" y="176"/>
                  <a:pt x="144" y="173"/>
                </a:cubicBezTo>
                <a:cubicBezTo>
                  <a:pt x="135" y="170"/>
                  <a:pt x="126" y="167"/>
                  <a:pt x="120" y="173"/>
                </a:cubicBezTo>
                <a:cubicBezTo>
                  <a:pt x="114" y="179"/>
                  <a:pt x="117" y="188"/>
                  <a:pt x="120" y="198"/>
                </a:cubicBezTo>
                <a:cubicBezTo>
                  <a:pt x="123" y="208"/>
                  <a:pt x="126" y="219"/>
                  <a:pt x="119" y="226"/>
                </a:cubicBezTo>
                <a:cubicBezTo>
                  <a:pt x="111" y="234"/>
                  <a:pt x="100" y="231"/>
                  <a:pt x="90" y="227"/>
                </a:cubicBezTo>
                <a:cubicBezTo>
                  <a:pt x="80" y="224"/>
                  <a:pt x="71" y="222"/>
                  <a:pt x="65" y="228"/>
                </a:cubicBezTo>
                <a:cubicBezTo>
                  <a:pt x="59" y="233"/>
                  <a:pt x="62" y="243"/>
                  <a:pt x="65" y="252"/>
                </a:cubicBezTo>
                <a:cubicBezTo>
                  <a:pt x="68" y="262"/>
                  <a:pt x="72" y="273"/>
                  <a:pt x="64" y="281"/>
                </a:cubicBezTo>
                <a:cubicBezTo>
                  <a:pt x="57" y="288"/>
                  <a:pt x="46" y="285"/>
                  <a:pt x="36" y="282"/>
                </a:cubicBezTo>
                <a:cubicBezTo>
                  <a:pt x="26" y="279"/>
                  <a:pt x="17" y="276"/>
                  <a:pt x="11" y="282"/>
                </a:cubicBezTo>
                <a:cubicBezTo>
                  <a:pt x="5" y="288"/>
                  <a:pt x="8" y="297"/>
                  <a:pt x="11" y="307"/>
                </a:cubicBezTo>
                <a:cubicBezTo>
                  <a:pt x="14" y="317"/>
                  <a:pt x="17" y="328"/>
                  <a:pt x="10" y="335"/>
                </a:cubicBezTo>
                <a:cubicBezTo>
                  <a:pt x="7" y="332"/>
                  <a:pt x="7" y="332"/>
                  <a:pt x="7" y="332"/>
                </a:cubicBezTo>
                <a:cubicBezTo>
                  <a:pt x="13" y="326"/>
                  <a:pt x="10" y="317"/>
                  <a:pt x="7" y="308"/>
                </a:cubicBezTo>
                <a:cubicBezTo>
                  <a:pt x="4" y="297"/>
                  <a:pt x="0" y="287"/>
                  <a:pt x="8" y="279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3"/>
          <p:cNvSpPr/>
          <p:nvPr userDrawn="1"/>
        </p:nvSpPr>
        <p:spPr bwMode="auto">
          <a:xfrm>
            <a:off x="6489700" y="1217613"/>
            <a:ext cx="1489075" cy="1487488"/>
          </a:xfrm>
          <a:custGeom>
            <a:avLst/>
            <a:gdLst>
              <a:gd name="T0" fmla="*/ 726 w 762"/>
              <a:gd name="T1" fmla="*/ 36 h 762"/>
              <a:gd name="T2" fmla="*/ 726 w 762"/>
              <a:gd name="T3" fmla="*/ 163 h 762"/>
              <a:gd name="T4" fmla="*/ 163 w 762"/>
              <a:gd name="T5" fmla="*/ 727 h 762"/>
              <a:gd name="T6" fmla="*/ 35 w 762"/>
              <a:gd name="T7" fmla="*/ 727 h 762"/>
              <a:gd name="T8" fmla="*/ 35 w 762"/>
              <a:gd name="T9" fmla="*/ 727 h 762"/>
              <a:gd name="T10" fmla="*/ 35 w 762"/>
              <a:gd name="T11" fmla="*/ 599 h 762"/>
              <a:gd name="T12" fmla="*/ 599 w 762"/>
              <a:gd name="T13" fmla="*/ 36 h 762"/>
              <a:gd name="T14" fmla="*/ 726 w 762"/>
              <a:gd name="T15" fmla="*/ 3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2" h="762">
                <a:moveTo>
                  <a:pt x="726" y="36"/>
                </a:moveTo>
                <a:cubicBezTo>
                  <a:pt x="762" y="71"/>
                  <a:pt x="762" y="128"/>
                  <a:pt x="726" y="163"/>
                </a:cubicBezTo>
                <a:cubicBezTo>
                  <a:pt x="163" y="727"/>
                  <a:pt x="163" y="727"/>
                  <a:pt x="163" y="727"/>
                </a:cubicBezTo>
                <a:cubicBezTo>
                  <a:pt x="127" y="762"/>
                  <a:pt x="70" y="762"/>
                  <a:pt x="35" y="727"/>
                </a:cubicBezTo>
                <a:cubicBezTo>
                  <a:pt x="35" y="727"/>
                  <a:pt x="35" y="727"/>
                  <a:pt x="35" y="727"/>
                </a:cubicBezTo>
                <a:cubicBezTo>
                  <a:pt x="0" y="692"/>
                  <a:pt x="0" y="635"/>
                  <a:pt x="35" y="599"/>
                </a:cubicBezTo>
                <a:cubicBezTo>
                  <a:pt x="599" y="36"/>
                  <a:pt x="599" y="36"/>
                  <a:pt x="599" y="36"/>
                </a:cubicBezTo>
                <a:cubicBezTo>
                  <a:pt x="634" y="0"/>
                  <a:pt x="691" y="0"/>
                  <a:pt x="726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24"/>
          <p:cNvSpPr/>
          <p:nvPr userDrawn="1"/>
        </p:nvSpPr>
        <p:spPr bwMode="auto">
          <a:xfrm>
            <a:off x="7683500" y="1422400"/>
            <a:ext cx="893763" cy="890588"/>
          </a:xfrm>
          <a:custGeom>
            <a:avLst/>
            <a:gdLst>
              <a:gd name="T0" fmla="*/ 422 w 457"/>
              <a:gd name="T1" fmla="*/ 35 h 456"/>
              <a:gd name="T2" fmla="*/ 422 w 457"/>
              <a:gd name="T3" fmla="*/ 162 h 456"/>
              <a:gd name="T4" fmla="*/ 163 w 457"/>
              <a:gd name="T5" fmla="*/ 421 h 456"/>
              <a:gd name="T6" fmla="*/ 35 w 457"/>
              <a:gd name="T7" fmla="*/ 421 h 456"/>
              <a:gd name="T8" fmla="*/ 35 w 457"/>
              <a:gd name="T9" fmla="*/ 421 h 456"/>
              <a:gd name="T10" fmla="*/ 35 w 457"/>
              <a:gd name="T11" fmla="*/ 294 h 456"/>
              <a:gd name="T12" fmla="*/ 294 w 457"/>
              <a:gd name="T13" fmla="*/ 35 h 456"/>
              <a:gd name="T14" fmla="*/ 422 w 457"/>
              <a:gd name="T15" fmla="*/ 3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7" h="456">
                <a:moveTo>
                  <a:pt x="422" y="35"/>
                </a:moveTo>
                <a:cubicBezTo>
                  <a:pt x="457" y="70"/>
                  <a:pt x="457" y="127"/>
                  <a:pt x="422" y="162"/>
                </a:cubicBezTo>
                <a:cubicBezTo>
                  <a:pt x="163" y="421"/>
                  <a:pt x="163" y="421"/>
                  <a:pt x="163" y="421"/>
                </a:cubicBezTo>
                <a:cubicBezTo>
                  <a:pt x="128" y="456"/>
                  <a:pt x="70" y="456"/>
                  <a:pt x="35" y="421"/>
                </a:cubicBezTo>
                <a:cubicBezTo>
                  <a:pt x="35" y="421"/>
                  <a:pt x="35" y="421"/>
                  <a:pt x="35" y="421"/>
                </a:cubicBezTo>
                <a:cubicBezTo>
                  <a:pt x="0" y="386"/>
                  <a:pt x="0" y="329"/>
                  <a:pt x="35" y="294"/>
                </a:cubicBezTo>
                <a:cubicBezTo>
                  <a:pt x="294" y="35"/>
                  <a:pt x="294" y="35"/>
                  <a:pt x="294" y="35"/>
                </a:cubicBezTo>
                <a:cubicBezTo>
                  <a:pt x="329" y="0"/>
                  <a:pt x="386" y="0"/>
                  <a:pt x="422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25"/>
          <p:cNvSpPr/>
          <p:nvPr userDrawn="1"/>
        </p:nvSpPr>
        <p:spPr bwMode="auto">
          <a:xfrm>
            <a:off x="4030663" y="1473200"/>
            <a:ext cx="1257300" cy="1257300"/>
          </a:xfrm>
          <a:custGeom>
            <a:avLst/>
            <a:gdLst>
              <a:gd name="T0" fmla="*/ 608 w 643"/>
              <a:gd name="T1" fmla="*/ 35 h 644"/>
              <a:gd name="T2" fmla="*/ 608 w 643"/>
              <a:gd name="T3" fmla="*/ 163 h 644"/>
              <a:gd name="T4" fmla="*/ 163 w 643"/>
              <a:gd name="T5" fmla="*/ 609 h 644"/>
              <a:gd name="T6" fmla="*/ 35 w 643"/>
              <a:gd name="T7" fmla="*/ 609 h 644"/>
              <a:gd name="T8" fmla="*/ 35 w 643"/>
              <a:gd name="T9" fmla="*/ 609 h 644"/>
              <a:gd name="T10" fmla="*/ 35 w 643"/>
              <a:gd name="T11" fmla="*/ 481 h 644"/>
              <a:gd name="T12" fmla="*/ 480 w 643"/>
              <a:gd name="T13" fmla="*/ 35 h 644"/>
              <a:gd name="T14" fmla="*/ 608 w 643"/>
              <a:gd name="T15" fmla="*/ 35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3" h="644">
                <a:moveTo>
                  <a:pt x="608" y="35"/>
                </a:moveTo>
                <a:cubicBezTo>
                  <a:pt x="643" y="71"/>
                  <a:pt x="643" y="128"/>
                  <a:pt x="608" y="163"/>
                </a:cubicBezTo>
                <a:cubicBezTo>
                  <a:pt x="163" y="609"/>
                  <a:pt x="163" y="609"/>
                  <a:pt x="163" y="609"/>
                </a:cubicBezTo>
                <a:cubicBezTo>
                  <a:pt x="127" y="644"/>
                  <a:pt x="70" y="644"/>
                  <a:pt x="35" y="609"/>
                </a:cubicBezTo>
                <a:cubicBezTo>
                  <a:pt x="35" y="609"/>
                  <a:pt x="35" y="609"/>
                  <a:pt x="35" y="609"/>
                </a:cubicBezTo>
                <a:cubicBezTo>
                  <a:pt x="0" y="573"/>
                  <a:pt x="0" y="516"/>
                  <a:pt x="35" y="481"/>
                </a:cubicBezTo>
                <a:cubicBezTo>
                  <a:pt x="480" y="35"/>
                  <a:pt x="480" y="35"/>
                  <a:pt x="480" y="35"/>
                </a:cubicBezTo>
                <a:cubicBezTo>
                  <a:pt x="516" y="0"/>
                  <a:pt x="573" y="0"/>
                  <a:pt x="60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26"/>
          <p:cNvSpPr/>
          <p:nvPr userDrawn="1"/>
        </p:nvSpPr>
        <p:spPr bwMode="auto">
          <a:xfrm>
            <a:off x="6821488" y="4119563"/>
            <a:ext cx="1257300" cy="1257300"/>
          </a:xfrm>
          <a:custGeom>
            <a:avLst/>
            <a:gdLst>
              <a:gd name="T0" fmla="*/ 608 w 643"/>
              <a:gd name="T1" fmla="*/ 35 h 644"/>
              <a:gd name="T2" fmla="*/ 608 w 643"/>
              <a:gd name="T3" fmla="*/ 163 h 644"/>
              <a:gd name="T4" fmla="*/ 162 w 643"/>
              <a:gd name="T5" fmla="*/ 609 h 644"/>
              <a:gd name="T6" fmla="*/ 35 w 643"/>
              <a:gd name="T7" fmla="*/ 609 h 644"/>
              <a:gd name="T8" fmla="*/ 35 w 643"/>
              <a:gd name="T9" fmla="*/ 609 h 644"/>
              <a:gd name="T10" fmla="*/ 35 w 643"/>
              <a:gd name="T11" fmla="*/ 481 h 644"/>
              <a:gd name="T12" fmla="*/ 480 w 643"/>
              <a:gd name="T13" fmla="*/ 35 h 644"/>
              <a:gd name="T14" fmla="*/ 608 w 643"/>
              <a:gd name="T15" fmla="*/ 35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3" h="644">
                <a:moveTo>
                  <a:pt x="608" y="35"/>
                </a:moveTo>
                <a:cubicBezTo>
                  <a:pt x="643" y="71"/>
                  <a:pt x="643" y="128"/>
                  <a:pt x="608" y="163"/>
                </a:cubicBezTo>
                <a:cubicBezTo>
                  <a:pt x="162" y="609"/>
                  <a:pt x="162" y="609"/>
                  <a:pt x="162" y="609"/>
                </a:cubicBezTo>
                <a:cubicBezTo>
                  <a:pt x="127" y="644"/>
                  <a:pt x="70" y="644"/>
                  <a:pt x="35" y="609"/>
                </a:cubicBezTo>
                <a:cubicBezTo>
                  <a:pt x="35" y="609"/>
                  <a:pt x="35" y="609"/>
                  <a:pt x="35" y="609"/>
                </a:cubicBezTo>
                <a:cubicBezTo>
                  <a:pt x="0" y="573"/>
                  <a:pt x="0" y="516"/>
                  <a:pt x="35" y="481"/>
                </a:cubicBezTo>
                <a:cubicBezTo>
                  <a:pt x="480" y="35"/>
                  <a:pt x="480" y="35"/>
                  <a:pt x="480" y="35"/>
                </a:cubicBezTo>
                <a:cubicBezTo>
                  <a:pt x="516" y="0"/>
                  <a:pt x="573" y="0"/>
                  <a:pt x="60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27"/>
          <p:cNvSpPr/>
          <p:nvPr userDrawn="1"/>
        </p:nvSpPr>
        <p:spPr bwMode="auto">
          <a:xfrm>
            <a:off x="6689725" y="898525"/>
            <a:ext cx="401638" cy="403225"/>
          </a:xfrm>
          <a:custGeom>
            <a:avLst/>
            <a:gdLst>
              <a:gd name="T0" fmla="*/ 169 w 206"/>
              <a:gd name="T1" fmla="*/ 36 h 206"/>
              <a:gd name="T2" fmla="*/ 169 w 206"/>
              <a:gd name="T3" fmla="*/ 169 h 206"/>
              <a:gd name="T4" fmla="*/ 36 w 206"/>
              <a:gd name="T5" fmla="*/ 169 h 206"/>
              <a:gd name="T6" fmla="*/ 36 w 206"/>
              <a:gd name="T7" fmla="*/ 36 h 206"/>
              <a:gd name="T8" fmla="*/ 169 w 206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169" y="36"/>
                </a:moveTo>
                <a:cubicBezTo>
                  <a:pt x="206" y="73"/>
                  <a:pt x="206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28"/>
          <p:cNvSpPr/>
          <p:nvPr userDrawn="1"/>
        </p:nvSpPr>
        <p:spPr bwMode="auto">
          <a:xfrm>
            <a:off x="7896225" y="887413"/>
            <a:ext cx="401638" cy="401638"/>
          </a:xfrm>
          <a:custGeom>
            <a:avLst/>
            <a:gdLst>
              <a:gd name="T0" fmla="*/ 169 w 205"/>
              <a:gd name="T1" fmla="*/ 36 h 206"/>
              <a:gd name="T2" fmla="*/ 169 w 205"/>
              <a:gd name="T3" fmla="*/ 169 h 206"/>
              <a:gd name="T4" fmla="*/ 36 w 205"/>
              <a:gd name="T5" fmla="*/ 169 h 206"/>
              <a:gd name="T6" fmla="*/ 36 w 205"/>
              <a:gd name="T7" fmla="*/ 36 h 206"/>
              <a:gd name="T8" fmla="*/ 169 w 205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6">
                <a:moveTo>
                  <a:pt x="169" y="36"/>
                </a:moveTo>
                <a:cubicBezTo>
                  <a:pt x="205" y="73"/>
                  <a:pt x="205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29"/>
          <p:cNvSpPr/>
          <p:nvPr userDrawn="1"/>
        </p:nvSpPr>
        <p:spPr bwMode="auto">
          <a:xfrm>
            <a:off x="6465888" y="5314950"/>
            <a:ext cx="403225" cy="401638"/>
          </a:xfrm>
          <a:custGeom>
            <a:avLst/>
            <a:gdLst>
              <a:gd name="T0" fmla="*/ 169 w 206"/>
              <a:gd name="T1" fmla="*/ 36 h 206"/>
              <a:gd name="T2" fmla="*/ 169 w 206"/>
              <a:gd name="T3" fmla="*/ 169 h 206"/>
              <a:gd name="T4" fmla="*/ 36 w 206"/>
              <a:gd name="T5" fmla="*/ 169 h 206"/>
              <a:gd name="T6" fmla="*/ 36 w 206"/>
              <a:gd name="T7" fmla="*/ 36 h 206"/>
              <a:gd name="T8" fmla="*/ 169 w 206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169" y="36"/>
                </a:moveTo>
                <a:cubicBezTo>
                  <a:pt x="206" y="73"/>
                  <a:pt x="206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4"/>
          <p:cNvSpPr>
            <a:spLocks noEditPoints="1"/>
          </p:cNvSpPr>
          <p:nvPr userDrawn="1"/>
        </p:nvSpPr>
        <p:spPr bwMode="auto">
          <a:xfrm>
            <a:off x="0" y="-1038226"/>
            <a:ext cx="6738938" cy="3730625"/>
          </a:xfrm>
          <a:custGeom>
            <a:avLst/>
            <a:gdLst>
              <a:gd name="T0" fmla="*/ 0 w 4245"/>
              <a:gd name="T1" fmla="*/ 1381 h 2350"/>
              <a:gd name="T2" fmla="*/ 0 w 4245"/>
              <a:gd name="T3" fmla="*/ 1399 h 2350"/>
              <a:gd name="T4" fmla="*/ 846 w 4245"/>
              <a:gd name="T5" fmla="*/ 2245 h 2350"/>
              <a:gd name="T6" fmla="*/ 855 w 4245"/>
              <a:gd name="T7" fmla="*/ 2236 h 2350"/>
              <a:gd name="T8" fmla="*/ 0 w 4245"/>
              <a:gd name="T9" fmla="*/ 1381 h 2350"/>
              <a:gd name="T10" fmla="*/ 3763 w 4245"/>
              <a:gd name="T11" fmla="*/ 0 h 2350"/>
              <a:gd name="T12" fmla="*/ 3745 w 4245"/>
              <a:gd name="T13" fmla="*/ 0 h 2350"/>
              <a:gd name="T14" fmla="*/ 4227 w 4245"/>
              <a:gd name="T15" fmla="*/ 482 h 2350"/>
              <a:gd name="T16" fmla="*/ 2367 w 4245"/>
              <a:gd name="T17" fmla="*/ 2342 h 2350"/>
              <a:gd name="T18" fmla="*/ 2376 w 4245"/>
              <a:gd name="T19" fmla="*/ 2350 h 2350"/>
              <a:gd name="T20" fmla="*/ 4245 w 4245"/>
              <a:gd name="T21" fmla="*/ 482 h 2350"/>
              <a:gd name="T22" fmla="*/ 3763 w 4245"/>
              <a:gd name="T23" fmla="*/ 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45" h="2350">
                <a:moveTo>
                  <a:pt x="0" y="1381"/>
                </a:moveTo>
                <a:lnTo>
                  <a:pt x="0" y="1399"/>
                </a:lnTo>
                <a:lnTo>
                  <a:pt x="846" y="2245"/>
                </a:lnTo>
                <a:lnTo>
                  <a:pt x="855" y="2236"/>
                </a:lnTo>
                <a:lnTo>
                  <a:pt x="0" y="1381"/>
                </a:lnTo>
                <a:moveTo>
                  <a:pt x="3763" y="0"/>
                </a:moveTo>
                <a:lnTo>
                  <a:pt x="3745" y="0"/>
                </a:lnTo>
                <a:lnTo>
                  <a:pt x="4227" y="482"/>
                </a:lnTo>
                <a:lnTo>
                  <a:pt x="2367" y="2342"/>
                </a:lnTo>
                <a:lnTo>
                  <a:pt x="2376" y="2350"/>
                </a:lnTo>
                <a:lnTo>
                  <a:pt x="4245" y="482"/>
                </a:lnTo>
                <a:lnTo>
                  <a:pt x="376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2879324" y="2779088"/>
            <a:ext cx="6433352" cy="5587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spc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2879325" y="3350531"/>
            <a:ext cx="6433352" cy="767764"/>
          </a:xfrm>
        </p:spPr>
        <p:txBody>
          <a:bodyPr anchor="b">
            <a:normAutofit/>
          </a:bodyPr>
          <a:lstStyle>
            <a:lvl1pPr algn="ctr">
              <a:defRPr sz="3600" b="1" spc="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84392" y="1482278"/>
            <a:ext cx="2990141" cy="2642687"/>
          </a:xfrm>
          <a:custGeom>
            <a:avLst/>
            <a:gdLst/>
            <a:ahLst/>
            <a:cxnLst/>
            <a:rect l="l" t="t" r="r" b="b"/>
            <a:pathLst>
              <a:path w="2242606" h="2202239">
                <a:moveTo>
                  <a:pt x="2014006" y="0"/>
                </a:moveTo>
                <a:cubicBezTo>
                  <a:pt x="2140258" y="0"/>
                  <a:pt x="2242606" y="102348"/>
                  <a:pt x="2242606" y="228600"/>
                </a:cubicBezTo>
                <a:lnTo>
                  <a:pt x="2242606" y="1973639"/>
                </a:lnTo>
                <a:cubicBezTo>
                  <a:pt x="2242606" y="2099891"/>
                  <a:pt x="2140258" y="2202239"/>
                  <a:pt x="2014006" y="2202239"/>
                </a:cubicBezTo>
                <a:cubicBezTo>
                  <a:pt x="1887754" y="2202239"/>
                  <a:pt x="1785406" y="2099891"/>
                  <a:pt x="1785406" y="1973639"/>
                </a:cubicBezTo>
                <a:lnTo>
                  <a:pt x="1785406" y="228600"/>
                </a:lnTo>
                <a:cubicBezTo>
                  <a:pt x="1785406" y="102348"/>
                  <a:pt x="1887754" y="0"/>
                  <a:pt x="2014006" y="0"/>
                </a:cubicBezTo>
                <a:close/>
                <a:moveTo>
                  <a:pt x="1412873" y="0"/>
                </a:moveTo>
                <a:cubicBezTo>
                  <a:pt x="1539125" y="0"/>
                  <a:pt x="1641473" y="102348"/>
                  <a:pt x="1641473" y="228600"/>
                </a:cubicBezTo>
                <a:lnTo>
                  <a:pt x="1641473" y="1973639"/>
                </a:lnTo>
                <a:cubicBezTo>
                  <a:pt x="1641473" y="2099891"/>
                  <a:pt x="1539125" y="2202239"/>
                  <a:pt x="1412873" y="2202239"/>
                </a:cubicBezTo>
                <a:cubicBezTo>
                  <a:pt x="1286621" y="2202239"/>
                  <a:pt x="1184273" y="2099891"/>
                  <a:pt x="1184273" y="1973639"/>
                </a:cubicBezTo>
                <a:lnTo>
                  <a:pt x="1184273" y="228600"/>
                </a:lnTo>
                <a:cubicBezTo>
                  <a:pt x="1184273" y="102348"/>
                  <a:pt x="1286621" y="0"/>
                  <a:pt x="1412873" y="0"/>
                </a:cubicBezTo>
                <a:close/>
                <a:moveTo>
                  <a:pt x="820206" y="0"/>
                </a:moveTo>
                <a:cubicBezTo>
                  <a:pt x="946458" y="0"/>
                  <a:pt x="1048806" y="102348"/>
                  <a:pt x="1048806" y="228600"/>
                </a:cubicBezTo>
                <a:lnTo>
                  <a:pt x="1048806" y="1973639"/>
                </a:lnTo>
                <a:cubicBezTo>
                  <a:pt x="1048806" y="2099891"/>
                  <a:pt x="946458" y="2202239"/>
                  <a:pt x="820206" y="2202239"/>
                </a:cubicBezTo>
                <a:cubicBezTo>
                  <a:pt x="693954" y="2202239"/>
                  <a:pt x="591606" y="2099891"/>
                  <a:pt x="591606" y="1973639"/>
                </a:cubicBezTo>
                <a:lnTo>
                  <a:pt x="591606" y="228600"/>
                </a:lnTo>
                <a:cubicBezTo>
                  <a:pt x="591606" y="102348"/>
                  <a:pt x="693954" y="0"/>
                  <a:pt x="820206" y="0"/>
                </a:cubicBezTo>
                <a:close/>
                <a:moveTo>
                  <a:pt x="228600" y="0"/>
                </a:moveTo>
                <a:cubicBezTo>
                  <a:pt x="354852" y="0"/>
                  <a:pt x="457200" y="102348"/>
                  <a:pt x="457200" y="228600"/>
                </a:cubicBezTo>
                <a:lnTo>
                  <a:pt x="457200" y="1973639"/>
                </a:lnTo>
                <a:cubicBezTo>
                  <a:pt x="457200" y="2099891"/>
                  <a:pt x="354852" y="2202239"/>
                  <a:pt x="228600" y="2202239"/>
                </a:cubicBezTo>
                <a:cubicBezTo>
                  <a:pt x="102348" y="2202239"/>
                  <a:pt x="0" y="2099891"/>
                  <a:pt x="0" y="1973639"/>
                </a:cubicBezTo>
                <a:lnTo>
                  <a:pt x="0" y="228600"/>
                </a:ln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603251" y="4447915"/>
            <a:ext cx="869949" cy="78295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84392" y="449363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608667" y="4971939"/>
            <a:ext cx="206586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6" y="5357392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72" name="Rounded Rectangle 71"/>
          <p:cNvSpPr/>
          <p:nvPr userDrawn="1"/>
        </p:nvSpPr>
        <p:spPr>
          <a:xfrm>
            <a:off x="4535315" y="4447915"/>
            <a:ext cx="869949" cy="78295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4616456" y="449363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74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5554133" y="4971939"/>
            <a:ext cx="206586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548722" y="5357392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76" name="Rounded Rectangle 75"/>
          <p:cNvSpPr/>
          <p:nvPr userDrawn="1"/>
        </p:nvSpPr>
        <p:spPr>
          <a:xfrm>
            <a:off x="8504770" y="4447915"/>
            <a:ext cx="869949" cy="78295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8585911" y="449363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78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9510184" y="4971939"/>
            <a:ext cx="206586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8504773" y="5357392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55" hasCustomPrompt="1"/>
          </p:nvPr>
        </p:nvSpPr>
        <p:spPr>
          <a:xfrm>
            <a:off x="1608667" y="4452457"/>
            <a:ext cx="206586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accent1">
                    <a:lumMod val="60000"/>
                    <a:lumOff val="4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56" hasCustomPrompt="1"/>
          </p:nvPr>
        </p:nvSpPr>
        <p:spPr>
          <a:xfrm>
            <a:off x="5554133" y="4452457"/>
            <a:ext cx="206586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accent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9510184" y="4452457"/>
            <a:ext cx="206586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Picture Placeholder 2"/>
          <p:cNvSpPr>
            <a:spLocks noGrp="1"/>
          </p:cNvSpPr>
          <p:nvPr>
            <p:ph type="pic" sz="quarter" idx="58"/>
          </p:nvPr>
        </p:nvSpPr>
        <p:spPr>
          <a:xfrm>
            <a:off x="4588234" y="1482278"/>
            <a:ext cx="2990141" cy="2642687"/>
          </a:xfrm>
          <a:custGeom>
            <a:avLst/>
            <a:gdLst/>
            <a:ahLst/>
            <a:cxnLst/>
            <a:rect l="l" t="t" r="r" b="b"/>
            <a:pathLst>
              <a:path w="2242606" h="2202239">
                <a:moveTo>
                  <a:pt x="2014006" y="0"/>
                </a:moveTo>
                <a:cubicBezTo>
                  <a:pt x="2140258" y="0"/>
                  <a:pt x="2242606" y="102348"/>
                  <a:pt x="2242606" y="228600"/>
                </a:cubicBezTo>
                <a:lnTo>
                  <a:pt x="2242606" y="1973639"/>
                </a:lnTo>
                <a:cubicBezTo>
                  <a:pt x="2242606" y="2099891"/>
                  <a:pt x="2140258" y="2202239"/>
                  <a:pt x="2014006" y="2202239"/>
                </a:cubicBezTo>
                <a:cubicBezTo>
                  <a:pt x="1887754" y="2202239"/>
                  <a:pt x="1785406" y="2099891"/>
                  <a:pt x="1785406" y="1973639"/>
                </a:cubicBezTo>
                <a:lnTo>
                  <a:pt x="1785406" y="228600"/>
                </a:lnTo>
                <a:cubicBezTo>
                  <a:pt x="1785406" y="102348"/>
                  <a:pt x="1887754" y="0"/>
                  <a:pt x="2014006" y="0"/>
                </a:cubicBezTo>
                <a:close/>
                <a:moveTo>
                  <a:pt x="1412873" y="0"/>
                </a:moveTo>
                <a:cubicBezTo>
                  <a:pt x="1539125" y="0"/>
                  <a:pt x="1641473" y="102348"/>
                  <a:pt x="1641473" y="228600"/>
                </a:cubicBezTo>
                <a:lnTo>
                  <a:pt x="1641473" y="1973639"/>
                </a:lnTo>
                <a:cubicBezTo>
                  <a:pt x="1641473" y="2099891"/>
                  <a:pt x="1539125" y="2202239"/>
                  <a:pt x="1412873" y="2202239"/>
                </a:cubicBezTo>
                <a:cubicBezTo>
                  <a:pt x="1286621" y="2202239"/>
                  <a:pt x="1184273" y="2099891"/>
                  <a:pt x="1184273" y="1973639"/>
                </a:cubicBezTo>
                <a:lnTo>
                  <a:pt x="1184273" y="228600"/>
                </a:lnTo>
                <a:cubicBezTo>
                  <a:pt x="1184273" y="102348"/>
                  <a:pt x="1286621" y="0"/>
                  <a:pt x="1412873" y="0"/>
                </a:cubicBezTo>
                <a:close/>
                <a:moveTo>
                  <a:pt x="820206" y="0"/>
                </a:moveTo>
                <a:cubicBezTo>
                  <a:pt x="946458" y="0"/>
                  <a:pt x="1048806" y="102348"/>
                  <a:pt x="1048806" y="228600"/>
                </a:cubicBezTo>
                <a:lnTo>
                  <a:pt x="1048806" y="1973639"/>
                </a:lnTo>
                <a:cubicBezTo>
                  <a:pt x="1048806" y="2099891"/>
                  <a:pt x="946458" y="2202239"/>
                  <a:pt x="820206" y="2202239"/>
                </a:cubicBezTo>
                <a:cubicBezTo>
                  <a:pt x="693954" y="2202239"/>
                  <a:pt x="591606" y="2099891"/>
                  <a:pt x="591606" y="1973639"/>
                </a:cubicBezTo>
                <a:lnTo>
                  <a:pt x="591606" y="228600"/>
                </a:lnTo>
                <a:cubicBezTo>
                  <a:pt x="591606" y="102348"/>
                  <a:pt x="693954" y="0"/>
                  <a:pt x="820206" y="0"/>
                </a:cubicBezTo>
                <a:close/>
                <a:moveTo>
                  <a:pt x="228600" y="0"/>
                </a:moveTo>
                <a:cubicBezTo>
                  <a:pt x="354852" y="0"/>
                  <a:pt x="457200" y="102348"/>
                  <a:pt x="457200" y="228600"/>
                </a:cubicBezTo>
                <a:lnTo>
                  <a:pt x="457200" y="1973639"/>
                </a:lnTo>
                <a:cubicBezTo>
                  <a:pt x="457200" y="2099891"/>
                  <a:pt x="354852" y="2202239"/>
                  <a:pt x="228600" y="2202239"/>
                </a:cubicBezTo>
                <a:cubicBezTo>
                  <a:pt x="102348" y="2202239"/>
                  <a:pt x="0" y="2099891"/>
                  <a:pt x="0" y="1973639"/>
                </a:cubicBezTo>
                <a:lnTo>
                  <a:pt x="0" y="228600"/>
                </a:ln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4" name="Picture Placeholder 2"/>
          <p:cNvSpPr>
            <a:spLocks noGrp="1"/>
          </p:cNvSpPr>
          <p:nvPr>
            <p:ph type="pic" sz="quarter" idx="59"/>
          </p:nvPr>
        </p:nvSpPr>
        <p:spPr>
          <a:xfrm>
            <a:off x="8504770" y="1482278"/>
            <a:ext cx="2990141" cy="2642687"/>
          </a:xfrm>
          <a:custGeom>
            <a:avLst/>
            <a:gdLst/>
            <a:ahLst/>
            <a:cxnLst/>
            <a:rect l="l" t="t" r="r" b="b"/>
            <a:pathLst>
              <a:path w="2242606" h="2202239">
                <a:moveTo>
                  <a:pt x="2014006" y="0"/>
                </a:moveTo>
                <a:cubicBezTo>
                  <a:pt x="2140258" y="0"/>
                  <a:pt x="2242606" y="102348"/>
                  <a:pt x="2242606" y="228600"/>
                </a:cubicBezTo>
                <a:lnTo>
                  <a:pt x="2242606" y="1973639"/>
                </a:lnTo>
                <a:cubicBezTo>
                  <a:pt x="2242606" y="2099891"/>
                  <a:pt x="2140258" y="2202239"/>
                  <a:pt x="2014006" y="2202239"/>
                </a:cubicBezTo>
                <a:cubicBezTo>
                  <a:pt x="1887754" y="2202239"/>
                  <a:pt x="1785406" y="2099891"/>
                  <a:pt x="1785406" y="1973639"/>
                </a:cubicBezTo>
                <a:lnTo>
                  <a:pt x="1785406" y="228600"/>
                </a:lnTo>
                <a:cubicBezTo>
                  <a:pt x="1785406" y="102348"/>
                  <a:pt x="1887754" y="0"/>
                  <a:pt x="2014006" y="0"/>
                </a:cubicBezTo>
                <a:close/>
                <a:moveTo>
                  <a:pt x="1412873" y="0"/>
                </a:moveTo>
                <a:cubicBezTo>
                  <a:pt x="1539125" y="0"/>
                  <a:pt x="1641473" y="102348"/>
                  <a:pt x="1641473" y="228600"/>
                </a:cubicBezTo>
                <a:lnTo>
                  <a:pt x="1641473" y="1973639"/>
                </a:lnTo>
                <a:cubicBezTo>
                  <a:pt x="1641473" y="2099891"/>
                  <a:pt x="1539125" y="2202239"/>
                  <a:pt x="1412873" y="2202239"/>
                </a:cubicBezTo>
                <a:cubicBezTo>
                  <a:pt x="1286621" y="2202239"/>
                  <a:pt x="1184273" y="2099891"/>
                  <a:pt x="1184273" y="1973639"/>
                </a:cubicBezTo>
                <a:lnTo>
                  <a:pt x="1184273" y="228600"/>
                </a:lnTo>
                <a:cubicBezTo>
                  <a:pt x="1184273" y="102348"/>
                  <a:pt x="1286621" y="0"/>
                  <a:pt x="1412873" y="0"/>
                </a:cubicBezTo>
                <a:close/>
                <a:moveTo>
                  <a:pt x="820206" y="0"/>
                </a:moveTo>
                <a:cubicBezTo>
                  <a:pt x="946458" y="0"/>
                  <a:pt x="1048806" y="102348"/>
                  <a:pt x="1048806" y="228600"/>
                </a:cubicBezTo>
                <a:lnTo>
                  <a:pt x="1048806" y="1973639"/>
                </a:lnTo>
                <a:cubicBezTo>
                  <a:pt x="1048806" y="2099891"/>
                  <a:pt x="946458" y="2202239"/>
                  <a:pt x="820206" y="2202239"/>
                </a:cubicBezTo>
                <a:cubicBezTo>
                  <a:pt x="693954" y="2202239"/>
                  <a:pt x="591606" y="2099891"/>
                  <a:pt x="591606" y="1973639"/>
                </a:cubicBezTo>
                <a:lnTo>
                  <a:pt x="591606" y="228600"/>
                </a:lnTo>
                <a:cubicBezTo>
                  <a:pt x="591606" y="102348"/>
                  <a:pt x="693954" y="0"/>
                  <a:pt x="820206" y="0"/>
                </a:cubicBezTo>
                <a:close/>
                <a:moveTo>
                  <a:pt x="228600" y="0"/>
                </a:moveTo>
                <a:cubicBezTo>
                  <a:pt x="354852" y="0"/>
                  <a:pt x="457200" y="102348"/>
                  <a:pt x="457200" y="228600"/>
                </a:cubicBezTo>
                <a:lnTo>
                  <a:pt x="457200" y="1973639"/>
                </a:lnTo>
                <a:cubicBezTo>
                  <a:pt x="457200" y="2099891"/>
                  <a:pt x="354852" y="2202239"/>
                  <a:pt x="228600" y="2202239"/>
                </a:cubicBezTo>
                <a:cubicBezTo>
                  <a:pt x="102348" y="2202239"/>
                  <a:pt x="0" y="2099891"/>
                  <a:pt x="0" y="1973639"/>
                </a:cubicBezTo>
                <a:lnTo>
                  <a:pt x="0" y="228600"/>
                </a:ln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9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9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9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4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animBg="1"/>
      <p:bldP spid="7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animBg="1"/>
      <p:bldP spid="7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uiExpand="1"/>
      <p:bldP spid="44" grpId="0" uiExpand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-474133" y="1715377"/>
            <a:ext cx="1947333" cy="7829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03251" y="176109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805521" y="1715377"/>
            <a:ext cx="2777772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05519" y="202511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28" name="Rounded Rectangle 27"/>
          <p:cNvSpPr/>
          <p:nvPr userDrawn="1"/>
        </p:nvSpPr>
        <p:spPr>
          <a:xfrm>
            <a:off x="10706103" y="1715377"/>
            <a:ext cx="1937455" cy="7829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10787243" y="176109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584746" y="1715377"/>
            <a:ext cx="2777772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6252638" y="202511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32" name="Rounded Rectangle 31"/>
          <p:cNvSpPr/>
          <p:nvPr userDrawn="1"/>
        </p:nvSpPr>
        <p:spPr>
          <a:xfrm>
            <a:off x="-474133" y="3193657"/>
            <a:ext cx="1947333" cy="7829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603251" y="323937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1805521" y="3193657"/>
            <a:ext cx="2777772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1805519" y="3503390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36" name="Rounded Rectangle 35"/>
          <p:cNvSpPr/>
          <p:nvPr userDrawn="1"/>
        </p:nvSpPr>
        <p:spPr>
          <a:xfrm>
            <a:off x="10706103" y="3193657"/>
            <a:ext cx="1937455" cy="7829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10787243" y="323937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7584746" y="3193657"/>
            <a:ext cx="2777772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252638" y="3503390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-474133" y="4671937"/>
            <a:ext cx="1947333" cy="78295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603251" y="471765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1805521" y="4671937"/>
            <a:ext cx="2777772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1805519" y="498167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44" name="Rounded Rectangle 43"/>
          <p:cNvSpPr/>
          <p:nvPr userDrawn="1"/>
        </p:nvSpPr>
        <p:spPr>
          <a:xfrm>
            <a:off x="10706103" y="4671937"/>
            <a:ext cx="1937455" cy="78295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10787243" y="471765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53" hasCustomPrompt="1"/>
          </p:nvPr>
        </p:nvSpPr>
        <p:spPr>
          <a:xfrm>
            <a:off x="7584746" y="4671937"/>
            <a:ext cx="2777772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6252638" y="498167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49" name="Rounded Rectangle 4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ounded Rectangle 4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ounded Rectangle 5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animBg="1"/>
      <p:bldP spid="4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644176" y="1638675"/>
            <a:ext cx="3030357" cy="7829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101380" y="1684396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9" name="Rounded Rectangle 2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ounded Rectangle 2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Text Placeholder 7"/>
          <p:cNvSpPr>
            <a:spLocks noGrp="1"/>
          </p:cNvSpPr>
          <p:nvPr>
            <p:ph type="body" sz="quarter" idx="55" hasCustomPrompt="1"/>
          </p:nvPr>
        </p:nvSpPr>
        <p:spPr>
          <a:xfrm>
            <a:off x="1918408" y="1827910"/>
            <a:ext cx="158114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03251" y="2588938"/>
            <a:ext cx="307128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6" y="2979949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65" name="Rounded Rectangle 64"/>
          <p:cNvSpPr/>
          <p:nvPr userDrawn="1"/>
        </p:nvSpPr>
        <p:spPr>
          <a:xfrm>
            <a:off x="4548717" y="1638675"/>
            <a:ext cx="3071283" cy="7829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847" y="1684396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69" name="Text Placeholder 7"/>
          <p:cNvSpPr>
            <a:spLocks noGrp="1"/>
          </p:cNvSpPr>
          <p:nvPr>
            <p:ph type="body" sz="quarter" idx="56" hasCustomPrompt="1"/>
          </p:nvPr>
        </p:nvSpPr>
        <p:spPr>
          <a:xfrm>
            <a:off x="5818720" y="1827910"/>
            <a:ext cx="158114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71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4548717" y="2588938"/>
            <a:ext cx="307128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548722" y="2979949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110" name="Rounded Rectangle 109"/>
          <p:cNvSpPr/>
          <p:nvPr userDrawn="1"/>
        </p:nvSpPr>
        <p:spPr>
          <a:xfrm>
            <a:off x="8504768" y="1638675"/>
            <a:ext cx="3071283" cy="7829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9002898" y="1684396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12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9752193" y="1827910"/>
            <a:ext cx="158114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113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8504768" y="2588938"/>
            <a:ext cx="307128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1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8504773" y="2979949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130" name="Rounded Rectangle 129"/>
          <p:cNvSpPr/>
          <p:nvPr userDrawn="1"/>
        </p:nvSpPr>
        <p:spPr>
          <a:xfrm>
            <a:off x="644179" y="4066912"/>
            <a:ext cx="3030356" cy="7829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1101380" y="4112633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36" name="Text Placeholder 7"/>
          <p:cNvSpPr>
            <a:spLocks noGrp="1"/>
          </p:cNvSpPr>
          <p:nvPr>
            <p:ph type="body" sz="quarter" idx="58" hasCustomPrompt="1"/>
          </p:nvPr>
        </p:nvSpPr>
        <p:spPr>
          <a:xfrm>
            <a:off x="1918408" y="4254871"/>
            <a:ext cx="158114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139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603251" y="5017174"/>
            <a:ext cx="307128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40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03256" y="5428506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145" name="Rounded Rectangle 144"/>
          <p:cNvSpPr/>
          <p:nvPr userDrawn="1"/>
        </p:nvSpPr>
        <p:spPr>
          <a:xfrm>
            <a:off x="4548720" y="4066912"/>
            <a:ext cx="3071280" cy="78295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5046847" y="4112633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49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5818720" y="4254871"/>
            <a:ext cx="158114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151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4548717" y="5017174"/>
            <a:ext cx="307128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4548722" y="5428506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  <p:sp>
        <p:nvSpPr>
          <p:cNvPr id="155" name="Rounded Rectangle 154"/>
          <p:cNvSpPr/>
          <p:nvPr userDrawn="1"/>
        </p:nvSpPr>
        <p:spPr>
          <a:xfrm>
            <a:off x="8504771" y="4066912"/>
            <a:ext cx="3071280" cy="78295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9002898" y="4112633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57" name="Text Placeholder 7"/>
          <p:cNvSpPr>
            <a:spLocks noGrp="1"/>
          </p:cNvSpPr>
          <p:nvPr>
            <p:ph type="body" sz="quarter" idx="60" hasCustomPrompt="1"/>
          </p:nvPr>
        </p:nvSpPr>
        <p:spPr>
          <a:xfrm>
            <a:off x="9752193" y="4254871"/>
            <a:ext cx="158114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158" name="Text Placeholder 7"/>
          <p:cNvSpPr>
            <a:spLocks noGrp="1"/>
          </p:cNvSpPr>
          <p:nvPr>
            <p:ph type="body" sz="quarter" idx="53" hasCustomPrompt="1"/>
          </p:nvPr>
        </p:nvSpPr>
        <p:spPr>
          <a:xfrm>
            <a:off x="8504768" y="5017174"/>
            <a:ext cx="307128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59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8504773" y="5428506"/>
            <a:ext cx="30712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4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3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4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4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4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3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4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4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animBg="1"/>
      <p:bldP spid="6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0" grpId="0" animBg="1"/>
      <p:bldP spid="11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1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0" grpId="0" animBg="1"/>
      <p:bldP spid="1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3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5" grpId="0" animBg="1"/>
      <p:bldP spid="14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5" grpId="0" animBg="1"/>
      <p:bldP spid="1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5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1" name="Rounded Rectangle 20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ounded Rectangle 22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7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23715" y="1730116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327856" y="2143841"/>
            <a:ext cx="2346677" cy="260794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6" y="2563390"/>
            <a:ext cx="3071281" cy="23438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</a:t>
            </a:r>
            <a:r>
              <a:rPr lang="en-US" dirty="0"/>
              <a:t> </a:t>
            </a:r>
            <a:r>
              <a:rPr lang="en-US" dirty="0" err="1"/>
              <a:t>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males </a:t>
            </a:r>
            <a:r>
              <a:rPr lang="en-US" dirty="0" err="1"/>
              <a:t>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55" hasCustomPrompt="1"/>
          </p:nvPr>
        </p:nvSpPr>
        <p:spPr>
          <a:xfrm>
            <a:off x="1327856" y="1724596"/>
            <a:ext cx="234667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Chort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61" name="Rounded Rectangle 60"/>
          <p:cNvSpPr/>
          <p:nvPr userDrawn="1"/>
        </p:nvSpPr>
        <p:spPr>
          <a:xfrm>
            <a:off x="4002264" y="1703191"/>
            <a:ext cx="144000" cy="3204089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56" hasCustomPrompt="1"/>
          </p:nvPr>
        </p:nvSpPr>
        <p:spPr>
          <a:xfrm>
            <a:off x="4535315" y="1730116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6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5239456" y="2143841"/>
            <a:ext cx="2346677" cy="260794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58" hasCustomPrompt="1"/>
          </p:nvPr>
        </p:nvSpPr>
        <p:spPr>
          <a:xfrm>
            <a:off x="4514856" y="2563390"/>
            <a:ext cx="3071281" cy="23438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</a:t>
            </a:r>
            <a:r>
              <a:rPr lang="en-US" dirty="0"/>
              <a:t> </a:t>
            </a:r>
            <a:r>
              <a:rPr lang="en-US" dirty="0" err="1"/>
              <a:t>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males </a:t>
            </a:r>
            <a:r>
              <a:rPr lang="en-US" dirty="0" err="1"/>
              <a:t>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65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5239456" y="1724596"/>
            <a:ext cx="234667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Chort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66" name="Rounded Rectangle 65"/>
          <p:cNvSpPr/>
          <p:nvPr userDrawn="1"/>
        </p:nvSpPr>
        <p:spPr>
          <a:xfrm>
            <a:off x="7998531" y="1703191"/>
            <a:ext cx="144000" cy="3204089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 Placeholder 7"/>
          <p:cNvSpPr>
            <a:spLocks noGrp="1"/>
          </p:cNvSpPr>
          <p:nvPr>
            <p:ph type="body" sz="quarter" idx="60" hasCustomPrompt="1"/>
          </p:nvPr>
        </p:nvSpPr>
        <p:spPr>
          <a:xfrm>
            <a:off x="8508299" y="1730116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600" b="1">
                <a:solidFill>
                  <a:schemeClr val="accent3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68" name="Text Placeholder 7"/>
          <p:cNvSpPr>
            <a:spLocks noGrp="1"/>
          </p:cNvSpPr>
          <p:nvPr>
            <p:ph type="body" sz="quarter" idx="61" hasCustomPrompt="1"/>
          </p:nvPr>
        </p:nvSpPr>
        <p:spPr>
          <a:xfrm>
            <a:off x="9212440" y="2143841"/>
            <a:ext cx="2346677" cy="260794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8487840" y="2563390"/>
            <a:ext cx="3071281" cy="23438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</a:t>
            </a:r>
            <a:r>
              <a:rPr lang="en-US" dirty="0"/>
              <a:t> </a:t>
            </a:r>
            <a:r>
              <a:rPr lang="en-US" dirty="0" err="1"/>
              <a:t>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males </a:t>
            </a:r>
            <a:r>
              <a:rPr lang="en-US" dirty="0" err="1"/>
              <a:t>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70" name="Text Placeholder 7"/>
          <p:cNvSpPr>
            <a:spLocks noGrp="1"/>
          </p:cNvSpPr>
          <p:nvPr>
            <p:ph type="body" sz="quarter" idx="63" hasCustomPrompt="1"/>
          </p:nvPr>
        </p:nvSpPr>
        <p:spPr>
          <a:xfrm>
            <a:off x="9212440" y="1724596"/>
            <a:ext cx="2346677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Chort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91965" y="5563772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7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5109393"/>
            <a:ext cx="1099608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Put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4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4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animBg="1"/>
      <p:bldP spid="6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 animBg="1"/>
      <p:bldP spid="6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7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7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7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36" name="Rounded Rectangle 35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Oval 39"/>
          <p:cNvSpPr>
            <a:spLocks noChangeAspect="1"/>
          </p:cNvSpPr>
          <p:nvPr userDrawn="1"/>
        </p:nvSpPr>
        <p:spPr>
          <a:xfrm>
            <a:off x="651303" y="1782081"/>
            <a:ext cx="1823989" cy="1641590"/>
          </a:xfrm>
          <a:prstGeom prst="ellipse">
            <a:avLst/>
          </a:prstGeom>
          <a:ln w="381000" cap="rnd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549706" y="1675402"/>
            <a:ext cx="2063988" cy="185758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6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3717493"/>
            <a:ext cx="209973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70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69384" y="4159055"/>
            <a:ext cx="209973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69385" y="4468789"/>
            <a:ext cx="209973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72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338847" y="5269082"/>
            <a:ext cx="657777" cy="560681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>
                    <a:lumMod val="65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cxnSp>
        <p:nvCxnSpPr>
          <p:cNvPr id="85" name="Straight Connector 84"/>
          <p:cNvCxnSpPr/>
          <p:nvPr userDrawn="1"/>
        </p:nvCxnSpPr>
        <p:spPr>
          <a:xfrm>
            <a:off x="3064933" y="1666242"/>
            <a:ext cx="0" cy="4147199"/>
          </a:xfrm>
          <a:prstGeom prst="line">
            <a:avLst/>
          </a:prstGeom>
          <a:ln w="3175" cmpd="sng">
            <a:solidFill>
              <a:schemeClr val="accent1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 userDrawn="1"/>
        </p:nvSpPr>
        <p:spPr>
          <a:xfrm>
            <a:off x="3596691" y="1782081"/>
            <a:ext cx="1823989" cy="1641590"/>
          </a:xfrm>
          <a:prstGeom prst="ellipse">
            <a:avLst/>
          </a:prstGeom>
          <a:ln w="381000" cap="rnd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Picture Placeholder 2"/>
          <p:cNvSpPr>
            <a:spLocks noGrp="1" noChangeAspect="1"/>
          </p:cNvSpPr>
          <p:nvPr>
            <p:ph type="pic" sz="quarter" idx="55"/>
          </p:nvPr>
        </p:nvSpPr>
        <p:spPr>
          <a:xfrm>
            <a:off x="3495094" y="1675402"/>
            <a:ext cx="2063988" cy="185758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14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3459339" y="3717493"/>
            <a:ext cx="209973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3459339" y="4159055"/>
            <a:ext cx="209973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1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3459340" y="4468789"/>
            <a:ext cx="209973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17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228802" y="5269082"/>
            <a:ext cx="657777" cy="560681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>
                    <a:lumMod val="65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6011333" y="1666242"/>
            <a:ext cx="0" cy="4147199"/>
          </a:xfrm>
          <a:prstGeom prst="line">
            <a:avLst/>
          </a:prstGeom>
          <a:ln w="3175" cmpd="sng">
            <a:solidFill>
              <a:schemeClr val="accent1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 userDrawn="1"/>
        </p:nvSpPr>
        <p:spPr>
          <a:xfrm>
            <a:off x="6599531" y="1782081"/>
            <a:ext cx="1823989" cy="1641590"/>
          </a:xfrm>
          <a:prstGeom prst="ellipse">
            <a:avLst/>
          </a:prstGeom>
          <a:ln w="381000" cap="rnd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Picture Placeholder 2"/>
          <p:cNvSpPr>
            <a:spLocks noGrp="1" noChangeAspect="1"/>
          </p:cNvSpPr>
          <p:nvPr>
            <p:ph type="pic" sz="quarter" idx="56"/>
          </p:nvPr>
        </p:nvSpPr>
        <p:spPr>
          <a:xfrm>
            <a:off x="6497934" y="1675402"/>
            <a:ext cx="2063988" cy="185758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45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6462179" y="3717493"/>
            <a:ext cx="209973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46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6462179" y="4159055"/>
            <a:ext cx="209973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47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62180" y="4468789"/>
            <a:ext cx="209973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48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7231642" y="5269082"/>
            <a:ext cx="657777" cy="560681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>
                    <a:lumMod val="65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cxnSp>
        <p:nvCxnSpPr>
          <p:cNvPr id="153" name="Straight Connector 152"/>
          <p:cNvCxnSpPr/>
          <p:nvPr userDrawn="1"/>
        </p:nvCxnSpPr>
        <p:spPr>
          <a:xfrm>
            <a:off x="9025467" y="1666242"/>
            <a:ext cx="0" cy="4147199"/>
          </a:xfrm>
          <a:prstGeom prst="line">
            <a:avLst/>
          </a:prstGeom>
          <a:ln w="3175" cmpd="sng">
            <a:solidFill>
              <a:schemeClr val="accent1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>
            <a:spLocks noChangeAspect="1"/>
          </p:cNvSpPr>
          <p:nvPr userDrawn="1"/>
        </p:nvSpPr>
        <p:spPr>
          <a:xfrm>
            <a:off x="9577911" y="1782081"/>
            <a:ext cx="1823989" cy="1641590"/>
          </a:xfrm>
          <a:prstGeom prst="ellipse">
            <a:avLst/>
          </a:prstGeom>
          <a:ln w="381000" cap="rnd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Picture Placeholder 2"/>
          <p:cNvSpPr>
            <a:spLocks noGrp="1" noChangeAspect="1"/>
          </p:cNvSpPr>
          <p:nvPr>
            <p:ph type="pic" sz="quarter" idx="57"/>
          </p:nvPr>
        </p:nvSpPr>
        <p:spPr>
          <a:xfrm>
            <a:off x="9476314" y="1675402"/>
            <a:ext cx="2063988" cy="185758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62" name="Text Placeholder 7"/>
          <p:cNvSpPr>
            <a:spLocks noGrp="1"/>
          </p:cNvSpPr>
          <p:nvPr>
            <p:ph type="body" sz="quarter" idx="51" hasCustomPrompt="1"/>
          </p:nvPr>
        </p:nvSpPr>
        <p:spPr>
          <a:xfrm>
            <a:off x="9476311" y="3717493"/>
            <a:ext cx="209973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63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9476311" y="4159055"/>
            <a:ext cx="209973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64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9476312" y="4468789"/>
            <a:ext cx="209973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65" name="Text Placeholder 7"/>
          <p:cNvSpPr>
            <a:spLocks noGrp="1"/>
          </p:cNvSpPr>
          <p:nvPr>
            <p:ph type="body" sz="quarter" idx="54" hasCustomPrompt="1"/>
          </p:nvPr>
        </p:nvSpPr>
        <p:spPr>
          <a:xfrm>
            <a:off x="10245774" y="5269082"/>
            <a:ext cx="657777" cy="560681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>
                    <a:lumMod val="65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4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4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3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/>
      <p:bldP spid="6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8" grpId="0" animBg="1"/>
      <p:bldP spid="109" grpId="0"/>
      <p:bldP spid="11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1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1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1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1" grpId="0" animBg="1"/>
      <p:bldP spid="142" grpId="0"/>
      <p:bldP spid="14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0" grpId="0" animBg="1"/>
      <p:bldP spid="161" grpId="0"/>
      <p:bldP spid="16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6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6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36" name="Rounded Rectangle 35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85" name="Straight Connector 84"/>
          <p:cNvCxnSpPr/>
          <p:nvPr userDrawn="1"/>
        </p:nvCxnSpPr>
        <p:spPr>
          <a:xfrm flipH="1">
            <a:off x="603251" y="3810001"/>
            <a:ext cx="5329760" cy="0"/>
          </a:xfrm>
          <a:prstGeom prst="line">
            <a:avLst/>
          </a:prstGeom>
          <a:ln w="3175" cmpd="sng">
            <a:solidFill>
              <a:schemeClr val="accent1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 userDrawn="1"/>
        </p:nvCxnSpPr>
        <p:spPr>
          <a:xfrm>
            <a:off x="6096000" y="1622327"/>
            <a:ext cx="0" cy="4656556"/>
          </a:xfrm>
          <a:prstGeom prst="line">
            <a:avLst/>
          </a:prstGeom>
          <a:ln w="3175" cmpd="sng">
            <a:solidFill>
              <a:schemeClr val="accent1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 userDrawn="1"/>
        </p:nvCxnSpPr>
        <p:spPr>
          <a:xfrm flipH="1">
            <a:off x="6239948" y="3810001"/>
            <a:ext cx="5329760" cy="0"/>
          </a:xfrm>
          <a:prstGeom prst="line">
            <a:avLst/>
          </a:prstGeom>
          <a:ln w="3175" cmpd="sng">
            <a:solidFill>
              <a:schemeClr val="accent1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Arc 89"/>
          <p:cNvSpPr>
            <a:spLocks noChangeAspect="1"/>
          </p:cNvSpPr>
          <p:nvPr userDrawn="1"/>
        </p:nvSpPr>
        <p:spPr>
          <a:xfrm>
            <a:off x="999955" y="1622324"/>
            <a:ext cx="2112000" cy="1900798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2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83887" y="1901182"/>
            <a:ext cx="254912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9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383887" y="2342746"/>
            <a:ext cx="254912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7544" y="2643087"/>
            <a:ext cx="254912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 userDrawn="1"/>
        </p:nvSpPr>
        <p:spPr>
          <a:xfrm>
            <a:off x="603253" y="2203997"/>
            <a:ext cx="816001" cy="734399"/>
          </a:xfrm>
          <a:prstGeom prst="ellipse">
            <a:avLst/>
          </a:prstGeom>
          <a:solidFill>
            <a:schemeClr val="accent2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81751" y="220399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14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1257795" y="1764020"/>
            <a:ext cx="1692180" cy="1598076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18" name="Arc 117"/>
          <p:cNvSpPr>
            <a:spLocks noChangeAspect="1"/>
          </p:cNvSpPr>
          <p:nvPr userDrawn="1"/>
        </p:nvSpPr>
        <p:spPr>
          <a:xfrm>
            <a:off x="6642996" y="1622324"/>
            <a:ext cx="2112000" cy="1900798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3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9026928" y="1901182"/>
            <a:ext cx="254912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22" name="Text Placeholder 7"/>
          <p:cNvSpPr>
            <a:spLocks noGrp="1"/>
          </p:cNvSpPr>
          <p:nvPr>
            <p:ph type="body" sz="quarter" idx="69" hasCustomPrompt="1"/>
          </p:nvPr>
        </p:nvSpPr>
        <p:spPr>
          <a:xfrm>
            <a:off x="9026928" y="2342746"/>
            <a:ext cx="254912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23" name="Text Placeholder 2"/>
          <p:cNvSpPr>
            <a:spLocks noGrp="1"/>
          </p:cNvSpPr>
          <p:nvPr>
            <p:ph type="body" sz="quarter" idx="70" hasCustomPrompt="1"/>
          </p:nvPr>
        </p:nvSpPr>
        <p:spPr>
          <a:xfrm>
            <a:off x="9020585" y="2643087"/>
            <a:ext cx="254912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30" name="Oval 129"/>
          <p:cNvSpPr>
            <a:spLocks noChangeAspect="1"/>
          </p:cNvSpPr>
          <p:nvPr userDrawn="1"/>
        </p:nvSpPr>
        <p:spPr>
          <a:xfrm>
            <a:off x="6246296" y="2203997"/>
            <a:ext cx="816001" cy="734399"/>
          </a:xfrm>
          <a:prstGeom prst="ellipse">
            <a:avLst/>
          </a:prstGeom>
          <a:solidFill>
            <a:schemeClr val="accent3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6324792" y="220399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36" name="Picture Placeholder 2"/>
          <p:cNvSpPr>
            <a:spLocks noGrp="1" noChangeAspect="1"/>
          </p:cNvSpPr>
          <p:nvPr>
            <p:ph type="pic" sz="quarter" idx="66"/>
          </p:nvPr>
        </p:nvSpPr>
        <p:spPr>
          <a:xfrm>
            <a:off x="6900834" y="1764020"/>
            <a:ext cx="1692180" cy="1598076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39" name="Arc 138"/>
          <p:cNvSpPr>
            <a:spLocks noChangeAspect="1"/>
          </p:cNvSpPr>
          <p:nvPr userDrawn="1"/>
        </p:nvSpPr>
        <p:spPr>
          <a:xfrm>
            <a:off x="999955" y="4121684"/>
            <a:ext cx="2112000" cy="1900798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4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3383887" y="4400542"/>
            <a:ext cx="254912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42" name="Text Placeholder 7"/>
          <p:cNvSpPr>
            <a:spLocks noGrp="1"/>
          </p:cNvSpPr>
          <p:nvPr>
            <p:ph type="body" sz="quarter" idx="74" hasCustomPrompt="1"/>
          </p:nvPr>
        </p:nvSpPr>
        <p:spPr>
          <a:xfrm>
            <a:off x="3383887" y="4842106"/>
            <a:ext cx="254912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43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3377544" y="5142447"/>
            <a:ext cx="254912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47" name="Oval 146"/>
          <p:cNvSpPr>
            <a:spLocks noChangeAspect="1"/>
          </p:cNvSpPr>
          <p:nvPr userDrawn="1"/>
        </p:nvSpPr>
        <p:spPr>
          <a:xfrm>
            <a:off x="603253" y="4703357"/>
            <a:ext cx="816001" cy="734399"/>
          </a:xfrm>
          <a:prstGeom prst="ellipse">
            <a:avLst/>
          </a:prstGeom>
          <a:solidFill>
            <a:schemeClr val="accent4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Text Placeholder 7"/>
          <p:cNvSpPr>
            <a:spLocks noGrp="1"/>
          </p:cNvSpPr>
          <p:nvPr>
            <p:ph type="body" sz="quarter" idx="72" hasCustomPrompt="1"/>
          </p:nvPr>
        </p:nvSpPr>
        <p:spPr>
          <a:xfrm>
            <a:off x="681751" y="470335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51" name="Picture Placeholder 2"/>
          <p:cNvSpPr>
            <a:spLocks noGrp="1" noChangeAspect="1"/>
          </p:cNvSpPr>
          <p:nvPr>
            <p:ph type="pic" sz="quarter" idx="71"/>
          </p:nvPr>
        </p:nvSpPr>
        <p:spPr>
          <a:xfrm>
            <a:off x="1257795" y="4263380"/>
            <a:ext cx="1692180" cy="1598076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53" name="Arc 152"/>
          <p:cNvSpPr>
            <a:spLocks noChangeAspect="1"/>
          </p:cNvSpPr>
          <p:nvPr userDrawn="1"/>
        </p:nvSpPr>
        <p:spPr>
          <a:xfrm>
            <a:off x="6642996" y="4121684"/>
            <a:ext cx="2112000" cy="1900798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5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Text Placeholder 7"/>
          <p:cNvSpPr>
            <a:spLocks noGrp="1"/>
          </p:cNvSpPr>
          <p:nvPr>
            <p:ph type="body" sz="quarter" idx="78" hasCustomPrompt="1"/>
          </p:nvPr>
        </p:nvSpPr>
        <p:spPr>
          <a:xfrm>
            <a:off x="9026928" y="4400542"/>
            <a:ext cx="254912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55" name="Text Placeholder 7"/>
          <p:cNvSpPr>
            <a:spLocks noGrp="1"/>
          </p:cNvSpPr>
          <p:nvPr>
            <p:ph type="body" sz="quarter" idx="79" hasCustomPrompt="1"/>
          </p:nvPr>
        </p:nvSpPr>
        <p:spPr>
          <a:xfrm>
            <a:off x="9026928" y="4842106"/>
            <a:ext cx="2549123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56" name="Text Placeholder 2"/>
          <p:cNvSpPr>
            <a:spLocks noGrp="1"/>
          </p:cNvSpPr>
          <p:nvPr>
            <p:ph type="body" sz="quarter" idx="80" hasCustomPrompt="1"/>
          </p:nvPr>
        </p:nvSpPr>
        <p:spPr>
          <a:xfrm>
            <a:off x="9020585" y="5142447"/>
            <a:ext cx="254912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57" name="Oval 156"/>
          <p:cNvSpPr>
            <a:spLocks noChangeAspect="1"/>
          </p:cNvSpPr>
          <p:nvPr userDrawn="1"/>
        </p:nvSpPr>
        <p:spPr>
          <a:xfrm>
            <a:off x="6246296" y="4703357"/>
            <a:ext cx="816001" cy="734399"/>
          </a:xfrm>
          <a:prstGeom prst="ellipse">
            <a:avLst/>
          </a:prstGeom>
          <a:solidFill>
            <a:schemeClr val="accent5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6324792" y="4703357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59" name="Picture Placeholder 2"/>
          <p:cNvSpPr>
            <a:spLocks noGrp="1" noChangeAspect="1"/>
          </p:cNvSpPr>
          <p:nvPr>
            <p:ph type="pic" sz="quarter" idx="76"/>
          </p:nvPr>
        </p:nvSpPr>
        <p:spPr>
          <a:xfrm>
            <a:off x="6900834" y="4263380"/>
            <a:ext cx="1692180" cy="1598076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4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4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3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4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4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3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3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0" grpId="0" animBg="1"/>
      <p:bldP spid="9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9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 animBg="1"/>
      <p:bldP spid="11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/>
      <p:bldP spid="118" grpId="0" animBg="1"/>
      <p:bldP spid="12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2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0" grpId="0" animBg="1"/>
      <p:bldP spid="1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6" grpId="0"/>
      <p:bldP spid="139" grpId="0" animBg="1"/>
      <p:bldP spid="1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7" grpId="0" animBg="1"/>
      <p:bldP spid="14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1" grpId="0"/>
      <p:bldP spid="153" grpId="0" animBg="1"/>
      <p:bldP spid="15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5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7" grpId="0" animBg="1"/>
      <p:bldP spid="15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9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603251" y="4732394"/>
            <a:ext cx="869949" cy="173008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84392" y="4778114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608669" y="5317373"/>
            <a:ext cx="25004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608669" y="5682508"/>
            <a:ext cx="25004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55" hasCustomPrompt="1"/>
          </p:nvPr>
        </p:nvSpPr>
        <p:spPr>
          <a:xfrm>
            <a:off x="1608669" y="4736932"/>
            <a:ext cx="250048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ln>
                  <a:solidFill>
                    <a:schemeClr val="accent2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0" name="Rounded Rectangle 19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Rounded Rectangle 37"/>
          <p:cNvSpPr/>
          <p:nvPr userDrawn="1"/>
        </p:nvSpPr>
        <p:spPr>
          <a:xfrm>
            <a:off x="4351162" y="4732394"/>
            <a:ext cx="869949" cy="173008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56" hasCustomPrompt="1"/>
          </p:nvPr>
        </p:nvSpPr>
        <p:spPr>
          <a:xfrm>
            <a:off x="4432303" y="4778114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5356580" y="5317373"/>
            <a:ext cx="25004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58" hasCustomPrompt="1"/>
          </p:nvPr>
        </p:nvSpPr>
        <p:spPr>
          <a:xfrm>
            <a:off x="5356580" y="5682508"/>
            <a:ext cx="25004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5356580" y="4736932"/>
            <a:ext cx="250048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ln>
                  <a:solidFill>
                    <a:schemeClr val="accent3"/>
                  </a:solidFill>
                </a:ln>
                <a:solidFill>
                  <a:schemeClr val="accent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43" name="Rounded Rectangle 42"/>
          <p:cNvSpPr/>
          <p:nvPr userDrawn="1"/>
        </p:nvSpPr>
        <p:spPr>
          <a:xfrm>
            <a:off x="8070147" y="4732391"/>
            <a:ext cx="869949" cy="17300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60" hasCustomPrompt="1"/>
          </p:nvPr>
        </p:nvSpPr>
        <p:spPr>
          <a:xfrm>
            <a:off x="8151288" y="4778114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61" hasCustomPrompt="1"/>
          </p:nvPr>
        </p:nvSpPr>
        <p:spPr>
          <a:xfrm>
            <a:off x="9075565" y="5317373"/>
            <a:ext cx="25004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9075565" y="5682508"/>
            <a:ext cx="25004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63" hasCustomPrompt="1"/>
          </p:nvPr>
        </p:nvSpPr>
        <p:spPr>
          <a:xfrm>
            <a:off x="9075565" y="4736932"/>
            <a:ext cx="250048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ln>
                  <a:solidFill>
                    <a:schemeClr val="accent4"/>
                  </a:solidFill>
                </a:ln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23" name="Oval 22"/>
          <p:cNvSpPr>
            <a:spLocks noChangeAspect="1"/>
          </p:cNvSpPr>
          <p:nvPr userDrawn="1"/>
        </p:nvSpPr>
        <p:spPr>
          <a:xfrm>
            <a:off x="996835" y="1583962"/>
            <a:ext cx="2880004" cy="2592000"/>
          </a:xfrm>
          <a:prstGeom prst="ellipse">
            <a:avLst/>
          </a:prstGeom>
          <a:ln w="381000" cap="rnd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>
            <a:spLocks noChangeAspect="1"/>
          </p:cNvSpPr>
          <p:nvPr userDrawn="1"/>
        </p:nvSpPr>
        <p:spPr>
          <a:xfrm>
            <a:off x="4654434" y="1583962"/>
            <a:ext cx="2880004" cy="2592000"/>
          </a:xfrm>
          <a:prstGeom prst="ellipse">
            <a:avLst/>
          </a:prstGeom>
          <a:ln w="381000" cap="rnd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>
            <a:spLocks noChangeAspect="1"/>
          </p:cNvSpPr>
          <p:nvPr userDrawn="1"/>
        </p:nvSpPr>
        <p:spPr>
          <a:xfrm>
            <a:off x="8334611" y="1583962"/>
            <a:ext cx="2880004" cy="2592000"/>
          </a:xfrm>
          <a:prstGeom prst="ellipse">
            <a:avLst/>
          </a:prstGeom>
          <a:ln w="381000" cap="rnd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/>
          <p:cNvSpPr>
            <a:spLocks noChangeAspect="1"/>
          </p:cNvSpPr>
          <p:nvPr userDrawn="1"/>
        </p:nvSpPr>
        <p:spPr>
          <a:xfrm>
            <a:off x="3873621" y="2565575"/>
            <a:ext cx="816001" cy="7343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/>
          <p:cNvSpPr>
            <a:spLocks noChangeAspect="1"/>
          </p:cNvSpPr>
          <p:nvPr userDrawn="1"/>
        </p:nvSpPr>
        <p:spPr>
          <a:xfrm>
            <a:off x="7514989" y="2565575"/>
            <a:ext cx="816001" cy="7343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874187" y="1483364"/>
            <a:ext cx="3072984" cy="2808000"/>
          </a:xfrm>
          <a:custGeom>
            <a:avLst/>
            <a:gdLst/>
            <a:ahLst/>
            <a:cxnLst/>
            <a:rect l="l" t="t" r="r" b="b"/>
            <a:pathLst>
              <a:path w="2304738" h="2340000">
                <a:moveTo>
                  <a:pt x="1170000" y="0"/>
                </a:moveTo>
                <a:cubicBezTo>
                  <a:pt x="1695016" y="0"/>
                  <a:pt x="2139264" y="345807"/>
                  <a:pt x="2287399" y="822078"/>
                </a:cubicBezTo>
                <a:lnTo>
                  <a:pt x="2304738" y="889510"/>
                </a:lnTo>
                <a:lnTo>
                  <a:pt x="2267755" y="920023"/>
                </a:lnTo>
                <a:cubicBezTo>
                  <a:pt x="2193748" y="994029"/>
                  <a:pt x="2147974" y="1096269"/>
                  <a:pt x="2147974" y="1209199"/>
                </a:cubicBezTo>
                <a:cubicBezTo>
                  <a:pt x="2147974" y="1322130"/>
                  <a:pt x="2193748" y="1424369"/>
                  <a:pt x="2267755" y="1498375"/>
                </a:cubicBezTo>
                <a:lnTo>
                  <a:pt x="2288108" y="1515168"/>
                </a:lnTo>
                <a:lnTo>
                  <a:pt x="2287399" y="1517922"/>
                </a:lnTo>
                <a:cubicBezTo>
                  <a:pt x="2139264" y="1994193"/>
                  <a:pt x="1695016" y="2340000"/>
                  <a:pt x="1170000" y="2340000"/>
                </a:cubicBezTo>
                <a:cubicBezTo>
                  <a:pt x="523827" y="2340000"/>
                  <a:pt x="0" y="1816174"/>
                  <a:pt x="0" y="1170000"/>
                </a:cubicBezTo>
                <a:cubicBezTo>
                  <a:pt x="0" y="523827"/>
                  <a:pt x="523827" y="0"/>
                  <a:pt x="117000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2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4585804" y="1483364"/>
            <a:ext cx="3016120" cy="2808000"/>
          </a:xfrm>
          <a:custGeom>
            <a:avLst/>
            <a:gdLst/>
            <a:ahLst/>
            <a:cxnLst/>
            <a:rect l="l" t="t" r="r" b="b"/>
            <a:pathLst>
              <a:path w="2262090" h="2340000">
                <a:moveTo>
                  <a:pt x="1129482" y="0"/>
                </a:moveTo>
                <a:cubicBezTo>
                  <a:pt x="1654499" y="0"/>
                  <a:pt x="2098746" y="345808"/>
                  <a:pt x="2246881" y="822078"/>
                </a:cubicBezTo>
                <a:lnTo>
                  <a:pt x="2262090" y="881226"/>
                </a:lnTo>
                <a:lnTo>
                  <a:pt x="2215068" y="920023"/>
                </a:lnTo>
                <a:cubicBezTo>
                  <a:pt x="2141061" y="994029"/>
                  <a:pt x="2095287" y="1096269"/>
                  <a:pt x="2095287" y="1209199"/>
                </a:cubicBezTo>
                <a:cubicBezTo>
                  <a:pt x="2095287" y="1322130"/>
                  <a:pt x="2141061" y="1424369"/>
                  <a:pt x="2215068" y="1498375"/>
                </a:cubicBezTo>
                <a:lnTo>
                  <a:pt x="2244998" y="1523069"/>
                </a:lnTo>
                <a:lnTo>
                  <a:pt x="2207538" y="1625417"/>
                </a:lnTo>
                <a:cubicBezTo>
                  <a:pt x="2029922" y="2045348"/>
                  <a:pt x="1614113" y="2340000"/>
                  <a:pt x="1129482" y="2340000"/>
                </a:cubicBezTo>
                <a:cubicBezTo>
                  <a:pt x="644852" y="2340000"/>
                  <a:pt x="229042" y="2045348"/>
                  <a:pt x="51426" y="1625417"/>
                </a:cubicBezTo>
                <a:lnTo>
                  <a:pt x="18258" y="1534793"/>
                </a:lnTo>
                <a:lnTo>
                  <a:pt x="62396" y="1498376"/>
                </a:lnTo>
                <a:cubicBezTo>
                  <a:pt x="136403" y="1424369"/>
                  <a:pt x="182177" y="1322130"/>
                  <a:pt x="182177" y="1209199"/>
                </a:cubicBezTo>
                <a:cubicBezTo>
                  <a:pt x="182177" y="1068036"/>
                  <a:pt x="110655" y="943578"/>
                  <a:pt x="1871" y="870085"/>
                </a:cubicBezTo>
                <a:lnTo>
                  <a:pt x="0" y="869070"/>
                </a:lnTo>
                <a:lnTo>
                  <a:pt x="12083" y="822078"/>
                </a:lnTo>
                <a:cubicBezTo>
                  <a:pt x="160218" y="345807"/>
                  <a:pt x="604466" y="0"/>
                  <a:pt x="1129482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3" name="Picture Placeholder 2"/>
          <p:cNvSpPr>
            <a:spLocks noGrp="1" noChangeAspect="1"/>
          </p:cNvSpPr>
          <p:nvPr>
            <p:ph type="pic" sz="quarter" idx="64"/>
          </p:nvPr>
        </p:nvSpPr>
        <p:spPr>
          <a:xfrm>
            <a:off x="8254106" y="1483364"/>
            <a:ext cx="3071508" cy="2808000"/>
          </a:xfrm>
          <a:custGeom>
            <a:avLst/>
            <a:gdLst/>
            <a:ahLst/>
            <a:cxnLst/>
            <a:rect l="l" t="t" r="r" b="b"/>
            <a:pathLst>
              <a:path w="2303631" h="2340000">
                <a:moveTo>
                  <a:pt x="1133631" y="0"/>
                </a:moveTo>
                <a:cubicBezTo>
                  <a:pt x="1779805" y="0"/>
                  <a:pt x="2303631" y="523827"/>
                  <a:pt x="2303631" y="1170000"/>
                </a:cubicBezTo>
                <a:cubicBezTo>
                  <a:pt x="2303631" y="1816174"/>
                  <a:pt x="1779805" y="2340000"/>
                  <a:pt x="1133631" y="2340000"/>
                </a:cubicBezTo>
                <a:cubicBezTo>
                  <a:pt x="649001" y="2340000"/>
                  <a:pt x="233191" y="2045348"/>
                  <a:pt x="55576" y="1625417"/>
                </a:cubicBezTo>
                <a:lnTo>
                  <a:pt x="16760" y="1519365"/>
                </a:lnTo>
                <a:lnTo>
                  <a:pt x="42199" y="1498376"/>
                </a:lnTo>
                <a:cubicBezTo>
                  <a:pt x="116206" y="1424369"/>
                  <a:pt x="161980" y="1322130"/>
                  <a:pt x="161980" y="1209199"/>
                </a:cubicBezTo>
                <a:cubicBezTo>
                  <a:pt x="161980" y="1096269"/>
                  <a:pt x="116206" y="994029"/>
                  <a:pt x="42199" y="920023"/>
                </a:cubicBezTo>
                <a:lnTo>
                  <a:pt x="0" y="885206"/>
                </a:lnTo>
                <a:lnTo>
                  <a:pt x="16232" y="822078"/>
                </a:lnTo>
                <a:cubicBezTo>
                  <a:pt x="164367" y="345807"/>
                  <a:pt x="608615" y="0"/>
                  <a:pt x="113363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3947171" y="2565575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66" hasCustomPrompt="1"/>
          </p:nvPr>
        </p:nvSpPr>
        <p:spPr>
          <a:xfrm>
            <a:off x="7572830" y="2565575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9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" accel="100000" fill="hold">
                                          <p:stCondLst>
                                            <p:cond delay="50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1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1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1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1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1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1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1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1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1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1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1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9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" accel="100000" fill="hold">
                                          <p:stCondLst>
                                            <p:cond delay="50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1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1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1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1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1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1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1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1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1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1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9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" accel="100000" fill="hold">
                                          <p:stCondLst>
                                            <p:cond delay="50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1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1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1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1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1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1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5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1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1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1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1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3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3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3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3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1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1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1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51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10" fill="hold"/>
                        <p:tgtEl>
                          <p:spTgt spid="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1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40"/>
                        </p:tgtEl>
                      </p:cBhvr>
                    </p:animEffect>
                    <p:anim calcmode="lin" valueType="num">
                      <p:cBhvr>
                        <p:cTn dur="51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1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/>
      <p:bldP spid="4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1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1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45"/>
                        </p:tgtEl>
                      </p:cBhvr>
                    </p:animEffect>
                    <p:anim calcmode="lin" valueType="num">
                      <p:cBhvr>
                        <p:cTn dur="51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10"/>
                        <p:tgtEl>
                          <p:spTgt spid="47"/>
                        </p:tgtEl>
                      </p:cBhvr>
                    </p:animEffect>
                    <p:anim calcmode="lin" valueType="num">
                      <p:cBhvr>
                        <p:cTn dur="51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1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5" grpId="0" animBg="1"/>
      <p:bldP spid="30" grpId="0" animBg="1"/>
      <p:bldP spid="35" grpId="0" animBg="1"/>
      <p:bldP spid="37" grpId="0" animBg="1"/>
      <p:bldP spid="51" grpId="0"/>
      <p:bldP spid="52" grpId="0"/>
      <p:bldP spid="53" grpId="0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ic lis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0" name="Rounded Rectangle 19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0" name="Teardrop 29"/>
          <p:cNvSpPr/>
          <p:nvPr userDrawn="1"/>
        </p:nvSpPr>
        <p:spPr>
          <a:xfrm rot="13482192">
            <a:off x="1282930" y="1573861"/>
            <a:ext cx="2709581" cy="2438623"/>
          </a:xfrm>
          <a:prstGeom prst="teardrop">
            <a:avLst>
              <a:gd name="adj" fmla="val 1079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ardrop 32"/>
          <p:cNvSpPr/>
          <p:nvPr userDrawn="1"/>
        </p:nvSpPr>
        <p:spPr>
          <a:xfrm rot="13482192">
            <a:off x="4993448" y="1573861"/>
            <a:ext cx="2709581" cy="2438623"/>
          </a:xfrm>
          <a:prstGeom prst="teardrop">
            <a:avLst>
              <a:gd name="adj" fmla="val 1079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ardrop 33"/>
          <p:cNvSpPr/>
          <p:nvPr userDrawn="1"/>
        </p:nvSpPr>
        <p:spPr>
          <a:xfrm rot="13482192">
            <a:off x="8921272" y="1573860"/>
            <a:ext cx="2709581" cy="2438623"/>
          </a:xfrm>
          <a:prstGeom prst="teardrop">
            <a:avLst>
              <a:gd name="adj" fmla="val 1079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 Placeholder 7"/>
          <p:cNvSpPr>
            <a:spLocks noGrp="1" noChangeAspect="1"/>
          </p:cNvSpPr>
          <p:nvPr>
            <p:ph type="body" sz="quarter" idx="39" hasCustomPrompt="1"/>
          </p:nvPr>
        </p:nvSpPr>
        <p:spPr>
          <a:xfrm>
            <a:off x="1751186" y="1897750"/>
            <a:ext cx="1803879" cy="172798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6" name="Text Placeholder 7"/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5499097" y="1897750"/>
            <a:ext cx="1803879" cy="172798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7" name="Text Placeholder 7"/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9319682" y="1897750"/>
            <a:ext cx="1803879" cy="172798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8" name="Rounded Rectangle 47"/>
          <p:cNvSpPr/>
          <p:nvPr userDrawn="1"/>
        </p:nvSpPr>
        <p:spPr>
          <a:xfrm>
            <a:off x="1067504" y="4549516"/>
            <a:ext cx="405696" cy="278600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608669" y="5134498"/>
            <a:ext cx="25004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608669" y="5499631"/>
            <a:ext cx="25004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55" hasCustomPrompt="1"/>
          </p:nvPr>
        </p:nvSpPr>
        <p:spPr>
          <a:xfrm>
            <a:off x="1608669" y="4554056"/>
            <a:ext cx="250048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accent1">
                    <a:lumMod val="60000"/>
                    <a:lumOff val="4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52" name="Rounded Rectangle 51"/>
          <p:cNvSpPr/>
          <p:nvPr userDrawn="1"/>
        </p:nvSpPr>
        <p:spPr>
          <a:xfrm>
            <a:off x="4815415" y="4549516"/>
            <a:ext cx="405696" cy="278600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5356580" y="5134498"/>
            <a:ext cx="25004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58" hasCustomPrompt="1"/>
          </p:nvPr>
        </p:nvSpPr>
        <p:spPr>
          <a:xfrm>
            <a:off x="5356580" y="5499631"/>
            <a:ext cx="25004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5356580" y="4554056"/>
            <a:ext cx="250048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accent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  <p:sp>
        <p:nvSpPr>
          <p:cNvPr id="56" name="Rounded Rectangle 55"/>
          <p:cNvSpPr/>
          <p:nvPr userDrawn="1"/>
        </p:nvSpPr>
        <p:spPr>
          <a:xfrm>
            <a:off x="8534400" y="4549514"/>
            <a:ext cx="405696" cy="278600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61" hasCustomPrompt="1"/>
          </p:nvPr>
        </p:nvSpPr>
        <p:spPr>
          <a:xfrm>
            <a:off x="9075565" y="5134498"/>
            <a:ext cx="25004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9075565" y="5499631"/>
            <a:ext cx="25004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63" hasCustomPrompt="1"/>
          </p:nvPr>
        </p:nvSpPr>
        <p:spPr>
          <a:xfrm>
            <a:off x="9075565" y="4554056"/>
            <a:ext cx="250048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80%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4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4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/>
      <p:bldP spid="5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animBg="1"/>
      <p:bldP spid="5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ic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-406400" y="1715377"/>
            <a:ext cx="1879600" cy="7829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84392" y="176109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805518" y="1544321"/>
            <a:ext cx="4121149" cy="44014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05519" y="202511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32" name="Rounded Rectangle 31"/>
          <p:cNvSpPr/>
          <p:nvPr userDrawn="1"/>
        </p:nvSpPr>
        <p:spPr>
          <a:xfrm>
            <a:off x="-406400" y="3193657"/>
            <a:ext cx="1879600" cy="7829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684392" y="323937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1805518" y="3022601"/>
            <a:ext cx="4121149" cy="44014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1805519" y="3503390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-406400" y="4671937"/>
            <a:ext cx="1879600" cy="7829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684392" y="471765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1805518" y="4500881"/>
            <a:ext cx="4121149" cy="44014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1805519" y="498167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7" name="Rounded Rectangle 1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nic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10706102" y="1852537"/>
            <a:ext cx="2027765" cy="7829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0787243" y="189825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421968" y="1681481"/>
            <a:ext cx="4121149" cy="44014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421971" y="216227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32" name="Rounded Rectangle 31"/>
          <p:cNvSpPr/>
          <p:nvPr userDrawn="1"/>
        </p:nvSpPr>
        <p:spPr>
          <a:xfrm>
            <a:off x="10706102" y="3330817"/>
            <a:ext cx="2027765" cy="7829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10787243" y="337653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6421968" y="3159761"/>
            <a:ext cx="4121149" cy="44014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6421971" y="364055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10706102" y="4809097"/>
            <a:ext cx="2027765" cy="7829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10787243" y="4854819"/>
            <a:ext cx="704141" cy="67451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6421968" y="4638041"/>
            <a:ext cx="4121149" cy="44014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6421971" y="5118832"/>
            <a:ext cx="412114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7" name="Rounded Rectangle 1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25"/>
          <p:cNvSpPr/>
          <p:nvPr userDrawn="1"/>
        </p:nvSpPr>
        <p:spPr bwMode="auto">
          <a:xfrm>
            <a:off x="630692" y="1649412"/>
            <a:ext cx="1257300" cy="1257300"/>
          </a:xfrm>
          <a:custGeom>
            <a:avLst/>
            <a:gdLst>
              <a:gd name="T0" fmla="*/ 608 w 643"/>
              <a:gd name="T1" fmla="*/ 35 h 644"/>
              <a:gd name="T2" fmla="*/ 608 w 643"/>
              <a:gd name="T3" fmla="*/ 163 h 644"/>
              <a:gd name="T4" fmla="*/ 163 w 643"/>
              <a:gd name="T5" fmla="*/ 609 h 644"/>
              <a:gd name="T6" fmla="*/ 35 w 643"/>
              <a:gd name="T7" fmla="*/ 609 h 644"/>
              <a:gd name="T8" fmla="*/ 35 w 643"/>
              <a:gd name="T9" fmla="*/ 609 h 644"/>
              <a:gd name="T10" fmla="*/ 35 w 643"/>
              <a:gd name="T11" fmla="*/ 481 h 644"/>
              <a:gd name="T12" fmla="*/ 480 w 643"/>
              <a:gd name="T13" fmla="*/ 35 h 644"/>
              <a:gd name="T14" fmla="*/ 608 w 643"/>
              <a:gd name="T15" fmla="*/ 35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3" h="644">
                <a:moveTo>
                  <a:pt x="608" y="35"/>
                </a:moveTo>
                <a:cubicBezTo>
                  <a:pt x="643" y="71"/>
                  <a:pt x="643" y="128"/>
                  <a:pt x="608" y="163"/>
                </a:cubicBezTo>
                <a:cubicBezTo>
                  <a:pt x="163" y="609"/>
                  <a:pt x="163" y="609"/>
                  <a:pt x="163" y="609"/>
                </a:cubicBezTo>
                <a:cubicBezTo>
                  <a:pt x="127" y="644"/>
                  <a:pt x="70" y="644"/>
                  <a:pt x="35" y="609"/>
                </a:cubicBezTo>
                <a:cubicBezTo>
                  <a:pt x="35" y="609"/>
                  <a:pt x="35" y="609"/>
                  <a:pt x="35" y="609"/>
                </a:cubicBezTo>
                <a:cubicBezTo>
                  <a:pt x="0" y="573"/>
                  <a:pt x="0" y="516"/>
                  <a:pt x="35" y="481"/>
                </a:cubicBezTo>
                <a:cubicBezTo>
                  <a:pt x="480" y="35"/>
                  <a:pt x="480" y="35"/>
                  <a:pt x="480" y="35"/>
                </a:cubicBezTo>
                <a:cubicBezTo>
                  <a:pt x="516" y="0"/>
                  <a:pt x="573" y="0"/>
                  <a:pt x="60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0" y="2124075"/>
            <a:ext cx="12192000" cy="28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3094446" y="2760886"/>
            <a:ext cx="7584213" cy="656792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zh-CN" altLang="en-US" dirty="0"/>
              <a:t>单击此处添加幻灯片章节标题</a:t>
            </a:r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3094446" y="3547042"/>
            <a:ext cx="7584213" cy="1015623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Freeform 21"/>
          <p:cNvSpPr/>
          <p:nvPr userDrawn="1"/>
        </p:nvSpPr>
        <p:spPr bwMode="auto">
          <a:xfrm>
            <a:off x="1997982" y="1797050"/>
            <a:ext cx="654050" cy="654050"/>
          </a:xfrm>
          <a:custGeom>
            <a:avLst/>
            <a:gdLst>
              <a:gd name="T0" fmla="*/ 328 w 335"/>
              <a:gd name="T1" fmla="*/ 56 h 335"/>
              <a:gd name="T2" fmla="*/ 299 w 335"/>
              <a:gd name="T3" fmla="*/ 57 h 335"/>
              <a:gd name="T4" fmla="*/ 274 w 335"/>
              <a:gd name="T5" fmla="*/ 57 h 335"/>
              <a:gd name="T6" fmla="*/ 274 w 335"/>
              <a:gd name="T7" fmla="*/ 82 h 335"/>
              <a:gd name="T8" fmla="*/ 273 w 335"/>
              <a:gd name="T9" fmla="*/ 110 h 335"/>
              <a:gd name="T10" fmla="*/ 245 w 335"/>
              <a:gd name="T11" fmla="*/ 111 h 335"/>
              <a:gd name="T12" fmla="*/ 220 w 335"/>
              <a:gd name="T13" fmla="*/ 111 h 335"/>
              <a:gd name="T14" fmla="*/ 220 w 335"/>
              <a:gd name="T15" fmla="*/ 136 h 335"/>
              <a:gd name="T16" fmla="*/ 219 w 335"/>
              <a:gd name="T17" fmla="*/ 165 h 335"/>
              <a:gd name="T18" fmla="*/ 190 w 335"/>
              <a:gd name="T19" fmla="*/ 166 h 335"/>
              <a:gd name="T20" fmla="*/ 166 w 335"/>
              <a:gd name="T21" fmla="*/ 166 h 335"/>
              <a:gd name="T22" fmla="*/ 166 w 335"/>
              <a:gd name="T23" fmla="*/ 190 h 335"/>
              <a:gd name="T24" fmla="*/ 165 w 335"/>
              <a:gd name="T25" fmla="*/ 219 h 335"/>
              <a:gd name="T26" fmla="*/ 136 w 335"/>
              <a:gd name="T27" fmla="*/ 220 h 335"/>
              <a:gd name="T28" fmla="*/ 111 w 335"/>
              <a:gd name="T29" fmla="*/ 220 h 335"/>
              <a:gd name="T30" fmla="*/ 111 w 335"/>
              <a:gd name="T31" fmla="*/ 245 h 335"/>
              <a:gd name="T32" fmla="*/ 110 w 335"/>
              <a:gd name="T33" fmla="*/ 273 h 335"/>
              <a:gd name="T34" fmla="*/ 82 w 335"/>
              <a:gd name="T35" fmla="*/ 274 h 335"/>
              <a:gd name="T36" fmla="*/ 57 w 335"/>
              <a:gd name="T37" fmla="*/ 274 h 335"/>
              <a:gd name="T38" fmla="*/ 57 w 335"/>
              <a:gd name="T39" fmla="*/ 299 h 335"/>
              <a:gd name="T40" fmla="*/ 56 w 335"/>
              <a:gd name="T41" fmla="*/ 328 h 335"/>
              <a:gd name="T42" fmla="*/ 27 w 335"/>
              <a:gd name="T43" fmla="*/ 329 h 335"/>
              <a:gd name="T44" fmla="*/ 3 w 335"/>
              <a:gd name="T45" fmla="*/ 329 h 335"/>
              <a:gd name="T46" fmla="*/ 0 w 335"/>
              <a:gd name="T47" fmla="*/ 326 h 335"/>
              <a:gd name="T48" fmla="*/ 28 w 335"/>
              <a:gd name="T49" fmla="*/ 325 h 335"/>
              <a:gd name="T50" fmla="*/ 53 w 335"/>
              <a:gd name="T51" fmla="*/ 325 h 335"/>
              <a:gd name="T52" fmla="*/ 53 w 335"/>
              <a:gd name="T53" fmla="*/ 300 h 335"/>
              <a:gd name="T54" fmla="*/ 54 w 335"/>
              <a:gd name="T55" fmla="*/ 272 h 335"/>
              <a:gd name="T56" fmla="*/ 83 w 335"/>
              <a:gd name="T57" fmla="*/ 271 h 335"/>
              <a:gd name="T58" fmla="*/ 107 w 335"/>
              <a:gd name="T59" fmla="*/ 271 h 335"/>
              <a:gd name="T60" fmla="*/ 108 w 335"/>
              <a:gd name="T61" fmla="*/ 246 h 335"/>
              <a:gd name="T62" fmla="*/ 109 w 335"/>
              <a:gd name="T63" fmla="*/ 217 h 335"/>
              <a:gd name="T64" fmla="*/ 137 w 335"/>
              <a:gd name="T65" fmla="*/ 216 h 335"/>
              <a:gd name="T66" fmla="*/ 162 w 335"/>
              <a:gd name="T67" fmla="*/ 216 h 335"/>
              <a:gd name="T68" fmla="*/ 162 w 335"/>
              <a:gd name="T69" fmla="*/ 192 h 335"/>
              <a:gd name="T70" fmla="*/ 163 w 335"/>
              <a:gd name="T71" fmla="*/ 163 h 335"/>
              <a:gd name="T72" fmla="*/ 192 w 335"/>
              <a:gd name="T73" fmla="*/ 162 h 335"/>
              <a:gd name="T74" fmla="*/ 216 w 335"/>
              <a:gd name="T75" fmla="*/ 162 h 335"/>
              <a:gd name="T76" fmla="*/ 216 w 335"/>
              <a:gd name="T77" fmla="*/ 137 h 335"/>
              <a:gd name="T78" fmla="*/ 217 w 335"/>
              <a:gd name="T79" fmla="*/ 109 h 335"/>
              <a:gd name="T80" fmla="*/ 246 w 335"/>
              <a:gd name="T81" fmla="*/ 107 h 335"/>
              <a:gd name="T82" fmla="*/ 271 w 335"/>
              <a:gd name="T83" fmla="*/ 107 h 335"/>
              <a:gd name="T84" fmla="*/ 271 w 335"/>
              <a:gd name="T85" fmla="*/ 83 h 335"/>
              <a:gd name="T86" fmla="*/ 272 w 335"/>
              <a:gd name="T87" fmla="*/ 54 h 335"/>
              <a:gd name="T88" fmla="*/ 300 w 335"/>
              <a:gd name="T89" fmla="*/ 53 h 335"/>
              <a:gd name="T90" fmla="*/ 325 w 335"/>
              <a:gd name="T91" fmla="*/ 53 h 335"/>
              <a:gd name="T92" fmla="*/ 325 w 335"/>
              <a:gd name="T93" fmla="*/ 28 h 335"/>
              <a:gd name="T94" fmla="*/ 326 w 335"/>
              <a:gd name="T95" fmla="*/ 0 h 335"/>
              <a:gd name="T96" fmla="*/ 329 w 335"/>
              <a:gd name="T97" fmla="*/ 3 h 335"/>
              <a:gd name="T98" fmla="*/ 329 w 335"/>
              <a:gd name="T99" fmla="*/ 27 h 335"/>
              <a:gd name="T100" fmla="*/ 328 w 335"/>
              <a:gd name="T101" fmla="*/ 56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35" h="335">
                <a:moveTo>
                  <a:pt x="328" y="56"/>
                </a:moveTo>
                <a:cubicBezTo>
                  <a:pt x="320" y="63"/>
                  <a:pt x="309" y="60"/>
                  <a:pt x="299" y="57"/>
                </a:cubicBezTo>
                <a:cubicBezTo>
                  <a:pt x="290" y="54"/>
                  <a:pt x="280" y="51"/>
                  <a:pt x="274" y="57"/>
                </a:cubicBezTo>
                <a:cubicBezTo>
                  <a:pt x="269" y="63"/>
                  <a:pt x="271" y="72"/>
                  <a:pt x="274" y="82"/>
                </a:cubicBezTo>
                <a:cubicBezTo>
                  <a:pt x="278" y="92"/>
                  <a:pt x="281" y="103"/>
                  <a:pt x="273" y="110"/>
                </a:cubicBezTo>
                <a:cubicBezTo>
                  <a:pt x="266" y="118"/>
                  <a:pt x="255" y="114"/>
                  <a:pt x="245" y="111"/>
                </a:cubicBezTo>
                <a:cubicBezTo>
                  <a:pt x="235" y="108"/>
                  <a:pt x="226" y="105"/>
                  <a:pt x="220" y="111"/>
                </a:cubicBezTo>
                <a:cubicBezTo>
                  <a:pt x="214" y="117"/>
                  <a:pt x="217" y="126"/>
                  <a:pt x="220" y="136"/>
                </a:cubicBezTo>
                <a:cubicBezTo>
                  <a:pt x="223" y="146"/>
                  <a:pt x="227" y="157"/>
                  <a:pt x="219" y="165"/>
                </a:cubicBezTo>
                <a:cubicBezTo>
                  <a:pt x="211" y="172"/>
                  <a:pt x="201" y="169"/>
                  <a:pt x="190" y="166"/>
                </a:cubicBezTo>
                <a:cubicBezTo>
                  <a:pt x="181" y="163"/>
                  <a:pt x="172" y="160"/>
                  <a:pt x="166" y="166"/>
                </a:cubicBezTo>
                <a:cubicBezTo>
                  <a:pt x="160" y="172"/>
                  <a:pt x="163" y="181"/>
                  <a:pt x="166" y="190"/>
                </a:cubicBezTo>
                <a:cubicBezTo>
                  <a:pt x="169" y="201"/>
                  <a:pt x="172" y="211"/>
                  <a:pt x="165" y="219"/>
                </a:cubicBezTo>
                <a:cubicBezTo>
                  <a:pt x="157" y="227"/>
                  <a:pt x="146" y="223"/>
                  <a:pt x="136" y="220"/>
                </a:cubicBezTo>
                <a:cubicBezTo>
                  <a:pt x="126" y="217"/>
                  <a:pt x="117" y="214"/>
                  <a:pt x="111" y="220"/>
                </a:cubicBezTo>
                <a:cubicBezTo>
                  <a:pt x="105" y="226"/>
                  <a:pt x="108" y="235"/>
                  <a:pt x="111" y="245"/>
                </a:cubicBezTo>
                <a:cubicBezTo>
                  <a:pt x="115" y="255"/>
                  <a:pt x="118" y="266"/>
                  <a:pt x="110" y="273"/>
                </a:cubicBezTo>
                <a:cubicBezTo>
                  <a:pt x="103" y="281"/>
                  <a:pt x="92" y="278"/>
                  <a:pt x="82" y="274"/>
                </a:cubicBezTo>
                <a:cubicBezTo>
                  <a:pt x="72" y="271"/>
                  <a:pt x="63" y="268"/>
                  <a:pt x="57" y="274"/>
                </a:cubicBezTo>
                <a:cubicBezTo>
                  <a:pt x="51" y="280"/>
                  <a:pt x="54" y="289"/>
                  <a:pt x="57" y="299"/>
                </a:cubicBezTo>
                <a:cubicBezTo>
                  <a:pt x="60" y="309"/>
                  <a:pt x="64" y="320"/>
                  <a:pt x="56" y="328"/>
                </a:cubicBezTo>
                <a:cubicBezTo>
                  <a:pt x="48" y="335"/>
                  <a:pt x="38" y="332"/>
                  <a:pt x="27" y="329"/>
                </a:cubicBezTo>
                <a:cubicBezTo>
                  <a:pt x="18" y="326"/>
                  <a:pt x="9" y="323"/>
                  <a:pt x="3" y="329"/>
                </a:cubicBezTo>
                <a:cubicBezTo>
                  <a:pt x="0" y="326"/>
                  <a:pt x="0" y="326"/>
                  <a:pt x="0" y="326"/>
                </a:cubicBezTo>
                <a:cubicBezTo>
                  <a:pt x="7" y="318"/>
                  <a:pt x="18" y="322"/>
                  <a:pt x="28" y="325"/>
                </a:cubicBezTo>
                <a:cubicBezTo>
                  <a:pt x="38" y="328"/>
                  <a:pt x="47" y="331"/>
                  <a:pt x="53" y="325"/>
                </a:cubicBezTo>
                <a:cubicBezTo>
                  <a:pt x="59" y="319"/>
                  <a:pt x="56" y="310"/>
                  <a:pt x="53" y="300"/>
                </a:cubicBezTo>
                <a:cubicBezTo>
                  <a:pt x="50" y="290"/>
                  <a:pt x="47" y="279"/>
                  <a:pt x="54" y="272"/>
                </a:cubicBezTo>
                <a:cubicBezTo>
                  <a:pt x="62" y="264"/>
                  <a:pt x="73" y="267"/>
                  <a:pt x="83" y="271"/>
                </a:cubicBezTo>
                <a:cubicBezTo>
                  <a:pt x="92" y="274"/>
                  <a:pt x="101" y="276"/>
                  <a:pt x="107" y="271"/>
                </a:cubicBezTo>
                <a:cubicBezTo>
                  <a:pt x="113" y="265"/>
                  <a:pt x="111" y="255"/>
                  <a:pt x="108" y="246"/>
                </a:cubicBezTo>
                <a:cubicBezTo>
                  <a:pt x="104" y="236"/>
                  <a:pt x="101" y="225"/>
                  <a:pt x="109" y="217"/>
                </a:cubicBezTo>
                <a:cubicBezTo>
                  <a:pt x="116" y="210"/>
                  <a:pt x="127" y="213"/>
                  <a:pt x="137" y="216"/>
                </a:cubicBezTo>
                <a:cubicBezTo>
                  <a:pt x="147" y="219"/>
                  <a:pt x="156" y="222"/>
                  <a:pt x="162" y="216"/>
                </a:cubicBezTo>
                <a:cubicBezTo>
                  <a:pt x="168" y="210"/>
                  <a:pt x="165" y="201"/>
                  <a:pt x="162" y="192"/>
                </a:cubicBezTo>
                <a:cubicBezTo>
                  <a:pt x="159" y="181"/>
                  <a:pt x="155" y="171"/>
                  <a:pt x="163" y="163"/>
                </a:cubicBezTo>
                <a:cubicBezTo>
                  <a:pt x="171" y="155"/>
                  <a:pt x="181" y="159"/>
                  <a:pt x="192" y="162"/>
                </a:cubicBezTo>
                <a:cubicBezTo>
                  <a:pt x="201" y="165"/>
                  <a:pt x="210" y="168"/>
                  <a:pt x="216" y="162"/>
                </a:cubicBezTo>
                <a:cubicBezTo>
                  <a:pt x="222" y="156"/>
                  <a:pt x="219" y="147"/>
                  <a:pt x="216" y="137"/>
                </a:cubicBezTo>
                <a:cubicBezTo>
                  <a:pt x="213" y="127"/>
                  <a:pt x="210" y="116"/>
                  <a:pt x="217" y="109"/>
                </a:cubicBezTo>
                <a:cubicBezTo>
                  <a:pt x="225" y="101"/>
                  <a:pt x="236" y="104"/>
                  <a:pt x="246" y="107"/>
                </a:cubicBezTo>
                <a:cubicBezTo>
                  <a:pt x="256" y="110"/>
                  <a:pt x="265" y="113"/>
                  <a:pt x="271" y="107"/>
                </a:cubicBezTo>
                <a:cubicBezTo>
                  <a:pt x="277" y="101"/>
                  <a:pt x="274" y="92"/>
                  <a:pt x="271" y="83"/>
                </a:cubicBezTo>
                <a:cubicBezTo>
                  <a:pt x="267" y="72"/>
                  <a:pt x="264" y="62"/>
                  <a:pt x="272" y="54"/>
                </a:cubicBezTo>
                <a:cubicBezTo>
                  <a:pt x="279" y="47"/>
                  <a:pt x="290" y="50"/>
                  <a:pt x="300" y="53"/>
                </a:cubicBezTo>
                <a:cubicBezTo>
                  <a:pt x="310" y="56"/>
                  <a:pt x="319" y="59"/>
                  <a:pt x="325" y="53"/>
                </a:cubicBezTo>
                <a:cubicBezTo>
                  <a:pt x="331" y="47"/>
                  <a:pt x="328" y="38"/>
                  <a:pt x="325" y="28"/>
                </a:cubicBezTo>
                <a:cubicBezTo>
                  <a:pt x="322" y="18"/>
                  <a:pt x="318" y="7"/>
                  <a:pt x="326" y="0"/>
                </a:cubicBezTo>
                <a:cubicBezTo>
                  <a:pt x="329" y="3"/>
                  <a:pt x="329" y="3"/>
                  <a:pt x="329" y="3"/>
                </a:cubicBezTo>
                <a:cubicBezTo>
                  <a:pt x="323" y="9"/>
                  <a:pt x="326" y="18"/>
                  <a:pt x="329" y="27"/>
                </a:cubicBezTo>
                <a:cubicBezTo>
                  <a:pt x="332" y="38"/>
                  <a:pt x="335" y="48"/>
                  <a:pt x="328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22"/>
          <p:cNvSpPr/>
          <p:nvPr userDrawn="1"/>
        </p:nvSpPr>
        <p:spPr bwMode="auto">
          <a:xfrm>
            <a:off x="9072562" y="5445579"/>
            <a:ext cx="657225" cy="654050"/>
          </a:xfrm>
          <a:custGeom>
            <a:avLst/>
            <a:gdLst>
              <a:gd name="T0" fmla="*/ 8 w 336"/>
              <a:gd name="T1" fmla="*/ 279 h 335"/>
              <a:gd name="T2" fmla="*/ 37 w 336"/>
              <a:gd name="T3" fmla="*/ 278 h 335"/>
              <a:gd name="T4" fmla="*/ 61 w 336"/>
              <a:gd name="T5" fmla="*/ 278 h 335"/>
              <a:gd name="T6" fmla="*/ 61 w 336"/>
              <a:gd name="T7" fmla="*/ 253 h 335"/>
              <a:gd name="T8" fmla="*/ 63 w 336"/>
              <a:gd name="T9" fmla="*/ 225 h 335"/>
              <a:gd name="T10" fmla="*/ 91 w 336"/>
              <a:gd name="T11" fmla="*/ 224 h 335"/>
              <a:gd name="T12" fmla="*/ 116 w 336"/>
              <a:gd name="T13" fmla="*/ 224 h 335"/>
              <a:gd name="T14" fmla="*/ 116 w 336"/>
              <a:gd name="T15" fmla="*/ 199 h 335"/>
              <a:gd name="T16" fmla="*/ 117 w 336"/>
              <a:gd name="T17" fmla="*/ 170 h 335"/>
              <a:gd name="T18" fmla="*/ 146 w 336"/>
              <a:gd name="T19" fmla="*/ 169 h 335"/>
              <a:gd name="T20" fmla="*/ 170 w 336"/>
              <a:gd name="T21" fmla="*/ 169 h 335"/>
              <a:gd name="T22" fmla="*/ 170 w 336"/>
              <a:gd name="T23" fmla="*/ 145 h 335"/>
              <a:gd name="T24" fmla="*/ 171 w 336"/>
              <a:gd name="T25" fmla="*/ 116 h 335"/>
              <a:gd name="T26" fmla="*/ 200 w 336"/>
              <a:gd name="T27" fmla="*/ 115 h 335"/>
              <a:gd name="T28" fmla="*/ 225 w 336"/>
              <a:gd name="T29" fmla="*/ 115 h 335"/>
              <a:gd name="T30" fmla="*/ 225 w 336"/>
              <a:gd name="T31" fmla="*/ 90 h 335"/>
              <a:gd name="T32" fmla="*/ 226 w 336"/>
              <a:gd name="T33" fmla="*/ 62 h 335"/>
              <a:gd name="T34" fmla="*/ 254 w 336"/>
              <a:gd name="T35" fmla="*/ 61 h 335"/>
              <a:gd name="T36" fmla="*/ 279 w 336"/>
              <a:gd name="T37" fmla="*/ 60 h 335"/>
              <a:gd name="T38" fmla="*/ 279 w 336"/>
              <a:gd name="T39" fmla="*/ 36 h 335"/>
              <a:gd name="T40" fmla="*/ 280 w 336"/>
              <a:gd name="T41" fmla="*/ 7 h 335"/>
              <a:gd name="T42" fmla="*/ 309 w 336"/>
              <a:gd name="T43" fmla="*/ 6 h 335"/>
              <a:gd name="T44" fmla="*/ 333 w 336"/>
              <a:gd name="T45" fmla="*/ 6 h 335"/>
              <a:gd name="T46" fmla="*/ 336 w 336"/>
              <a:gd name="T47" fmla="*/ 9 h 335"/>
              <a:gd name="T48" fmla="*/ 307 w 336"/>
              <a:gd name="T49" fmla="*/ 10 h 335"/>
              <a:gd name="T50" fmla="*/ 283 w 336"/>
              <a:gd name="T51" fmla="*/ 10 h 335"/>
              <a:gd name="T52" fmla="*/ 283 w 336"/>
              <a:gd name="T53" fmla="*/ 35 h 335"/>
              <a:gd name="T54" fmla="*/ 282 w 336"/>
              <a:gd name="T55" fmla="*/ 63 h 335"/>
              <a:gd name="T56" fmla="*/ 253 w 336"/>
              <a:gd name="T57" fmla="*/ 64 h 335"/>
              <a:gd name="T58" fmla="*/ 228 w 336"/>
              <a:gd name="T59" fmla="*/ 64 h 335"/>
              <a:gd name="T60" fmla="*/ 228 w 336"/>
              <a:gd name="T61" fmla="*/ 89 h 335"/>
              <a:gd name="T62" fmla="*/ 227 w 336"/>
              <a:gd name="T63" fmla="*/ 118 h 335"/>
              <a:gd name="T64" fmla="*/ 199 w 336"/>
              <a:gd name="T65" fmla="*/ 119 h 335"/>
              <a:gd name="T66" fmla="*/ 174 w 336"/>
              <a:gd name="T67" fmla="*/ 119 h 335"/>
              <a:gd name="T68" fmla="*/ 174 w 336"/>
              <a:gd name="T69" fmla="*/ 143 h 335"/>
              <a:gd name="T70" fmla="*/ 173 w 336"/>
              <a:gd name="T71" fmla="*/ 172 h 335"/>
              <a:gd name="T72" fmla="*/ 144 w 336"/>
              <a:gd name="T73" fmla="*/ 173 h 335"/>
              <a:gd name="T74" fmla="*/ 120 w 336"/>
              <a:gd name="T75" fmla="*/ 173 h 335"/>
              <a:gd name="T76" fmla="*/ 120 w 336"/>
              <a:gd name="T77" fmla="*/ 198 h 335"/>
              <a:gd name="T78" fmla="*/ 119 w 336"/>
              <a:gd name="T79" fmla="*/ 226 h 335"/>
              <a:gd name="T80" fmla="*/ 90 w 336"/>
              <a:gd name="T81" fmla="*/ 227 h 335"/>
              <a:gd name="T82" fmla="*/ 65 w 336"/>
              <a:gd name="T83" fmla="*/ 228 h 335"/>
              <a:gd name="T84" fmla="*/ 65 w 336"/>
              <a:gd name="T85" fmla="*/ 252 h 335"/>
              <a:gd name="T86" fmla="*/ 64 w 336"/>
              <a:gd name="T87" fmla="*/ 281 h 335"/>
              <a:gd name="T88" fmla="*/ 36 w 336"/>
              <a:gd name="T89" fmla="*/ 282 h 335"/>
              <a:gd name="T90" fmla="*/ 11 w 336"/>
              <a:gd name="T91" fmla="*/ 282 h 335"/>
              <a:gd name="T92" fmla="*/ 11 w 336"/>
              <a:gd name="T93" fmla="*/ 307 h 335"/>
              <a:gd name="T94" fmla="*/ 10 w 336"/>
              <a:gd name="T95" fmla="*/ 335 h 335"/>
              <a:gd name="T96" fmla="*/ 7 w 336"/>
              <a:gd name="T97" fmla="*/ 332 h 335"/>
              <a:gd name="T98" fmla="*/ 7 w 336"/>
              <a:gd name="T99" fmla="*/ 308 h 335"/>
              <a:gd name="T100" fmla="*/ 8 w 336"/>
              <a:gd name="T101" fmla="*/ 27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36" h="335">
                <a:moveTo>
                  <a:pt x="8" y="279"/>
                </a:moveTo>
                <a:cubicBezTo>
                  <a:pt x="16" y="271"/>
                  <a:pt x="26" y="275"/>
                  <a:pt x="37" y="278"/>
                </a:cubicBezTo>
                <a:cubicBezTo>
                  <a:pt x="46" y="281"/>
                  <a:pt x="55" y="284"/>
                  <a:pt x="61" y="278"/>
                </a:cubicBezTo>
                <a:cubicBezTo>
                  <a:pt x="67" y="272"/>
                  <a:pt x="64" y="263"/>
                  <a:pt x="61" y="253"/>
                </a:cubicBezTo>
                <a:cubicBezTo>
                  <a:pt x="58" y="243"/>
                  <a:pt x="55" y="232"/>
                  <a:pt x="63" y="225"/>
                </a:cubicBezTo>
                <a:cubicBezTo>
                  <a:pt x="70" y="217"/>
                  <a:pt x="81" y="220"/>
                  <a:pt x="91" y="224"/>
                </a:cubicBezTo>
                <a:cubicBezTo>
                  <a:pt x="101" y="227"/>
                  <a:pt x="110" y="230"/>
                  <a:pt x="116" y="224"/>
                </a:cubicBezTo>
                <a:cubicBezTo>
                  <a:pt x="122" y="218"/>
                  <a:pt x="119" y="209"/>
                  <a:pt x="116" y="199"/>
                </a:cubicBezTo>
                <a:cubicBezTo>
                  <a:pt x="113" y="189"/>
                  <a:pt x="109" y="178"/>
                  <a:pt x="117" y="170"/>
                </a:cubicBezTo>
                <a:cubicBezTo>
                  <a:pt x="125" y="163"/>
                  <a:pt x="135" y="166"/>
                  <a:pt x="146" y="169"/>
                </a:cubicBezTo>
                <a:cubicBezTo>
                  <a:pt x="155" y="172"/>
                  <a:pt x="164" y="175"/>
                  <a:pt x="170" y="169"/>
                </a:cubicBezTo>
                <a:cubicBezTo>
                  <a:pt x="176" y="163"/>
                  <a:pt x="173" y="154"/>
                  <a:pt x="170" y="145"/>
                </a:cubicBezTo>
                <a:cubicBezTo>
                  <a:pt x="167" y="134"/>
                  <a:pt x="164" y="124"/>
                  <a:pt x="171" y="116"/>
                </a:cubicBezTo>
                <a:cubicBezTo>
                  <a:pt x="179" y="108"/>
                  <a:pt x="190" y="112"/>
                  <a:pt x="200" y="115"/>
                </a:cubicBezTo>
                <a:cubicBezTo>
                  <a:pt x="209" y="118"/>
                  <a:pt x="219" y="121"/>
                  <a:pt x="225" y="115"/>
                </a:cubicBezTo>
                <a:cubicBezTo>
                  <a:pt x="230" y="109"/>
                  <a:pt x="228" y="100"/>
                  <a:pt x="225" y="90"/>
                </a:cubicBezTo>
                <a:cubicBezTo>
                  <a:pt x="221" y="80"/>
                  <a:pt x="218" y="69"/>
                  <a:pt x="226" y="62"/>
                </a:cubicBezTo>
                <a:cubicBezTo>
                  <a:pt x="233" y="54"/>
                  <a:pt x="244" y="57"/>
                  <a:pt x="254" y="61"/>
                </a:cubicBezTo>
                <a:cubicBezTo>
                  <a:pt x="264" y="64"/>
                  <a:pt x="273" y="66"/>
                  <a:pt x="279" y="60"/>
                </a:cubicBezTo>
                <a:cubicBezTo>
                  <a:pt x="285" y="55"/>
                  <a:pt x="282" y="45"/>
                  <a:pt x="279" y="36"/>
                </a:cubicBezTo>
                <a:cubicBezTo>
                  <a:pt x="276" y="26"/>
                  <a:pt x="272" y="15"/>
                  <a:pt x="280" y="7"/>
                </a:cubicBezTo>
                <a:cubicBezTo>
                  <a:pt x="288" y="0"/>
                  <a:pt x="298" y="3"/>
                  <a:pt x="309" y="6"/>
                </a:cubicBezTo>
                <a:cubicBezTo>
                  <a:pt x="318" y="9"/>
                  <a:pt x="327" y="12"/>
                  <a:pt x="333" y="6"/>
                </a:cubicBezTo>
                <a:cubicBezTo>
                  <a:pt x="336" y="9"/>
                  <a:pt x="336" y="9"/>
                  <a:pt x="336" y="9"/>
                </a:cubicBezTo>
                <a:cubicBezTo>
                  <a:pt x="328" y="17"/>
                  <a:pt x="318" y="13"/>
                  <a:pt x="307" y="10"/>
                </a:cubicBezTo>
                <a:cubicBezTo>
                  <a:pt x="298" y="7"/>
                  <a:pt x="289" y="4"/>
                  <a:pt x="283" y="10"/>
                </a:cubicBezTo>
                <a:cubicBezTo>
                  <a:pt x="277" y="16"/>
                  <a:pt x="280" y="25"/>
                  <a:pt x="283" y="35"/>
                </a:cubicBezTo>
                <a:cubicBezTo>
                  <a:pt x="286" y="45"/>
                  <a:pt x="289" y="56"/>
                  <a:pt x="282" y="63"/>
                </a:cubicBezTo>
                <a:cubicBezTo>
                  <a:pt x="274" y="71"/>
                  <a:pt x="263" y="68"/>
                  <a:pt x="253" y="64"/>
                </a:cubicBezTo>
                <a:cubicBezTo>
                  <a:pt x="243" y="61"/>
                  <a:pt x="234" y="58"/>
                  <a:pt x="228" y="64"/>
                </a:cubicBezTo>
                <a:cubicBezTo>
                  <a:pt x="222" y="70"/>
                  <a:pt x="225" y="79"/>
                  <a:pt x="228" y="89"/>
                </a:cubicBezTo>
                <a:cubicBezTo>
                  <a:pt x="232" y="99"/>
                  <a:pt x="235" y="110"/>
                  <a:pt x="227" y="118"/>
                </a:cubicBezTo>
                <a:cubicBezTo>
                  <a:pt x="220" y="125"/>
                  <a:pt x="209" y="122"/>
                  <a:pt x="199" y="119"/>
                </a:cubicBezTo>
                <a:cubicBezTo>
                  <a:pt x="189" y="116"/>
                  <a:pt x="180" y="113"/>
                  <a:pt x="174" y="119"/>
                </a:cubicBezTo>
                <a:cubicBezTo>
                  <a:pt x="168" y="125"/>
                  <a:pt x="171" y="134"/>
                  <a:pt x="174" y="143"/>
                </a:cubicBezTo>
                <a:cubicBezTo>
                  <a:pt x="177" y="154"/>
                  <a:pt x="181" y="164"/>
                  <a:pt x="173" y="172"/>
                </a:cubicBezTo>
                <a:cubicBezTo>
                  <a:pt x="165" y="180"/>
                  <a:pt x="155" y="176"/>
                  <a:pt x="144" y="173"/>
                </a:cubicBezTo>
                <a:cubicBezTo>
                  <a:pt x="135" y="170"/>
                  <a:pt x="126" y="167"/>
                  <a:pt x="120" y="173"/>
                </a:cubicBezTo>
                <a:cubicBezTo>
                  <a:pt x="114" y="179"/>
                  <a:pt x="117" y="188"/>
                  <a:pt x="120" y="198"/>
                </a:cubicBezTo>
                <a:cubicBezTo>
                  <a:pt x="123" y="208"/>
                  <a:pt x="126" y="219"/>
                  <a:pt x="119" y="226"/>
                </a:cubicBezTo>
                <a:cubicBezTo>
                  <a:pt x="111" y="234"/>
                  <a:pt x="100" y="231"/>
                  <a:pt x="90" y="227"/>
                </a:cubicBezTo>
                <a:cubicBezTo>
                  <a:pt x="80" y="224"/>
                  <a:pt x="71" y="222"/>
                  <a:pt x="65" y="228"/>
                </a:cubicBezTo>
                <a:cubicBezTo>
                  <a:pt x="59" y="233"/>
                  <a:pt x="62" y="243"/>
                  <a:pt x="65" y="252"/>
                </a:cubicBezTo>
                <a:cubicBezTo>
                  <a:pt x="68" y="262"/>
                  <a:pt x="72" y="273"/>
                  <a:pt x="64" y="281"/>
                </a:cubicBezTo>
                <a:cubicBezTo>
                  <a:pt x="57" y="288"/>
                  <a:pt x="46" y="285"/>
                  <a:pt x="36" y="282"/>
                </a:cubicBezTo>
                <a:cubicBezTo>
                  <a:pt x="26" y="279"/>
                  <a:pt x="17" y="276"/>
                  <a:pt x="11" y="282"/>
                </a:cubicBezTo>
                <a:cubicBezTo>
                  <a:pt x="5" y="288"/>
                  <a:pt x="8" y="297"/>
                  <a:pt x="11" y="307"/>
                </a:cubicBezTo>
                <a:cubicBezTo>
                  <a:pt x="14" y="317"/>
                  <a:pt x="17" y="328"/>
                  <a:pt x="10" y="335"/>
                </a:cubicBezTo>
                <a:cubicBezTo>
                  <a:pt x="7" y="332"/>
                  <a:pt x="7" y="332"/>
                  <a:pt x="7" y="332"/>
                </a:cubicBezTo>
                <a:cubicBezTo>
                  <a:pt x="13" y="326"/>
                  <a:pt x="10" y="317"/>
                  <a:pt x="7" y="308"/>
                </a:cubicBezTo>
                <a:cubicBezTo>
                  <a:pt x="4" y="297"/>
                  <a:pt x="0" y="287"/>
                  <a:pt x="8" y="2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3"/>
          <p:cNvSpPr/>
          <p:nvPr userDrawn="1"/>
        </p:nvSpPr>
        <p:spPr bwMode="auto">
          <a:xfrm>
            <a:off x="1982220" y="1624149"/>
            <a:ext cx="1489075" cy="1487488"/>
          </a:xfrm>
          <a:custGeom>
            <a:avLst/>
            <a:gdLst>
              <a:gd name="T0" fmla="*/ 726 w 762"/>
              <a:gd name="T1" fmla="*/ 36 h 762"/>
              <a:gd name="T2" fmla="*/ 726 w 762"/>
              <a:gd name="T3" fmla="*/ 163 h 762"/>
              <a:gd name="T4" fmla="*/ 163 w 762"/>
              <a:gd name="T5" fmla="*/ 727 h 762"/>
              <a:gd name="T6" fmla="*/ 35 w 762"/>
              <a:gd name="T7" fmla="*/ 727 h 762"/>
              <a:gd name="T8" fmla="*/ 35 w 762"/>
              <a:gd name="T9" fmla="*/ 727 h 762"/>
              <a:gd name="T10" fmla="*/ 35 w 762"/>
              <a:gd name="T11" fmla="*/ 599 h 762"/>
              <a:gd name="T12" fmla="*/ 599 w 762"/>
              <a:gd name="T13" fmla="*/ 36 h 762"/>
              <a:gd name="T14" fmla="*/ 726 w 762"/>
              <a:gd name="T15" fmla="*/ 3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2" h="762">
                <a:moveTo>
                  <a:pt x="726" y="36"/>
                </a:moveTo>
                <a:cubicBezTo>
                  <a:pt x="762" y="71"/>
                  <a:pt x="762" y="128"/>
                  <a:pt x="726" y="163"/>
                </a:cubicBezTo>
                <a:cubicBezTo>
                  <a:pt x="163" y="727"/>
                  <a:pt x="163" y="727"/>
                  <a:pt x="163" y="727"/>
                </a:cubicBezTo>
                <a:cubicBezTo>
                  <a:pt x="127" y="762"/>
                  <a:pt x="70" y="762"/>
                  <a:pt x="35" y="727"/>
                </a:cubicBezTo>
                <a:cubicBezTo>
                  <a:pt x="35" y="727"/>
                  <a:pt x="35" y="727"/>
                  <a:pt x="35" y="727"/>
                </a:cubicBezTo>
                <a:cubicBezTo>
                  <a:pt x="0" y="692"/>
                  <a:pt x="0" y="635"/>
                  <a:pt x="35" y="599"/>
                </a:cubicBezTo>
                <a:cubicBezTo>
                  <a:pt x="599" y="36"/>
                  <a:pt x="599" y="36"/>
                  <a:pt x="599" y="36"/>
                </a:cubicBezTo>
                <a:cubicBezTo>
                  <a:pt x="634" y="0"/>
                  <a:pt x="691" y="0"/>
                  <a:pt x="726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24"/>
          <p:cNvSpPr/>
          <p:nvPr userDrawn="1"/>
        </p:nvSpPr>
        <p:spPr bwMode="auto">
          <a:xfrm>
            <a:off x="3686403" y="1411607"/>
            <a:ext cx="893763" cy="890588"/>
          </a:xfrm>
          <a:custGeom>
            <a:avLst/>
            <a:gdLst>
              <a:gd name="T0" fmla="*/ 422 w 457"/>
              <a:gd name="T1" fmla="*/ 35 h 456"/>
              <a:gd name="T2" fmla="*/ 422 w 457"/>
              <a:gd name="T3" fmla="*/ 162 h 456"/>
              <a:gd name="T4" fmla="*/ 163 w 457"/>
              <a:gd name="T5" fmla="*/ 421 h 456"/>
              <a:gd name="T6" fmla="*/ 35 w 457"/>
              <a:gd name="T7" fmla="*/ 421 h 456"/>
              <a:gd name="T8" fmla="*/ 35 w 457"/>
              <a:gd name="T9" fmla="*/ 421 h 456"/>
              <a:gd name="T10" fmla="*/ 35 w 457"/>
              <a:gd name="T11" fmla="*/ 294 h 456"/>
              <a:gd name="T12" fmla="*/ 294 w 457"/>
              <a:gd name="T13" fmla="*/ 35 h 456"/>
              <a:gd name="T14" fmla="*/ 422 w 457"/>
              <a:gd name="T15" fmla="*/ 3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7" h="456">
                <a:moveTo>
                  <a:pt x="422" y="35"/>
                </a:moveTo>
                <a:cubicBezTo>
                  <a:pt x="457" y="70"/>
                  <a:pt x="457" y="127"/>
                  <a:pt x="422" y="162"/>
                </a:cubicBezTo>
                <a:cubicBezTo>
                  <a:pt x="163" y="421"/>
                  <a:pt x="163" y="421"/>
                  <a:pt x="163" y="421"/>
                </a:cubicBezTo>
                <a:cubicBezTo>
                  <a:pt x="128" y="456"/>
                  <a:pt x="70" y="456"/>
                  <a:pt x="35" y="421"/>
                </a:cubicBezTo>
                <a:cubicBezTo>
                  <a:pt x="35" y="421"/>
                  <a:pt x="35" y="421"/>
                  <a:pt x="35" y="421"/>
                </a:cubicBezTo>
                <a:cubicBezTo>
                  <a:pt x="0" y="386"/>
                  <a:pt x="0" y="329"/>
                  <a:pt x="35" y="294"/>
                </a:cubicBezTo>
                <a:cubicBezTo>
                  <a:pt x="294" y="35"/>
                  <a:pt x="294" y="35"/>
                  <a:pt x="294" y="35"/>
                </a:cubicBezTo>
                <a:cubicBezTo>
                  <a:pt x="329" y="0"/>
                  <a:pt x="386" y="0"/>
                  <a:pt x="422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26"/>
          <p:cNvSpPr/>
          <p:nvPr userDrawn="1"/>
        </p:nvSpPr>
        <p:spPr bwMode="auto">
          <a:xfrm>
            <a:off x="10263187" y="4295775"/>
            <a:ext cx="1257300" cy="1257300"/>
          </a:xfrm>
          <a:custGeom>
            <a:avLst/>
            <a:gdLst>
              <a:gd name="T0" fmla="*/ 608 w 643"/>
              <a:gd name="T1" fmla="*/ 35 h 644"/>
              <a:gd name="T2" fmla="*/ 608 w 643"/>
              <a:gd name="T3" fmla="*/ 163 h 644"/>
              <a:gd name="T4" fmla="*/ 162 w 643"/>
              <a:gd name="T5" fmla="*/ 609 h 644"/>
              <a:gd name="T6" fmla="*/ 35 w 643"/>
              <a:gd name="T7" fmla="*/ 609 h 644"/>
              <a:gd name="T8" fmla="*/ 35 w 643"/>
              <a:gd name="T9" fmla="*/ 609 h 644"/>
              <a:gd name="T10" fmla="*/ 35 w 643"/>
              <a:gd name="T11" fmla="*/ 481 h 644"/>
              <a:gd name="T12" fmla="*/ 480 w 643"/>
              <a:gd name="T13" fmla="*/ 35 h 644"/>
              <a:gd name="T14" fmla="*/ 608 w 643"/>
              <a:gd name="T15" fmla="*/ 35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3" h="644">
                <a:moveTo>
                  <a:pt x="608" y="35"/>
                </a:moveTo>
                <a:cubicBezTo>
                  <a:pt x="643" y="71"/>
                  <a:pt x="643" y="128"/>
                  <a:pt x="608" y="163"/>
                </a:cubicBezTo>
                <a:cubicBezTo>
                  <a:pt x="162" y="609"/>
                  <a:pt x="162" y="609"/>
                  <a:pt x="162" y="609"/>
                </a:cubicBezTo>
                <a:cubicBezTo>
                  <a:pt x="127" y="644"/>
                  <a:pt x="70" y="644"/>
                  <a:pt x="35" y="609"/>
                </a:cubicBezTo>
                <a:cubicBezTo>
                  <a:pt x="35" y="609"/>
                  <a:pt x="35" y="609"/>
                  <a:pt x="35" y="609"/>
                </a:cubicBezTo>
                <a:cubicBezTo>
                  <a:pt x="0" y="573"/>
                  <a:pt x="0" y="516"/>
                  <a:pt x="35" y="481"/>
                </a:cubicBezTo>
                <a:cubicBezTo>
                  <a:pt x="480" y="35"/>
                  <a:pt x="480" y="35"/>
                  <a:pt x="480" y="35"/>
                </a:cubicBezTo>
                <a:cubicBezTo>
                  <a:pt x="516" y="0"/>
                  <a:pt x="573" y="0"/>
                  <a:pt x="60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27"/>
          <p:cNvSpPr/>
          <p:nvPr userDrawn="1"/>
        </p:nvSpPr>
        <p:spPr bwMode="auto">
          <a:xfrm>
            <a:off x="1878240" y="1219520"/>
            <a:ext cx="401638" cy="403225"/>
          </a:xfrm>
          <a:custGeom>
            <a:avLst/>
            <a:gdLst>
              <a:gd name="T0" fmla="*/ 169 w 206"/>
              <a:gd name="T1" fmla="*/ 36 h 206"/>
              <a:gd name="T2" fmla="*/ 169 w 206"/>
              <a:gd name="T3" fmla="*/ 169 h 206"/>
              <a:gd name="T4" fmla="*/ 36 w 206"/>
              <a:gd name="T5" fmla="*/ 169 h 206"/>
              <a:gd name="T6" fmla="*/ 36 w 206"/>
              <a:gd name="T7" fmla="*/ 36 h 206"/>
              <a:gd name="T8" fmla="*/ 169 w 206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169" y="36"/>
                </a:moveTo>
                <a:cubicBezTo>
                  <a:pt x="206" y="73"/>
                  <a:pt x="206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28"/>
          <p:cNvSpPr/>
          <p:nvPr userDrawn="1"/>
        </p:nvSpPr>
        <p:spPr bwMode="auto">
          <a:xfrm>
            <a:off x="3388745" y="1293949"/>
            <a:ext cx="401638" cy="401638"/>
          </a:xfrm>
          <a:custGeom>
            <a:avLst/>
            <a:gdLst>
              <a:gd name="T0" fmla="*/ 169 w 205"/>
              <a:gd name="T1" fmla="*/ 36 h 206"/>
              <a:gd name="T2" fmla="*/ 169 w 205"/>
              <a:gd name="T3" fmla="*/ 169 h 206"/>
              <a:gd name="T4" fmla="*/ 36 w 205"/>
              <a:gd name="T5" fmla="*/ 169 h 206"/>
              <a:gd name="T6" fmla="*/ 36 w 205"/>
              <a:gd name="T7" fmla="*/ 36 h 206"/>
              <a:gd name="T8" fmla="*/ 169 w 205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6">
                <a:moveTo>
                  <a:pt x="169" y="36"/>
                </a:moveTo>
                <a:cubicBezTo>
                  <a:pt x="205" y="73"/>
                  <a:pt x="205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29"/>
          <p:cNvSpPr/>
          <p:nvPr userDrawn="1"/>
        </p:nvSpPr>
        <p:spPr bwMode="auto">
          <a:xfrm>
            <a:off x="9907587" y="5491162"/>
            <a:ext cx="403225" cy="401638"/>
          </a:xfrm>
          <a:custGeom>
            <a:avLst/>
            <a:gdLst>
              <a:gd name="T0" fmla="*/ 169 w 206"/>
              <a:gd name="T1" fmla="*/ 36 h 206"/>
              <a:gd name="T2" fmla="*/ 169 w 206"/>
              <a:gd name="T3" fmla="*/ 169 h 206"/>
              <a:gd name="T4" fmla="*/ 36 w 206"/>
              <a:gd name="T5" fmla="*/ 169 h 206"/>
              <a:gd name="T6" fmla="*/ 36 w 206"/>
              <a:gd name="T7" fmla="*/ 36 h 206"/>
              <a:gd name="T8" fmla="*/ 169 w 206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169" y="36"/>
                </a:moveTo>
                <a:cubicBezTo>
                  <a:pt x="206" y="73"/>
                  <a:pt x="206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>
            <a:spLocks noChangeAspect="1"/>
          </p:cNvSpPr>
          <p:nvPr userDrawn="1"/>
        </p:nvSpPr>
        <p:spPr>
          <a:xfrm>
            <a:off x="861369" y="1766844"/>
            <a:ext cx="3120004" cy="2808000"/>
          </a:xfrm>
          <a:prstGeom prst="ellipse">
            <a:avLst/>
          </a:prstGeom>
          <a:ln w="381000" cap="rnd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7" name="Rounded Rectangle 1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64496" y="5151591"/>
            <a:ext cx="29414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964501" y="5461324"/>
            <a:ext cx="294146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</a:t>
            </a:r>
            <a:r>
              <a:rPr lang="en-US" dirty="0"/>
              <a:t>. </a:t>
            </a:r>
          </a:p>
        </p:txBody>
      </p:sp>
      <p:sp>
        <p:nvSpPr>
          <p:cNvPr id="21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1099962" y="1991361"/>
            <a:ext cx="2639997" cy="237599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5" name="Oval 24"/>
          <p:cNvSpPr>
            <a:spLocks noChangeAspect="1"/>
          </p:cNvSpPr>
          <p:nvPr userDrawn="1"/>
        </p:nvSpPr>
        <p:spPr>
          <a:xfrm>
            <a:off x="4518970" y="1766844"/>
            <a:ext cx="3120004" cy="2808000"/>
          </a:xfrm>
          <a:prstGeom prst="ellipse">
            <a:avLst/>
          </a:prstGeom>
          <a:ln w="381000" cap="rnd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622088" y="5151591"/>
            <a:ext cx="29414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622093" y="5461324"/>
            <a:ext cx="294146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</a:t>
            </a:r>
            <a:r>
              <a:rPr lang="en-US" dirty="0"/>
              <a:t>. </a:t>
            </a:r>
          </a:p>
        </p:txBody>
      </p:sp>
      <p:sp>
        <p:nvSpPr>
          <p:cNvPr id="32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4757555" y="1991361"/>
            <a:ext cx="2639997" cy="237599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>
            <a:off x="8199147" y="1766844"/>
            <a:ext cx="3120004" cy="2808000"/>
          </a:xfrm>
          <a:prstGeom prst="ellipse">
            <a:avLst/>
          </a:prstGeom>
          <a:ln w="381000" cap="rnd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8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8295917" y="5151591"/>
            <a:ext cx="29414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295922" y="5461324"/>
            <a:ext cx="294146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</a:t>
            </a:r>
            <a:r>
              <a:rPr lang="en-US" dirty="0"/>
              <a:t>. </a:t>
            </a:r>
          </a:p>
        </p:txBody>
      </p:sp>
      <p:sp>
        <p:nvSpPr>
          <p:cNvPr id="37" name="Picture Placeholder 2"/>
          <p:cNvSpPr>
            <a:spLocks noGrp="1" noChangeAspect="1"/>
          </p:cNvSpPr>
          <p:nvPr>
            <p:ph type="pic" sz="quarter" idx="19"/>
          </p:nvPr>
        </p:nvSpPr>
        <p:spPr>
          <a:xfrm>
            <a:off x="8453962" y="1991361"/>
            <a:ext cx="2639997" cy="237599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5" grpId="0" animBg="1"/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4" grpId="0" animBg="1"/>
      <p:bldP spid="3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bars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7" name="Rounded Rectangle 1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64496" y="5151591"/>
            <a:ext cx="29414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964501" y="5461324"/>
            <a:ext cx="294146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</a:t>
            </a:r>
            <a:r>
              <a:rPr lang="en-US" dirty="0"/>
              <a:t>. 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622088" y="5151591"/>
            <a:ext cx="29414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622093" y="5461324"/>
            <a:ext cx="294146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</a:t>
            </a:r>
            <a:r>
              <a:rPr lang="en-US" dirty="0"/>
              <a:t>. 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8295917" y="5151591"/>
            <a:ext cx="29414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295922" y="5461324"/>
            <a:ext cx="2941463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purusaecen</a:t>
            </a:r>
            <a:r>
              <a:rPr lang="en-US" dirty="0"/>
              <a:t>. 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03251" y="1767848"/>
            <a:ext cx="10972800" cy="2833612"/>
            <a:chOff x="452438" y="1473206"/>
            <a:chExt cx="8229600" cy="2361343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452438" y="1473206"/>
              <a:ext cx="3476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4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Lato Regular"/>
                  <a:ea typeface="+mn-ea"/>
                  <a:cs typeface="Lato Regular"/>
                </a:rPr>
                <a:t>100</a:t>
              </a:r>
            </a:p>
          </p:txBody>
        </p:sp>
        <p:cxnSp>
          <p:nvCxnSpPr>
            <p:cNvPr id="4" name="Straight Connector 3"/>
            <p:cNvCxnSpPr/>
            <p:nvPr userDrawn="1"/>
          </p:nvCxnSpPr>
          <p:spPr>
            <a:xfrm>
              <a:off x="906408" y="1645572"/>
              <a:ext cx="7775630" cy="1390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 userDrawn="1"/>
          </p:nvSpPr>
          <p:spPr>
            <a:xfrm>
              <a:off x="452438" y="3572939"/>
              <a:ext cx="2082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4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Lato Regular"/>
                  <a:ea typeface="+mn-ea"/>
                  <a:cs typeface="Lato Regular"/>
                </a:rPr>
                <a:t>0</a:t>
              </a:r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>
              <a:off x="906408" y="3745305"/>
              <a:ext cx="7775630" cy="1390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452438" y="2540006"/>
              <a:ext cx="277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4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Lato Regular"/>
                  <a:ea typeface="+mn-ea"/>
                  <a:cs typeface="Lato Regular"/>
                </a:rPr>
                <a:t>50</a:t>
              </a:r>
            </a:p>
          </p:txBody>
        </p:sp>
        <p:cxnSp>
          <p:nvCxnSpPr>
            <p:cNvPr id="27" name="Straight Connector 26"/>
            <p:cNvCxnSpPr/>
            <p:nvPr userDrawn="1"/>
          </p:nvCxnSpPr>
          <p:spPr>
            <a:xfrm>
              <a:off x="906408" y="2712372"/>
              <a:ext cx="7775630" cy="1390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 userDrawn="1"/>
          </p:nvSpPr>
          <p:spPr>
            <a:xfrm>
              <a:off x="452438" y="2032006"/>
              <a:ext cx="277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4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Lato Regular"/>
                  <a:ea typeface="+mn-ea"/>
                  <a:cs typeface="Lato Regular"/>
                </a:rPr>
                <a:t>75</a:t>
              </a: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>
              <a:off x="906408" y="2204372"/>
              <a:ext cx="7775630" cy="1390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 userDrawn="1"/>
          </p:nvSpPr>
          <p:spPr>
            <a:xfrm>
              <a:off x="452438" y="3064940"/>
              <a:ext cx="277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4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Lato Regular"/>
                  <a:ea typeface="+mn-ea"/>
                  <a:cs typeface="Lato Regular"/>
                </a:rPr>
                <a:t>25</a:t>
              </a:r>
            </a:p>
          </p:txBody>
        </p:sp>
        <p:cxnSp>
          <p:nvCxnSpPr>
            <p:cNvPr id="33" name="Straight Connector 32"/>
            <p:cNvCxnSpPr/>
            <p:nvPr userDrawn="1"/>
          </p:nvCxnSpPr>
          <p:spPr>
            <a:xfrm>
              <a:off x="906408" y="3237306"/>
              <a:ext cx="7775630" cy="1390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lumn with da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6331655" y="21456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738048" y="152788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331655" y="18988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9215262" y="21456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9621655" y="152788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9215262" y="18988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69" hasCustomPrompt="1"/>
          </p:nvPr>
        </p:nvSpPr>
        <p:spPr>
          <a:xfrm>
            <a:off x="6331655" y="3762176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70" hasCustomPrompt="1"/>
          </p:nvPr>
        </p:nvSpPr>
        <p:spPr>
          <a:xfrm>
            <a:off x="6738048" y="3144408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71" hasCustomPrompt="1"/>
          </p:nvPr>
        </p:nvSpPr>
        <p:spPr>
          <a:xfrm>
            <a:off x="6331655" y="3515357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72" hasCustomPrompt="1"/>
          </p:nvPr>
        </p:nvSpPr>
        <p:spPr>
          <a:xfrm>
            <a:off x="9215262" y="3762176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9621655" y="3144408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74" hasCustomPrompt="1"/>
          </p:nvPr>
        </p:nvSpPr>
        <p:spPr>
          <a:xfrm>
            <a:off x="9215262" y="3515357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6331655" y="53442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76" hasCustomPrompt="1"/>
          </p:nvPr>
        </p:nvSpPr>
        <p:spPr>
          <a:xfrm>
            <a:off x="6738048" y="474693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6331655" y="50974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78" hasCustomPrompt="1"/>
          </p:nvPr>
        </p:nvSpPr>
        <p:spPr>
          <a:xfrm>
            <a:off x="9215262" y="53442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79" hasCustomPrompt="1"/>
          </p:nvPr>
        </p:nvSpPr>
        <p:spPr>
          <a:xfrm>
            <a:off x="9621655" y="474693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80" hasCustomPrompt="1"/>
          </p:nvPr>
        </p:nvSpPr>
        <p:spPr>
          <a:xfrm>
            <a:off x="9215262" y="50974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Oval 36"/>
          <p:cNvSpPr>
            <a:spLocks noChangeAspect="1"/>
          </p:cNvSpPr>
          <p:nvPr userDrawn="1"/>
        </p:nvSpPr>
        <p:spPr>
          <a:xfrm flipH="1">
            <a:off x="6331655" y="1568515"/>
            <a:ext cx="288000" cy="259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>
            <a:spLocks noChangeAspect="1"/>
          </p:cNvSpPr>
          <p:nvPr userDrawn="1"/>
        </p:nvSpPr>
        <p:spPr>
          <a:xfrm flipH="1">
            <a:off x="9215261" y="1568515"/>
            <a:ext cx="288000" cy="259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>
            <a:spLocks noChangeAspect="1"/>
          </p:cNvSpPr>
          <p:nvPr userDrawn="1"/>
        </p:nvSpPr>
        <p:spPr>
          <a:xfrm flipH="1">
            <a:off x="6331655" y="3174886"/>
            <a:ext cx="288000" cy="2592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/>
          <p:cNvSpPr>
            <a:spLocks noChangeAspect="1"/>
          </p:cNvSpPr>
          <p:nvPr userDrawn="1"/>
        </p:nvSpPr>
        <p:spPr>
          <a:xfrm flipH="1">
            <a:off x="9215261" y="3174886"/>
            <a:ext cx="288000" cy="2592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>
            <a:spLocks noChangeAspect="1"/>
          </p:cNvSpPr>
          <p:nvPr userDrawn="1"/>
        </p:nvSpPr>
        <p:spPr>
          <a:xfrm flipH="1">
            <a:off x="6331655" y="4762168"/>
            <a:ext cx="288000" cy="2592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>
            <a:spLocks noChangeAspect="1"/>
          </p:cNvSpPr>
          <p:nvPr userDrawn="1"/>
        </p:nvSpPr>
        <p:spPr>
          <a:xfrm flipH="1">
            <a:off x="9215261" y="4762168"/>
            <a:ext cx="288000" cy="2592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4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4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column with da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603251" y="21456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009644" y="152788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03251" y="18988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9215262" y="21456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9621655" y="152788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9215262" y="18988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69" hasCustomPrompt="1"/>
          </p:nvPr>
        </p:nvSpPr>
        <p:spPr>
          <a:xfrm>
            <a:off x="603251" y="3762176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70" hasCustomPrompt="1"/>
          </p:nvPr>
        </p:nvSpPr>
        <p:spPr>
          <a:xfrm>
            <a:off x="1009644" y="3144408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71" hasCustomPrompt="1"/>
          </p:nvPr>
        </p:nvSpPr>
        <p:spPr>
          <a:xfrm>
            <a:off x="603251" y="3515357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72" hasCustomPrompt="1"/>
          </p:nvPr>
        </p:nvSpPr>
        <p:spPr>
          <a:xfrm>
            <a:off x="9215262" y="3762176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9621655" y="3144408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74" hasCustomPrompt="1"/>
          </p:nvPr>
        </p:nvSpPr>
        <p:spPr>
          <a:xfrm>
            <a:off x="9215262" y="3515357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603251" y="5344250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76" hasCustomPrompt="1"/>
          </p:nvPr>
        </p:nvSpPr>
        <p:spPr>
          <a:xfrm>
            <a:off x="1009644" y="4746930"/>
            <a:ext cx="196799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2000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603251" y="5097430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/>
          <p:cNvGrpSpPr/>
          <p:nvPr userDrawn="1"/>
        </p:nvGrpSpPr>
        <p:grpSpPr>
          <a:xfrm>
            <a:off x="3882071" y="1568515"/>
            <a:ext cx="3953299" cy="4873008"/>
            <a:chOff x="-1393297" y="-1336778"/>
            <a:chExt cx="6142038" cy="8412162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-1393297" y="-1336778"/>
              <a:ext cx="6142038" cy="8412162"/>
              <a:chOff x="-1393297" y="-1336778"/>
              <a:chExt cx="6142038" cy="8412162"/>
            </a:xfrm>
          </p:grpSpPr>
          <p:sp>
            <p:nvSpPr>
              <p:cNvPr id="43" name="AutoShape 1"/>
              <p:cNvSpPr/>
              <p:nvPr userDrawn="1"/>
            </p:nvSpPr>
            <p:spPr bwMode="auto">
              <a:xfrm>
                <a:off x="-1385359" y="3649559"/>
                <a:ext cx="6134100" cy="34258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" y="0"/>
                    </a:moveTo>
                    <a:cubicBezTo>
                      <a:pt x="1" y="44"/>
                      <a:pt x="0" y="88"/>
                      <a:pt x="0" y="132"/>
                    </a:cubicBezTo>
                    <a:lnTo>
                      <a:pt x="0" y="2252"/>
                    </a:lnTo>
                    <a:cubicBezTo>
                      <a:pt x="0" y="12937"/>
                      <a:pt x="4834" y="21599"/>
                      <a:pt x="10799" y="21599"/>
                    </a:cubicBezTo>
                    <a:cubicBezTo>
                      <a:pt x="16763" y="21599"/>
                      <a:pt x="21599" y="12937"/>
                      <a:pt x="21599" y="2252"/>
                    </a:cubicBezTo>
                    <a:lnTo>
                      <a:pt x="21599" y="132"/>
                    </a:lnTo>
                    <a:cubicBezTo>
                      <a:pt x="21599" y="88"/>
                      <a:pt x="21598" y="44"/>
                      <a:pt x="21598" y="0"/>
                    </a:cubicBezTo>
                    <a:lnTo>
                      <a:pt x="18198" y="0"/>
                    </a:lnTo>
                    <a:lnTo>
                      <a:pt x="18198" y="2520"/>
                    </a:lnTo>
                    <a:cubicBezTo>
                      <a:pt x="18198" y="9811"/>
                      <a:pt x="14900" y="15722"/>
                      <a:pt x="10830" y="15722"/>
                    </a:cubicBezTo>
                    <a:cubicBezTo>
                      <a:pt x="6759" y="15722"/>
                      <a:pt x="3460" y="9811"/>
                      <a:pt x="3460" y="2520"/>
                    </a:cubicBezTo>
                    <a:lnTo>
                      <a:pt x="346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l" defTabSz="485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72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  <p:sp>
            <p:nvSpPr>
              <p:cNvPr id="44" name="AutoShape 17"/>
              <p:cNvSpPr/>
              <p:nvPr userDrawn="1"/>
            </p:nvSpPr>
            <p:spPr bwMode="auto">
              <a:xfrm>
                <a:off x="2408766" y="-789091"/>
                <a:ext cx="993775" cy="5443538"/>
              </a:xfrm>
              <a:prstGeom prst="roundRect">
                <a:avLst>
                  <a:gd name="adj" fmla="val 49824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l" defTabSz="485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72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  <p:sp>
            <p:nvSpPr>
              <p:cNvPr id="46" name="AutoShape 20"/>
              <p:cNvSpPr/>
              <p:nvPr userDrawn="1"/>
            </p:nvSpPr>
            <p:spPr bwMode="auto">
              <a:xfrm>
                <a:off x="-161397" y="-654153"/>
                <a:ext cx="993775" cy="5308600"/>
              </a:xfrm>
              <a:prstGeom prst="roundRect">
                <a:avLst>
                  <a:gd name="adj" fmla="val 49824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l" defTabSz="485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72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  <p:sp>
            <p:nvSpPr>
              <p:cNvPr id="48" name="AutoShape 24"/>
              <p:cNvSpPr/>
              <p:nvPr userDrawn="1"/>
            </p:nvSpPr>
            <p:spPr bwMode="auto">
              <a:xfrm>
                <a:off x="1070503" y="-1336778"/>
                <a:ext cx="993775" cy="6003925"/>
              </a:xfrm>
              <a:prstGeom prst="roundRect">
                <a:avLst>
                  <a:gd name="adj" fmla="val 49824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l" defTabSz="485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72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  <p:sp>
            <p:nvSpPr>
              <p:cNvPr id="50" name="AutoShape 27"/>
              <p:cNvSpPr/>
              <p:nvPr userDrawn="1"/>
            </p:nvSpPr>
            <p:spPr bwMode="auto">
              <a:xfrm>
                <a:off x="-1393297" y="2030309"/>
                <a:ext cx="993775" cy="2624138"/>
              </a:xfrm>
              <a:prstGeom prst="roundRect">
                <a:avLst>
                  <a:gd name="adj" fmla="val 49824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l" defTabSz="485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72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  <p:sp>
            <p:nvSpPr>
              <p:cNvPr id="52" name="AutoShape 30"/>
              <p:cNvSpPr/>
              <p:nvPr userDrawn="1"/>
            </p:nvSpPr>
            <p:spPr bwMode="auto">
              <a:xfrm>
                <a:off x="3772428" y="561872"/>
                <a:ext cx="968375" cy="4060825"/>
              </a:xfrm>
              <a:prstGeom prst="roundRect">
                <a:avLst>
                  <a:gd name="adj" fmla="val 48509"/>
                </a:avLst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l" defTabSz="48514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s-ES" sz="672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sp>
          <p:nvSpPr>
            <p:cNvPr id="45" name="AutoShape 18"/>
            <p:cNvSpPr/>
            <p:nvPr userDrawn="1"/>
          </p:nvSpPr>
          <p:spPr bwMode="auto">
            <a:xfrm>
              <a:off x="2415116" y="1404214"/>
              <a:ext cx="969962" cy="968375"/>
            </a:xfrm>
            <a:prstGeom prst="roundRect">
              <a:avLst>
                <a:gd name="adj" fmla="val 4981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25400" dir="5400000" algn="ctr" rotWithShape="0">
                <a:srgbClr val="00000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ES" sz="672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Gill Sans" charset="0"/>
                <a:sym typeface="Gill Sans" charset="0"/>
              </a:endParaRPr>
            </a:p>
          </p:txBody>
        </p:sp>
        <p:sp>
          <p:nvSpPr>
            <p:cNvPr id="47" name="AutoShape 21"/>
            <p:cNvSpPr/>
            <p:nvPr userDrawn="1"/>
          </p:nvSpPr>
          <p:spPr bwMode="auto">
            <a:xfrm>
              <a:off x="-159809" y="1404214"/>
              <a:ext cx="968375" cy="968375"/>
            </a:xfrm>
            <a:prstGeom prst="roundRect">
              <a:avLst>
                <a:gd name="adj" fmla="val 49819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25400" dir="5400000" algn="ctr" rotWithShape="0">
                <a:srgbClr val="00000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ES" sz="672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Gill Sans" charset="0"/>
                <a:sym typeface="Gill Sans" charset="0"/>
              </a:endParaRPr>
            </a:p>
          </p:txBody>
        </p:sp>
        <p:sp>
          <p:nvSpPr>
            <p:cNvPr id="49" name="AutoShape 25"/>
            <p:cNvSpPr/>
            <p:nvPr userDrawn="1"/>
          </p:nvSpPr>
          <p:spPr bwMode="auto">
            <a:xfrm>
              <a:off x="1072091" y="388214"/>
              <a:ext cx="968375" cy="968375"/>
            </a:xfrm>
            <a:prstGeom prst="roundRect">
              <a:avLst>
                <a:gd name="adj" fmla="val 4981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25400" dir="5400000" algn="ctr" rotWithShape="0">
                <a:srgbClr val="00000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ES" sz="672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Gill Sans" charset="0"/>
                <a:sym typeface="Gill Sans" charset="0"/>
              </a:endParaRPr>
            </a:p>
          </p:txBody>
        </p:sp>
        <p:sp>
          <p:nvSpPr>
            <p:cNvPr id="51" name="AutoShape 28"/>
            <p:cNvSpPr/>
            <p:nvPr userDrawn="1"/>
          </p:nvSpPr>
          <p:spPr bwMode="auto">
            <a:xfrm>
              <a:off x="-1379009" y="2420214"/>
              <a:ext cx="968375" cy="968375"/>
            </a:xfrm>
            <a:prstGeom prst="roundRect">
              <a:avLst>
                <a:gd name="adj" fmla="val 4981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25400" dir="5400000" algn="ctr" rotWithShape="0">
                <a:srgbClr val="00000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ES" sz="672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Gill Sans" charset="0"/>
                <a:sym typeface="Gill Sans" charset="0"/>
              </a:endParaRPr>
            </a:p>
          </p:txBody>
        </p:sp>
        <p:sp>
          <p:nvSpPr>
            <p:cNvPr id="53" name="AutoShape 31"/>
            <p:cNvSpPr/>
            <p:nvPr userDrawn="1"/>
          </p:nvSpPr>
          <p:spPr bwMode="auto">
            <a:xfrm>
              <a:off x="3772428" y="2401784"/>
              <a:ext cx="968375" cy="968375"/>
            </a:xfrm>
            <a:prstGeom prst="roundRect">
              <a:avLst>
                <a:gd name="adj" fmla="val 49819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127000" dist="25400" dir="5400000" algn="ctr" rotWithShape="0">
                <a:srgbClr val="00000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l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ES" sz="672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Gill Sans" charset="0"/>
                <a:sym typeface="Gill Sans" charset="0"/>
              </a:endParaRPr>
            </a:p>
          </p:txBody>
        </p:sp>
      </p:grpSp>
      <p:sp>
        <p:nvSpPr>
          <p:cNvPr id="54" name="Text Placeholder 7"/>
          <p:cNvSpPr>
            <a:spLocks noGrp="1" noChangeAspect="1"/>
          </p:cNvSpPr>
          <p:nvPr>
            <p:ph type="body" sz="quarter" idx="81" hasCustomPrompt="1"/>
          </p:nvPr>
        </p:nvSpPr>
        <p:spPr>
          <a:xfrm>
            <a:off x="3917827" y="3734194"/>
            <a:ext cx="556876" cy="5615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pPr lvl="0"/>
            <a:r>
              <a:rPr lang="es-ES_tradnl" dirty="0"/>
              <a:t>01</a:t>
            </a:r>
          </a:p>
        </p:txBody>
      </p:sp>
      <p:sp>
        <p:nvSpPr>
          <p:cNvPr id="55" name="Text Placeholder 7"/>
          <p:cNvSpPr>
            <a:spLocks noGrp="1" noChangeAspect="1"/>
          </p:cNvSpPr>
          <p:nvPr>
            <p:ph type="body" sz="quarter" idx="47" hasCustomPrompt="1"/>
          </p:nvPr>
        </p:nvSpPr>
        <p:spPr>
          <a:xfrm>
            <a:off x="4697095" y="3159647"/>
            <a:ext cx="556876" cy="5615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pPr lvl="0"/>
            <a:r>
              <a:rPr lang="es-ES_tradnl" dirty="0"/>
              <a:t>02</a:t>
            </a:r>
          </a:p>
        </p:txBody>
      </p:sp>
      <p:sp>
        <p:nvSpPr>
          <p:cNvPr id="56" name="Text Placeholder 7"/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500482" y="2567771"/>
            <a:ext cx="556876" cy="5615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pPr lvl="0"/>
            <a:r>
              <a:rPr lang="es-ES_tradnl" dirty="0"/>
              <a:t>03</a:t>
            </a:r>
          </a:p>
        </p:txBody>
      </p:sp>
      <p:sp>
        <p:nvSpPr>
          <p:cNvPr id="57" name="Text Placeholder 7"/>
          <p:cNvSpPr>
            <a:spLocks noGrp="1" noChangeAspect="1"/>
          </p:cNvSpPr>
          <p:nvPr>
            <p:ph type="body" sz="quarter" idx="49" hasCustomPrompt="1"/>
          </p:nvPr>
        </p:nvSpPr>
        <p:spPr>
          <a:xfrm>
            <a:off x="6361221" y="3137655"/>
            <a:ext cx="556876" cy="5615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pPr lvl="0"/>
            <a:r>
              <a:rPr lang="es-ES_tradnl" dirty="0"/>
              <a:t>04</a:t>
            </a:r>
          </a:p>
        </p:txBody>
      </p:sp>
      <p:sp>
        <p:nvSpPr>
          <p:cNvPr id="58" name="Text Placeholder 7"/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245102" y="3733557"/>
            <a:ext cx="556876" cy="5615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pPr lvl="0"/>
            <a:r>
              <a:rPr lang="es-ES_tradnl" dirty="0"/>
              <a:t>05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82" hasCustomPrompt="1"/>
          </p:nvPr>
        </p:nvSpPr>
        <p:spPr>
          <a:xfrm>
            <a:off x="603254" y="1527880"/>
            <a:ext cx="406393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accent1">
                    <a:lumMod val="60000"/>
                    <a:lumOff val="4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01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83" hasCustomPrompt="1"/>
          </p:nvPr>
        </p:nvSpPr>
        <p:spPr>
          <a:xfrm>
            <a:off x="9215265" y="1527880"/>
            <a:ext cx="406393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accent2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02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84" hasCustomPrompt="1"/>
          </p:nvPr>
        </p:nvSpPr>
        <p:spPr>
          <a:xfrm>
            <a:off x="603254" y="3144408"/>
            <a:ext cx="406393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03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85" hasCustomPrompt="1"/>
          </p:nvPr>
        </p:nvSpPr>
        <p:spPr>
          <a:xfrm>
            <a:off x="9215265" y="3144408"/>
            <a:ext cx="406393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accent4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04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86" hasCustomPrompt="1"/>
          </p:nvPr>
        </p:nvSpPr>
        <p:spPr>
          <a:xfrm>
            <a:off x="603254" y="4746930"/>
            <a:ext cx="406393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60" b="1" baseline="0">
                <a:solidFill>
                  <a:schemeClr val="accent5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/>
              <a:t>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4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4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4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4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4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4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4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4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4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4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4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4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3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content Cle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91965" y="5655212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5200833"/>
            <a:ext cx="1099608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Put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857384" y="427477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4" name="Oval 13"/>
          <p:cNvSpPr>
            <a:spLocks noChangeAspect="1"/>
          </p:cNvSpPr>
          <p:nvPr userDrawn="1"/>
        </p:nvSpPr>
        <p:spPr>
          <a:xfrm flipH="1">
            <a:off x="569384" y="4289746"/>
            <a:ext cx="240000" cy="21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78" hasCustomPrompt="1"/>
          </p:nvPr>
        </p:nvSpPr>
        <p:spPr>
          <a:xfrm>
            <a:off x="857384" y="464053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 flipH="1">
            <a:off x="569384" y="4655506"/>
            <a:ext cx="240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79" hasCustomPrompt="1"/>
          </p:nvPr>
        </p:nvSpPr>
        <p:spPr>
          <a:xfrm>
            <a:off x="3630045" y="427477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8" name="Oval 17"/>
          <p:cNvSpPr>
            <a:spLocks noChangeAspect="1"/>
          </p:cNvSpPr>
          <p:nvPr userDrawn="1"/>
        </p:nvSpPr>
        <p:spPr>
          <a:xfrm flipH="1">
            <a:off x="3342045" y="4289746"/>
            <a:ext cx="240000" cy="216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80" hasCustomPrompt="1"/>
          </p:nvPr>
        </p:nvSpPr>
        <p:spPr>
          <a:xfrm>
            <a:off x="3630045" y="464053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 flipH="1">
            <a:off x="3342045" y="4655506"/>
            <a:ext cx="240000" cy="2160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81" hasCustomPrompt="1"/>
          </p:nvPr>
        </p:nvSpPr>
        <p:spPr>
          <a:xfrm>
            <a:off x="6318040" y="427477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 flipH="1">
            <a:off x="6030040" y="4289746"/>
            <a:ext cx="240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82" hasCustomPrompt="1"/>
          </p:nvPr>
        </p:nvSpPr>
        <p:spPr>
          <a:xfrm>
            <a:off x="6318040" y="464053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4" name="Oval 23"/>
          <p:cNvSpPr>
            <a:spLocks noChangeAspect="1"/>
          </p:cNvSpPr>
          <p:nvPr userDrawn="1"/>
        </p:nvSpPr>
        <p:spPr>
          <a:xfrm flipH="1">
            <a:off x="6030040" y="4655506"/>
            <a:ext cx="240000" cy="216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83" hasCustomPrompt="1"/>
          </p:nvPr>
        </p:nvSpPr>
        <p:spPr>
          <a:xfrm>
            <a:off x="9006035" y="427477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6" name="Oval 25"/>
          <p:cNvSpPr>
            <a:spLocks noChangeAspect="1"/>
          </p:cNvSpPr>
          <p:nvPr userDrawn="1"/>
        </p:nvSpPr>
        <p:spPr>
          <a:xfrm flipH="1">
            <a:off x="8718035" y="4289746"/>
            <a:ext cx="240000" cy="216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84" hasCustomPrompt="1"/>
          </p:nvPr>
        </p:nvSpPr>
        <p:spPr>
          <a:xfrm>
            <a:off x="9006035" y="4640534"/>
            <a:ext cx="2399995" cy="216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8" name="Oval 27"/>
          <p:cNvSpPr>
            <a:spLocks noChangeAspect="1"/>
          </p:cNvSpPr>
          <p:nvPr userDrawn="1"/>
        </p:nvSpPr>
        <p:spPr>
          <a:xfrm flipH="1">
            <a:off x="8718035" y="4655506"/>
            <a:ext cx="240000" cy="216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/>
      <p:bldP spid="1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dark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7" name="Rounded Rectangle 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s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iluete-map.png"/>
          <p:cNvPicPr>
            <a:picLocks noChangeAspect="1"/>
          </p:cNvPicPr>
          <p:nvPr userDrawn="1"/>
        </p:nvPicPr>
        <p:blipFill>
          <a:blip r:embed="rId2">
            <a:alphaModFix amt="16000"/>
          </a:blip>
          <a:stretch>
            <a:fillRect/>
          </a:stretch>
        </p:blipFill>
        <p:spPr>
          <a:xfrm>
            <a:off x="603251" y="1143410"/>
            <a:ext cx="10972800" cy="540255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7" name="Rounded Rectangle 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Cle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5" name="Rounded Rectangle 4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content 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603252" y="1467760"/>
            <a:ext cx="3931576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92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603254" y="1949956"/>
            <a:ext cx="393157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623715" y="2280931"/>
            <a:ext cx="3910188" cy="215228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48514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fringillascipit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623714" y="5427908"/>
            <a:ext cx="3910188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23714" y="4769500"/>
            <a:ext cx="3910188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23714" y="5181089"/>
            <a:ext cx="3910188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4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Cle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91965" y="5563772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5109393"/>
            <a:ext cx="1099608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Put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da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91963" y="5482494"/>
            <a:ext cx="521052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4664085"/>
            <a:ext cx="5233107" cy="45437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2015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03251" y="5151355"/>
            <a:ext cx="519924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6365523" y="5482494"/>
            <a:ext cx="5210528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6342944" y="4664085"/>
            <a:ext cx="5233107" cy="45437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2016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6376811" y="5151355"/>
            <a:ext cx="519924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7" name="Rounded Rectangle 1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olumns resul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51748" y="4795537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51748" y="4137128"/>
            <a:ext cx="2360789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50%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551748" y="4548718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3351388" y="4795537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3351388" y="4137128"/>
            <a:ext cx="2360789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50%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3351388" y="4548718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69" hasCustomPrompt="1"/>
          </p:nvPr>
        </p:nvSpPr>
        <p:spPr>
          <a:xfrm>
            <a:off x="6286494" y="4795537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70" hasCustomPrompt="1"/>
          </p:nvPr>
        </p:nvSpPr>
        <p:spPr>
          <a:xfrm>
            <a:off x="6286494" y="4137128"/>
            <a:ext cx="2360789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50%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71" hasCustomPrompt="1"/>
          </p:nvPr>
        </p:nvSpPr>
        <p:spPr>
          <a:xfrm>
            <a:off x="6286494" y="4548718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72" hasCustomPrompt="1"/>
          </p:nvPr>
        </p:nvSpPr>
        <p:spPr>
          <a:xfrm>
            <a:off x="9192684" y="4795537"/>
            <a:ext cx="236078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9192684" y="4137128"/>
            <a:ext cx="2360789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50%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74" hasCustomPrompt="1"/>
          </p:nvPr>
        </p:nvSpPr>
        <p:spPr>
          <a:xfrm>
            <a:off x="9192684" y="4548718"/>
            <a:ext cx="236078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4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603251" y="1369621"/>
            <a:ext cx="10972800" cy="3507180"/>
          </a:xfrm>
          <a:custGeom>
            <a:avLst/>
            <a:gdLst/>
            <a:ahLst/>
            <a:cxnLst/>
            <a:rect l="l" t="t" r="r" b="b"/>
            <a:pathLst>
              <a:path w="8229600" h="2922650">
                <a:moveTo>
                  <a:pt x="1461325" y="0"/>
                </a:moveTo>
                <a:lnTo>
                  <a:pt x="6768275" y="0"/>
                </a:lnTo>
                <a:cubicBezTo>
                  <a:pt x="7575343" y="0"/>
                  <a:pt x="8229600" y="654257"/>
                  <a:pt x="8229600" y="1461325"/>
                </a:cubicBezTo>
                <a:cubicBezTo>
                  <a:pt x="8229600" y="2268393"/>
                  <a:pt x="7575343" y="2922650"/>
                  <a:pt x="6768275" y="2922650"/>
                </a:cubicBezTo>
                <a:lnTo>
                  <a:pt x="1461325" y="2922650"/>
                </a:lnTo>
                <a:cubicBezTo>
                  <a:pt x="654257" y="2922650"/>
                  <a:pt x="0" y="2268393"/>
                  <a:pt x="0" y="1461325"/>
                </a:cubicBezTo>
                <a:cubicBezTo>
                  <a:pt x="0" y="654257"/>
                  <a:pt x="654257" y="0"/>
                  <a:pt x="1461325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591965" y="5563772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76" hasCustomPrompt="1"/>
          </p:nvPr>
        </p:nvSpPr>
        <p:spPr>
          <a:xfrm>
            <a:off x="569384" y="5109393"/>
            <a:ext cx="1099608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Put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603251" y="1473207"/>
            <a:ext cx="5204883" cy="3447167"/>
          </a:xfrm>
          <a:custGeom>
            <a:avLst/>
            <a:gdLst/>
            <a:ahLst/>
            <a:cxnLst/>
            <a:rect l="l" t="t" r="r" b="b"/>
            <a:pathLst>
              <a:path w="3903662" h="2872639">
                <a:moveTo>
                  <a:pt x="522813" y="0"/>
                </a:moveTo>
                <a:lnTo>
                  <a:pt x="3380849" y="0"/>
                </a:lnTo>
                <a:cubicBezTo>
                  <a:pt x="3669591" y="0"/>
                  <a:pt x="3903662" y="234071"/>
                  <a:pt x="3903662" y="522813"/>
                </a:cubicBezTo>
                <a:lnTo>
                  <a:pt x="3903662" y="2872639"/>
                </a:lnTo>
                <a:lnTo>
                  <a:pt x="0" y="2872639"/>
                </a:lnTo>
                <a:lnTo>
                  <a:pt x="0" y="522813"/>
                </a:lnTo>
                <a:cubicBezTo>
                  <a:pt x="0" y="234071"/>
                  <a:pt x="234071" y="0"/>
                  <a:pt x="52281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603251" y="4920371"/>
            <a:ext cx="5204883" cy="1310640"/>
          </a:xfrm>
          <a:custGeom>
            <a:avLst/>
            <a:gdLst/>
            <a:ahLst/>
            <a:cxnLst/>
            <a:rect l="l" t="t" r="r" b="b"/>
            <a:pathLst>
              <a:path w="3903662" h="1092200">
                <a:moveTo>
                  <a:pt x="0" y="0"/>
                </a:moveTo>
                <a:lnTo>
                  <a:pt x="3903662" y="0"/>
                </a:lnTo>
                <a:lnTo>
                  <a:pt x="3903662" y="595030"/>
                </a:lnTo>
                <a:cubicBezTo>
                  <a:pt x="3903662" y="869609"/>
                  <a:pt x="3681071" y="1092200"/>
                  <a:pt x="3406492" y="1092200"/>
                </a:cubicBezTo>
                <a:lnTo>
                  <a:pt x="497170" y="1092200"/>
                </a:lnTo>
                <a:cubicBezTo>
                  <a:pt x="222591" y="1092200"/>
                  <a:pt x="0" y="869609"/>
                  <a:pt x="0" y="59503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948267" y="5140217"/>
            <a:ext cx="4622800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948267" y="5434998"/>
            <a:ext cx="4622800" cy="6131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46" name="Picture Placeholder 2"/>
          <p:cNvSpPr>
            <a:spLocks noGrp="1"/>
          </p:cNvSpPr>
          <p:nvPr>
            <p:ph type="pic" sz="quarter" idx="66"/>
          </p:nvPr>
        </p:nvSpPr>
        <p:spPr>
          <a:xfrm>
            <a:off x="6371168" y="1473207"/>
            <a:ext cx="5204883" cy="3447167"/>
          </a:xfrm>
          <a:custGeom>
            <a:avLst/>
            <a:gdLst/>
            <a:ahLst/>
            <a:cxnLst/>
            <a:rect l="l" t="t" r="r" b="b"/>
            <a:pathLst>
              <a:path w="3903662" h="2872639">
                <a:moveTo>
                  <a:pt x="522813" y="0"/>
                </a:moveTo>
                <a:lnTo>
                  <a:pt x="3380849" y="0"/>
                </a:lnTo>
                <a:cubicBezTo>
                  <a:pt x="3669591" y="0"/>
                  <a:pt x="3903662" y="234071"/>
                  <a:pt x="3903662" y="522813"/>
                </a:cubicBezTo>
                <a:lnTo>
                  <a:pt x="3903662" y="2872639"/>
                </a:lnTo>
                <a:lnTo>
                  <a:pt x="0" y="2872639"/>
                </a:lnTo>
                <a:lnTo>
                  <a:pt x="0" y="522813"/>
                </a:lnTo>
                <a:cubicBezTo>
                  <a:pt x="0" y="234071"/>
                  <a:pt x="234071" y="0"/>
                  <a:pt x="52281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7" name="Rounded Rectangle 16"/>
          <p:cNvSpPr/>
          <p:nvPr userDrawn="1"/>
        </p:nvSpPr>
        <p:spPr>
          <a:xfrm>
            <a:off x="6371168" y="4920371"/>
            <a:ext cx="5204883" cy="1310640"/>
          </a:xfrm>
          <a:custGeom>
            <a:avLst/>
            <a:gdLst/>
            <a:ahLst/>
            <a:cxnLst/>
            <a:rect l="l" t="t" r="r" b="b"/>
            <a:pathLst>
              <a:path w="3903662" h="1092200">
                <a:moveTo>
                  <a:pt x="0" y="0"/>
                </a:moveTo>
                <a:lnTo>
                  <a:pt x="3903662" y="0"/>
                </a:lnTo>
                <a:lnTo>
                  <a:pt x="3903662" y="595030"/>
                </a:lnTo>
                <a:cubicBezTo>
                  <a:pt x="3903662" y="869609"/>
                  <a:pt x="3681071" y="1092200"/>
                  <a:pt x="3406492" y="1092200"/>
                </a:cubicBezTo>
                <a:lnTo>
                  <a:pt x="497170" y="1092200"/>
                </a:lnTo>
                <a:cubicBezTo>
                  <a:pt x="222591" y="1092200"/>
                  <a:pt x="0" y="869609"/>
                  <a:pt x="0" y="5950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6716184" y="5140217"/>
            <a:ext cx="4622800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68" hasCustomPrompt="1"/>
          </p:nvPr>
        </p:nvSpPr>
        <p:spPr>
          <a:xfrm>
            <a:off x="6716184" y="5434998"/>
            <a:ext cx="4622800" cy="6131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/>
      <p:bldP spid="47" grpId="0" animBg="1"/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with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76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603251" y="4802511"/>
            <a:ext cx="326026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603251" y="1579886"/>
            <a:ext cx="3260269" cy="2108197"/>
          </a:xfrm>
          <a:custGeom>
            <a:avLst/>
            <a:gdLst/>
            <a:ahLst/>
            <a:cxnLst/>
            <a:rect l="l" t="t" r="r" b="b"/>
            <a:pathLst>
              <a:path w="2445202" h="1756831">
                <a:moveTo>
                  <a:pt x="327483" y="0"/>
                </a:moveTo>
                <a:lnTo>
                  <a:pt x="2117719" y="0"/>
                </a:lnTo>
                <a:cubicBezTo>
                  <a:pt x="2298583" y="0"/>
                  <a:pt x="2445202" y="146619"/>
                  <a:pt x="2445202" y="327483"/>
                </a:cubicBezTo>
                <a:lnTo>
                  <a:pt x="2445202" y="1756831"/>
                </a:lnTo>
                <a:lnTo>
                  <a:pt x="0" y="1756831"/>
                </a:lnTo>
                <a:lnTo>
                  <a:pt x="0" y="327483"/>
                </a:lnTo>
                <a:cubicBezTo>
                  <a:pt x="0" y="146619"/>
                  <a:pt x="146619" y="0"/>
                  <a:pt x="32748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603251" y="3703322"/>
            <a:ext cx="3260269" cy="777238"/>
          </a:xfrm>
          <a:custGeom>
            <a:avLst/>
            <a:gdLst/>
            <a:ahLst/>
            <a:cxnLst/>
            <a:rect l="l" t="t" r="r" b="b"/>
            <a:pathLst>
              <a:path w="2445202" h="647698">
                <a:moveTo>
                  <a:pt x="0" y="0"/>
                </a:moveTo>
                <a:lnTo>
                  <a:pt x="2445202" y="0"/>
                </a:lnTo>
                <a:lnTo>
                  <a:pt x="2445202" y="289024"/>
                </a:lnTo>
                <a:cubicBezTo>
                  <a:pt x="2445202" y="487114"/>
                  <a:pt x="2284618" y="647698"/>
                  <a:pt x="2086528" y="647698"/>
                </a:cubicBezTo>
                <a:lnTo>
                  <a:pt x="358674" y="647698"/>
                </a:lnTo>
                <a:cubicBezTo>
                  <a:pt x="160584" y="647698"/>
                  <a:pt x="0" y="487114"/>
                  <a:pt x="0" y="2890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868539" y="3794764"/>
            <a:ext cx="648408" cy="560681"/>
          </a:xfrm>
          <a:prstGeom prst="rect">
            <a:avLst/>
          </a:prstGeom>
        </p:spPr>
        <p:txBody>
          <a:bodyPr vert="horz" lIns="0" tIns="103884" rIns="0" bIns="103884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7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67748" y="3778347"/>
            <a:ext cx="225918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78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1567748" y="4153138"/>
            <a:ext cx="225918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2">
                    <a:lumMod val="5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4345518" y="4802511"/>
            <a:ext cx="326026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67"/>
          </p:nvPr>
        </p:nvSpPr>
        <p:spPr>
          <a:xfrm>
            <a:off x="4345518" y="1579886"/>
            <a:ext cx="3260269" cy="2108197"/>
          </a:xfrm>
          <a:custGeom>
            <a:avLst/>
            <a:gdLst/>
            <a:ahLst/>
            <a:cxnLst/>
            <a:rect l="l" t="t" r="r" b="b"/>
            <a:pathLst>
              <a:path w="2445202" h="1756831">
                <a:moveTo>
                  <a:pt x="327483" y="0"/>
                </a:moveTo>
                <a:lnTo>
                  <a:pt x="2117719" y="0"/>
                </a:lnTo>
                <a:cubicBezTo>
                  <a:pt x="2298583" y="0"/>
                  <a:pt x="2445202" y="146619"/>
                  <a:pt x="2445202" y="327483"/>
                </a:cubicBezTo>
                <a:lnTo>
                  <a:pt x="2445202" y="1756831"/>
                </a:lnTo>
                <a:lnTo>
                  <a:pt x="0" y="1756831"/>
                </a:lnTo>
                <a:lnTo>
                  <a:pt x="0" y="327483"/>
                </a:lnTo>
                <a:cubicBezTo>
                  <a:pt x="0" y="146619"/>
                  <a:pt x="146619" y="0"/>
                  <a:pt x="32748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3" name="Rounded Rectangle 28"/>
          <p:cNvSpPr/>
          <p:nvPr userDrawn="1"/>
        </p:nvSpPr>
        <p:spPr>
          <a:xfrm>
            <a:off x="4345518" y="3703322"/>
            <a:ext cx="3260269" cy="777238"/>
          </a:xfrm>
          <a:custGeom>
            <a:avLst/>
            <a:gdLst/>
            <a:ahLst/>
            <a:cxnLst/>
            <a:rect l="l" t="t" r="r" b="b"/>
            <a:pathLst>
              <a:path w="2445202" h="647698">
                <a:moveTo>
                  <a:pt x="0" y="0"/>
                </a:moveTo>
                <a:lnTo>
                  <a:pt x="2445202" y="0"/>
                </a:lnTo>
                <a:lnTo>
                  <a:pt x="2445202" y="289024"/>
                </a:lnTo>
                <a:cubicBezTo>
                  <a:pt x="2445202" y="487114"/>
                  <a:pt x="2284618" y="647698"/>
                  <a:pt x="2086528" y="647698"/>
                </a:cubicBezTo>
                <a:lnTo>
                  <a:pt x="358674" y="647698"/>
                </a:lnTo>
                <a:cubicBezTo>
                  <a:pt x="160584" y="647698"/>
                  <a:pt x="0" y="487114"/>
                  <a:pt x="0" y="2890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4610805" y="3794764"/>
            <a:ext cx="648408" cy="560681"/>
          </a:xfrm>
          <a:prstGeom prst="rect">
            <a:avLst/>
          </a:prstGeom>
        </p:spPr>
        <p:txBody>
          <a:bodyPr vert="horz" lIns="0" tIns="103884" rIns="0" bIns="103884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69" hasCustomPrompt="1"/>
          </p:nvPr>
        </p:nvSpPr>
        <p:spPr>
          <a:xfrm>
            <a:off x="5310014" y="3778347"/>
            <a:ext cx="225918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70" hasCustomPrompt="1"/>
          </p:nvPr>
        </p:nvSpPr>
        <p:spPr>
          <a:xfrm>
            <a:off x="5310014" y="4153138"/>
            <a:ext cx="225918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>
                    <a:lumMod val="5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71" hasCustomPrompt="1"/>
          </p:nvPr>
        </p:nvSpPr>
        <p:spPr>
          <a:xfrm>
            <a:off x="8315782" y="4802511"/>
            <a:ext cx="3260269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72"/>
          </p:nvPr>
        </p:nvSpPr>
        <p:spPr>
          <a:xfrm>
            <a:off x="8315782" y="1579886"/>
            <a:ext cx="3260269" cy="2108197"/>
          </a:xfrm>
          <a:custGeom>
            <a:avLst/>
            <a:gdLst/>
            <a:ahLst/>
            <a:cxnLst/>
            <a:rect l="l" t="t" r="r" b="b"/>
            <a:pathLst>
              <a:path w="2445202" h="1756831">
                <a:moveTo>
                  <a:pt x="327483" y="0"/>
                </a:moveTo>
                <a:lnTo>
                  <a:pt x="2117719" y="0"/>
                </a:lnTo>
                <a:cubicBezTo>
                  <a:pt x="2298583" y="0"/>
                  <a:pt x="2445202" y="146619"/>
                  <a:pt x="2445202" y="327483"/>
                </a:cubicBezTo>
                <a:lnTo>
                  <a:pt x="2445202" y="1756831"/>
                </a:lnTo>
                <a:lnTo>
                  <a:pt x="0" y="1756831"/>
                </a:lnTo>
                <a:lnTo>
                  <a:pt x="0" y="327483"/>
                </a:lnTo>
                <a:cubicBezTo>
                  <a:pt x="0" y="146619"/>
                  <a:pt x="146619" y="0"/>
                  <a:pt x="32748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9" name="Rounded Rectangle 28"/>
          <p:cNvSpPr/>
          <p:nvPr userDrawn="1"/>
        </p:nvSpPr>
        <p:spPr>
          <a:xfrm>
            <a:off x="8315782" y="3703322"/>
            <a:ext cx="3260269" cy="777238"/>
          </a:xfrm>
          <a:custGeom>
            <a:avLst/>
            <a:gdLst/>
            <a:ahLst/>
            <a:cxnLst/>
            <a:rect l="l" t="t" r="r" b="b"/>
            <a:pathLst>
              <a:path w="2445202" h="647698">
                <a:moveTo>
                  <a:pt x="0" y="0"/>
                </a:moveTo>
                <a:lnTo>
                  <a:pt x="2445202" y="0"/>
                </a:lnTo>
                <a:lnTo>
                  <a:pt x="2445202" y="289024"/>
                </a:lnTo>
                <a:cubicBezTo>
                  <a:pt x="2445202" y="487114"/>
                  <a:pt x="2284618" y="647698"/>
                  <a:pt x="2086528" y="647698"/>
                </a:cubicBezTo>
                <a:lnTo>
                  <a:pt x="358674" y="647698"/>
                </a:lnTo>
                <a:cubicBezTo>
                  <a:pt x="160584" y="647698"/>
                  <a:pt x="0" y="487114"/>
                  <a:pt x="0" y="2890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8581069" y="3794764"/>
            <a:ext cx="648408" cy="560681"/>
          </a:xfrm>
          <a:prstGeom prst="rect">
            <a:avLst/>
          </a:prstGeom>
        </p:spPr>
        <p:txBody>
          <a:bodyPr vert="horz" lIns="0" tIns="103884" rIns="0" bIns="103884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74" hasCustomPrompt="1"/>
          </p:nvPr>
        </p:nvSpPr>
        <p:spPr>
          <a:xfrm>
            <a:off x="9280279" y="3778347"/>
            <a:ext cx="225918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75" hasCustomPrompt="1"/>
          </p:nvPr>
        </p:nvSpPr>
        <p:spPr>
          <a:xfrm>
            <a:off x="9280279" y="4153138"/>
            <a:ext cx="225918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4">
                    <a:lumMod val="5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4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4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  <p:bldP spid="29" grpId="0" animBg="1"/>
      <p:bldP spid="7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7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3" grpId="0" animBg="1"/>
      <p:bldP spid="3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39" grpId="0" animBg="1"/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with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76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603251" y="5442591"/>
            <a:ext cx="3525147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9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868539" y="4815844"/>
            <a:ext cx="648408" cy="560681"/>
          </a:xfrm>
          <a:prstGeom prst="rect">
            <a:avLst/>
          </a:prstGeom>
        </p:spPr>
        <p:txBody>
          <a:bodyPr vert="horz" lIns="0" tIns="103884" rIns="0" bIns="103884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7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67748" y="4799427"/>
            <a:ext cx="225918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78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1567748" y="5174218"/>
            <a:ext cx="225918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4345517" y="5442591"/>
            <a:ext cx="3525147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68" hasCustomPrompt="1"/>
          </p:nvPr>
        </p:nvSpPr>
        <p:spPr>
          <a:xfrm>
            <a:off x="4610805" y="4815844"/>
            <a:ext cx="648408" cy="560681"/>
          </a:xfrm>
          <a:prstGeom prst="rect">
            <a:avLst/>
          </a:prstGeom>
        </p:spPr>
        <p:txBody>
          <a:bodyPr vert="horz" lIns="0" tIns="103884" rIns="0" bIns="103884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69" hasCustomPrompt="1"/>
          </p:nvPr>
        </p:nvSpPr>
        <p:spPr>
          <a:xfrm>
            <a:off x="5310014" y="4799427"/>
            <a:ext cx="225918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70" hasCustomPrompt="1"/>
          </p:nvPr>
        </p:nvSpPr>
        <p:spPr>
          <a:xfrm>
            <a:off x="5310014" y="5174218"/>
            <a:ext cx="225918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71" hasCustomPrompt="1"/>
          </p:nvPr>
        </p:nvSpPr>
        <p:spPr>
          <a:xfrm>
            <a:off x="8050904" y="5442591"/>
            <a:ext cx="3525147" cy="8413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8327069" y="4815844"/>
            <a:ext cx="648408" cy="560681"/>
          </a:xfrm>
          <a:prstGeom prst="rect">
            <a:avLst/>
          </a:prstGeom>
        </p:spPr>
        <p:txBody>
          <a:bodyPr vert="horz" lIns="0" tIns="103884" rIns="0" bIns="103884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</a:t>
            </a:r>
            <a:endParaRPr lang="es-ES_tradnl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74" hasCustomPrompt="1"/>
          </p:nvPr>
        </p:nvSpPr>
        <p:spPr>
          <a:xfrm>
            <a:off x="9026279" y="4799427"/>
            <a:ext cx="2259187" cy="3453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RESULT 1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75" hasCustomPrompt="1"/>
          </p:nvPr>
        </p:nvSpPr>
        <p:spPr>
          <a:xfrm>
            <a:off x="9026279" y="5174218"/>
            <a:ext cx="2259187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8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603251" y="1303484"/>
            <a:ext cx="3525147" cy="3172632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sz="quarter" idx="76"/>
          </p:nvPr>
        </p:nvSpPr>
        <p:spPr>
          <a:xfrm>
            <a:off x="4345517" y="1303484"/>
            <a:ext cx="3525147" cy="3172632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3" name="Picture Placeholder 2"/>
          <p:cNvSpPr>
            <a:spLocks noGrp="1" noChangeAspect="1"/>
          </p:cNvSpPr>
          <p:nvPr>
            <p:ph type="pic" sz="quarter" idx="77"/>
          </p:nvPr>
        </p:nvSpPr>
        <p:spPr>
          <a:xfrm>
            <a:off x="8050904" y="1303484"/>
            <a:ext cx="3525147" cy="3172632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4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7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/>
      <p:bldP spid="30" grpId="0"/>
      <p:bldP spid="43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with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721784" y="1394011"/>
            <a:ext cx="4967816" cy="1530161"/>
          </a:xfrm>
          <a:custGeom>
            <a:avLst/>
            <a:gdLst/>
            <a:ahLst/>
            <a:cxnLst/>
            <a:rect l="l" t="t" r="r" b="b"/>
            <a:pathLst>
              <a:path w="3725862" h="1275134">
                <a:moveTo>
                  <a:pt x="360890" y="0"/>
                </a:moveTo>
                <a:lnTo>
                  <a:pt x="3364972" y="0"/>
                </a:lnTo>
                <a:cubicBezTo>
                  <a:pt x="3564286" y="0"/>
                  <a:pt x="3725862" y="161576"/>
                  <a:pt x="3725862" y="360890"/>
                </a:cubicBezTo>
                <a:lnTo>
                  <a:pt x="3725862" y="1275134"/>
                </a:lnTo>
                <a:lnTo>
                  <a:pt x="0" y="1275134"/>
                </a:lnTo>
                <a:lnTo>
                  <a:pt x="0" y="360890"/>
                </a:lnTo>
                <a:cubicBezTo>
                  <a:pt x="0" y="161576"/>
                  <a:pt x="161576" y="0"/>
                  <a:pt x="36089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Rounded Rectangle 18"/>
          <p:cNvSpPr/>
          <p:nvPr userDrawn="1"/>
        </p:nvSpPr>
        <p:spPr>
          <a:xfrm>
            <a:off x="721784" y="2929889"/>
            <a:ext cx="4967816" cy="723899"/>
          </a:xfrm>
          <a:custGeom>
            <a:avLst/>
            <a:gdLst/>
            <a:ahLst/>
            <a:cxnLst/>
            <a:rect l="l" t="t" r="r" b="b"/>
            <a:pathLst>
              <a:path w="3725862" h="603249">
                <a:moveTo>
                  <a:pt x="0" y="0"/>
                </a:moveTo>
                <a:lnTo>
                  <a:pt x="3725862" y="0"/>
                </a:lnTo>
                <a:lnTo>
                  <a:pt x="3725862" y="280197"/>
                </a:lnTo>
                <a:cubicBezTo>
                  <a:pt x="3725862" y="458614"/>
                  <a:pt x="3581227" y="603249"/>
                  <a:pt x="3402810" y="603249"/>
                </a:cubicBezTo>
                <a:lnTo>
                  <a:pt x="323052" y="603249"/>
                </a:lnTo>
                <a:cubicBezTo>
                  <a:pt x="144635" y="603249"/>
                  <a:pt x="0" y="458614"/>
                  <a:pt x="0" y="2801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1066800" y="2991377"/>
            <a:ext cx="4419600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1066800" y="3286158"/>
            <a:ext cx="4419600" cy="3066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66"/>
          </p:nvPr>
        </p:nvSpPr>
        <p:spPr>
          <a:xfrm>
            <a:off x="6608235" y="1394011"/>
            <a:ext cx="4967816" cy="1530161"/>
          </a:xfrm>
          <a:custGeom>
            <a:avLst/>
            <a:gdLst/>
            <a:ahLst/>
            <a:cxnLst/>
            <a:rect l="l" t="t" r="r" b="b"/>
            <a:pathLst>
              <a:path w="3725862" h="1275134">
                <a:moveTo>
                  <a:pt x="360890" y="0"/>
                </a:moveTo>
                <a:lnTo>
                  <a:pt x="3364972" y="0"/>
                </a:lnTo>
                <a:cubicBezTo>
                  <a:pt x="3564286" y="0"/>
                  <a:pt x="3725862" y="161576"/>
                  <a:pt x="3725862" y="360890"/>
                </a:cubicBezTo>
                <a:lnTo>
                  <a:pt x="3725862" y="1275134"/>
                </a:lnTo>
                <a:lnTo>
                  <a:pt x="0" y="1275134"/>
                </a:lnTo>
                <a:lnTo>
                  <a:pt x="0" y="360890"/>
                </a:lnTo>
                <a:cubicBezTo>
                  <a:pt x="0" y="161576"/>
                  <a:pt x="161576" y="0"/>
                  <a:pt x="36089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4" name="Rounded Rectangle 18"/>
          <p:cNvSpPr/>
          <p:nvPr userDrawn="1"/>
        </p:nvSpPr>
        <p:spPr>
          <a:xfrm>
            <a:off x="6608235" y="2929889"/>
            <a:ext cx="4967816" cy="723899"/>
          </a:xfrm>
          <a:custGeom>
            <a:avLst/>
            <a:gdLst/>
            <a:ahLst/>
            <a:cxnLst/>
            <a:rect l="l" t="t" r="r" b="b"/>
            <a:pathLst>
              <a:path w="3725862" h="603249">
                <a:moveTo>
                  <a:pt x="0" y="0"/>
                </a:moveTo>
                <a:lnTo>
                  <a:pt x="3725862" y="0"/>
                </a:lnTo>
                <a:lnTo>
                  <a:pt x="3725862" y="280197"/>
                </a:lnTo>
                <a:cubicBezTo>
                  <a:pt x="3725862" y="458614"/>
                  <a:pt x="3581227" y="603249"/>
                  <a:pt x="3402810" y="603249"/>
                </a:cubicBezTo>
                <a:lnTo>
                  <a:pt x="323052" y="603249"/>
                </a:lnTo>
                <a:cubicBezTo>
                  <a:pt x="144635" y="603249"/>
                  <a:pt x="0" y="458614"/>
                  <a:pt x="0" y="28019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6953251" y="2991377"/>
            <a:ext cx="4419600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68" hasCustomPrompt="1"/>
          </p:nvPr>
        </p:nvSpPr>
        <p:spPr>
          <a:xfrm>
            <a:off x="6953251" y="3286158"/>
            <a:ext cx="4419600" cy="3066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69"/>
          </p:nvPr>
        </p:nvSpPr>
        <p:spPr>
          <a:xfrm>
            <a:off x="721784" y="4061011"/>
            <a:ext cx="4967816" cy="1530161"/>
          </a:xfrm>
          <a:custGeom>
            <a:avLst/>
            <a:gdLst/>
            <a:ahLst/>
            <a:cxnLst/>
            <a:rect l="l" t="t" r="r" b="b"/>
            <a:pathLst>
              <a:path w="3725862" h="1275134">
                <a:moveTo>
                  <a:pt x="360890" y="0"/>
                </a:moveTo>
                <a:lnTo>
                  <a:pt x="3364972" y="0"/>
                </a:lnTo>
                <a:cubicBezTo>
                  <a:pt x="3564286" y="0"/>
                  <a:pt x="3725862" y="161576"/>
                  <a:pt x="3725862" y="360890"/>
                </a:cubicBezTo>
                <a:lnTo>
                  <a:pt x="3725862" y="1275134"/>
                </a:lnTo>
                <a:lnTo>
                  <a:pt x="0" y="1275134"/>
                </a:lnTo>
                <a:lnTo>
                  <a:pt x="0" y="360890"/>
                </a:lnTo>
                <a:cubicBezTo>
                  <a:pt x="0" y="161576"/>
                  <a:pt x="161576" y="0"/>
                  <a:pt x="36089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2" name="Rounded Rectangle 18"/>
          <p:cNvSpPr/>
          <p:nvPr userDrawn="1"/>
        </p:nvSpPr>
        <p:spPr>
          <a:xfrm>
            <a:off x="721784" y="5596889"/>
            <a:ext cx="4967816" cy="723899"/>
          </a:xfrm>
          <a:custGeom>
            <a:avLst/>
            <a:gdLst/>
            <a:ahLst/>
            <a:cxnLst/>
            <a:rect l="l" t="t" r="r" b="b"/>
            <a:pathLst>
              <a:path w="3725862" h="603249">
                <a:moveTo>
                  <a:pt x="0" y="0"/>
                </a:moveTo>
                <a:lnTo>
                  <a:pt x="3725862" y="0"/>
                </a:lnTo>
                <a:lnTo>
                  <a:pt x="3725862" y="280197"/>
                </a:lnTo>
                <a:cubicBezTo>
                  <a:pt x="3725862" y="458614"/>
                  <a:pt x="3581227" y="603249"/>
                  <a:pt x="3402810" y="603249"/>
                </a:cubicBezTo>
                <a:lnTo>
                  <a:pt x="323052" y="603249"/>
                </a:lnTo>
                <a:cubicBezTo>
                  <a:pt x="144635" y="603249"/>
                  <a:pt x="0" y="458614"/>
                  <a:pt x="0" y="2801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70" hasCustomPrompt="1"/>
          </p:nvPr>
        </p:nvSpPr>
        <p:spPr>
          <a:xfrm>
            <a:off x="1066800" y="5658377"/>
            <a:ext cx="4419600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71" hasCustomPrompt="1"/>
          </p:nvPr>
        </p:nvSpPr>
        <p:spPr>
          <a:xfrm>
            <a:off x="1066800" y="5953158"/>
            <a:ext cx="4419600" cy="3066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55" name="Picture Placeholder 2"/>
          <p:cNvSpPr>
            <a:spLocks noGrp="1"/>
          </p:cNvSpPr>
          <p:nvPr>
            <p:ph type="pic" sz="quarter" idx="72"/>
          </p:nvPr>
        </p:nvSpPr>
        <p:spPr>
          <a:xfrm>
            <a:off x="6608235" y="4061011"/>
            <a:ext cx="4967816" cy="1530161"/>
          </a:xfrm>
          <a:custGeom>
            <a:avLst/>
            <a:gdLst/>
            <a:ahLst/>
            <a:cxnLst/>
            <a:rect l="l" t="t" r="r" b="b"/>
            <a:pathLst>
              <a:path w="3725862" h="1275134">
                <a:moveTo>
                  <a:pt x="360890" y="0"/>
                </a:moveTo>
                <a:lnTo>
                  <a:pt x="3364972" y="0"/>
                </a:lnTo>
                <a:cubicBezTo>
                  <a:pt x="3564286" y="0"/>
                  <a:pt x="3725862" y="161576"/>
                  <a:pt x="3725862" y="360890"/>
                </a:cubicBezTo>
                <a:lnTo>
                  <a:pt x="3725862" y="1275134"/>
                </a:lnTo>
                <a:lnTo>
                  <a:pt x="0" y="1275134"/>
                </a:lnTo>
                <a:lnTo>
                  <a:pt x="0" y="360890"/>
                </a:lnTo>
                <a:cubicBezTo>
                  <a:pt x="0" y="161576"/>
                  <a:pt x="161576" y="0"/>
                  <a:pt x="36089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6" name="Rounded Rectangle 18"/>
          <p:cNvSpPr/>
          <p:nvPr userDrawn="1"/>
        </p:nvSpPr>
        <p:spPr>
          <a:xfrm>
            <a:off x="6608235" y="5596889"/>
            <a:ext cx="4967816" cy="723899"/>
          </a:xfrm>
          <a:custGeom>
            <a:avLst/>
            <a:gdLst/>
            <a:ahLst/>
            <a:cxnLst/>
            <a:rect l="l" t="t" r="r" b="b"/>
            <a:pathLst>
              <a:path w="3725862" h="603249">
                <a:moveTo>
                  <a:pt x="0" y="0"/>
                </a:moveTo>
                <a:lnTo>
                  <a:pt x="3725862" y="0"/>
                </a:lnTo>
                <a:lnTo>
                  <a:pt x="3725862" y="280197"/>
                </a:lnTo>
                <a:cubicBezTo>
                  <a:pt x="3725862" y="458614"/>
                  <a:pt x="3581227" y="603249"/>
                  <a:pt x="3402810" y="603249"/>
                </a:cubicBezTo>
                <a:lnTo>
                  <a:pt x="323052" y="603249"/>
                </a:lnTo>
                <a:cubicBezTo>
                  <a:pt x="144635" y="603249"/>
                  <a:pt x="0" y="458614"/>
                  <a:pt x="0" y="28019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73" hasCustomPrompt="1"/>
          </p:nvPr>
        </p:nvSpPr>
        <p:spPr>
          <a:xfrm>
            <a:off x="6953251" y="5658377"/>
            <a:ext cx="4419600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74" hasCustomPrompt="1"/>
          </p:nvPr>
        </p:nvSpPr>
        <p:spPr>
          <a:xfrm>
            <a:off x="6953251" y="5953158"/>
            <a:ext cx="4419600" cy="3066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/>
      <p:bldP spid="44" grpId="0" animBg="1"/>
      <p:bldP spid="4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/>
      <p:bldP spid="52" grpId="0" animBg="1"/>
      <p:bldP spid="5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/>
      <p:bldP spid="56" grpId="0" animBg="1"/>
      <p:bldP spid="5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ircle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03254" y="4267391"/>
            <a:ext cx="2497151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603254" y="4562173"/>
            <a:ext cx="2497151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5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603254" y="1877692"/>
            <a:ext cx="2497151" cy="2247436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66" hasCustomPrompt="1"/>
          </p:nvPr>
        </p:nvSpPr>
        <p:spPr>
          <a:xfrm>
            <a:off x="3448053" y="4267391"/>
            <a:ext cx="2497151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67" hasCustomPrompt="1"/>
          </p:nvPr>
        </p:nvSpPr>
        <p:spPr>
          <a:xfrm>
            <a:off x="3448053" y="4562173"/>
            <a:ext cx="2497151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7" name="Picture Placeholder 2"/>
          <p:cNvSpPr>
            <a:spLocks noGrp="1" noChangeAspect="1"/>
          </p:cNvSpPr>
          <p:nvPr>
            <p:ph type="pic" sz="quarter" idx="68"/>
          </p:nvPr>
        </p:nvSpPr>
        <p:spPr>
          <a:xfrm>
            <a:off x="3448053" y="1877692"/>
            <a:ext cx="2497151" cy="2247436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69" hasCustomPrompt="1"/>
          </p:nvPr>
        </p:nvSpPr>
        <p:spPr>
          <a:xfrm>
            <a:off x="6225121" y="4267391"/>
            <a:ext cx="2497151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70" hasCustomPrompt="1"/>
          </p:nvPr>
        </p:nvSpPr>
        <p:spPr>
          <a:xfrm>
            <a:off x="6225121" y="4562173"/>
            <a:ext cx="2497151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46" name="Picture Placeholder 2"/>
          <p:cNvSpPr>
            <a:spLocks noGrp="1" noChangeAspect="1"/>
          </p:cNvSpPr>
          <p:nvPr>
            <p:ph type="pic" sz="quarter" idx="71"/>
          </p:nvPr>
        </p:nvSpPr>
        <p:spPr>
          <a:xfrm>
            <a:off x="6225121" y="1877692"/>
            <a:ext cx="2497151" cy="2247436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72" hasCustomPrompt="1"/>
          </p:nvPr>
        </p:nvSpPr>
        <p:spPr>
          <a:xfrm>
            <a:off x="9078903" y="4267391"/>
            <a:ext cx="2497151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9078903" y="4562173"/>
            <a:ext cx="2497151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49" name="Picture Placeholder 2"/>
          <p:cNvSpPr>
            <a:spLocks noGrp="1" noChangeAspect="1"/>
          </p:cNvSpPr>
          <p:nvPr>
            <p:ph type="pic" sz="quarter" idx="74"/>
          </p:nvPr>
        </p:nvSpPr>
        <p:spPr>
          <a:xfrm>
            <a:off x="9078903" y="1877692"/>
            <a:ext cx="2497151" cy="2247436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3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/>
      <p:bldP spid="3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/>
      <p:bldP spid="4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ircle images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2838451" y="1813942"/>
            <a:ext cx="2986616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2838451" y="2108723"/>
            <a:ext cx="2986616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5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603252" y="1801491"/>
            <a:ext cx="2028477" cy="1825630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66" hasCustomPrompt="1"/>
          </p:nvPr>
        </p:nvSpPr>
        <p:spPr>
          <a:xfrm>
            <a:off x="8589435" y="1813942"/>
            <a:ext cx="2986616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67" hasCustomPrompt="1"/>
          </p:nvPr>
        </p:nvSpPr>
        <p:spPr>
          <a:xfrm>
            <a:off x="8589435" y="2108723"/>
            <a:ext cx="2986616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68"/>
          </p:nvPr>
        </p:nvSpPr>
        <p:spPr>
          <a:xfrm>
            <a:off x="6354236" y="1801491"/>
            <a:ext cx="2028477" cy="1825630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69" hasCustomPrompt="1"/>
          </p:nvPr>
        </p:nvSpPr>
        <p:spPr>
          <a:xfrm>
            <a:off x="2838451" y="3993262"/>
            <a:ext cx="2986616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70" hasCustomPrompt="1"/>
          </p:nvPr>
        </p:nvSpPr>
        <p:spPr>
          <a:xfrm>
            <a:off x="2838451" y="4288043"/>
            <a:ext cx="2986616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sz="quarter" idx="71"/>
          </p:nvPr>
        </p:nvSpPr>
        <p:spPr>
          <a:xfrm>
            <a:off x="603252" y="3980811"/>
            <a:ext cx="2028477" cy="1825630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72" hasCustomPrompt="1"/>
          </p:nvPr>
        </p:nvSpPr>
        <p:spPr>
          <a:xfrm>
            <a:off x="8589435" y="3993262"/>
            <a:ext cx="2986616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8589435" y="4288043"/>
            <a:ext cx="2986616" cy="15185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32" name="Picture Placeholder 2"/>
          <p:cNvSpPr>
            <a:spLocks noGrp="1" noChangeAspect="1"/>
          </p:cNvSpPr>
          <p:nvPr>
            <p:ph type="pic" sz="quarter" idx="74"/>
          </p:nvPr>
        </p:nvSpPr>
        <p:spPr>
          <a:xfrm>
            <a:off x="6354236" y="3980811"/>
            <a:ext cx="2028477" cy="1825630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/>
      <p:bldP spid="3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circle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3" name="Rounded Rectangle 12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603252" y="338378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5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575738" y="137477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66" hasCustomPrompt="1"/>
          </p:nvPr>
        </p:nvSpPr>
        <p:spPr>
          <a:xfrm>
            <a:off x="3617386" y="338378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sz="quarter" idx="68"/>
          </p:nvPr>
        </p:nvSpPr>
        <p:spPr>
          <a:xfrm>
            <a:off x="3589871" y="137477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69" hasCustomPrompt="1"/>
          </p:nvPr>
        </p:nvSpPr>
        <p:spPr>
          <a:xfrm>
            <a:off x="6546852" y="338378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3" name="Picture Placeholder 2"/>
          <p:cNvSpPr>
            <a:spLocks noGrp="1" noChangeAspect="1"/>
          </p:cNvSpPr>
          <p:nvPr>
            <p:ph type="pic" sz="quarter" idx="71"/>
          </p:nvPr>
        </p:nvSpPr>
        <p:spPr>
          <a:xfrm>
            <a:off x="6519338" y="137477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72" hasCustomPrompt="1"/>
          </p:nvPr>
        </p:nvSpPr>
        <p:spPr>
          <a:xfrm>
            <a:off x="9537702" y="338378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6" name="Picture Placeholder 2"/>
          <p:cNvSpPr>
            <a:spLocks noGrp="1" noChangeAspect="1"/>
          </p:cNvSpPr>
          <p:nvPr>
            <p:ph type="pic" sz="quarter" idx="74"/>
          </p:nvPr>
        </p:nvSpPr>
        <p:spPr>
          <a:xfrm>
            <a:off x="9510187" y="137477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75" hasCustomPrompt="1"/>
          </p:nvPr>
        </p:nvSpPr>
        <p:spPr>
          <a:xfrm>
            <a:off x="603252" y="600506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0" name="Picture Placeholder 2"/>
          <p:cNvSpPr>
            <a:spLocks noGrp="1" noChangeAspect="1"/>
          </p:cNvSpPr>
          <p:nvPr>
            <p:ph type="pic" sz="quarter" idx="76"/>
          </p:nvPr>
        </p:nvSpPr>
        <p:spPr>
          <a:xfrm>
            <a:off x="524938" y="399605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3617386" y="600506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2" name="Picture Placeholder 2"/>
          <p:cNvSpPr>
            <a:spLocks noGrp="1" noChangeAspect="1"/>
          </p:cNvSpPr>
          <p:nvPr>
            <p:ph type="pic" sz="quarter" idx="78"/>
          </p:nvPr>
        </p:nvSpPr>
        <p:spPr>
          <a:xfrm>
            <a:off x="3539071" y="399605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79" hasCustomPrompt="1"/>
          </p:nvPr>
        </p:nvSpPr>
        <p:spPr>
          <a:xfrm>
            <a:off x="6546852" y="600506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4" name="Picture Placeholder 2"/>
          <p:cNvSpPr>
            <a:spLocks noGrp="1" noChangeAspect="1"/>
          </p:cNvSpPr>
          <p:nvPr>
            <p:ph type="pic" sz="quarter" idx="80"/>
          </p:nvPr>
        </p:nvSpPr>
        <p:spPr>
          <a:xfrm>
            <a:off x="6468538" y="399605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65" name="Text Placeholder 7"/>
          <p:cNvSpPr>
            <a:spLocks noGrp="1"/>
          </p:cNvSpPr>
          <p:nvPr>
            <p:ph type="body" sz="quarter" idx="81" hasCustomPrompt="1"/>
          </p:nvPr>
        </p:nvSpPr>
        <p:spPr>
          <a:xfrm>
            <a:off x="9537702" y="6005061"/>
            <a:ext cx="2038349" cy="259199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2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6" name="Picture Placeholder 2"/>
          <p:cNvSpPr>
            <a:spLocks noGrp="1" noChangeAspect="1"/>
          </p:cNvSpPr>
          <p:nvPr>
            <p:ph type="pic" sz="quarter" idx="82"/>
          </p:nvPr>
        </p:nvSpPr>
        <p:spPr>
          <a:xfrm>
            <a:off x="9459387" y="3996052"/>
            <a:ext cx="2111999" cy="1900799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/>
      <p:bldP spid="3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/>
      <p:bldP spid="3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/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/>
      <p:bldP spid="5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/>
      <p:bldP spid="6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/>
      <p:bldP spid="6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/>
      <p:bldP spid="6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632886" y="1356361"/>
            <a:ext cx="1940981" cy="3249925"/>
          </a:xfrm>
          <a:custGeom>
            <a:avLst/>
            <a:gdLst/>
            <a:ahLst/>
            <a:cxnLst/>
            <a:rect l="l" t="t" r="r" b="b"/>
            <a:pathLst>
              <a:path w="1455736" h="2708271">
                <a:moveTo>
                  <a:pt x="268845" y="0"/>
                </a:moveTo>
                <a:lnTo>
                  <a:pt x="1186891" y="0"/>
                </a:lnTo>
                <a:cubicBezTo>
                  <a:pt x="1335370" y="0"/>
                  <a:pt x="1455736" y="120366"/>
                  <a:pt x="1455736" y="268845"/>
                </a:cubicBezTo>
                <a:lnTo>
                  <a:pt x="1455736" y="2642626"/>
                </a:lnTo>
                <a:cubicBezTo>
                  <a:pt x="1455736" y="2661186"/>
                  <a:pt x="1453855" y="2679307"/>
                  <a:pt x="1450274" y="2696808"/>
                </a:cubicBezTo>
                <a:lnTo>
                  <a:pt x="1446716" y="2708271"/>
                </a:lnTo>
                <a:lnTo>
                  <a:pt x="9020" y="2708271"/>
                </a:lnTo>
                <a:lnTo>
                  <a:pt x="5462" y="2696808"/>
                </a:lnTo>
                <a:cubicBezTo>
                  <a:pt x="1881" y="2679307"/>
                  <a:pt x="0" y="2661186"/>
                  <a:pt x="0" y="2642626"/>
                </a:cubicBezTo>
                <a:lnTo>
                  <a:pt x="0" y="268845"/>
                </a:lnTo>
                <a:cubicBezTo>
                  <a:pt x="0" y="120366"/>
                  <a:pt x="120366" y="0"/>
                  <a:pt x="268845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7" name="Rounded Rectangle 1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Rounded Rectangle 30"/>
          <p:cNvSpPr/>
          <p:nvPr userDrawn="1"/>
        </p:nvSpPr>
        <p:spPr>
          <a:xfrm>
            <a:off x="622447" y="4606285"/>
            <a:ext cx="1938573" cy="243840"/>
          </a:xfrm>
          <a:custGeom>
            <a:avLst/>
            <a:gdLst/>
            <a:ahLst/>
            <a:cxnLst/>
            <a:rect l="l" t="t" r="r" b="b"/>
            <a:pathLst>
              <a:path w="1453930" h="203200">
                <a:moveTo>
                  <a:pt x="0" y="0"/>
                </a:moveTo>
                <a:lnTo>
                  <a:pt x="1453930" y="0"/>
                </a:lnTo>
                <a:lnTo>
                  <a:pt x="1442258" y="37601"/>
                </a:lnTo>
                <a:cubicBezTo>
                  <a:pt x="1401097" y="134917"/>
                  <a:pt x="1304736" y="203200"/>
                  <a:pt x="1192427" y="203200"/>
                </a:cubicBezTo>
                <a:lnTo>
                  <a:pt x="261503" y="203200"/>
                </a:lnTo>
                <a:cubicBezTo>
                  <a:pt x="149194" y="203200"/>
                  <a:pt x="52834" y="134917"/>
                  <a:pt x="11672" y="376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65"/>
          </p:nvPr>
        </p:nvSpPr>
        <p:spPr>
          <a:xfrm>
            <a:off x="2800352" y="1356361"/>
            <a:ext cx="1940981" cy="3249925"/>
          </a:xfrm>
          <a:custGeom>
            <a:avLst/>
            <a:gdLst/>
            <a:ahLst/>
            <a:cxnLst/>
            <a:rect l="l" t="t" r="r" b="b"/>
            <a:pathLst>
              <a:path w="1455736" h="2708271">
                <a:moveTo>
                  <a:pt x="268845" y="0"/>
                </a:moveTo>
                <a:lnTo>
                  <a:pt x="1186891" y="0"/>
                </a:lnTo>
                <a:cubicBezTo>
                  <a:pt x="1335370" y="0"/>
                  <a:pt x="1455736" y="120366"/>
                  <a:pt x="1455736" y="268845"/>
                </a:cubicBezTo>
                <a:lnTo>
                  <a:pt x="1455736" y="2642626"/>
                </a:lnTo>
                <a:cubicBezTo>
                  <a:pt x="1455736" y="2661186"/>
                  <a:pt x="1453855" y="2679307"/>
                  <a:pt x="1450274" y="2696808"/>
                </a:cubicBezTo>
                <a:lnTo>
                  <a:pt x="1446716" y="2708271"/>
                </a:lnTo>
                <a:lnTo>
                  <a:pt x="9020" y="2708271"/>
                </a:lnTo>
                <a:lnTo>
                  <a:pt x="5462" y="2696808"/>
                </a:lnTo>
                <a:cubicBezTo>
                  <a:pt x="1881" y="2679307"/>
                  <a:pt x="0" y="2661186"/>
                  <a:pt x="0" y="2642626"/>
                </a:cubicBezTo>
                <a:lnTo>
                  <a:pt x="0" y="268845"/>
                </a:lnTo>
                <a:cubicBezTo>
                  <a:pt x="0" y="120366"/>
                  <a:pt x="120366" y="0"/>
                  <a:pt x="268845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7" name="Rounded Rectangle 30"/>
          <p:cNvSpPr/>
          <p:nvPr userDrawn="1"/>
        </p:nvSpPr>
        <p:spPr>
          <a:xfrm>
            <a:off x="2789914" y="4606285"/>
            <a:ext cx="1938573" cy="243840"/>
          </a:xfrm>
          <a:custGeom>
            <a:avLst/>
            <a:gdLst/>
            <a:ahLst/>
            <a:cxnLst/>
            <a:rect l="l" t="t" r="r" b="b"/>
            <a:pathLst>
              <a:path w="1453930" h="203200">
                <a:moveTo>
                  <a:pt x="0" y="0"/>
                </a:moveTo>
                <a:lnTo>
                  <a:pt x="1453930" y="0"/>
                </a:lnTo>
                <a:lnTo>
                  <a:pt x="1442258" y="37601"/>
                </a:lnTo>
                <a:cubicBezTo>
                  <a:pt x="1401097" y="134917"/>
                  <a:pt x="1304736" y="203200"/>
                  <a:pt x="1192427" y="203200"/>
                </a:cubicBezTo>
                <a:lnTo>
                  <a:pt x="261503" y="203200"/>
                </a:lnTo>
                <a:cubicBezTo>
                  <a:pt x="149194" y="203200"/>
                  <a:pt x="52834" y="134917"/>
                  <a:pt x="11672" y="37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66"/>
          </p:nvPr>
        </p:nvSpPr>
        <p:spPr>
          <a:xfrm>
            <a:off x="5065332" y="1356361"/>
            <a:ext cx="1940981" cy="3249925"/>
          </a:xfrm>
          <a:custGeom>
            <a:avLst/>
            <a:gdLst/>
            <a:ahLst/>
            <a:cxnLst/>
            <a:rect l="l" t="t" r="r" b="b"/>
            <a:pathLst>
              <a:path w="1455736" h="2708271">
                <a:moveTo>
                  <a:pt x="268845" y="0"/>
                </a:moveTo>
                <a:lnTo>
                  <a:pt x="1186891" y="0"/>
                </a:lnTo>
                <a:cubicBezTo>
                  <a:pt x="1335370" y="0"/>
                  <a:pt x="1455736" y="120366"/>
                  <a:pt x="1455736" y="268845"/>
                </a:cubicBezTo>
                <a:lnTo>
                  <a:pt x="1455736" y="2642626"/>
                </a:lnTo>
                <a:cubicBezTo>
                  <a:pt x="1455736" y="2661186"/>
                  <a:pt x="1453855" y="2679307"/>
                  <a:pt x="1450274" y="2696808"/>
                </a:cubicBezTo>
                <a:lnTo>
                  <a:pt x="1446716" y="2708271"/>
                </a:lnTo>
                <a:lnTo>
                  <a:pt x="9020" y="2708271"/>
                </a:lnTo>
                <a:lnTo>
                  <a:pt x="5462" y="2696808"/>
                </a:lnTo>
                <a:cubicBezTo>
                  <a:pt x="1881" y="2679307"/>
                  <a:pt x="0" y="2661186"/>
                  <a:pt x="0" y="2642626"/>
                </a:cubicBezTo>
                <a:lnTo>
                  <a:pt x="0" y="268845"/>
                </a:lnTo>
                <a:cubicBezTo>
                  <a:pt x="0" y="120366"/>
                  <a:pt x="120366" y="0"/>
                  <a:pt x="268845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9" name="Rounded Rectangle 30"/>
          <p:cNvSpPr/>
          <p:nvPr userDrawn="1"/>
        </p:nvSpPr>
        <p:spPr>
          <a:xfrm>
            <a:off x="5054894" y="4606285"/>
            <a:ext cx="1938573" cy="243840"/>
          </a:xfrm>
          <a:custGeom>
            <a:avLst/>
            <a:gdLst/>
            <a:ahLst/>
            <a:cxnLst/>
            <a:rect l="l" t="t" r="r" b="b"/>
            <a:pathLst>
              <a:path w="1453930" h="203200">
                <a:moveTo>
                  <a:pt x="0" y="0"/>
                </a:moveTo>
                <a:lnTo>
                  <a:pt x="1453930" y="0"/>
                </a:lnTo>
                <a:lnTo>
                  <a:pt x="1442258" y="37601"/>
                </a:lnTo>
                <a:cubicBezTo>
                  <a:pt x="1401097" y="134917"/>
                  <a:pt x="1304736" y="203200"/>
                  <a:pt x="1192427" y="203200"/>
                </a:cubicBezTo>
                <a:lnTo>
                  <a:pt x="261503" y="203200"/>
                </a:lnTo>
                <a:cubicBezTo>
                  <a:pt x="149194" y="203200"/>
                  <a:pt x="52834" y="134917"/>
                  <a:pt x="11672" y="376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67"/>
          </p:nvPr>
        </p:nvSpPr>
        <p:spPr>
          <a:xfrm>
            <a:off x="7351332" y="1356361"/>
            <a:ext cx="1940981" cy="3249925"/>
          </a:xfrm>
          <a:custGeom>
            <a:avLst/>
            <a:gdLst/>
            <a:ahLst/>
            <a:cxnLst/>
            <a:rect l="l" t="t" r="r" b="b"/>
            <a:pathLst>
              <a:path w="1455736" h="2708271">
                <a:moveTo>
                  <a:pt x="268845" y="0"/>
                </a:moveTo>
                <a:lnTo>
                  <a:pt x="1186891" y="0"/>
                </a:lnTo>
                <a:cubicBezTo>
                  <a:pt x="1335370" y="0"/>
                  <a:pt x="1455736" y="120366"/>
                  <a:pt x="1455736" y="268845"/>
                </a:cubicBezTo>
                <a:lnTo>
                  <a:pt x="1455736" y="2642626"/>
                </a:lnTo>
                <a:cubicBezTo>
                  <a:pt x="1455736" y="2661186"/>
                  <a:pt x="1453855" y="2679307"/>
                  <a:pt x="1450274" y="2696808"/>
                </a:cubicBezTo>
                <a:lnTo>
                  <a:pt x="1446716" y="2708271"/>
                </a:lnTo>
                <a:lnTo>
                  <a:pt x="9020" y="2708271"/>
                </a:lnTo>
                <a:lnTo>
                  <a:pt x="5462" y="2696808"/>
                </a:lnTo>
                <a:cubicBezTo>
                  <a:pt x="1881" y="2679307"/>
                  <a:pt x="0" y="2661186"/>
                  <a:pt x="0" y="2642626"/>
                </a:cubicBezTo>
                <a:lnTo>
                  <a:pt x="0" y="268845"/>
                </a:lnTo>
                <a:cubicBezTo>
                  <a:pt x="0" y="120366"/>
                  <a:pt x="120366" y="0"/>
                  <a:pt x="268845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1" name="Rounded Rectangle 30"/>
          <p:cNvSpPr/>
          <p:nvPr userDrawn="1"/>
        </p:nvSpPr>
        <p:spPr>
          <a:xfrm>
            <a:off x="7340894" y="4606285"/>
            <a:ext cx="1938573" cy="243840"/>
          </a:xfrm>
          <a:custGeom>
            <a:avLst/>
            <a:gdLst/>
            <a:ahLst/>
            <a:cxnLst/>
            <a:rect l="l" t="t" r="r" b="b"/>
            <a:pathLst>
              <a:path w="1453930" h="203200">
                <a:moveTo>
                  <a:pt x="0" y="0"/>
                </a:moveTo>
                <a:lnTo>
                  <a:pt x="1453930" y="0"/>
                </a:lnTo>
                <a:lnTo>
                  <a:pt x="1442258" y="37601"/>
                </a:lnTo>
                <a:cubicBezTo>
                  <a:pt x="1401097" y="134917"/>
                  <a:pt x="1304736" y="203200"/>
                  <a:pt x="1192427" y="203200"/>
                </a:cubicBezTo>
                <a:lnTo>
                  <a:pt x="261503" y="203200"/>
                </a:lnTo>
                <a:cubicBezTo>
                  <a:pt x="149194" y="203200"/>
                  <a:pt x="52834" y="134917"/>
                  <a:pt x="11672" y="376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68"/>
          </p:nvPr>
        </p:nvSpPr>
        <p:spPr>
          <a:xfrm>
            <a:off x="9624486" y="1356361"/>
            <a:ext cx="1940981" cy="3249925"/>
          </a:xfrm>
          <a:custGeom>
            <a:avLst/>
            <a:gdLst/>
            <a:ahLst/>
            <a:cxnLst/>
            <a:rect l="l" t="t" r="r" b="b"/>
            <a:pathLst>
              <a:path w="1455736" h="2708271">
                <a:moveTo>
                  <a:pt x="268845" y="0"/>
                </a:moveTo>
                <a:lnTo>
                  <a:pt x="1186891" y="0"/>
                </a:lnTo>
                <a:cubicBezTo>
                  <a:pt x="1335370" y="0"/>
                  <a:pt x="1455736" y="120366"/>
                  <a:pt x="1455736" y="268845"/>
                </a:cubicBezTo>
                <a:lnTo>
                  <a:pt x="1455736" y="2642626"/>
                </a:lnTo>
                <a:cubicBezTo>
                  <a:pt x="1455736" y="2661186"/>
                  <a:pt x="1453855" y="2679307"/>
                  <a:pt x="1450274" y="2696808"/>
                </a:cubicBezTo>
                <a:lnTo>
                  <a:pt x="1446716" y="2708271"/>
                </a:lnTo>
                <a:lnTo>
                  <a:pt x="9020" y="2708271"/>
                </a:lnTo>
                <a:lnTo>
                  <a:pt x="5462" y="2696808"/>
                </a:lnTo>
                <a:cubicBezTo>
                  <a:pt x="1881" y="2679307"/>
                  <a:pt x="0" y="2661186"/>
                  <a:pt x="0" y="2642626"/>
                </a:cubicBezTo>
                <a:lnTo>
                  <a:pt x="0" y="268845"/>
                </a:lnTo>
                <a:cubicBezTo>
                  <a:pt x="0" y="120366"/>
                  <a:pt x="120366" y="0"/>
                  <a:pt x="268845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3" name="Rounded Rectangle 30"/>
          <p:cNvSpPr/>
          <p:nvPr userDrawn="1"/>
        </p:nvSpPr>
        <p:spPr>
          <a:xfrm>
            <a:off x="9614047" y="4606285"/>
            <a:ext cx="1938573" cy="243840"/>
          </a:xfrm>
          <a:custGeom>
            <a:avLst/>
            <a:gdLst/>
            <a:ahLst/>
            <a:cxnLst/>
            <a:rect l="l" t="t" r="r" b="b"/>
            <a:pathLst>
              <a:path w="1453930" h="203200">
                <a:moveTo>
                  <a:pt x="0" y="0"/>
                </a:moveTo>
                <a:lnTo>
                  <a:pt x="1453930" y="0"/>
                </a:lnTo>
                <a:lnTo>
                  <a:pt x="1442258" y="37601"/>
                </a:lnTo>
                <a:cubicBezTo>
                  <a:pt x="1401097" y="134917"/>
                  <a:pt x="1304736" y="203200"/>
                  <a:pt x="1192427" y="203200"/>
                </a:cubicBezTo>
                <a:lnTo>
                  <a:pt x="261503" y="203200"/>
                </a:lnTo>
                <a:cubicBezTo>
                  <a:pt x="149194" y="203200"/>
                  <a:pt x="52834" y="134917"/>
                  <a:pt x="11672" y="376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91965" y="5563772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5109393"/>
            <a:ext cx="10996083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Put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4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/>
      <p:bldP spid="31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1" y="1394298"/>
            <a:ext cx="10972800" cy="4574704"/>
          </a:xfrm>
          <a:prstGeom prst="rect">
            <a:avLst/>
          </a:prstGeom>
        </p:spPr>
        <p:txBody>
          <a:bodyPr vert="horz" lIns="95057" tIns="47529" rIns="95057" bIns="47529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et.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non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ligula.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a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ex.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maximus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in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in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id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Nam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lacus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, a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,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ac,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dui.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magna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in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ac.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et </a:t>
            </a:r>
            <a:r>
              <a:rPr lang="en-US" dirty="0" err="1"/>
              <a:t>suscipit</a:t>
            </a:r>
            <a:r>
              <a:rPr lang="en-US" dirty="0"/>
              <a:t> id, </a:t>
            </a:r>
            <a:r>
              <a:rPr lang="en-US" dirty="0" err="1"/>
              <a:t>rutrum</a:t>
            </a:r>
            <a:r>
              <a:rPr lang="en-US" dirty="0"/>
              <a:t> at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dui, </a:t>
            </a:r>
            <a:r>
              <a:rPr lang="en-US" dirty="0" err="1"/>
              <a:t>vel</a:t>
            </a:r>
            <a:r>
              <a:rPr lang="en-US" dirty="0"/>
              <a:t> tempus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in </a:t>
            </a:r>
            <a:r>
              <a:rPr lang="en-US" dirty="0" err="1"/>
              <a:t>sapien</a:t>
            </a:r>
            <a:r>
              <a:rPr lang="en-US" dirty="0"/>
              <a:t> at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et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non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in </a:t>
            </a:r>
            <a:r>
              <a:rPr lang="en-US" dirty="0" err="1"/>
              <a:t>lorem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quam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Donec</a:t>
            </a:r>
            <a:r>
              <a:rPr lang="en-US" dirty="0"/>
              <a:t> ligula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id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vitae.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non ante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lacus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, at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dolor </a:t>
            </a:r>
            <a:r>
              <a:rPr lang="en-US" dirty="0" err="1"/>
              <a:t>sapien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 </a:t>
            </a:r>
            <a:r>
              <a:rPr lang="en-US" dirty="0" err="1"/>
              <a:t>aliquam</a:t>
            </a:r>
            <a:r>
              <a:rPr lang="en-US" dirty="0"/>
              <a:t> magna.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ante id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non </a:t>
            </a:r>
            <a:r>
              <a:rPr lang="en-US" dirty="0" err="1"/>
              <a:t>metus</a:t>
            </a:r>
            <a:r>
              <a:rPr lang="en-US" dirty="0"/>
              <a:t> vitae </a:t>
            </a:r>
            <a:r>
              <a:rPr lang="en-US" dirty="0" err="1"/>
              <a:t>rutrum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non.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sem.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1" y="1368898"/>
            <a:ext cx="10972800" cy="4889664"/>
          </a:xfrm>
          <a:prstGeom prst="rect">
            <a:avLst/>
          </a:prstGeom>
        </p:spPr>
        <p:txBody>
          <a:bodyPr vert="horz" lIns="95057" tIns="47529" rIns="95057" bIns="47529" numCol="2" spcCol="280728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et.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non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ligula.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a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ex.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maximus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in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in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id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Nam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lacus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, a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,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ac,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dui.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magna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in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ac.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et </a:t>
            </a:r>
            <a:r>
              <a:rPr lang="en-US" dirty="0" err="1"/>
              <a:t>suscipit</a:t>
            </a:r>
            <a:r>
              <a:rPr lang="en-US" dirty="0"/>
              <a:t> id, </a:t>
            </a:r>
            <a:r>
              <a:rPr lang="en-US" dirty="0" err="1"/>
              <a:t>rutrum</a:t>
            </a:r>
            <a:r>
              <a:rPr lang="en-US" dirty="0"/>
              <a:t> at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dui, </a:t>
            </a:r>
            <a:r>
              <a:rPr lang="en-US" dirty="0" err="1"/>
              <a:t>vel</a:t>
            </a:r>
            <a:r>
              <a:rPr lang="en-US" dirty="0"/>
              <a:t> tempus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in </a:t>
            </a:r>
            <a:r>
              <a:rPr lang="en-US" dirty="0" err="1"/>
              <a:t>sapien</a:t>
            </a:r>
            <a:r>
              <a:rPr lang="en-US" dirty="0"/>
              <a:t> at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et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non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in </a:t>
            </a:r>
            <a:r>
              <a:rPr lang="en-US" dirty="0" err="1"/>
              <a:t>lorem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quam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Donec</a:t>
            </a:r>
            <a:r>
              <a:rPr lang="en-US" dirty="0"/>
              <a:t> ligula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id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vitae.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non ante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lacus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, at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dolor </a:t>
            </a:r>
            <a:r>
              <a:rPr lang="en-US" dirty="0" err="1"/>
              <a:t>sapien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 </a:t>
            </a:r>
            <a:r>
              <a:rPr lang="en-US" dirty="0" err="1"/>
              <a:t>aliquam</a:t>
            </a:r>
            <a:r>
              <a:rPr lang="en-US" dirty="0"/>
              <a:t> magna.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ante id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non </a:t>
            </a:r>
            <a:r>
              <a:rPr lang="en-US" dirty="0" err="1"/>
              <a:t>metus</a:t>
            </a:r>
            <a:r>
              <a:rPr lang="en-US" dirty="0"/>
              <a:t> vitae </a:t>
            </a:r>
            <a:r>
              <a:rPr lang="en-US" dirty="0" err="1"/>
              <a:t>rutrum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non.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sem.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slide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1" y="1406998"/>
            <a:ext cx="10972800" cy="4912524"/>
          </a:xfrm>
          <a:prstGeom prst="rect">
            <a:avLst/>
          </a:prstGeom>
        </p:spPr>
        <p:txBody>
          <a:bodyPr vert="horz" lIns="95057" tIns="47529" rIns="95057" bIns="47529" numCol="3" spcCol="280728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et.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non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ligula.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a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ex.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maximus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in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in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id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Nam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lacus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, a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,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ac,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dui.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magna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in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ac.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et </a:t>
            </a:r>
            <a:r>
              <a:rPr lang="en-US" dirty="0" err="1"/>
              <a:t>suscipit</a:t>
            </a:r>
            <a:r>
              <a:rPr lang="en-US" dirty="0"/>
              <a:t> id, </a:t>
            </a:r>
            <a:r>
              <a:rPr lang="en-US" dirty="0" err="1"/>
              <a:t>rutrum</a:t>
            </a:r>
            <a:r>
              <a:rPr lang="en-US" dirty="0"/>
              <a:t> at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dui, </a:t>
            </a:r>
            <a:r>
              <a:rPr lang="en-US" dirty="0" err="1"/>
              <a:t>vel</a:t>
            </a:r>
            <a:r>
              <a:rPr lang="en-US" dirty="0"/>
              <a:t> tempus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in </a:t>
            </a:r>
            <a:r>
              <a:rPr lang="en-US" dirty="0" err="1"/>
              <a:t>sapien</a:t>
            </a:r>
            <a:r>
              <a:rPr lang="en-US" dirty="0"/>
              <a:t> at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et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non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in </a:t>
            </a:r>
            <a:r>
              <a:rPr lang="en-US" dirty="0" err="1"/>
              <a:t>lorem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quam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ligula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id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vitae.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non ante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lacus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, at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dolor </a:t>
            </a:r>
            <a:r>
              <a:rPr lang="en-US" dirty="0" err="1"/>
              <a:t>sapien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 </a:t>
            </a:r>
            <a:r>
              <a:rPr lang="en-US" dirty="0" err="1"/>
              <a:t>aliquam</a:t>
            </a:r>
            <a:r>
              <a:rPr lang="en-US" dirty="0"/>
              <a:t> magna.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ante id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non </a:t>
            </a:r>
            <a:r>
              <a:rPr lang="en-US" dirty="0" err="1"/>
              <a:t>metus</a:t>
            </a:r>
            <a:r>
              <a:rPr lang="en-US" dirty="0"/>
              <a:t> vitae </a:t>
            </a:r>
            <a:r>
              <a:rPr lang="en-US" dirty="0" err="1"/>
              <a:t>rutrum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non.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sem.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7" name="Rounded Rectangle 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4601613" y="-1231872"/>
            <a:ext cx="10634887" cy="7035124"/>
          </a:xfrm>
          <a:custGeom>
            <a:avLst/>
            <a:gdLst/>
            <a:ahLst/>
            <a:cxnLst/>
            <a:rect l="l" t="t" r="r" b="b"/>
            <a:pathLst>
              <a:path w="7976165" h="5862603">
                <a:moveTo>
                  <a:pt x="7653935" y="2067213"/>
                </a:moveTo>
                <a:cubicBezTo>
                  <a:pt x="7770559" y="2067213"/>
                  <a:pt x="7887183" y="2111704"/>
                  <a:pt x="7976165" y="2200685"/>
                </a:cubicBezTo>
                <a:cubicBezTo>
                  <a:pt x="8154128" y="2378648"/>
                  <a:pt x="8154128" y="2667183"/>
                  <a:pt x="7976165" y="2845147"/>
                </a:cubicBezTo>
                <a:lnTo>
                  <a:pt x="5069879" y="5751433"/>
                </a:lnTo>
                <a:cubicBezTo>
                  <a:pt x="4891915" y="5929396"/>
                  <a:pt x="4603380" y="5929396"/>
                  <a:pt x="4425417" y="5751433"/>
                </a:cubicBezTo>
                <a:cubicBezTo>
                  <a:pt x="4247454" y="5573470"/>
                  <a:pt x="4247454" y="5284935"/>
                  <a:pt x="4425417" y="5106972"/>
                </a:cubicBezTo>
                <a:lnTo>
                  <a:pt x="7331703" y="2200685"/>
                </a:lnTo>
                <a:cubicBezTo>
                  <a:pt x="7420685" y="2111704"/>
                  <a:pt x="7537310" y="2067213"/>
                  <a:pt x="7653935" y="2067213"/>
                </a:cubicBezTo>
                <a:close/>
                <a:moveTo>
                  <a:pt x="6544741" y="1630098"/>
                </a:moveTo>
                <a:cubicBezTo>
                  <a:pt x="6661367" y="1630098"/>
                  <a:pt x="6777990" y="1674589"/>
                  <a:pt x="6866973" y="1763570"/>
                </a:cubicBezTo>
                <a:cubicBezTo>
                  <a:pt x="7044936" y="1941533"/>
                  <a:pt x="7044936" y="2230068"/>
                  <a:pt x="6866973" y="2408032"/>
                </a:cubicBezTo>
                <a:lnTo>
                  <a:pt x="3495076" y="5779929"/>
                </a:lnTo>
                <a:cubicBezTo>
                  <a:pt x="3317112" y="5957892"/>
                  <a:pt x="3028578" y="5957892"/>
                  <a:pt x="2850614" y="5779929"/>
                </a:cubicBezTo>
                <a:cubicBezTo>
                  <a:pt x="2672651" y="5601966"/>
                  <a:pt x="2672651" y="5313431"/>
                  <a:pt x="2850614" y="5135467"/>
                </a:cubicBezTo>
                <a:lnTo>
                  <a:pt x="6222511" y="1763571"/>
                </a:lnTo>
                <a:cubicBezTo>
                  <a:pt x="6311493" y="1674589"/>
                  <a:pt x="6428118" y="1630098"/>
                  <a:pt x="6544741" y="1630098"/>
                </a:cubicBezTo>
                <a:close/>
                <a:moveTo>
                  <a:pt x="6609833" y="11903"/>
                </a:moveTo>
                <a:cubicBezTo>
                  <a:pt x="6726458" y="11903"/>
                  <a:pt x="6843082" y="56394"/>
                  <a:pt x="6932064" y="145375"/>
                </a:cubicBezTo>
                <a:cubicBezTo>
                  <a:pt x="7110027" y="323338"/>
                  <a:pt x="7110027" y="611873"/>
                  <a:pt x="6932064" y="789837"/>
                </a:cubicBezTo>
                <a:lnTo>
                  <a:pt x="1992770" y="5729131"/>
                </a:lnTo>
                <a:cubicBezTo>
                  <a:pt x="1814807" y="5907094"/>
                  <a:pt x="1526272" y="5907094"/>
                  <a:pt x="1348308" y="5729130"/>
                </a:cubicBezTo>
                <a:cubicBezTo>
                  <a:pt x="1170346" y="5551168"/>
                  <a:pt x="1170346" y="5262633"/>
                  <a:pt x="1348309" y="5084670"/>
                </a:cubicBezTo>
                <a:lnTo>
                  <a:pt x="6287603" y="145375"/>
                </a:lnTo>
                <a:cubicBezTo>
                  <a:pt x="6376584" y="56394"/>
                  <a:pt x="6493209" y="11903"/>
                  <a:pt x="6609833" y="11903"/>
                </a:cubicBezTo>
                <a:close/>
                <a:moveTo>
                  <a:pt x="5515050" y="0"/>
                </a:moveTo>
                <a:cubicBezTo>
                  <a:pt x="5581109" y="1"/>
                  <a:pt x="5647168" y="25201"/>
                  <a:pt x="5697568" y="75602"/>
                </a:cubicBezTo>
                <a:cubicBezTo>
                  <a:pt x="5798370" y="176403"/>
                  <a:pt x="5798370" y="339835"/>
                  <a:pt x="5697568" y="440637"/>
                </a:cubicBezTo>
                <a:lnTo>
                  <a:pt x="365035" y="5773170"/>
                </a:lnTo>
                <a:cubicBezTo>
                  <a:pt x="264233" y="5873972"/>
                  <a:pt x="100801" y="5873972"/>
                  <a:pt x="0" y="5773170"/>
                </a:cubicBezTo>
                <a:cubicBezTo>
                  <a:pt x="-100802" y="5672369"/>
                  <a:pt x="-100802" y="5508937"/>
                  <a:pt x="0" y="5408135"/>
                </a:cubicBezTo>
                <a:lnTo>
                  <a:pt x="5332533" y="75602"/>
                </a:lnTo>
                <a:cubicBezTo>
                  <a:pt x="5382934" y="25200"/>
                  <a:pt x="5448992" y="0"/>
                  <a:pt x="55150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 rot="18900000">
            <a:off x="5793654" y="296271"/>
            <a:ext cx="6294300" cy="65382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38973" y="1958629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38973" y="2542427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Break </a:t>
            </a:r>
            <a:r>
              <a:rPr lang="es-ES_tradnl" dirty="0" err="1"/>
              <a:t>Section</a:t>
            </a:r>
            <a:r>
              <a:rPr lang="es-ES_tradnl" dirty="0"/>
              <a:t> </a:t>
            </a:r>
            <a:r>
              <a:rPr lang="es-ES_tradnl" dirty="0" err="1"/>
              <a:t>Subtitle</a:t>
            </a:r>
            <a:endParaRPr lang="es-ES_tradnl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9434" y="2975003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-3304233" y="563719"/>
            <a:ext cx="9242753" cy="7509636"/>
          </a:xfrm>
          <a:custGeom>
            <a:avLst/>
            <a:gdLst/>
            <a:ahLst/>
            <a:cxnLst/>
            <a:rect l="l" t="t" r="r" b="b"/>
            <a:pathLst>
              <a:path w="6932065" h="6258030">
                <a:moveTo>
                  <a:pt x="6544742" y="2108199"/>
                </a:moveTo>
                <a:cubicBezTo>
                  <a:pt x="6661367" y="2108199"/>
                  <a:pt x="6777992" y="2152691"/>
                  <a:pt x="6866974" y="2241671"/>
                </a:cubicBezTo>
                <a:cubicBezTo>
                  <a:pt x="7044937" y="2419635"/>
                  <a:pt x="7044937" y="2708170"/>
                  <a:pt x="6866974" y="2886133"/>
                </a:cubicBezTo>
                <a:lnTo>
                  <a:pt x="3495076" y="6258030"/>
                </a:lnTo>
                <a:cubicBezTo>
                  <a:pt x="3317113" y="6435994"/>
                  <a:pt x="3028578" y="6435994"/>
                  <a:pt x="2850615" y="6258030"/>
                </a:cubicBezTo>
                <a:cubicBezTo>
                  <a:pt x="2672652" y="6080067"/>
                  <a:pt x="2672652" y="5791532"/>
                  <a:pt x="2850615" y="5613569"/>
                </a:cubicBezTo>
                <a:lnTo>
                  <a:pt x="6222513" y="2241671"/>
                </a:lnTo>
                <a:cubicBezTo>
                  <a:pt x="6311494" y="2152690"/>
                  <a:pt x="6428118" y="2108199"/>
                  <a:pt x="6544742" y="2108199"/>
                </a:cubicBezTo>
                <a:close/>
                <a:moveTo>
                  <a:pt x="6609834" y="490004"/>
                </a:moveTo>
                <a:cubicBezTo>
                  <a:pt x="6726459" y="490004"/>
                  <a:pt x="6843084" y="534495"/>
                  <a:pt x="6932065" y="623477"/>
                </a:cubicBezTo>
                <a:cubicBezTo>
                  <a:pt x="7110028" y="801440"/>
                  <a:pt x="7110028" y="1089975"/>
                  <a:pt x="6932065" y="1267938"/>
                </a:cubicBezTo>
                <a:lnTo>
                  <a:pt x="1992770" y="6207232"/>
                </a:lnTo>
                <a:cubicBezTo>
                  <a:pt x="1814808" y="6385196"/>
                  <a:pt x="1526273" y="6385196"/>
                  <a:pt x="1348309" y="6207232"/>
                </a:cubicBezTo>
                <a:cubicBezTo>
                  <a:pt x="1170346" y="6029269"/>
                  <a:pt x="1170346" y="5740734"/>
                  <a:pt x="1348309" y="5562771"/>
                </a:cubicBezTo>
                <a:lnTo>
                  <a:pt x="6287604" y="623477"/>
                </a:lnTo>
                <a:cubicBezTo>
                  <a:pt x="6376585" y="534495"/>
                  <a:pt x="6493210" y="490004"/>
                  <a:pt x="6609834" y="490004"/>
                </a:cubicBezTo>
                <a:close/>
                <a:moveTo>
                  <a:pt x="5515052" y="478102"/>
                </a:moveTo>
                <a:cubicBezTo>
                  <a:pt x="5581110" y="478102"/>
                  <a:pt x="5647169" y="503302"/>
                  <a:pt x="5697569" y="553703"/>
                </a:cubicBezTo>
                <a:cubicBezTo>
                  <a:pt x="5798371" y="654505"/>
                  <a:pt x="5798371" y="817936"/>
                  <a:pt x="5697569" y="918738"/>
                </a:cubicBezTo>
                <a:lnTo>
                  <a:pt x="365036" y="6251272"/>
                </a:lnTo>
                <a:cubicBezTo>
                  <a:pt x="264234" y="6352073"/>
                  <a:pt x="100802" y="6352073"/>
                  <a:pt x="0" y="6251272"/>
                </a:cubicBezTo>
                <a:cubicBezTo>
                  <a:pt x="-100801" y="6150469"/>
                  <a:pt x="-100801" y="5987038"/>
                  <a:pt x="0" y="5886236"/>
                </a:cubicBezTo>
                <a:lnTo>
                  <a:pt x="5332534" y="553702"/>
                </a:lnTo>
                <a:cubicBezTo>
                  <a:pt x="5382935" y="503302"/>
                  <a:pt x="5448993" y="478101"/>
                  <a:pt x="5515052" y="478102"/>
                </a:cubicBezTo>
                <a:close/>
                <a:moveTo>
                  <a:pt x="4500043" y="0"/>
                </a:moveTo>
                <a:cubicBezTo>
                  <a:pt x="4616667" y="0"/>
                  <a:pt x="4733292" y="44491"/>
                  <a:pt x="4822273" y="133473"/>
                </a:cubicBezTo>
                <a:cubicBezTo>
                  <a:pt x="5000237" y="311436"/>
                  <a:pt x="5000237" y="599971"/>
                  <a:pt x="4822273" y="777934"/>
                </a:cubicBezTo>
                <a:lnTo>
                  <a:pt x="1450376" y="4149832"/>
                </a:lnTo>
                <a:cubicBezTo>
                  <a:pt x="1272413" y="4327795"/>
                  <a:pt x="983878" y="4327795"/>
                  <a:pt x="805915" y="4149832"/>
                </a:cubicBezTo>
                <a:cubicBezTo>
                  <a:pt x="627951" y="3971869"/>
                  <a:pt x="627951" y="3683333"/>
                  <a:pt x="805915" y="3505370"/>
                </a:cubicBezTo>
                <a:lnTo>
                  <a:pt x="4177812" y="133473"/>
                </a:lnTo>
                <a:cubicBezTo>
                  <a:pt x="4266794" y="44491"/>
                  <a:pt x="4383418" y="0"/>
                  <a:pt x="450004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 rot="18900000">
            <a:off x="137919" y="6788509"/>
            <a:ext cx="6294300" cy="65382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782573" y="2543223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82573" y="3127020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Break </a:t>
            </a:r>
            <a:r>
              <a:rPr lang="es-ES_tradnl" dirty="0" err="1"/>
              <a:t>Section</a:t>
            </a:r>
            <a:r>
              <a:rPr lang="es-ES_tradnl" dirty="0"/>
              <a:t> </a:t>
            </a:r>
            <a:r>
              <a:rPr lang="es-ES_tradnl" dirty="0" err="1"/>
              <a:t>Subtitle</a:t>
            </a:r>
            <a:endParaRPr lang="es-ES_tradnl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803034" y="3559596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hree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48"/>
          </p:nvPr>
        </p:nvSpPr>
        <p:spPr>
          <a:xfrm>
            <a:off x="-1610899" y="-1708902"/>
            <a:ext cx="9242753" cy="7509636"/>
          </a:xfrm>
          <a:custGeom>
            <a:avLst/>
            <a:gdLst/>
            <a:ahLst/>
            <a:cxnLst/>
            <a:rect l="l" t="t" r="r" b="b"/>
            <a:pathLst>
              <a:path w="6932065" h="6258030">
                <a:moveTo>
                  <a:pt x="6544742" y="2108199"/>
                </a:moveTo>
                <a:cubicBezTo>
                  <a:pt x="6661367" y="2108199"/>
                  <a:pt x="6777992" y="2152691"/>
                  <a:pt x="6866974" y="2241671"/>
                </a:cubicBezTo>
                <a:cubicBezTo>
                  <a:pt x="7044937" y="2419635"/>
                  <a:pt x="7044937" y="2708170"/>
                  <a:pt x="6866974" y="2886133"/>
                </a:cubicBezTo>
                <a:lnTo>
                  <a:pt x="3495076" y="6258030"/>
                </a:lnTo>
                <a:cubicBezTo>
                  <a:pt x="3317113" y="6435994"/>
                  <a:pt x="3028578" y="6435994"/>
                  <a:pt x="2850615" y="6258030"/>
                </a:cubicBezTo>
                <a:cubicBezTo>
                  <a:pt x="2672652" y="6080067"/>
                  <a:pt x="2672652" y="5791532"/>
                  <a:pt x="2850615" y="5613569"/>
                </a:cubicBezTo>
                <a:lnTo>
                  <a:pt x="6222513" y="2241671"/>
                </a:lnTo>
                <a:cubicBezTo>
                  <a:pt x="6311494" y="2152690"/>
                  <a:pt x="6428118" y="2108199"/>
                  <a:pt x="6544742" y="2108199"/>
                </a:cubicBezTo>
                <a:close/>
                <a:moveTo>
                  <a:pt x="6609834" y="490004"/>
                </a:moveTo>
                <a:cubicBezTo>
                  <a:pt x="6726459" y="490004"/>
                  <a:pt x="6843084" y="534495"/>
                  <a:pt x="6932065" y="623477"/>
                </a:cubicBezTo>
                <a:cubicBezTo>
                  <a:pt x="7110028" y="801440"/>
                  <a:pt x="7110028" y="1089975"/>
                  <a:pt x="6932065" y="1267938"/>
                </a:cubicBezTo>
                <a:lnTo>
                  <a:pt x="1992770" y="6207232"/>
                </a:lnTo>
                <a:cubicBezTo>
                  <a:pt x="1814808" y="6385196"/>
                  <a:pt x="1526273" y="6385196"/>
                  <a:pt x="1348309" y="6207232"/>
                </a:cubicBezTo>
                <a:cubicBezTo>
                  <a:pt x="1170346" y="6029269"/>
                  <a:pt x="1170346" y="5740734"/>
                  <a:pt x="1348309" y="5562771"/>
                </a:cubicBezTo>
                <a:lnTo>
                  <a:pt x="6287604" y="623477"/>
                </a:lnTo>
                <a:cubicBezTo>
                  <a:pt x="6376585" y="534495"/>
                  <a:pt x="6493210" y="490004"/>
                  <a:pt x="6609834" y="490004"/>
                </a:cubicBezTo>
                <a:close/>
                <a:moveTo>
                  <a:pt x="5515052" y="478102"/>
                </a:moveTo>
                <a:cubicBezTo>
                  <a:pt x="5581110" y="478102"/>
                  <a:pt x="5647169" y="503302"/>
                  <a:pt x="5697569" y="553703"/>
                </a:cubicBezTo>
                <a:cubicBezTo>
                  <a:pt x="5798371" y="654505"/>
                  <a:pt x="5798371" y="817936"/>
                  <a:pt x="5697569" y="918738"/>
                </a:cubicBezTo>
                <a:lnTo>
                  <a:pt x="365036" y="6251272"/>
                </a:lnTo>
                <a:cubicBezTo>
                  <a:pt x="264234" y="6352073"/>
                  <a:pt x="100802" y="6352073"/>
                  <a:pt x="0" y="6251272"/>
                </a:cubicBezTo>
                <a:cubicBezTo>
                  <a:pt x="-100801" y="6150469"/>
                  <a:pt x="-100801" y="5987038"/>
                  <a:pt x="0" y="5886236"/>
                </a:cubicBezTo>
                <a:lnTo>
                  <a:pt x="5332534" y="553702"/>
                </a:lnTo>
                <a:cubicBezTo>
                  <a:pt x="5382935" y="503302"/>
                  <a:pt x="5448993" y="478101"/>
                  <a:pt x="5515052" y="478102"/>
                </a:cubicBezTo>
                <a:close/>
                <a:moveTo>
                  <a:pt x="4500043" y="0"/>
                </a:moveTo>
                <a:cubicBezTo>
                  <a:pt x="4616667" y="0"/>
                  <a:pt x="4733292" y="44491"/>
                  <a:pt x="4822273" y="133473"/>
                </a:cubicBezTo>
                <a:cubicBezTo>
                  <a:pt x="5000237" y="311436"/>
                  <a:pt x="5000237" y="599971"/>
                  <a:pt x="4822273" y="777934"/>
                </a:cubicBezTo>
                <a:lnTo>
                  <a:pt x="1450376" y="4149832"/>
                </a:lnTo>
                <a:cubicBezTo>
                  <a:pt x="1272413" y="4327795"/>
                  <a:pt x="983878" y="4327795"/>
                  <a:pt x="805915" y="4149832"/>
                </a:cubicBezTo>
                <a:cubicBezTo>
                  <a:pt x="627951" y="3971869"/>
                  <a:pt x="627951" y="3683333"/>
                  <a:pt x="805915" y="3505370"/>
                </a:cubicBezTo>
                <a:lnTo>
                  <a:pt x="4177812" y="133473"/>
                </a:lnTo>
                <a:cubicBezTo>
                  <a:pt x="4266794" y="44491"/>
                  <a:pt x="4383418" y="0"/>
                  <a:pt x="4500043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 rot="18900000">
            <a:off x="1001518" y="5334424"/>
            <a:ext cx="6294300" cy="65382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138173" y="3247495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138173" y="3831293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Break </a:t>
            </a:r>
            <a:r>
              <a:rPr lang="es-ES_tradnl" dirty="0" err="1"/>
              <a:t>Section</a:t>
            </a:r>
            <a:r>
              <a:rPr lang="es-ES_tradnl" dirty="0"/>
              <a:t> </a:t>
            </a:r>
            <a:r>
              <a:rPr lang="es-ES_tradnl" dirty="0" err="1"/>
              <a:t>Subtitle</a:t>
            </a:r>
            <a:endParaRPr lang="es-ES_tradnl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158634" y="4263868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18900000">
            <a:off x="800771" y="3115671"/>
            <a:ext cx="6294300" cy="65382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18900000">
            <a:off x="2256987" y="3714319"/>
            <a:ext cx="4527448" cy="65382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 rot="18900000" flipV="1">
            <a:off x="-292739" y="3248182"/>
            <a:ext cx="6422592" cy="370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 userDrawn="1"/>
        </p:nvSpPr>
        <p:spPr>
          <a:xfrm rot="18900000">
            <a:off x="627181" y="2201944"/>
            <a:ext cx="4527448" cy="65382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 Placeholder 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82573" y="2543223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82573" y="3127020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Break </a:t>
            </a:r>
            <a:r>
              <a:rPr lang="es-ES_tradnl" dirty="0" err="1"/>
              <a:t>Section</a:t>
            </a:r>
            <a:r>
              <a:rPr lang="es-ES_tradnl" dirty="0"/>
              <a:t> </a:t>
            </a:r>
            <a:r>
              <a:rPr lang="es-ES_tradnl" dirty="0" err="1"/>
              <a:t>Subtitle</a:t>
            </a:r>
            <a:endParaRPr lang="es-ES_tradnl" dirty="0"/>
          </a:p>
        </p:txBody>
      </p:sp>
      <p:sp>
        <p:nvSpPr>
          <p:cNvPr id="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6803034" y="3559596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6" grpId="0" animBg="1"/>
      <p:bldP spid="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25"/>
          <p:cNvSpPr/>
          <p:nvPr userDrawn="1"/>
        </p:nvSpPr>
        <p:spPr bwMode="auto">
          <a:xfrm>
            <a:off x="630692" y="1649412"/>
            <a:ext cx="1257300" cy="1257300"/>
          </a:xfrm>
          <a:custGeom>
            <a:avLst/>
            <a:gdLst>
              <a:gd name="T0" fmla="*/ 608 w 643"/>
              <a:gd name="T1" fmla="*/ 35 h 644"/>
              <a:gd name="T2" fmla="*/ 608 w 643"/>
              <a:gd name="T3" fmla="*/ 163 h 644"/>
              <a:gd name="T4" fmla="*/ 163 w 643"/>
              <a:gd name="T5" fmla="*/ 609 h 644"/>
              <a:gd name="T6" fmla="*/ 35 w 643"/>
              <a:gd name="T7" fmla="*/ 609 h 644"/>
              <a:gd name="T8" fmla="*/ 35 w 643"/>
              <a:gd name="T9" fmla="*/ 609 h 644"/>
              <a:gd name="T10" fmla="*/ 35 w 643"/>
              <a:gd name="T11" fmla="*/ 481 h 644"/>
              <a:gd name="T12" fmla="*/ 480 w 643"/>
              <a:gd name="T13" fmla="*/ 35 h 644"/>
              <a:gd name="T14" fmla="*/ 608 w 643"/>
              <a:gd name="T15" fmla="*/ 35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3" h="644">
                <a:moveTo>
                  <a:pt x="608" y="35"/>
                </a:moveTo>
                <a:cubicBezTo>
                  <a:pt x="643" y="71"/>
                  <a:pt x="643" y="128"/>
                  <a:pt x="608" y="163"/>
                </a:cubicBezTo>
                <a:cubicBezTo>
                  <a:pt x="163" y="609"/>
                  <a:pt x="163" y="609"/>
                  <a:pt x="163" y="609"/>
                </a:cubicBezTo>
                <a:cubicBezTo>
                  <a:pt x="127" y="644"/>
                  <a:pt x="70" y="644"/>
                  <a:pt x="35" y="609"/>
                </a:cubicBezTo>
                <a:cubicBezTo>
                  <a:pt x="35" y="609"/>
                  <a:pt x="35" y="609"/>
                  <a:pt x="35" y="609"/>
                </a:cubicBezTo>
                <a:cubicBezTo>
                  <a:pt x="0" y="573"/>
                  <a:pt x="0" y="516"/>
                  <a:pt x="35" y="481"/>
                </a:cubicBezTo>
                <a:cubicBezTo>
                  <a:pt x="480" y="35"/>
                  <a:pt x="480" y="35"/>
                  <a:pt x="480" y="35"/>
                </a:cubicBezTo>
                <a:cubicBezTo>
                  <a:pt x="516" y="0"/>
                  <a:pt x="573" y="0"/>
                  <a:pt x="60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1760738" y="2124075"/>
            <a:ext cx="8670524" cy="285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21"/>
          <p:cNvSpPr/>
          <p:nvPr userDrawn="1"/>
        </p:nvSpPr>
        <p:spPr bwMode="auto">
          <a:xfrm>
            <a:off x="1997982" y="1797050"/>
            <a:ext cx="654050" cy="654050"/>
          </a:xfrm>
          <a:custGeom>
            <a:avLst/>
            <a:gdLst>
              <a:gd name="T0" fmla="*/ 328 w 335"/>
              <a:gd name="T1" fmla="*/ 56 h 335"/>
              <a:gd name="T2" fmla="*/ 299 w 335"/>
              <a:gd name="T3" fmla="*/ 57 h 335"/>
              <a:gd name="T4" fmla="*/ 274 w 335"/>
              <a:gd name="T5" fmla="*/ 57 h 335"/>
              <a:gd name="T6" fmla="*/ 274 w 335"/>
              <a:gd name="T7" fmla="*/ 82 h 335"/>
              <a:gd name="T8" fmla="*/ 273 w 335"/>
              <a:gd name="T9" fmla="*/ 110 h 335"/>
              <a:gd name="T10" fmla="*/ 245 w 335"/>
              <a:gd name="T11" fmla="*/ 111 h 335"/>
              <a:gd name="T12" fmla="*/ 220 w 335"/>
              <a:gd name="T13" fmla="*/ 111 h 335"/>
              <a:gd name="T14" fmla="*/ 220 w 335"/>
              <a:gd name="T15" fmla="*/ 136 h 335"/>
              <a:gd name="T16" fmla="*/ 219 w 335"/>
              <a:gd name="T17" fmla="*/ 165 h 335"/>
              <a:gd name="T18" fmla="*/ 190 w 335"/>
              <a:gd name="T19" fmla="*/ 166 h 335"/>
              <a:gd name="T20" fmla="*/ 166 w 335"/>
              <a:gd name="T21" fmla="*/ 166 h 335"/>
              <a:gd name="T22" fmla="*/ 166 w 335"/>
              <a:gd name="T23" fmla="*/ 190 h 335"/>
              <a:gd name="T24" fmla="*/ 165 w 335"/>
              <a:gd name="T25" fmla="*/ 219 h 335"/>
              <a:gd name="T26" fmla="*/ 136 w 335"/>
              <a:gd name="T27" fmla="*/ 220 h 335"/>
              <a:gd name="T28" fmla="*/ 111 w 335"/>
              <a:gd name="T29" fmla="*/ 220 h 335"/>
              <a:gd name="T30" fmla="*/ 111 w 335"/>
              <a:gd name="T31" fmla="*/ 245 h 335"/>
              <a:gd name="T32" fmla="*/ 110 w 335"/>
              <a:gd name="T33" fmla="*/ 273 h 335"/>
              <a:gd name="T34" fmla="*/ 82 w 335"/>
              <a:gd name="T35" fmla="*/ 274 h 335"/>
              <a:gd name="T36" fmla="*/ 57 w 335"/>
              <a:gd name="T37" fmla="*/ 274 h 335"/>
              <a:gd name="T38" fmla="*/ 57 w 335"/>
              <a:gd name="T39" fmla="*/ 299 h 335"/>
              <a:gd name="T40" fmla="*/ 56 w 335"/>
              <a:gd name="T41" fmla="*/ 328 h 335"/>
              <a:gd name="T42" fmla="*/ 27 w 335"/>
              <a:gd name="T43" fmla="*/ 329 h 335"/>
              <a:gd name="T44" fmla="*/ 3 w 335"/>
              <a:gd name="T45" fmla="*/ 329 h 335"/>
              <a:gd name="T46" fmla="*/ 0 w 335"/>
              <a:gd name="T47" fmla="*/ 326 h 335"/>
              <a:gd name="T48" fmla="*/ 28 w 335"/>
              <a:gd name="T49" fmla="*/ 325 h 335"/>
              <a:gd name="T50" fmla="*/ 53 w 335"/>
              <a:gd name="T51" fmla="*/ 325 h 335"/>
              <a:gd name="T52" fmla="*/ 53 w 335"/>
              <a:gd name="T53" fmla="*/ 300 h 335"/>
              <a:gd name="T54" fmla="*/ 54 w 335"/>
              <a:gd name="T55" fmla="*/ 272 h 335"/>
              <a:gd name="T56" fmla="*/ 83 w 335"/>
              <a:gd name="T57" fmla="*/ 271 h 335"/>
              <a:gd name="T58" fmla="*/ 107 w 335"/>
              <a:gd name="T59" fmla="*/ 271 h 335"/>
              <a:gd name="T60" fmla="*/ 108 w 335"/>
              <a:gd name="T61" fmla="*/ 246 h 335"/>
              <a:gd name="T62" fmla="*/ 109 w 335"/>
              <a:gd name="T63" fmla="*/ 217 h 335"/>
              <a:gd name="T64" fmla="*/ 137 w 335"/>
              <a:gd name="T65" fmla="*/ 216 h 335"/>
              <a:gd name="T66" fmla="*/ 162 w 335"/>
              <a:gd name="T67" fmla="*/ 216 h 335"/>
              <a:gd name="T68" fmla="*/ 162 w 335"/>
              <a:gd name="T69" fmla="*/ 192 h 335"/>
              <a:gd name="T70" fmla="*/ 163 w 335"/>
              <a:gd name="T71" fmla="*/ 163 h 335"/>
              <a:gd name="T72" fmla="*/ 192 w 335"/>
              <a:gd name="T73" fmla="*/ 162 h 335"/>
              <a:gd name="T74" fmla="*/ 216 w 335"/>
              <a:gd name="T75" fmla="*/ 162 h 335"/>
              <a:gd name="T76" fmla="*/ 216 w 335"/>
              <a:gd name="T77" fmla="*/ 137 h 335"/>
              <a:gd name="T78" fmla="*/ 217 w 335"/>
              <a:gd name="T79" fmla="*/ 109 h 335"/>
              <a:gd name="T80" fmla="*/ 246 w 335"/>
              <a:gd name="T81" fmla="*/ 107 h 335"/>
              <a:gd name="T82" fmla="*/ 271 w 335"/>
              <a:gd name="T83" fmla="*/ 107 h 335"/>
              <a:gd name="T84" fmla="*/ 271 w 335"/>
              <a:gd name="T85" fmla="*/ 83 h 335"/>
              <a:gd name="T86" fmla="*/ 272 w 335"/>
              <a:gd name="T87" fmla="*/ 54 h 335"/>
              <a:gd name="T88" fmla="*/ 300 w 335"/>
              <a:gd name="T89" fmla="*/ 53 h 335"/>
              <a:gd name="T90" fmla="*/ 325 w 335"/>
              <a:gd name="T91" fmla="*/ 53 h 335"/>
              <a:gd name="T92" fmla="*/ 325 w 335"/>
              <a:gd name="T93" fmla="*/ 28 h 335"/>
              <a:gd name="T94" fmla="*/ 326 w 335"/>
              <a:gd name="T95" fmla="*/ 0 h 335"/>
              <a:gd name="T96" fmla="*/ 329 w 335"/>
              <a:gd name="T97" fmla="*/ 3 h 335"/>
              <a:gd name="T98" fmla="*/ 329 w 335"/>
              <a:gd name="T99" fmla="*/ 27 h 335"/>
              <a:gd name="T100" fmla="*/ 328 w 335"/>
              <a:gd name="T101" fmla="*/ 56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35" h="335">
                <a:moveTo>
                  <a:pt x="328" y="56"/>
                </a:moveTo>
                <a:cubicBezTo>
                  <a:pt x="320" y="63"/>
                  <a:pt x="309" y="60"/>
                  <a:pt x="299" y="57"/>
                </a:cubicBezTo>
                <a:cubicBezTo>
                  <a:pt x="290" y="54"/>
                  <a:pt x="280" y="51"/>
                  <a:pt x="274" y="57"/>
                </a:cubicBezTo>
                <a:cubicBezTo>
                  <a:pt x="269" y="63"/>
                  <a:pt x="271" y="72"/>
                  <a:pt x="274" y="82"/>
                </a:cubicBezTo>
                <a:cubicBezTo>
                  <a:pt x="278" y="92"/>
                  <a:pt x="281" y="103"/>
                  <a:pt x="273" y="110"/>
                </a:cubicBezTo>
                <a:cubicBezTo>
                  <a:pt x="266" y="118"/>
                  <a:pt x="255" y="114"/>
                  <a:pt x="245" y="111"/>
                </a:cubicBezTo>
                <a:cubicBezTo>
                  <a:pt x="235" y="108"/>
                  <a:pt x="226" y="105"/>
                  <a:pt x="220" y="111"/>
                </a:cubicBezTo>
                <a:cubicBezTo>
                  <a:pt x="214" y="117"/>
                  <a:pt x="217" y="126"/>
                  <a:pt x="220" y="136"/>
                </a:cubicBezTo>
                <a:cubicBezTo>
                  <a:pt x="223" y="146"/>
                  <a:pt x="227" y="157"/>
                  <a:pt x="219" y="165"/>
                </a:cubicBezTo>
                <a:cubicBezTo>
                  <a:pt x="211" y="172"/>
                  <a:pt x="201" y="169"/>
                  <a:pt x="190" y="166"/>
                </a:cubicBezTo>
                <a:cubicBezTo>
                  <a:pt x="181" y="163"/>
                  <a:pt x="172" y="160"/>
                  <a:pt x="166" y="166"/>
                </a:cubicBezTo>
                <a:cubicBezTo>
                  <a:pt x="160" y="172"/>
                  <a:pt x="163" y="181"/>
                  <a:pt x="166" y="190"/>
                </a:cubicBezTo>
                <a:cubicBezTo>
                  <a:pt x="169" y="201"/>
                  <a:pt x="172" y="211"/>
                  <a:pt x="165" y="219"/>
                </a:cubicBezTo>
                <a:cubicBezTo>
                  <a:pt x="157" y="227"/>
                  <a:pt x="146" y="223"/>
                  <a:pt x="136" y="220"/>
                </a:cubicBezTo>
                <a:cubicBezTo>
                  <a:pt x="126" y="217"/>
                  <a:pt x="117" y="214"/>
                  <a:pt x="111" y="220"/>
                </a:cubicBezTo>
                <a:cubicBezTo>
                  <a:pt x="105" y="226"/>
                  <a:pt x="108" y="235"/>
                  <a:pt x="111" y="245"/>
                </a:cubicBezTo>
                <a:cubicBezTo>
                  <a:pt x="115" y="255"/>
                  <a:pt x="118" y="266"/>
                  <a:pt x="110" y="273"/>
                </a:cubicBezTo>
                <a:cubicBezTo>
                  <a:pt x="103" y="281"/>
                  <a:pt x="92" y="278"/>
                  <a:pt x="82" y="274"/>
                </a:cubicBezTo>
                <a:cubicBezTo>
                  <a:pt x="72" y="271"/>
                  <a:pt x="63" y="268"/>
                  <a:pt x="57" y="274"/>
                </a:cubicBezTo>
                <a:cubicBezTo>
                  <a:pt x="51" y="280"/>
                  <a:pt x="54" y="289"/>
                  <a:pt x="57" y="299"/>
                </a:cubicBezTo>
                <a:cubicBezTo>
                  <a:pt x="60" y="309"/>
                  <a:pt x="64" y="320"/>
                  <a:pt x="56" y="328"/>
                </a:cubicBezTo>
                <a:cubicBezTo>
                  <a:pt x="48" y="335"/>
                  <a:pt x="38" y="332"/>
                  <a:pt x="27" y="329"/>
                </a:cubicBezTo>
                <a:cubicBezTo>
                  <a:pt x="18" y="326"/>
                  <a:pt x="9" y="323"/>
                  <a:pt x="3" y="329"/>
                </a:cubicBezTo>
                <a:cubicBezTo>
                  <a:pt x="0" y="326"/>
                  <a:pt x="0" y="326"/>
                  <a:pt x="0" y="326"/>
                </a:cubicBezTo>
                <a:cubicBezTo>
                  <a:pt x="7" y="318"/>
                  <a:pt x="18" y="322"/>
                  <a:pt x="28" y="325"/>
                </a:cubicBezTo>
                <a:cubicBezTo>
                  <a:pt x="38" y="328"/>
                  <a:pt x="47" y="331"/>
                  <a:pt x="53" y="325"/>
                </a:cubicBezTo>
                <a:cubicBezTo>
                  <a:pt x="59" y="319"/>
                  <a:pt x="56" y="310"/>
                  <a:pt x="53" y="300"/>
                </a:cubicBezTo>
                <a:cubicBezTo>
                  <a:pt x="50" y="290"/>
                  <a:pt x="47" y="279"/>
                  <a:pt x="54" y="272"/>
                </a:cubicBezTo>
                <a:cubicBezTo>
                  <a:pt x="62" y="264"/>
                  <a:pt x="73" y="267"/>
                  <a:pt x="83" y="271"/>
                </a:cubicBezTo>
                <a:cubicBezTo>
                  <a:pt x="92" y="274"/>
                  <a:pt x="101" y="276"/>
                  <a:pt x="107" y="271"/>
                </a:cubicBezTo>
                <a:cubicBezTo>
                  <a:pt x="113" y="265"/>
                  <a:pt x="111" y="255"/>
                  <a:pt x="108" y="246"/>
                </a:cubicBezTo>
                <a:cubicBezTo>
                  <a:pt x="104" y="236"/>
                  <a:pt x="101" y="225"/>
                  <a:pt x="109" y="217"/>
                </a:cubicBezTo>
                <a:cubicBezTo>
                  <a:pt x="116" y="210"/>
                  <a:pt x="127" y="213"/>
                  <a:pt x="137" y="216"/>
                </a:cubicBezTo>
                <a:cubicBezTo>
                  <a:pt x="147" y="219"/>
                  <a:pt x="156" y="222"/>
                  <a:pt x="162" y="216"/>
                </a:cubicBezTo>
                <a:cubicBezTo>
                  <a:pt x="168" y="210"/>
                  <a:pt x="165" y="201"/>
                  <a:pt x="162" y="192"/>
                </a:cubicBezTo>
                <a:cubicBezTo>
                  <a:pt x="159" y="181"/>
                  <a:pt x="155" y="171"/>
                  <a:pt x="163" y="163"/>
                </a:cubicBezTo>
                <a:cubicBezTo>
                  <a:pt x="171" y="155"/>
                  <a:pt x="181" y="159"/>
                  <a:pt x="192" y="162"/>
                </a:cubicBezTo>
                <a:cubicBezTo>
                  <a:pt x="201" y="165"/>
                  <a:pt x="210" y="168"/>
                  <a:pt x="216" y="162"/>
                </a:cubicBezTo>
                <a:cubicBezTo>
                  <a:pt x="222" y="156"/>
                  <a:pt x="219" y="147"/>
                  <a:pt x="216" y="137"/>
                </a:cubicBezTo>
                <a:cubicBezTo>
                  <a:pt x="213" y="127"/>
                  <a:pt x="210" y="116"/>
                  <a:pt x="217" y="109"/>
                </a:cubicBezTo>
                <a:cubicBezTo>
                  <a:pt x="225" y="101"/>
                  <a:pt x="236" y="104"/>
                  <a:pt x="246" y="107"/>
                </a:cubicBezTo>
                <a:cubicBezTo>
                  <a:pt x="256" y="110"/>
                  <a:pt x="265" y="113"/>
                  <a:pt x="271" y="107"/>
                </a:cubicBezTo>
                <a:cubicBezTo>
                  <a:pt x="277" y="101"/>
                  <a:pt x="274" y="92"/>
                  <a:pt x="271" y="83"/>
                </a:cubicBezTo>
                <a:cubicBezTo>
                  <a:pt x="267" y="72"/>
                  <a:pt x="264" y="62"/>
                  <a:pt x="272" y="54"/>
                </a:cubicBezTo>
                <a:cubicBezTo>
                  <a:pt x="279" y="47"/>
                  <a:pt x="290" y="50"/>
                  <a:pt x="300" y="53"/>
                </a:cubicBezTo>
                <a:cubicBezTo>
                  <a:pt x="310" y="56"/>
                  <a:pt x="319" y="59"/>
                  <a:pt x="325" y="53"/>
                </a:cubicBezTo>
                <a:cubicBezTo>
                  <a:pt x="331" y="47"/>
                  <a:pt x="328" y="38"/>
                  <a:pt x="325" y="28"/>
                </a:cubicBezTo>
                <a:cubicBezTo>
                  <a:pt x="322" y="18"/>
                  <a:pt x="318" y="7"/>
                  <a:pt x="326" y="0"/>
                </a:cubicBezTo>
                <a:cubicBezTo>
                  <a:pt x="329" y="3"/>
                  <a:pt x="329" y="3"/>
                  <a:pt x="329" y="3"/>
                </a:cubicBezTo>
                <a:cubicBezTo>
                  <a:pt x="323" y="9"/>
                  <a:pt x="326" y="18"/>
                  <a:pt x="329" y="27"/>
                </a:cubicBezTo>
                <a:cubicBezTo>
                  <a:pt x="332" y="38"/>
                  <a:pt x="335" y="48"/>
                  <a:pt x="328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22"/>
          <p:cNvSpPr/>
          <p:nvPr userDrawn="1"/>
        </p:nvSpPr>
        <p:spPr bwMode="auto">
          <a:xfrm>
            <a:off x="9072562" y="5445579"/>
            <a:ext cx="657225" cy="654050"/>
          </a:xfrm>
          <a:custGeom>
            <a:avLst/>
            <a:gdLst>
              <a:gd name="T0" fmla="*/ 8 w 336"/>
              <a:gd name="T1" fmla="*/ 279 h 335"/>
              <a:gd name="T2" fmla="*/ 37 w 336"/>
              <a:gd name="T3" fmla="*/ 278 h 335"/>
              <a:gd name="T4" fmla="*/ 61 w 336"/>
              <a:gd name="T5" fmla="*/ 278 h 335"/>
              <a:gd name="T6" fmla="*/ 61 w 336"/>
              <a:gd name="T7" fmla="*/ 253 h 335"/>
              <a:gd name="T8" fmla="*/ 63 w 336"/>
              <a:gd name="T9" fmla="*/ 225 h 335"/>
              <a:gd name="T10" fmla="*/ 91 w 336"/>
              <a:gd name="T11" fmla="*/ 224 h 335"/>
              <a:gd name="T12" fmla="*/ 116 w 336"/>
              <a:gd name="T13" fmla="*/ 224 h 335"/>
              <a:gd name="T14" fmla="*/ 116 w 336"/>
              <a:gd name="T15" fmla="*/ 199 h 335"/>
              <a:gd name="T16" fmla="*/ 117 w 336"/>
              <a:gd name="T17" fmla="*/ 170 h 335"/>
              <a:gd name="T18" fmla="*/ 146 w 336"/>
              <a:gd name="T19" fmla="*/ 169 h 335"/>
              <a:gd name="T20" fmla="*/ 170 w 336"/>
              <a:gd name="T21" fmla="*/ 169 h 335"/>
              <a:gd name="T22" fmla="*/ 170 w 336"/>
              <a:gd name="T23" fmla="*/ 145 h 335"/>
              <a:gd name="T24" fmla="*/ 171 w 336"/>
              <a:gd name="T25" fmla="*/ 116 h 335"/>
              <a:gd name="T26" fmla="*/ 200 w 336"/>
              <a:gd name="T27" fmla="*/ 115 h 335"/>
              <a:gd name="T28" fmla="*/ 225 w 336"/>
              <a:gd name="T29" fmla="*/ 115 h 335"/>
              <a:gd name="T30" fmla="*/ 225 w 336"/>
              <a:gd name="T31" fmla="*/ 90 h 335"/>
              <a:gd name="T32" fmla="*/ 226 w 336"/>
              <a:gd name="T33" fmla="*/ 62 h 335"/>
              <a:gd name="T34" fmla="*/ 254 w 336"/>
              <a:gd name="T35" fmla="*/ 61 h 335"/>
              <a:gd name="T36" fmla="*/ 279 w 336"/>
              <a:gd name="T37" fmla="*/ 60 h 335"/>
              <a:gd name="T38" fmla="*/ 279 w 336"/>
              <a:gd name="T39" fmla="*/ 36 h 335"/>
              <a:gd name="T40" fmla="*/ 280 w 336"/>
              <a:gd name="T41" fmla="*/ 7 h 335"/>
              <a:gd name="T42" fmla="*/ 309 w 336"/>
              <a:gd name="T43" fmla="*/ 6 h 335"/>
              <a:gd name="T44" fmla="*/ 333 w 336"/>
              <a:gd name="T45" fmla="*/ 6 h 335"/>
              <a:gd name="T46" fmla="*/ 336 w 336"/>
              <a:gd name="T47" fmla="*/ 9 h 335"/>
              <a:gd name="T48" fmla="*/ 307 w 336"/>
              <a:gd name="T49" fmla="*/ 10 h 335"/>
              <a:gd name="T50" fmla="*/ 283 w 336"/>
              <a:gd name="T51" fmla="*/ 10 h 335"/>
              <a:gd name="T52" fmla="*/ 283 w 336"/>
              <a:gd name="T53" fmla="*/ 35 h 335"/>
              <a:gd name="T54" fmla="*/ 282 w 336"/>
              <a:gd name="T55" fmla="*/ 63 h 335"/>
              <a:gd name="T56" fmla="*/ 253 w 336"/>
              <a:gd name="T57" fmla="*/ 64 h 335"/>
              <a:gd name="T58" fmla="*/ 228 w 336"/>
              <a:gd name="T59" fmla="*/ 64 h 335"/>
              <a:gd name="T60" fmla="*/ 228 w 336"/>
              <a:gd name="T61" fmla="*/ 89 h 335"/>
              <a:gd name="T62" fmla="*/ 227 w 336"/>
              <a:gd name="T63" fmla="*/ 118 h 335"/>
              <a:gd name="T64" fmla="*/ 199 w 336"/>
              <a:gd name="T65" fmla="*/ 119 h 335"/>
              <a:gd name="T66" fmla="*/ 174 w 336"/>
              <a:gd name="T67" fmla="*/ 119 h 335"/>
              <a:gd name="T68" fmla="*/ 174 w 336"/>
              <a:gd name="T69" fmla="*/ 143 h 335"/>
              <a:gd name="T70" fmla="*/ 173 w 336"/>
              <a:gd name="T71" fmla="*/ 172 h 335"/>
              <a:gd name="T72" fmla="*/ 144 w 336"/>
              <a:gd name="T73" fmla="*/ 173 h 335"/>
              <a:gd name="T74" fmla="*/ 120 w 336"/>
              <a:gd name="T75" fmla="*/ 173 h 335"/>
              <a:gd name="T76" fmla="*/ 120 w 336"/>
              <a:gd name="T77" fmla="*/ 198 h 335"/>
              <a:gd name="T78" fmla="*/ 119 w 336"/>
              <a:gd name="T79" fmla="*/ 226 h 335"/>
              <a:gd name="T80" fmla="*/ 90 w 336"/>
              <a:gd name="T81" fmla="*/ 227 h 335"/>
              <a:gd name="T82" fmla="*/ 65 w 336"/>
              <a:gd name="T83" fmla="*/ 228 h 335"/>
              <a:gd name="T84" fmla="*/ 65 w 336"/>
              <a:gd name="T85" fmla="*/ 252 h 335"/>
              <a:gd name="T86" fmla="*/ 64 w 336"/>
              <a:gd name="T87" fmla="*/ 281 h 335"/>
              <a:gd name="T88" fmla="*/ 36 w 336"/>
              <a:gd name="T89" fmla="*/ 282 h 335"/>
              <a:gd name="T90" fmla="*/ 11 w 336"/>
              <a:gd name="T91" fmla="*/ 282 h 335"/>
              <a:gd name="T92" fmla="*/ 11 w 336"/>
              <a:gd name="T93" fmla="*/ 307 h 335"/>
              <a:gd name="T94" fmla="*/ 10 w 336"/>
              <a:gd name="T95" fmla="*/ 335 h 335"/>
              <a:gd name="T96" fmla="*/ 7 w 336"/>
              <a:gd name="T97" fmla="*/ 332 h 335"/>
              <a:gd name="T98" fmla="*/ 7 w 336"/>
              <a:gd name="T99" fmla="*/ 308 h 335"/>
              <a:gd name="T100" fmla="*/ 8 w 336"/>
              <a:gd name="T101" fmla="*/ 27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36" h="335">
                <a:moveTo>
                  <a:pt x="8" y="279"/>
                </a:moveTo>
                <a:cubicBezTo>
                  <a:pt x="16" y="271"/>
                  <a:pt x="26" y="275"/>
                  <a:pt x="37" y="278"/>
                </a:cubicBezTo>
                <a:cubicBezTo>
                  <a:pt x="46" y="281"/>
                  <a:pt x="55" y="284"/>
                  <a:pt x="61" y="278"/>
                </a:cubicBezTo>
                <a:cubicBezTo>
                  <a:pt x="67" y="272"/>
                  <a:pt x="64" y="263"/>
                  <a:pt x="61" y="253"/>
                </a:cubicBezTo>
                <a:cubicBezTo>
                  <a:pt x="58" y="243"/>
                  <a:pt x="55" y="232"/>
                  <a:pt x="63" y="225"/>
                </a:cubicBezTo>
                <a:cubicBezTo>
                  <a:pt x="70" y="217"/>
                  <a:pt x="81" y="220"/>
                  <a:pt x="91" y="224"/>
                </a:cubicBezTo>
                <a:cubicBezTo>
                  <a:pt x="101" y="227"/>
                  <a:pt x="110" y="230"/>
                  <a:pt x="116" y="224"/>
                </a:cubicBezTo>
                <a:cubicBezTo>
                  <a:pt x="122" y="218"/>
                  <a:pt x="119" y="209"/>
                  <a:pt x="116" y="199"/>
                </a:cubicBezTo>
                <a:cubicBezTo>
                  <a:pt x="113" y="189"/>
                  <a:pt x="109" y="178"/>
                  <a:pt x="117" y="170"/>
                </a:cubicBezTo>
                <a:cubicBezTo>
                  <a:pt x="125" y="163"/>
                  <a:pt x="135" y="166"/>
                  <a:pt x="146" y="169"/>
                </a:cubicBezTo>
                <a:cubicBezTo>
                  <a:pt x="155" y="172"/>
                  <a:pt x="164" y="175"/>
                  <a:pt x="170" y="169"/>
                </a:cubicBezTo>
                <a:cubicBezTo>
                  <a:pt x="176" y="163"/>
                  <a:pt x="173" y="154"/>
                  <a:pt x="170" y="145"/>
                </a:cubicBezTo>
                <a:cubicBezTo>
                  <a:pt x="167" y="134"/>
                  <a:pt x="164" y="124"/>
                  <a:pt x="171" y="116"/>
                </a:cubicBezTo>
                <a:cubicBezTo>
                  <a:pt x="179" y="108"/>
                  <a:pt x="190" y="112"/>
                  <a:pt x="200" y="115"/>
                </a:cubicBezTo>
                <a:cubicBezTo>
                  <a:pt x="209" y="118"/>
                  <a:pt x="219" y="121"/>
                  <a:pt x="225" y="115"/>
                </a:cubicBezTo>
                <a:cubicBezTo>
                  <a:pt x="230" y="109"/>
                  <a:pt x="228" y="100"/>
                  <a:pt x="225" y="90"/>
                </a:cubicBezTo>
                <a:cubicBezTo>
                  <a:pt x="221" y="80"/>
                  <a:pt x="218" y="69"/>
                  <a:pt x="226" y="62"/>
                </a:cubicBezTo>
                <a:cubicBezTo>
                  <a:pt x="233" y="54"/>
                  <a:pt x="244" y="57"/>
                  <a:pt x="254" y="61"/>
                </a:cubicBezTo>
                <a:cubicBezTo>
                  <a:pt x="264" y="64"/>
                  <a:pt x="273" y="66"/>
                  <a:pt x="279" y="60"/>
                </a:cubicBezTo>
                <a:cubicBezTo>
                  <a:pt x="285" y="55"/>
                  <a:pt x="282" y="45"/>
                  <a:pt x="279" y="36"/>
                </a:cubicBezTo>
                <a:cubicBezTo>
                  <a:pt x="276" y="26"/>
                  <a:pt x="272" y="15"/>
                  <a:pt x="280" y="7"/>
                </a:cubicBezTo>
                <a:cubicBezTo>
                  <a:pt x="288" y="0"/>
                  <a:pt x="298" y="3"/>
                  <a:pt x="309" y="6"/>
                </a:cubicBezTo>
                <a:cubicBezTo>
                  <a:pt x="318" y="9"/>
                  <a:pt x="327" y="12"/>
                  <a:pt x="333" y="6"/>
                </a:cubicBezTo>
                <a:cubicBezTo>
                  <a:pt x="336" y="9"/>
                  <a:pt x="336" y="9"/>
                  <a:pt x="336" y="9"/>
                </a:cubicBezTo>
                <a:cubicBezTo>
                  <a:pt x="328" y="17"/>
                  <a:pt x="318" y="13"/>
                  <a:pt x="307" y="10"/>
                </a:cubicBezTo>
                <a:cubicBezTo>
                  <a:pt x="298" y="7"/>
                  <a:pt x="289" y="4"/>
                  <a:pt x="283" y="10"/>
                </a:cubicBezTo>
                <a:cubicBezTo>
                  <a:pt x="277" y="16"/>
                  <a:pt x="280" y="25"/>
                  <a:pt x="283" y="35"/>
                </a:cubicBezTo>
                <a:cubicBezTo>
                  <a:pt x="286" y="45"/>
                  <a:pt x="289" y="56"/>
                  <a:pt x="282" y="63"/>
                </a:cubicBezTo>
                <a:cubicBezTo>
                  <a:pt x="274" y="71"/>
                  <a:pt x="263" y="68"/>
                  <a:pt x="253" y="64"/>
                </a:cubicBezTo>
                <a:cubicBezTo>
                  <a:pt x="243" y="61"/>
                  <a:pt x="234" y="58"/>
                  <a:pt x="228" y="64"/>
                </a:cubicBezTo>
                <a:cubicBezTo>
                  <a:pt x="222" y="70"/>
                  <a:pt x="225" y="79"/>
                  <a:pt x="228" y="89"/>
                </a:cubicBezTo>
                <a:cubicBezTo>
                  <a:pt x="232" y="99"/>
                  <a:pt x="235" y="110"/>
                  <a:pt x="227" y="118"/>
                </a:cubicBezTo>
                <a:cubicBezTo>
                  <a:pt x="220" y="125"/>
                  <a:pt x="209" y="122"/>
                  <a:pt x="199" y="119"/>
                </a:cubicBezTo>
                <a:cubicBezTo>
                  <a:pt x="189" y="116"/>
                  <a:pt x="180" y="113"/>
                  <a:pt x="174" y="119"/>
                </a:cubicBezTo>
                <a:cubicBezTo>
                  <a:pt x="168" y="125"/>
                  <a:pt x="171" y="134"/>
                  <a:pt x="174" y="143"/>
                </a:cubicBezTo>
                <a:cubicBezTo>
                  <a:pt x="177" y="154"/>
                  <a:pt x="181" y="164"/>
                  <a:pt x="173" y="172"/>
                </a:cubicBezTo>
                <a:cubicBezTo>
                  <a:pt x="165" y="180"/>
                  <a:pt x="155" y="176"/>
                  <a:pt x="144" y="173"/>
                </a:cubicBezTo>
                <a:cubicBezTo>
                  <a:pt x="135" y="170"/>
                  <a:pt x="126" y="167"/>
                  <a:pt x="120" y="173"/>
                </a:cubicBezTo>
                <a:cubicBezTo>
                  <a:pt x="114" y="179"/>
                  <a:pt x="117" y="188"/>
                  <a:pt x="120" y="198"/>
                </a:cubicBezTo>
                <a:cubicBezTo>
                  <a:pt x="123" y="208"/>
                  <a:pt x="126" y="219"/>
                  <a:pt x="119" y="226"/>
                </a:cubicBezTo>
                <a:cubicBezTo>
                  <a:pt x="111" y="234"/>
                  <a:pt x="100" y="231"/>
                  <a:pt x="90" y="227"/>
                </a:cubicBezTo>
                <a:cubicBezTo>
                  <a:pt x="80" y="224"/>
                  <a:pt x="71" y="222"/>
                  <a:pt x="65" y="228"/>
                </a:cubicBezTo>
                <a:cubicBezTo>
                  <a:pt x="59" y="233"/>
                  <a:pt x="62" y="243"/>
                  <a:pt x="65" y="252"/>
                </a:cubicBezTo>
                <a:cubicBezTo>
                  <a:pt x="68" y="262"/>
                  <a:pt x="72" y="273"/>
                  <a:pt x="64" y="281"/>
                </a:cubicBezTo>
                <a:cubicBezTo>
                  <a:pt x="57" y="288"/>
                  <a:pt x="46" y="285"/>
                  <a:pt x="36" y="282"/>
                </a:cubicBezTo>
                <a:cubicBezTo>
                  <a:pt x="26" y="279"/>
                  <a:pt x="17" y="276"/>
                  <a:pt x="11" y="282"/>
                </a:cubicBezTo>
                <a:cubicBezTo>
                  <a:pt x="5" y="288"/>
                  <a:pt x="8" y="297"/>
                  <a:pt x="11" y="307"/>
                </a:cubicBezTo>
                <a:cubicBezTo>
                  <a:pt x="14" y="317"/>
                  <a:pt x="17" y="328"/>
                  <a:pt x="10" y="335"/>
                </a:cubicBezTo>
                <a:cubicBezTo>
                  <a:pt x="7" y="332"/>
                  <a:pt x="7" y="332"/>
                  <a:pt x="7" y="332"/>
                </a:cubicBezTo>
                <a:cubicBezTo>
                  <a:pt x="13" y="326"/>
                  <a:pt x="10" y="317"/>
                  <a:pt x="7" y="308"/>
                </a:cubicBezTo>
                <a:cubicBezTo>
                  <a:pt x="4" y="297"/>
                  <a:pt x="0" y="287"/>
                  <a:pt x="8" y="2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23"/>
          <p:cNvSpPr/>
          <p:nvPr userDrawn="1"/>
        </p:nvSpPr>
        <p:spPr bwMode="auto">
          <a:xfrm>
            <a:off x="1982220" y="1624149"/>
            <a:ext cx="1489075" cy="1487488"/>
          </a:xfrm>
          <a:custGeom>
            <a:avLst/>
            <a:gdLst>
              <a:gd name="T0" fmla="*/ 726 w 762"/>
              <a:gd name="T1" fmla="*/ 36 h 762"/>
              <a:gd name="T2" fmla="*/ 726 w 762"/>
              <a:gd name="T3" fmla="*/ 163 h 762"/>
              <a:gd name="T4" fmla="*/ 163 w 762"/>
              <a:gd name="T5" fmla="*/ 727 h 762"/>
              <a:gd name="T6" fmla="*/ 35 w 762"/>
              <a:gd name="T7" fmla="*/ 727 h 762"/>
              <a:gd name="T8" fmla="*/ 35 w 762"/>
              <a:gd name="T9" fmla="*/ 727 h 762"/>
              <a:gd name="T10" fmla="*/ 35 w 762"/>
              <a:gd name="T11" fmla="*/ 599 h 762"/>
              <a:gd name="T12" fmla="*/ 599 w 762"/>
              <a:gd name="T13" fmla="*/ 36 h 762"/>
              <a:gd name="T14" fmla="*/ 726 w 762"/>
              <a:gd name="T15" fmla="*/ 3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2" h="762">
                <a:moveTo>
                  <a:pt x="726" y="36"/>
                </a:moveTo>
                <a:cubicBezTo>
                  <a:pt x="762" y="71"/>
                  <a:pt x="762" y="128"/>
                  <a:pt x="726" y="163"/>
                </a:cubicBezTo>
                <a:cubicBezTo>
                  <a:pt x="163" y="727"/>
                  <a:pt x="163" y="727"/>
                  <a:pt x="163" y="727"/>
                </a:cubicBezTo>
                <a:cubicBezTo>
                  <a:pt x="127" y="762"/>
                  <a:pt x="70" y="762"/>
                  <a:pt x="35" y="727"/>
                </a:cubicBezTo>
                <a:cubicBezTo>
                  <a:pt x="35" y="727"/>
                  <a:pt x="35" y="727"/>
                  <a:pt x="35" y="727"/>
                </a:cubicBezTo>
                <a:cubicBezTo>
                  <a:pt x="0" y="692"/>
                  <a:pt x="0" y="635"/>
                  <a:pt x="35" y="599"/>
                </a:cubicBezTo>
                <a:cubicBezTo>
                  <a:pt x="599" y="36"/>
                  <a:pt x="599" y="36"/>
                  <a:pt x="599" y="36"/>
                </a:cubicBezTo>
                <a:cubicBezTo>
                  <a:pt x="634" y="0"/>
                  <a:pt x="691" y="0"/>
                  <a:pt x="726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24"/>
          <p:cNvSpPr/>
          <p:nvPr userDrawn="1"/>
        </p:nvSpPr>
        <p:spPr bwMode="auto">
          <a:xfrm>
            <a:off x="3686403" y="1411607"/>
            <a:ext cx="893763" cy="890588"/>
          </a:xfrm>
          <a:custGeom>
            <a:avLst/>
            <a:gdLst>
              <a:gd name="T0" fmla="*/ 422 w 457"/>
              <a:gd name="T1" fmla="*/ 35 h 456"/>
              <a:gd name="T2" fmla="*/ 422 w 457"/>
              <a:gd name="T3" fmla="*/ 162 h 456"/>
              <a:gd name="T4" fmla="*/ 163 w 457"/>
              <a:gd name="T5" fmla="*/ 421 h 456"/>
              <a:gd name="T6" fmla="*/ 35 w 457"/>
              <a:gd name="T7" fmla="*/ 421 h 456"/>
              <a:gd name="T8" fmla="*/ 35 w 457"/>
              <a:gd name="T9" fmla="*/ 421 h 456"/>
              <a:gd name="T10" fmla="*/ 35 w 457"/>
              <a:gd name="T11" fmla="*/ 294 h 456"/>
              <a:gd name="T12" fmla="*/ 294 w 457"/>
              <a:gd name="T13" fmla="*/ 35 h 456"/>
              <a:gd name="T14" fmla="*/ 422 w 457"/>
              <a:gd name="T15" fmla="*/ 3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7" h="456">
                <a:moveTo>
                  <a:pt x="422" y="35"/>
                </a:moveTo>
                <a:cubicBezTo>
                  <a:pt x="457" y="70"/>
                  <a:pt x="457" y="127"/>
                  <a:pt x="422" y="162"/>
                </a:cubicBezTo>
                <a:cubicBezTo>
                  <a:pt x="163" y="421"/>
                  <a:pt x="163" y="421"/>
                  <a:pt x="163" y="421"/>
                </a:cubicBezTo>
                <a:cubicBezTo>
                  <a:pt x="128" y="456"/>
                  <a:pt x="70" y="456"/>
                  <a:pt x="35" y="421"/>
                </a:cubicBezTo>
                <a:cubicBezTo>
                  <a:pt x="35" y="421"/>
                  <a:pt x="35" y="421"/>
                  <a:pt x="35" y="421"/>
                </a:cubicBezTo>
                <a:cubicBezTo>
                  <a:pt x="0" y="386"/>
                  <a:pt x="0" y="329"/>
                  <a:pt x="35" y="294"/>
                </a:cubicBezTo>
                <a:cubicBezTo>
                  <a:pt x="294" y="35"/>
                  <a:pt x="294" y="35"/>
                  <a:pt x="294" y="35"/>
                </a:cubicBezTo>
                <a:cubicBezTo>
                  <a:pt x="329" y="0"/>
                  <a:pt x="386" y="0"/>
                  <a:pt x="422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6"/>
          <p:cNvSpPr/>
          <p:nvPr userDrawn="1"/>
        </p:nvSpPr>
        <p:spPr bwMode="auto">
          <a:xfrm>
            <a:off x="10263187" y="4295775"/>
            <a:ext cx="1257300" cy="1257300"/>
          </a:xfrm>
          <a:custGeom>
            <a:avLst/>
            <a:gdLst>
              <a:gd name="T0" fmla="*/ 608 w 643"/>
              <a:gd name="T1" fmla="*/ 35 h 644"/>
              <a:gd name="T2" fmla="*/ 608 w 643"/>
              <a:gd name="T3" fmla="*/ 163 h 644"/>
              <a:gd name="T4" fmla="*/ 162 w 643"/>
              <a:gd name="T5" fmla="*/ 609 h 644"/>
              <a:gd name="T6" fmla="*/ 35 w 643"/>
              <a:gd name="T7" fmla="*/ 609 h 644"/>
              <a:gd name="T8" fmla="*/ 35 w 643"/>
              <a:gd name="T9" fmla="*/ 609 h 644"/>
              <a:gd name="T10" fmla="*/ 35 w 643"/>
              <a:gd name="T11" fmla="*/ 481 h 644"/>
              <a:gd name="T12" fmla="*/ 480 w 643"/>
              <a:gd name="T13" fmla="*/ 35 h 644"/>
              <a:gd name="T14" fmla="*/ 608 w 643"/>
              <a:gd name="T15" fmla="*/ 35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3" h="644">
                <a:moveTo>
                  <a:pt x="608" y="35"/>
                </a:moveTo>
                <a:cubicBezTo>
                  <a:pt x="643" y="71"/>
                  <a:pt x="643" y="128"/>
                  <a:pt x="608" y="163"/>
                </a:cubicBezTo>
                <a:cubicBezTo>
                  <a:pt x="162" y="609"/>
                  <a:pt x="162" y="609"/>
                  <a:pt x="162" y="609"/>
                </a:cubicBezTo>
                <a:cubicBezTo>
                  <a:pt x="127" y="644"/>
                  <a:pt x="70" y="644"/>
                  <a:pt x="35" y="609"/>
                </a:cubicBezTo>
                <a:cubicBezTo>
                  <a:pt x="35" y="609"/>
                  <a:pt x="35" y="609"/>
                  <a:pt x="35" y="609"/>
                </a:cubicBezTo>
                <a:cubicBezTo>
                  <a:pt x="0" y="573"/>
                  <a:pt x="0" y="516"/>
                  <a:pt x="35" y="481"/>
                </a:cubicBezTo>
                <a:cubicBezTo>
                  <a:pt x="480" y="35"/>
                  <a:pt x="480" y="35"/>
                  <a:pt x="480" y="35"/>
                </a:cubicBezTo>
                <a:cubicBezTo>
                  <a:pt x="516" y="0"/>
                  <a:pt x="573" y="0"/>
                  <a:pt x="60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7"/>
          <p:cNvSpPr/>
          <p:nvPr userDrawn="1"/>
        </p:nvSpPr>
        <p:spPr bwMode="auto">
          <a:xfrm>
            <a:off x="1878240" y="1219520"/>
            <a:ext cx="401638" cy="403225"/>
          </a:xfrm>
          <a:custGeom>
            <a:avLst/>
            <a:gdLst>
              <a:gd name="T0" fmla="*/ 169 w 206"/>
              <a:gd name="T1" fmla="*/ 36 h 206"/>
              <a:gd name="T2" fmla="*/ 169 w 206"/>
              <a:gd name="T3" fmla="*/ 169 h 206"/>
              <a:gd name="T4" fmla="*/ 36 w 206"/>
              <a:gd name="T5" fmla="*/ 169 h 206"/>
              <a:gd name="T6" fmla="*/ 36 w 206"/>
              <a:gd name="T7" fmla="*/ 36 h 206"/>
              <a:gd name="T8" fmla="*/ 169 w 206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169" y="36"/>
                </a:moveTo>
                <a:cubicBezTo>
                  <a:pt x="206" y="73"/>
                  <a:pt x="206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8"/>
          <p:cNvSpPr/>
          <p:nvPr userDrawn="1"/>
        </p:nvSpPr>
        <p:spPr bwMode="auto">
          <a:xfrm>
            <a:off x="3388745" y="1293949"/>
            <a:ext cx="401638" cy="401638"/>
          </a:xfrm>
          <a:custGeom>
            <a:avLst/>
            <a:gdLst>
              <a:gd name="T0" fmla="*/ 169 w 205"/>
              <a:gd name="T1" fmla="*/ 36 h 206"/>
              <a:gd name="T2" fmla="*/ 169 w 205"/>
              <a:gd name="T3" fmla="*/ 169 h 206"/>
              <a:gd name="T4" fmla="*/ 36 w 205"/>
              <a:gd name="T5" fmla="*/ 169 h 206"/>
              <a:gd name="T6" fmla="*/ 36 w 205"/>
              <a:gd name="T7" fmla="*/ 36 h 206"/>
              <a:gd name="T8" fmla="*/ 169 w 205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6">
                <a:moveTo>
                  <a:pt x="169" y="36"/>
                </a:moveTo>
                <a:cubicBezTo>
                  <a:pt x="205" y="73"/>
                  <a:pt x="205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9"/>
          <p:cNvSpPr/>
          <p:nvPr userDrawn="1"/>
        </p:nvSpPr>
        <p:spPr bwMode="auto">
          <a:xfrm>
            <a:off x="9907587" y="5491162"/>
            <a:ext cx="403225" cy="401638"/>
          </a:xfrm>
          <a:custGeom>
            <a:avLst/>
            <a:gdLst>
              <a:gd name="T0" fmla="*/ 169 w 206"/>
              <a:gd name="T1" fmla="*/ 36 h 206"/>
              <a:gd name="T2" fmla="*/ 169 w 206"/>
              <a:gd name="T3" fmla="*/ 169 h 206"/>
              <a:gd name="T4" fmla="*/ 36 w 206"/>
              <a:gd name="T5" fmla="*/ 169 h 206"/>
              <a:gd name="T6" fmla="*/ 36 w 206"/>
              <a:gd name="T7" fmla="*/ 36 h 206"/>
              <a:gd name="T8" fmla="*/ 169 w 206"/>
              <a:gd name="T9" fmla="*/ 3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169" y="36"/>
                </a:moveTo>
                <a:cubicBezTo>
                  <a:pt x="206" y="73"/>
                  <a:pt x="206" y="132"/>
                  <a:pt x="169" y="169"/>
                </a:cubicBezTo>
                <a:cubicBezTo>
                  <a:pt x="132" y="206"/>
                  <a:pt x="73" y="206"/>
                  <a:pt x="36" y="169"/>
                </a:cubicBezTo>
                <a:cubicBezTo>
                  <a:pt x="0" y="132"/>
                  <a:pt x="0" y="73"/>
                  <a:pt x="36" y="36"/>
                </a:cubicBezTo>
                <a:cubicBezTo>
                  <a:pt x="73" y="0"/>
                  <a:pt x="132" y="0"/>
                  <a:pt x="169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>
            <p:ph type="ctrTitle" hasCustomPrompt="1"/>
          </p:nvPr>
        </p:nvSpPr>
        <p:spPr>
          <a:xfrm>
            <a:off x="4283801" y="2906712"/>
            <a:ext cx="3624399" cy="655784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结束语</a:t>
            </a:r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4283801" y="3844953"/>
            <a:ext cx="3624399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zh-CN" altLang="en-US" dirty="0"/>
              <a:t>署名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4283801" y="4160587"/>
            <a:ext cx="3624399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fld id="{CB3FFC9E-A4C1-40CB-8E0E-23B63E3543C5}" type="datetime1">
              <a:rPr lang="zh-CN" altLang="en-US" smtClean="0"/>
              <a:t>​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1533748"/>
            <a:ext cx="12192000" cy="3708812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91963" y="5539546"/>
            <a:ext cx="10691989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1" name="Rounded Rectangle 10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91966" y="324582"/>
            <a:ext cx="10691988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91966" y="827103"/>
            <a:ext cx="10691988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image with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50847" y="1533748"/>
            <a:ext cx="6141156" cy="37088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" y="1533748"/>
            <a:ext cx="6321777" cy="3708812"/>
          </a:xfrm>
          <a:custGeom>
            <a:avLst/>
            <a:gdLst/>
            <a:ahLst/>
            <a:cxnLst/>
            <a:rect l="l" t="t" r="r" b="b"/>
            <a:pathLst>
              <a:path w="4741333" h="3090677">
                <a:moveTo>
                  <a:pt x="681038" y="182378"/>
                </a:moveTo>
                <a:cubicBezTo>
                  <a:pt x="554786" y="182378"/>
                  <a:pt x="452438" y="284726"/>
                  <a:pt x="452438" y="410978"/>
                </a:cubicBezTo>
                <a:lnTo>
                  <a:pt x="452438" y="2658878"/>
                </a:lnTo>
                <a:cubicBezTo>
                  <a:pt x="452438" y="2785130"/>
                  <a:pt x="554786" y="2887478"/>
                  <a:pt x="681038" y="2887478"/>
                </a:cubicBezTo>
                <a:cubicBezTo>
                  <a:pt x="807290" y="2887478"/>
                  <a:pt x="909638" y="2785130"/>
                  <a:pt x="909638" y="2658878"/>
                </a:cubicBezTo>
                <a:lnTo>
                  <a:pt x="909638" y="410978"/>
                </a:lnTo>
                <a:cubicBezTo>
                  <a:pt x="909638" y="284726"/>
                  <a:pt x="807290" y="182378"/>
                  <a:pt x="681038" y="182378"/>
                </a:cubicBezTo>
                <a:close/>
                <a:moveTo>
                  <a:pt x="0" y="0"/>
                </a:moveTo>
                <a:lnTo>
                  <a:pt x="4538133" y="0"/>
                </a:lnTo>
                <a:lnTo>
                  <a:pt x="4538133" y="1312678"/>
                </a:lnTo>
                <a:lnTo>
                  <a:pt x="4741333" y="1515878"/>
                </a:lnTo>
                <a:lnTo>
                  <a:pt x="4538133" y="1719078"/>
                </a:lnTo>
                <a:lnTo>
                  <a:pt x="4538133" y="3090677"/>
                </a:lnTo>
                <a:lnTo>
                  <a:pt x="0" y="3090677"/>
                </a:ln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91965" y="5539546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672438" y="2259912"/>
            <a:ext cx="4893029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672438" y="2762434"/>
            <a:ext cx="4893029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>
                    <a:lumMod val="50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672438" y="3121469"/>
            <a:ext cx="4893029" cy="15724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bg1">
                    <a:lumMod val="95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in </a:t>
            </a:r>
            <a:r>
              <a:rPr lang="en-US" dirty="0" err="1"/>
              <a:t>ultricies</a:t>
            </a:r>
            <a:r>
              <a:rPr lang="en-US" dirty="0"/>
              <a:t> diam. 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14" name="Rounded Rectangle 13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8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1965962"/>
            <a:ext cx="12192000" cy="2801723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1" y="324582"/>
            <a:ext cx="10972800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/>
              <a:t>Text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3251" y="827103"/>
            <a:ext cx="10972800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4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209325" y="2221083"/>
            <a:ext cx="1205083" cy="10097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6" y="3251307"/>
            <a:ext cx="2393948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52454" y="3713566"/>
            <a:ext cx="24108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4054125" y="2221083"/>
            <a:ext cx="1205083" cy="10097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1">
                <a:solidFill>
                  <a:schemeClr val="accent3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3414186" y="3251307"/>
            <a:ext cx="2393948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3397254" y="3713566"/>
            <a:ext cx="24108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6932792" y="2221083"/>
            <a:ext cx="1205083" cy="10097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1">
                <a:solidFill>
                  <a:schemeClr val="accent4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6292853" y="3251307"/>
            <a:ext cx="2393948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6275921" y="3713566"/>
            <a:ext cx="24108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9822044" y="2221083"/>
            <a:ext cx="1205083" cy="10097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1">
                <a:solidFill>
                  <a:schemeClr val="accent5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48" hasCustomPrompt="1"/>
          </p:nvPr>
        </p:nvSpPr>
        <p:spPr>
          <a:xfrm>
            <a:off x="9182105" y="3251307"/>
            <a:ext cx="2393948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20" b="1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165173" y="3713566"/>
            <a:ext cx="2410881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91965" y="5356666"/>
            <a:ext cx="10973505" cy="7799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metus.is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ante.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101309" y="385540"/>
            <a:ext cx="383999" cy="342172"/>
            <a:chOff x="5270500" y="1460500"/>
            <a:chExt cx="1701800" cy="2705100"/>
          </a:xfrm>
        </p:grpSpPr>
        <p:sp>
          <p:nvSpPr>
            <p:cNvPr id="27" name="Rounded Rectangle 26"/>
            <p:cNvSpPr/>
            <p:nvPr userDrawn="1"/>
          </p:nvSpPr>
          <p:spPr>
            <a:xfrm>
              <a:off x="52705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ounded Rectangle 27"/>
            <p:cNvSpPr/>
            <p:nvPr userDrawn="1"/>
          </p:nvSpPr>
          <p:spPr>
            <a:xfrm>
              <a:off x="58928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ounded Rectangle 28"/>
            <p:cNvSpPr/>
            <p:nvPr userDrawn="1"/>
          </p:nvSpPr>
          <p:spPr>
            <a:xfrm>
              <a:off x="6515100" y="1460500"/>
              <a:ext cx="457200" cy="2705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85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2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Rounded Rectangle 2"/>
          <p:cNvSpPr/>
          <p:nvPr userDrawn="1"/>
        </p:nvSpPr>
        <p:spPr>
          <a:xfrm>
            <a:off x="3099152" y="2447417"/>
            <a:ext cx="144000" cy="1727998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5977819" y="2447417"/>
            <a:ext cx="144000" cy="1727998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8872711" y="2447417"/>
            <a:ext cx="144000" cy="1727998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5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2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4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4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4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4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animBg="1"/>
      <p:bldP spid="30" grpId="0" animBg="1"/>
      <p:bldP spid="31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695323" y="1016000"/>
            <a:ext cx="10810876" cy="109538"/>
            <a:chOff x="628642" y="0"/>
            <a:chExt cx="27229910" cy="6858000"/>
          </a:xfrm>
        </p:grpSpPr>
        <p:sp>
          <p:nvSpPr>
            <p:cNvPr id="14" name="平行四边形 13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15" name="平行四边形 14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16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副标题 38"/>
          <p:cNvSpPr>
            <a:spLocks noGrp="1"/>
          </p:cNvSpPr>
          <p:nvPr>
            <p:ph type="subTitle" idx="1"/>
          </p:nvPr>
        </p:nvSpPr>
        <p:spPr>
          <a:xfrm>
            <a:off x="4792622" y="2352141"/>
            <a:ext cx="2604714" cy="1017863"/>
          </a:xfrm>
        </p:spPr>
        <p:txBody>
          <a:bodyPr>
            <a:normAutofit fontScale="72500"/>
          </a:bodyPr>
          <a:lstStyle/>
          <a:p>
            <a:r>
              <a:rPr lang="en-US" altLang="zh-CN" sz="8000" dirty="0">
                <a:solidFill>
                  <a:schemeClr val="accent3"/>
                </a:solidFill>
                <a:latin typeface="Agency FB" panose="020B0503020202020204" pitchFamily="34" charset="0"/>
              </a:rPr>
              <a:t>2020</a:t>
            </a:r>
            <a:endParaRPr lang="zh-CN" altLang="en-US" sz="8000" dirty="0">
              <a:solidFill>
                <a:schemeClr val="accent3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40256" y="3241966"/>
            <a:ext cx="10031443" cy="82259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5400" b="0" dirty="0"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简约动感商务</a:t>
            </a:r>
            <a:r>
              <a:rPr lang="en-US" altLang="zh-CN" sz="5400" b="0" dirty="0"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PPT</a:t>
            </a:r>
            <a:r>
              <a:rPr lang="zh-CN" altLang="en-US" sz="5400" b="0" dirty="0"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模板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690279" y="1650767"/>
            <a:ext cx="1729321" cy="15824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r"/>
            <a:r>
              <a:rPr lang="en-US" altLang="zh-CN" sz="16600" dirty="0">
                <a:solidFill>
                  <a:srgbClr val="FFFFFF">
                    <a:lumMod val="75000"/>
                  </a:srgbClr>
                </a:solidFill>
                <a:latin typeface="微软雅黑" panose="020B0503020204020204" charset="-122"/>
              </a:rPr>
              <a:t>BUSINESS REPORT</a:t>
            </a:r>
            <a:endParaRPr lang="zh-CN" altLang="en-US" sz="16600" dirty="0">
              <a:solidFill>
                <a:srgbClr val="FFFFFF">
                  <a:lumMod val="75000"/>
                </a:srgbClr>
              </a:solidFill>
              <a:latin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3904" y="4292236"/>
            <a:ext cx="379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</a:rPr>
              <a:t>汇报人：</a:t>
            </a:r>
            <a:r>
              <a:rPr lang="en-US" altLang="zh-CN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</a:rPr>
              <a:t>xiazaii  </a:t>
            </a:r>
            <a:r>
              <a:rPr lang="zh-CN" altLang="en-US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</a:rPr>
              <a:t>时间：</a:t>
            </a:r>
            <a:r>
              <a:rPr lang="en-US" altLang="zh-CN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</a:rPr>
              <a:t>2030.12.12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1098e766-7eb8-4e03-ac90-6863f181a32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211528" y="1625055"/>
            <a:ext cx="7768945" cy="3941268"/>
            <a:chOff x="2211528" y="1625058"/>
            <a:chExt cx="7768945" cy="3941268"/>
          </a:xfrm>
        </p:grpSpPr>
        <p:sp>
          <p:nvSpPr>
            <p:cNvPr id="6" name="ïşḻíďè"/>
            <p:cNvSpPr/>
            <p:nvPr/>
          </p:nvSpPr>
          <p:spPr>
            <a:xfrm>
              <a:off x="7748223" y="2733412"/>
              <a:ext cx="1698722" cy="1698157"/>
            </a:xfrm>
            <a:prstGeom prst="ellipse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îSḻïḍê"/>
            <p:cNvSpPr/>
            <p:nvPr/>
          </p:nvSpPr>
          <p:spPr>
            <a:xfrm>
              <a:off x="5259232" y="2735081"/>
              <a:ext cx="1698722" cy="1698157"/>
            </a:xfrm>
            <a:prstGeom prst="ellipse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íṡliḍe"/>
            <p:cNvSpPr/>
            <p:nvPr/>
          </p:nvSpPr>
          <p:spPr>
            <a:xfrm>
              <a:off x="2776754" y="2735081"/>
              <a:ext cx="1698722" cy="1698157"/>
            </a:xfrm>
            <a:prstGeom prst="ellipse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9" name="isḷïdé"/>
            <p:cNvSpPr/>
            <p:nvPr/>
          </p:nvSpPr>
          <p:spPr>
            <a:xfrm>
              <a:off x="2775368" y="2752462"/>
              <a:ext cx="1701495" cy="1701495"/>
            </a:xfrm>
            <a:prstGeom prst="ellipse">
              <a:avLst/>
            </a:prstGeom>
            <a:noFill/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šḷidê"/>
            <p:cNvSpPr/>
            <p:nvPr/>
          </p:nvSpPr>
          <p:spPr bwMode="auto">
            <a:xfrm>
              <a:off x="4685897" y="3575492"/>
              <a:ext cx="2819969" cy="1409985"/>
            </a:xfrm>
            <a:custGeom>
              <a:avLst/>
              <a:gdLst>
                <a:gd name="T0" fmla="*/ 1444 w 3068"/>
                <a:gd name="T1" fmla="*/ 1153 h 1534"/>
                <a:gd name="T2" fmla="*/ 1300 w 3068"/>
                <a:gd name="T3" fmla="*/ 1134 h 1534"/>
                <a:gd name="T4" fmla="*/ 1163 w 3068"/>
                <a:gd name="T5" fmla="*/ 1097 h 1534"/>
                <a:gd name="T6" fmla="*/ 1032 w 3068"/>
                <a:gd name="T7" fmla="*/ 1044 h 1534"/>
                <a:gd name="T8" fmla="*/ 910 w 3068"/>
                <a:gd name="T9" fmla="*/ 975 h 1534"/>
                <a:gd name="T10" fmla="*/ 797 w 3068"/>
                <a:gd name="T11" fmla="*/ 893 h 1534"/>
                <a:gd name="T12" fmla="*/ 696 w 3068"/>
                <a:gd name="T13" fmla="*/ 798 h 1534"/>
                <a:gd name="T14" fmla="*/ 606 w 3068"/>
                <a:gd name="T15" fmla="*/ 693 h 1534"/>
                <a:gd name="T16" fmla="*/ 530 w 3068"/>
                <a:gd name="T17" fmla="*/ 576 h 1534"/>
                <a:gd name="T18" fmla="*/ 467 w 3068"/>
                <a:gd name="T19" fmla="*/ 451 h 1534"/>
                <a:gd name="T20" fmla="*/ 420 w 3068"/>
                <a:gd name="T21" fmla="*/ 317 h 1534"/>
                <a:gd name="T22" fmla="*/ 390 w 3068"/>
                <a:gd name="T23" fmla="*/ 176 h 1534"/>
                <a:gd name="T24" fmla="*/ 376 w 3068"/>
                <a:gd name="T25" fmla="*/ 30 h 1534"/>
                <a:gd name="T26" fmla="*/ 1 w 3068"/>
                <a:gd name="T27" fmla="*/ 79 h 1534"/>
                <a:gd name="T28" fmla="*/ 23 w 3068"/>
                <a:gd name="T29" fmla="*/ 272 h 1534"/>
                <a:gd name="T30" fmla="*/ 68 w 3068"/>
                <a:gd name="T31" fmla="*/ 456 h 1534"/>
                <a:gd name="T32" fmla="*/ 135 w 3068"/>
                <a:gd name="T33" fmla="*/ 631 h 1534"/>
                <a:gd name="T34" fmla="*/ 222 w 3068"/>
                <a:gd name="T35" fmla="*/ 795 h 1534"/>
                <a:gd name="T36" fmla="*/ 327 w 3068"/>
                <a:gd name="T37" fmla="*/ 947 h 1534"/>
                <a:gd name="T38" fmla="*/ 449 w 3068"/>
                <a:gd name="T39" fmla="*/ 1085 h 1534"/>
                <a:gd name="T40" fmla="*/ 586 w 3068"/>
                <a:gd name="T41" fmla="*/ 1207 h 1534"/>
                <a:gd name="T42" fmla="*/ 738 w 3068"/>
                <a:gd name="T43" fmla="*/ 1312 h 1534"/>
                <a:gd name="T44" fmla="*/ 902 w 3068"/>
                <a:gd name="T45" fmla="*/ 1399 h 1534"/>
                <a:gd name="T46" fmla="*/ 1078 w 3068"/>
                <a:gd name="T47" fmla="*/ 1465 h 1534"/>
                <a:gd name="T48" fmla="*/ 1262 w 3068"/>
                <a:gd name="T49" fmla="*/ 1511 h 1534"/>
                <a:gd name="T50" fmla="*/ 1455 w 3068"/>
                <a:gd name="T51" fmla="*/ 1532 h 1534"/>
                <a:gd name="T52" fmla="*/ 1613 w 3068"/>
                <a:gd name="T53" fmla="*/ 1532 h 1534"/>
                <a:gd name="T54" fmla="*/ 1805 w 3068"/>
                <a:gd name="T55" fmla="*/ 1511 h 1534"/>
                <a:gd name="T56" fmla="*/ 1990 w 3068"/>
                <a:gd name="T57" fmla="*/ 1465 h 1534"/>
                <a:gd name="T58" fmla="*/ 2165 w 3068"/>
                <a:gd name="T59" fmla="*/ 1399 h 1534"/>
                <a:gd name="T60" fmla="*/ 2329 w 3068"/>
                <a:gd name="T61" fmla="*/ 1312 h 1534"/>
                <a:gd name="T62" fmla="*/ 2481 w 3068"/>
                <a:gd name="T63" fmla="*/ 1207 h 1534"/>
                <a:gd name="T64" fmla="*/ 2618 w 3068"/>
                <a:gd name="T65" fmla="*/ 1085 h 1534"/>
                <a:gd name="T66" fmla="*/ 2741 w 3068"/>
                <a:gd name="T67" fmla="*/ 947 h 1534"/>
                <a:gd name="T68" fmla="*/ 2845 w 3068"/>
                <a:gd name="T69" fmla="*/ 795 h 1534"/>
                <a:gd name="T70" fmla="*/ 2933 w 3068"/>
                <a:gd name="T71" fmla="*/ 631 h 1534"/>
                <a:gd name="T72" fmla="*/ 2999 w 3068"/>
                <a:gd name="T73" fmla="*/ 456 h 1534"/>
                <a:gd name="T74" fmla="*/ 3043 w 3068"/>
                <a:gd name="T75" fmla="*/ 272 h 1534"/>
                <a:gd name="T76" fmla="*/ 3066 w 3068"/>
                <a:gd name="T77" fmla="*/ 79 h 1534"/>
                <a:gd name="T78" fmla="*/ 2691 w 3068"/>
                <a:gd name="T79" fmla="*/ 30 h 1534"/>
                <a:gd name="T80" fmla="*/ 2678 w 3068"/>
                <a:gd name="T81" fmla="*/ 176 h 1534"/>
                <a:gd name="T82" fmla="*/ 2647 w 3068"/>
                <a:gd name="T83" fmla="*/ 317 h 1534"/>
                <a:gd name="T84" fmla="*/ 2600 w 3068"/>
                <a:gd name="T85" fmla="*/ 451 h 1534"/>
                <a:gd name="T86" fmla="*/ 2537 w 3068"/>
                <a:gd name="T87" fmla="*/ 576 h 1534"/>
                <a:gd name="T88" fmla="*/ 2461 w 3068"/>
                <a:gd name="T89" fmla="*/ 693 h 1534"/>
                <a:gd name="T90" fmla="*/ 2372 w 3068"/>
                <a:gd name="T91" fmla="*/ 798 h 1534"/>
                <a:gd name="T92" fmla="*/ 2270 w 3068"/>
                <a:gd name="T93" fmla="*/ 893 h 1534"/>
                <a:gd name="T94" fmla="*/ 2158 w 3068"/>
                <a:gd name="T95" fmla="*/ 975 h 1534"/>
                <a:gd name="T96" fmla="*/ 2035 w 3068"/>
                <a:gd name="T97" fmla="*/ 1044 h 1534"/>
                <a:gd name="T98" fmla="*/ 1905 w 3068"/>
                <a:gd name="T99" fmla="*/ 1097 h 1534"/>
                <a:gd name="T100" fmla="*/ 1766 w 3068"/>
                <a:gd name="T101" fmla="*/ 1134 h 1534"/>
                <a:gd name="T102" fmla="*/ 1622 w 3068"/>
                <a:gd name="T103" fmla="*/ 1153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8" h="1534">
                  <a:moveTo>
                    <a:pt x="1534" y="1158"/>
                  </a:moveTo>
                  <a:lnTo>
                    <a:pt x="1534" y="1158"/>
                  </a:lnTo>
                  <a:lnTo>
                    <a:pt x="1504" y="1157"/>
                  </a:lnTo>
                  <a:lnTo>
                    <a:pt x="1474" y="1156"/>
                  </a:lnTo>
                  <a:lnTo>
                    <a:pt x="1444" y="1153"/>
                  </a:lnTo>
                  <a:lnTo>
                    <a:pt x="1416" y="1151"/>
                  </a:lnTo>
                  <a:lnTo>
                    <a:pt x="1386" y="1148"/>
                  </a:lnTo>
                  <a:lnTo>
                    <a:pt x="1357" y="1144"/>
                  </a:lnTo>
                  <a:lnTo>
                    <a:pt x="1329" y="1140"/>
                  </a:lnTo>
                  <a:lnTo>
                    <a:pt x="1300" y="1134"/>
                  </a:lnTo>
                  <a:lnTo>
                    <a:pt x="1273" y="1128"/>
                  </a:lnTo>
                  <a:lnTo>
                    <a:pt x="1244" y="1120"/>
                  </a:lnTo>
                  <a:lnTo>
                    <a:pt x="1217" y="1113"/>
                  </a:lnTo>
                  <a:lnTo>
                    <a:pt x="1190" y="1105"/>
                  </a:lnTo>
                  <a:lnTo>
                    <a:pt x="1163" y="1097"/>
                  </a:lnTo>
                  <a:lnTo>
                    <a:pt x="1135" y="1087"/>
                  </a:lnTo>
                  <a:lnTo>
                    <a:pt x="1110" y="1077"/>
                  </a:lnTo>
                  <a:lnTo>
                    <a:pt x="1083" y="1066"/>
                  </a:lnTo>
                  <a:lnTo>
                    <a:pt x="1057" y="1055"/>
                  </a:lnTo>
                  <a:lnTo>
                    <a:pt x="1032" y="1044"/>
                  </a:lnTo>
                  <a:lnTo>
                    <a:pt x="1006" y="1031"/>
                  </a:lnTo>
                  <a:lnTo>
                    <a:pt x="982" y="1018"/>
                  </a:lnTo>
                  <a:lnTo>
                    <a:pt x="957" y="1004"/>
                  </a:lnTo>
                  <a:lnTo>
                    <a:pt x="934" y="989"/>
                  </a:lnTo>
                  <a:lnTo>
                    <a:pt x="910" y="975"/>
                  </a:lnTo>
                  <a:lnTo>
                    <a:pt x="887" y="959"/>
                  </a:lnTo>
                  <a:lnTo>
                    <a:pt x="863" y="943"/>
                  </a:lnTo>
                  <a:lnTo>
                    <a:pt x="841" y="927"/>
                  </a:lnTo>
                  <a:lnTo>
                    <a:pt x="819" y="910"/>
                  </a:lnTo>
                  <a:lnTo>
                    <a:pt x="797" y="893"/>
                  </a:lnTo>
                  <a:lnTo>
                    <a:pt x="776" y="875"/>
                  </a:lnTo>
                  <a:lnTo>
                    <a:pt x="756" y="857"/>
                  </a:lnTo>
                  <a:lnTo>
                    <a:pt x="735" y="838"/>
                  </a:lnTo>
                  <a:lnTo>
                    <a:pt x="715" y="819"/>
                  </a:lnTo>
                  <a:lnTo>
                    <a:pt x="696" y="798"/>
                  </a:lnTo>
                  <a:lnTo>
                    <a:pt x="677" y="778"/>
                  </a:lnTo>
                  <a:lnTo>
                    <a:pt x="659" y="757"/>
                  </a:lnTo>
                  <a:lnTo>
                    <a:pt x="641" y="737"/>
                  </a:lnTo>
                  <a:lnTo>
                    <a:pt x="623" y="714"/>
                  </a:lnTo>
                  <a:lnTo>
                    <a:pt x="606" y="693"/>
                  </a:lnTo>
                  <a:lnTo>
                    <a:pt x="589" y="669"/>
                  </a:lnTo>
                  <a:lnTo>
                    <a:pt x="574" y="647"/>
                  </a:lnTo>
                  <a:lnTo>
                    <a:pt x="558" y="624"/>
                  </a:lnTo>
                  <a:lnTo>
                    <a:pt x="544" y="600"/>
                  </a:lnTo>
                  <a:lnTo>
                    <a:pt x="530" y="576"/>
                  </a:lnTo>
                  <a:lnTo>
                    <a:pt x="516" y="551"/>
                  </a:lnTo>
                  <a:lnTo>
                    <a:pt x="503" y="527"/>
                  </a:lnTo>
                  <a:lnTo>
                    <a:pt x="490" y="502"/>
                  </a:lnTo>
                  <a:lnTo>
                    <a:pt x="479" y="477"/>
                  </a:lnTo>
                  <a:lnTo>
                    <a:pt x="467" y="451"/>
                  </a:lnTo>
                  <a:lnTo>
                    <a:pt x="456" y="424"/>
                  </a:lnTo>
                  <a:lnTo>
                    <a:pt x="447" y="398"/>
                  </a:lnTo>
                  <a:lnTo>
                    <a:pt x="437" y="371"/>
                  </a:lnTo>
                  <a:lnTo>
                    <a:pt x="428" y="344"/>
                  </a:lnTo>
                  <a:lnTo>
                    <a:pt x="420" y="317"/>
                  </a:lnTo>
                  <a:lnTo>
                    <a:pt x="412" y="289"/>
                  </a:lnTo>
                  <a:lnTo>
                    <a:pt x="406" y="261"/>
                  </a:lnTo>
                  <a:lnTo>
                    <a:pt x="400" y="233"/>
                  </a:lnTo>
                  <a:lnTo>
                    <a:pt x="394" y="205"/>
                  </a:lnTo>
                  <a:lnTo>
                    <a:pt x="390" y="176"/>
                  </a:lnTo>
                  <a:lnTo>
                    <a:pt x="386" y="147"/>
                  </a:lnTo>
                  <a:lnTo>
                    <a:pt x="383" y="118"/>
                  </a:lnTo>
                  <a:lnTo>
                    <a:pt x="379" y="90"/>
                  </a:lnTo>
                  <a:lnTo>
                    <a:pt x="378" y="60"/>
                  </a:lnTo>
                  <a:lnTo>
                    <a:pt x="376" y="30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1" y="79"/>
                  </a:lnTo>
                  <a:lnTo>
                    <a:pt x="4" y="118"/>
                  </a:lnTo>
                  <a:lnTo>
                    <a:pt x="7" y="157"/>
                  </a:lnTo>
                  <a:lnTo>
                    <a:pt x="12" y="195"/>
                  </a:lnTo>
                  <a:lnTo>
                    <a:pt x="17" y="233"/>
                  </a:lnTo>
                  <a:lnTo>
                    <a:pt x="23" y="272"/>
                  </a:lnTo>
                  <a:lnTo>
                    <a:pt x="31" y="309"/>
                  </a:lnTo>
                  <a:lnTo>
                    <a:pt x="38" y="346"/>
                  </a:lnTo>
                  <a:lnTo>
                    <a:pt x="48" y="384"/>
                  </a:lnTo>
                  <a:lnTo>
                    <a:pt x="57" y="420"/>
                  </a:lnTo>
                  <a:lnTo>
                    <a:pt x="68" y="456"/>
                  </a:lnTo>
                  <a:lnTo>
                    <a:pt x="80" y="493"/>
                  </a:lnTo>
                  <a:lnTo>
                    <a:pt x="93" y="528"/>
                  </a:lnTo>
                  <a:lnTo>
                    <a:pt x="105" y="563"/>
                  </a:lnTo>
                  <a:lnTo>
                    <a:pt x="120" y="597"/>
                  </a:lnTo>
                  <a:lnTo>
                    <a:pt x="135" y="631"/>
                  </a:lnTo>
                  <a:lnTo>
                    <a:pt x="151" y="665"/>
                  </a:lnTo>
                  <a:lnTo>
                    <a:pt x="167" y="698"/>
                  </a:lnTo>
                  <a:lnTo>
                    <a:pt x="184" y="731"/>
                  </a:lnTo>
                  <a:lnTo>
                    <a:pt x="202" y="763"/>
                  </a:lnTo>
                  <a:lnTo>
                    <a:pt x="222" y="795"/>
                  </a:lnTo>
                  <a:lnTo>
                    <a:pt x="241" y="827"/>
                  </a:lnTo>
                  <a:lnTo>
                    <a:pt x="261" y="858"/>
                  </a:lnTo>
                  <a:lnTo>
                    <a:pt x="282" y="888"/>
                  </a:lnTo>
                  <a:lnTo>
                    <a:pt x="305" y="918"/>
                  </a:lnTo>
                  <a:lnTo>
                    <a:pt x="327" y="947"/>
                  </a:lnTo>
                  <a:lnTo>
                    <a:pt x="350" y="975"/>
                  </a:lnTo>
                  <a:lnTo>
                    <a:pt x="374" y="1004"/>
                  </a:lnTo>
                  <a:lnTo>
                    <a:pt x="397" y="1032"/>
                  </a:lnTo>
                  <a:lnTo>
                    <a:pt x="423" y="1059"/>
                  </a:lnTo>
                  <a:lnTo>
                    <a:pt x="449" y="1085"/>
                  </a:lnTo>
                  <a:lnTo>
                    <a:pt x="475" y="1111"/>
                  </a:lnTo>
                  <a:lnTo>
                    <a:pt x="502" y="1135"/>
                  </a:lnTo>
                  <a:lnTo>
                    <a:pt x="530" y="1160"/>
                  </a:lnTo>
                  <a:lnTo>
                    <a:pt x="557" y="1183"/>
                  </a:lnTo>
                  <a:lnTo>
                    <a:pt x="586" y="1207"/>
                  </a:lnTo>
                  <a:lnTo>
                    <a:pt x="616" y="1229"/>
                  </a:lnTo>
                  <a:lnTo>
                    <a:pt x="646" y="1252"/>
                  </a:lnTo>
                  <a:lnTo>
                    <a:pt x="676" y="1272"/>
                  </a:lnTo>
                  <a:lnTo>
                    <a:pt x="707" y="1292"/>
                  </a:lnTo>
                  <a:lnTo>
                    <a:pt x="738" y="1312"/>
                  </a:lnTo>
                  <a:lnTo>
                    <a:pt x="770" y="1330"/>
                  </a:lnTo>
                  <a:lnTo>
                    <a:pt x="803" y="1349"/>
                  </a:lnTo>
                  <a:lnTo>
                    <a:pt x="836" y="1367"/>
                  </a:lnTo>
                  <a:lnTo>
                    <a:pt x="869" y="1383"/>
                  </a:lnTo>
                  <a:lnTo>
                    <a:pt x="902" y="1399"/>
                  </a:lnTo>
                  <a:lnTo>
                    <a:pt x="937" y="1414"/>
                  </a:lnTo>
                  <a:lnTo>
                    <a:pt x="971" y="1427"/>
                  </a:lnTo>
                  <a:lnTo>
                    <a:pt x="1006" y="1441"/>
                  </a:lnTo>
                  <a:lnTo>
                    <a:pt x="1041" y="1453"/>
                  </a:lnTo>
                  <a:lnTo>
                    <a:pt x="1078" y="1465"/>
                  </a:lnTo>
                  <a:lnTo>
                    <a:pt x="1114" y="1475"/>
                  </a:lnTo>
                  <a:lnTo>
                    <a:pt x="1150" y="1486"/>
                  </a:lnTo>
                  <a:lnTo>
                    <a:pt x="1187" y="1495"/>
                  </a:lnTo>
                  <a:lnTo>
                    <a:pt x="1225" y="1503"/>
                  </a:lnTo>
                  <a:lnTo>
                    <a:pt x="1262" y="1511"/>
                  </a:lnTo>
                  <a:lnTo>
                    <a:pt x="1300" y="1516"/>
                  </a:lnTo>
                  <a:lnTo>
                    <a:pt x="1338" y="1522"/>
                  </a:lnTo>
                  <a:lnTo>
                    <a:pt x="1377" y="1527"/>
                  </a:lnTo>
                  <a:lnTo>
                    <a:pt x="1416" y="1530"/>
                  </a:lnTo>
                  <a:lnTo>
                    <a:pt x="1455" y="1532"/>
                  </a:lnTo>
                  <a:lnTo>
                    <a:pt x="1494" y="1534"/>
                  </a:lnTo>
                  <a:lnTo>
                    <a:pt x="1534" y="1534"/>
                  </a:lnTo>
                  <a:lnTo>
                    <a:pt x="1534" y="1534"/>
                  </a:lnTo>
                  <a:lnTo>
                    <a:pt x="1573" y="1534"/>
                  </a:lnTo>
                  <a:lnTo>
                    <a:pt x="1613" y="1532"/>
                  </a:lnTo>
                  <a:lnTo>
                    <a:pt x="1651" y="1530"/>
                  </a:lnTo>
                  <a:lnTo>
                    <a:pt x="1691" y="1527"/>
                  </a:lnTo>
                  <a:lnTo>
                    <a:pt x="1729" y="1522"/>
                  </a:lnTo>
                  <a:lnTo>
                    <a:pt x="1767" y="1516"/>
                  </a:lnTo>
                  <a:lnTo>
                    <a:pt x="1805" y="1511"/>
                  </a:lnTo>
                  <a:lnTo>
                    <a:pt x="1843" y="1503"/>
                  </a:lnTo>
                  <a:lnTo>
                    <a:pt x="1880" y="1495"/>
                  </a:lnTo>
                  <a:lnTo>
                    <a:pt x="1917" y="1486"/>
                  </a:lnTo>
                  <a:lnTo>
                    <a:pt x="1954" y="1475"/>
                  </a:lnTo>
                  <a:lnTo>
                    <a:pt x="1990" y="1465"/>
                  </a:lnTo>
                  <a:lnTo>
                    <a:pt x="2025" y="1453"/>
                  </a:lnTo>
                  <a:lnTo>
                    <a:pt x="2062" y="1441"/>
                  </a:lnTo>
                  <a:lnTo>
                    <a:pt x="2096" y="1427"/>
                  </a:lnTo>
                  <a:lnTo>
                    <a:pt x="2131" y="1414"/>
                  </a:lnTo>
                  <a:lnTo>
                    <a:pt x="2165" y="1399"/>
                  </a:lnTo>
                  <a:lnTo>
                    <a:pt x="2199" y="1383"/>
                  </a:lnTo>
                  <a:lnTo>
                    <a:pt x="2232" y="1367"/>
                  </a:lnTo>
                  <a:lnTo>
                    <a:pt x="2265" y="1349"/>
                  </a:lnTo>
                  <a:lnTo>
                    <a:pt x="2297" y="1330"/>
                  </a:lnTo>
                  <a:lnTo>
                    <a:pt x="2329" y="1312"/>
                  </a:lnTo>
                  <a:lnTo>
                    <a:pt x="2360" y="1292"/>
                  </a:lnTo>
                  <a:lnTo>
                    <a:pt x="2391" y="1272"/>
                  </a:lnTo>
                  <a:lnTo>
                    <a:pt x="2422" y="1252"/>
                  </a:lnTo>
                  <a:lnTo>
                    <a:pt x="2452" y="1229"/>
                  </a:lnTo>
                  <a:lnTo>
                    <a:pt x="2481" y="1207"/>
                  </a:lnTo>
                  <a:lnTo>
                    <a:pt x="2509" y="1183"/>
                  </a:lnTo>
                  <a:lnTo>
                    <a:pt x="2537" y="1160"/>
                  </a:lnTo>
                  <a:lnTo>
                    <a:pt x="2565" y="1135"/>
                  </a:lnTo>
                  <a:lnTo>
                    <a:pt x="2593" y="1111"/>
                  </a:lnTo>
                  <a:lnTo>
                    <a:pt x="2618" y="1085"/>
                  </a:lnTo>
                  <a:lnTo>
                    <a:pt x="2644" y="1059"/>
                  </a:lnTo>
                  <a:lnTo>
                    <a:pt x="2669" y="1032"/>
                  </a:lnTo>
                  <a:lnTo>
                    <a:pt x="2694" y="1004"/>
                  </a:lnTo>
                  <a:lnTo>
                    <a:pt x="2717" y="975"/>
                  </a:lnTo>
                  <a:lnTo>
                    <a:pt x="2741" y="947"/>
                  </a:lnTo>
                  <a:lnTo>
                    <a:pt x="2763" y="918"/>
                  </a:lnTo>
                  <a:lnTo>
                    <a:pt x="2784" y="888"/>
                  </a:lnTo>
                  <a:lnTo>
                    <a:pt x="2806" y="858"/>
                  </a:lnTo>
                  <a:lnTo>
                    <a:pt x="2826" y="827"/>
                  </a:lnTo>
                  <a:lnTo>
                    <a:pt x="2845" y="795"/>
                  </a:lnTo>
                  <a:lnTo>
                    <a:pt x="2864" y="763"/>
                  </a:lnTo>
                  <a:lnTo>
                    <a:pt x="2883" y="731"/>
                  </a:lnTo>
                  <a:lnTo>
                    <a:pt x="2900" y="698"/>
                  </a:lnTo>
                  <a:lnTo>
                    <a:pt x="2917" y="665"/>
                  </a:lnTo>
                  <a:lnTo>
                    <a:pt x="2933" y="631"/>
                  </a:lnTo>
                  <a:lnTo>
                    <a:pt x="2948" y="597"/>
                  </a:lnTo>
                  <a:lnTo>
                    <a:pt x="2961" y="563"/>
                  </a:lnTo>
                  <a:lnTo>
                    <a:pt x="2974" y="528"/>
                  </a:lnTo>
                  <a:lnTo>
                    <a:pt x="2987" y="493"/>
                  </a:lnTo>
                  <a:lnTo>
                    <a:pt x="2999" y="456"/>
                  </a:lnTo>
                  <a:lnTo>
                    <a:pt x="3009" y="420"/>
                  </a:lnTo>
                  <a:lnTo>
                    <a:pt x="3019" y="384"/>
                  </a:lnTo>
                  <a:lnTo>
                    <a:pt x="3029" y="346"/>
                  </a:lnTo>
                  <a:lnTo>
                    <a:pt x="3037" y="309"/>
                  </a:lnTo>
                  <a:lnTo>
                    <a:pt x="3043" y="272"/>
                  </a:lnTo>
                  <a:lnTo>
                    <a:pt x="3050" y="233"/>
                  </a:lnTo>
                  <a:lnTo>
                    <a:pt x="3055" y="195"/>
                  </a:lnTo>
                  <a:lnTo>
                    <a:pt x="3059" y="157"/>
                  </a:lnTo>
                  <a:lnTo>
                    <a:pt x="3064" y="118"/>
                  </a:lnTo>
                  <a:lnTo>
                    <a:pt x="3066" y="79"/>
                  </a:lnTo>
                  <a:lnTo>
                    <a:pt x="3067" y="39"/>
                  </a:lnTo>
                  <a:lnTo>
                    <a:pt x="3068" y="0"/>
                  </a:lnTo>
                  <a:lnTo>
                    <a:pt x="2691" y="0"/>
                  </a:lnTo>
                  <a:lnTo>
                    <a:pt x="2691" y="0"/>
                  </a:lnTo>
                  <a:lnTo>
                    <a:pt x="2691" y="30"/>
                  </a:lnTo>
                  <a:lnTo>
                    <a:pt x="2690" y="60"/>
                  </a:lnTo>
                  <a:lnTo>
                    <a:pt x="2687" y="90"/>
                  </a:lnTo>
                  <a:lnTo>
                    <a:pt x="2685" y="118"/>
                  </a:lnTo>
                  <a:lnTo>
                    <a:pt x="2682" y="147"/>
                  </a:lnTo>
                  <a:lnTo>
                    <a:pt x="2678" y="176"/>
                  </a:lnTo>
                  <a:lnTo>
                    <a:pt x="2672" y="205"/>
                  </a:lnTo>
                  <a:lnTo>
                    <a:pt x="2667" y="233"/>
                  </a:lnTo>
                  <a:lnTo>
                    <a:pt x="2661" y="261"/>
                  </a:lnTo>
                  <a:lnTo>
                    <a:pt x="2654" y="289"/>
                  </a:lnTo>
                  <a:lnTo>
                    <a:pt x="2647" y="317"/>
                  </a:lnTo>
                  <a:lnTo>
                    <a:pt x="2638" y="344"/>
                  </a:lnTo>
                  <a:lnTo>
                    <a:pt x="2630" y="371"/>
                  </a:lnTo>
                  <a:lnTo>
                    <a:pt x="2620" y="398"/>
                  </a:lnTo>
                  <a:lnTo>
                    <a:pt x="2611" y="424"/>
                  </a:lnTo>
                  <a:lnTo>
                    <a:pt x="2600" y="451"/>
                  </a:lnTo>
                  <a:lnTo>
                    <a:pt x="2588" y="477"/>
                  </a:lnTo>
                  <a:lnTo>
                    <a:pt x="2577" y="502"/>
                  </a:lnTo>
                  <a:lnTo>
                    <a:pt x="2565" y="527"/>
                  </a:lnTo>
                  <a:lnTo>
                    <a:pt x="2551" y="551"/>
                  </a:lnTo>
                  <a:lnTo>
                    <a:pt x="2537" y="576"/>
                  </a:lnTo>
                  <a:lnTo>
                    <a:pt x="2523" y="600"/>
                  </a:lnTo>
                  <a:lnTo>
                    <a:pt x="2508" y="624"/>
                  </a:lnTo>
                  <a:lnTo>
                    <a:pt x="2493" y="647"/>
                  </a:lnTo>
                  <a:lnTo>
                    <a:pt x="2477" y="669"/>
                  </a:lnTo>
                  <a:lnTo>
                    <a:pt x="2461" y="693"/>
                  </a:lnTo>
                  <a:lnTo>
                    <a:pt x="2444" y="714"/>
                  </a:lnTo>
                  <a:lnTo>
                    <a:pt x="2426" y="737"/>
                  </a:lnTo>
                  <a:lnTo>
                    <a:pt x="2409" y="757"/>
                  </a:lnTo>
                  <a:lnTo>
                    <a:pt x="2390" y="778"/>
                  </a:lnTo>
                  <a:lnTo>
                    <a:pt x="2372" y="798"/>
                  </a:lnTo>
                  <a:lnTo>
                    <a:pt x="2352" y="819"/>
                  </a:lnTo>
                  <a:lnTo>
                    <a:pt x="2332" y="838"/>
                  </a:lnTo>
                  <a:lnTo>
                    <a:pt x="2312" y="857"/>
                  </a:lnTo>
                  <a:lnTo>
                    <a:pt x="2291" y="875"/>
                  </a:lnTo>
                  <a:lnTo>
                    <a:pt x="2270" y="893"/>
                  </a:lnTo>
                  <a:lnTo>
                    <a:pt x="2248" y="910"/>
                  </a:lnTo>
                  <a:lnTo>
                    <a:pt x="2226" y="927"/>
                  </a:lnTo>
                  <a:lnTo>
                    <a:pt x="2203" y="943"/>
                  </a:lnTo>
                  <a:lnTo>
                    <a:pt x="2181" y="959"/>
                  </a:lnTo>
                  <a:lnTo>
                    <a:pt x="2158" y="975"/>
                  </a:lnTo>
                  <a:lnTo>
                    <a:pt x="2134" y="989"/>
                  </a:lnTo>
                  <a:lnTo>
                    <a:pt x="2110" y="1004"/>
                  </a:lnTo>
                  <a:lnTo>
                    <a:pt x="2085" y="1018"/>
                  </a:lnTo>
                  <a:lnTo>
                    <a:pt x="2061" y="1031"/>
                  </a:lnTo>
                  <a:lnTo>
                    <a:pt x="2035" y="1044"/>
                  </a:lnTo>
                  <a:lnTo>
                    <a:pt x="2009" y="1055"/>
                  </a:lnTo>
                  <a:lnTo>
                    <a:pt x="1984" y="1066"/>
                  </a:lnTo>
                  <a:lnTo>
                    <a:pt x="1958" y="1077"/>
                  </a:lnTo>
                  <a:lnTo>
                    <a:pt x="1932" y="1087"/>
                  </a:lnTo>
                  <a:lnTo>
                    <a:pt x="1905" y="1097"/>
                  </a:lnTo>
                  <a:lnTo>
                    <a:pt x="1878" y="1105"/>
                  </a:lnTo>
                  <a:lnTo>
                    <a:pt x="1851" y="1113"/>
                  </a:lnTo>
                  <a:lnTo>
                    <a:pt x="1823" y="1120"/>
                  </a:lnTo>
                  <a:lnTo>
                    <a:pt x="1795" y="1128"/>
                  </a:lnTo>
                  <a:lnTo>
                    <a:pt x="1766" y="1134"/>
                  </a:lnTo>
                  <a:lnTo>
                    <a:pt x="1739" y="1140"/>
                  </a:lnTo>
                  <a:lnTo>
                    <a:pt x="1710" y="1144"/>
                  </a:lnTo>
                  <a:lnTo>
                    <a:pt x="1681" y="1148"/>
                  </a:lnTo>
                  <a:lnTo>
                    <a:pt x="1652" y="1151"/>
                  </a:lnTo>
                  <a:lnTo>
                    <a:pt x="1622" y="1153"/>
                  </a:lnTo>
                  <a:lnTo>
                    <a:pt x="1594" y="1156"/>
                  </a:lnTo>
                  <a:lnTo>
                    <a:pt x="1564" y="1157"/>
                  </a:lnTo>
                  <a:lnTo>
                    <a:pt x="1534" y="1158"/>
                  </a:lnTo>
                  <a:lnTo>
                    <a:pt x="1534" y="115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$ļïḓê"/>
            <p:cNvSpPr/>
            <p:nvPr/>
          </p:nvSpPr>
          <p:spPr bwMode="auto">
            <a:xfrm>
              <a:off x="2211528" y="2165507"/>
              <a:ext cx="2820891" cy="1409985"/>
            </a:xfrm>
            <a:custGeom>
              <a:avLst/>
              <a:gdLst>
                <a:gd name="T0" fmla="*/ 1624 w 3069"/>
                <a:gd name="T1" fmla="*/ 381 h 1534"/>
                <a:gd name="T2" fmla="*/ 1768 w 3069"/>
                <a:gd name="T3" fmla="*/ 400 h 1534"/>
                <a:gd name="T4" fmla="*/ 1906 w 3069"/>
                <a:gd name="T5" fmla="*/ 437 h 1534"/>
                <a:gd name="T6" fmla="*/ 2036 w 3069"/>
                <a:gd name="T7" fmla="*/ 490 h 1534"/>
                <a:gd name="T8" fmla="*/ 2159 w 3069"/>
                <a:gd name="T9" fmla="*/ 559 h 1534"/>
                <a:gd name="T10" fmla="*/ 2271 w 3069"/>
                <a:gd name="T11" fmla="*/ 641 h 1534"/>
                <a:gd name="T12" fmla="*/ 2372 w 3069"/>
                <a:gd name="T13" fmla="*/ 736 h 1534"/>
                <a:gd name="T14" fmla="*/ 2462 w 3069"/>
                <a:gd name="T15" fmla="*/ 841 h 1534"/>
                <a:gd name="T16" fmla="*/ 2538 w 3069"/>
                <a:gd name="T17" fmla="*/ 958 h 1534"/>
                <a:gd name="T18" fmla="*/ 2601 w 3069"/>
                <a:gd name="T19" fmla="*/ 1083 h 1534"/>
                <a:gd name="T20" fmla="*/ 2648 w 3069"/>
                <a:gd name="T21" fmla="*/ 1217 h 1534"/>
                <a:gd name="T22" fmla="*/ 2679 w 3069"/>
                <a:gd name="T23" fmla="*/ 1358 h 1534"/>
                <a:gd name="T24" fmla="*/ 2692 w 3069"/>
                <a:gd name="T25" fmla="*/ 1504 h 1534"/>
                <a:gd name="T26" fmla="*/ 3067 w 3069"/>
                <a:gd name="T27" fmla="*/ 1455 h 1534"/>
                <a:gd name="T28" fmla="*/ 3045 w 3069"/>
                <a:gd name="T29" fmla="*/ 1262 h 1534"/>
                <a:gd name="T30" fmla="*/ 3000 w 3069"/>
                <a:gd name="T31" fmla="*/ 1078 h 1534"/>
                <a:gd name="T32" fmla="*/ 2933 w 3069"/>
                <a:gd name="T33" fmla="*/ 903 h 1534"/>
                <a:gd name="T34" fmla="*/ 2846 w 3069"/>
                <a:gd name="T35" fmla="*/ 739 h 1534"/>
                <a:gd name="T36" fmla="*/ 2742 w 3069"/>
                <a:gd name="T37" fmla="*/ 587 h 1534"/>
                <a:gd name="T38" fmla="*/ 2619 w 3069"/>
                <a:gd name="T39" fmla="*/ 449 h 1534"/>
                <a:gd name="T40" fmla="*/ 2482 w 3069"/>
                <a:gd name="T41" fmla="*/ 327 h 1534"/>
                <a:gd name="T42" fmla="*/ 2330 w 3069"/>
                <a:gd name="T43" fmla="*/ 222 h 1534"/>
                <a:gd name="T44" fmla="*/ 2166 w 3069"/>
                <a:gd name="T45" fmla="*/ 135 h 1534"/>
                <a:gd name="T46" fmla="*/ 1990 w 3069"/>
                <a:gd name="T47" fmla="*/ 69 h 1534"/>
                <a:gd name="T48" fmla="*/ 1806 w 3069"/>
                <a:gd name="T49" fmla="*/ 23 h 1534"/>
                <a:gd name="T50" fmla="*/ 1614 w 3069"/>
                <a:gd name="T51" fmla="*/ 2 h 1534"/>
                <a:gd name="T52" fmla="*/ 1455 w 3069"/>
                <a:gd name="T53" fmla="*/ 2 h 1534"/>
                <a:gd name="T54" fmla="*/ 1263 w 3069"/>
                <a:gd name="T55" fmla="*/ 23 h 1534"/>
                <a:gd name="T56" fmla="*/ 1079 w 3069"/>
                <a:gd name="T57" fmla="*/ 69 h 1534"/>
                <a:gd name="T58" fmla="*/ 903 w 3069"/>
                <a:gd name="T59" fmla="*/ 135 h 1534"/>
                <a:gd name="T60" fmla="*/ 739 w 3069"/>
                <a:gd name="T61" fmla="*/ 222 h 1534"/>
                <a:gd name="T62" fmla="*/ 587 w 3069"/>
                <a:gd name="T63" fmla="*/ 327 h 1534"/>
                <a:gd name="T64" fmla="*/ 450 w 3069"/>
                <a:gd name="T65" fmla="*/ 449 h 1534"/>
                <a:gd name="T66" fmla="*/ 327 w 3069"/>
                <a:gd name="T67" fmla="*/ 587 h 1534"/>
                <a:gd name="T68" fmla="*/ 223 w 3069"/>
                <a:gd name="T69" fmla="*/ 739 h 1534"/>
                <a:gd name="T70" fmla="*/ 135 w 3069"/>
                <a:gd name="T71" fmla="*/ 903 h 1534"/>
                <a:gd name="T72" fmla="*/ 69 w 3069"/>
                <a:gd name="T73" fmla="*/ 1078 h 1534"/>
                <a:gd name="T74" fmla="*/ 25 w 3069"/>
                <a:gd name="T75" fmla="*/ 1262 h 1534"/>
                <a:gd name="T76" fmla="*/ 2 w 3069"/>
                <a:gd name="T77" fmla="*/ 1455 h 1534"/>
                <a:gd name="T78" fmla="*/ 377 w 3069"/>
                <a:gd name="T79" fmla="*/ 1504 h 1534"/>
                <a:gd name="T80" fmla="*/ 390 w 3069"/>
                <a:gd name="T81" fmla="*/ 1358 h 1534"/>
                <a:gd name="T82" fmla="*/ 421 w 3069"/>
                <a:gd name="T83" fmla="*/ 1217 h 1534"/>
                <a:gd name="T84" fmla="*/ 468 w 3069"/>
                <a:gd name="T85" fmla="*/ 1083 h 1534"/>
                <a:gd name="T86" fmla="*/ 531 w 3069"/>
                <a:gd name="T87" fmla="*/ 958 h 1534"/>
                <a:gd name="T88" fmla="*/ 608 w 3069"/>
                <a:gd name="T89" fmla="*/ 841 h 1534"/>
                <a:gd name="T90" fmla="*/ 697 w 3069"/>
                <a:gd name="T91" fmla="*/ 736 h 1534"/>
                <a:gd name="T92" fmla="*/ 798 w 3069"/>
                <a:gd name="T93" fmla="*/ 641 h 1534"/>
                <a:gd name="T94" fmla="*/ 910 w 3069"/>
                <a:gd name="T95" fmla="*/ 559 h 1534"/>
                <a:gd name="T96" fmla="*/ 1033 w 3069"/>
                <a:gd name="T97" fmla="*/ 490 h 1534"/>
                <a:gd name="T98" fmla="*/ 1163 w 3069"/>
                <a:gd name="T99" fmla="*/ 437 h 1534"/>
                <a:gd name="T100" fmla="*/ 1302 w 3069"/>
                <a:gd name="T101" fmla="*/ 400 h 1534"/>
                <a:gd name="T102" fmla="*/ 1446 w 3069"/>
                <a:gd name="T103" fmla="*/ 381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9" h="1534">
                  <a:moveTo>
                    <a:pt x="1534" y="376"/>
                  </a:moveTo>
                  <a:lnTo>
                    <a:pt x="1534" y="376"/>
                  </a:lnTo>
                  <a:lnTo>
                    <a:pt x="1564" y="377"/>
                  </a:lnTo>
                  <a:lnTo>
                    <a:pt x="1594" y="378"/>
                  </a:lnTo>
                  <a:lnTo>
                    <a:pt x="1624" y="381"/>
                  </a:lnTo>
                  <a:lnTo>
                    <a:pt x="1652" y="383"/>
                  </a:lnTo>
                  <a:lnTo>
                    <a:pt x="1682" y="386"/>
                  </a:lnTo>
                  <a:lnTo>
                    <a:pt x="1711" y="390"/>
                  </a:lnTo>
                  <a:lnTo>
                    <a:pt x="1740" y="394"/>
                  </a:lnTo>
                  <a:lnTo>
                    <a:pt x="1768" y="400"/>
                  </a:lnTo>
                  <a:lnTo>
                    <a:pt x="1796" y="406"/>
                  </a:lnTo>
                  <a:lnTo>
                    <a:pt x="1824" y="414"/>
                  </a:lnTo>
                  <a:lnTo>
                    <a:pt x="1852" y="421"/>
                  </a:lnTo>
                  <a:lnTo>
                    <a:pt x="1878" y="429"/>
                  </a:lnTo>
                  <a:lnTo>
                    <a:pt x="1906" y="437"/>
                  </a:lnTo>
                  <a:lnTo>
                    <a:pt x="1933" y="447"/>
                  </a:lnTo>
                  <a:lnTo>
                    <a:pt x="1958" y="457"/>
                  </a:lnTo>
                  <a:lnTo>
                    <a:pt x="1985" y="468"/>
                  </a:lnTo>
                  <a:lnTo>
                    <a:pt x="2011" y="479"/>
                  </a:lnTo>
                  <a:lnTo>
                    <a:pt x="2036" y="490"/>
                  </a:lnTo>
                  <a:lnTo>
                    <a:pt x="2062" y="503"/>
                  </a:lnTo>
                  <a:lnTo>
                    <a:pt x="2086" y="516"/>
                  </a:lnTo>
                  <a:lnTo>
                    <a:pt x="2111" y="530"/>
                  </a:lnTo>
                  <a:lnTo>
                    <a:pt x="2134" y="545"/>
                  </a:lnTo>
                  <a:lnTo>
                    <a:pt x="2159" y="559"/>
                  </a:lnTo>
                  <a:lnTo>
                    <a:pt x="2181" y="575"/>
                  </a:lnTo>
                  <a:lnTo>
                    <a:pt x="2205" y="591"/>
                  </a:lnTo>
                  <a:lnTo>
                    <a:pt x="2227" y="607"/>
                  </a:lnTo>
                  <a:lnTo>
                    <a:pt x="2249" y="624"/>
                  </a:lnTo>
                  <a:lnTo>
                    <a:pt x="2271" y="641"/>
                  </a:lnTo>
                  <a:lnTo>
                    <a:pt x="2292" y="659"/>
                  </a:lnTo>
                  <a:lnTo>
                    <a:pt x="2312" y="677"/>
                  </a:lnTo>
                  <a:lnTo>
                    <a:pt x="2333" y="696"/>
                  </a:lnTo>
                  <a:lnTo>
                    <a:pt x="2353" y="715"/>
                  </a:lnTo>
                  <a:lnTo>
                    <a:pt x="2372" y="736"/>
                  </a:lnTo>
                  <a:lnTo>
                    <a:pt x="2391" y="756"/>
                  </a:lnTo>
                  <a:lnTo>
                    <a:pt x="2409" y="777"/>
                  </a:lnTo>
                  <a:lnTo>
                    <a:pt x="2427" y="797"/>
                  </a:lnTo>
                  <a:lnTo>
                    <a:pt x="2445" y="820"/>
                  </a:lnTo>
                  <a:lnTo>
                    <a:pt x="2462" y="841"/>
                  </a:lnTo>
                  <a:lnTo>
                    <a:pt x="2479" y="865"/>
                  </a:lnTo>
                  <a:lnTo>
                    <a:pt x="2495" y="887"/>
                  </a:lnTo>
                  <a:lnTo>
                    <a:pt x="2510" y="910"/>
                  </a:lnTo>
                  <a:lnTo>
                    <a:pt x="2524" y="934"/>
                  </a:lnTo>
                  <a:lnTo>
                    <a:pt x="2538" y="958"/>
                  </a:lnTo>
                  <a:lnTo>
                    <a:pt x="2552" y="983"/>
                  </a:lnTo>
                  <a:lnTo>
                    <a:pt x="2565" y="1007"/>
                  </a:lnTo>
                  <a:lnTo>
                    <a:pt x="2578" y="1032"/>
                  </a:lnTo>
                  <a:lnTo>
                    <a:pt x="2589" y="1057"/>
                  </a:lnTo>
                  <a:lnTo>
                    <a:pt x="2601" y="1083"/>
                  </a:lnTo>
                  <a:lnTo>
                    <a:pt x="2612" y="1110"/>
                  </a:lnTo>
                  <a:lnTo>
                    <a:pt x="2621" y="1136"/>
                  </a:lnTo>
                  <a:lnTo>
                    <a:pt x="2631" y="1163"/>
                  </a:lnTo>
                  <a:lnTo>
                    <a:pt x="2640" y="1190"/>
                  </a:lnTo>
                  <a:lnTo>
                    <a:pt x="2648" y="1217"/>
                  </a:lnTo>
                  <a:lnTo>
                    <a:pt x="2656" y="1245"/>
                  </a:lnTo>
                  <a:lnTo>
                    <a:pt x="2662" y="1273"/>
                  </a:lnTo>
                  <a:lnTo>
                    <a:pt x="2668" y="1301"/>
                  </a:lnTo>
                  <a:lnTo>
                    <a:pt x="2674" y="1329"/>
                  </a:lnTo>
                  <a:lnTo>
                    <a:pt x="2679" y="1358"/>
                  </a:lnTo>
                  <a:lnTo>
                    <a:pt x="2682" y="1387"/>
                  </a:lnTo>
                  <a:lnTo>
                    <a:pt x="2685" y="1416"/>
                  </a:lnTo>
                  <a:lnTo>
                    <a:pt x="2689" y="1444"/>
                  </a:lnTo>
                  <a:lnTo>
                    <a:pt x="2691" y="1474"/>
                  </a:lnTo>
                  <a:lnTo>
                    <a:pt x="2692" y="1504"/>
                  </a:lnTo>
                  <a:lnTo>
                    <a:pt x="2692" y="1534"/>
                  </a:lnTo>
                  <a:lnTo>
                    <a:pt x="3069" y="1534"/>
                  </a:lnTo>
                  <a:lnTo>
                    <a:pt x="3069" y="1534"/>
                  </a:lnTo>
                  <a:lnTo>
                    <a:pt x="3068" y="1495"/>
                  </a:lnTo>
                  <a:lnTo>
                    <a:pt x="3067" y="1455"/>
                  </a:lnTo>
                  <a:lnTo>
                    <a:pt x="3064" y="1416"/>
                  </a:lnTo>
                  <a:lnTo>
                    <a:pt x="3061" y="1377"/>
                  </a:lnTo>
                  <a:lnTo>
                    <a:pt x="3056" y="1339"/>
                  </a:lnTo>
                  <a:lnTo>
                    <a:pt x="3051" y="1301"/>
                  </a:lnTo>
                  <a:lnTo>
                    <a:pt x="3045" y="1262"/>
                  </a:lnTo>
                  <a:lnTo>
                    <a:pt x="3037" y="1225"/>
                  </a:lnTo>
                  <a:lnTo>
                    <a:pt x="3030" y="1188"/>
                  </a:lnTo>
                  <a:lnTo>
                    <a:pt x="3020" y="1150"/>
                  </a:lnTo>
                  <a:lnTo>
                    <a:pt x="3011" y="1114"/>
                  </a:lnTo>
                  <a:lnTo>
                    <a:pt x="3000" y="1078"/>
                  </a:lnTo>
                  <a:lnTo>
                    <a:pt x="2988" y="1041"/>
                  </a:lnTo>
                  <a:lnTo>
                    <a:pt x="2975" y="1006"/>
                  </a:lnTo>
                  <a:lnTo>
                    <a:pt x="2963" y="971"/>
                  </a:lnTo>
                  <a:lnTo>
                    <a:pt x="2948" y="937"/>
                  </a:lnTo>
                  <a:lnTo>
                    <a:pt x="2933" y="903"/>
                  </a:lnTo>
                  <a:lnTo>
                    <a:pt x="2918" y="869"/>
                  </a:lnTo>
                  <a:lnTo>
                    <a:pt x="2901" y="836"/>
                  </a:lnTo>
                  <a:lnTo>
                    <a:pt x="2884" y="803"/>
                  </a:lnTo>
                  <a:lnTo>
                    <a:pt x="2866" y="771"/>
                  </a:lnTo>
                  <a:lnTo>
                    <a:pt x="2846" y="739"/>
                  </a:lnTo>
                  <a:lnTo>
                    <a:pt x="2827" y="707"/>
                  </a:lnTo>
                  <a:lnTo>
                    <a:pt x="2807" y="676"/>
                  </a:lnTo>
                  <a:lnTo>
                    <a:pt x="2786" y="646"/>
                  </a:lnTo>
                  <a:lnTo>
                    <a:pt x="2764" y="616"/>
                  </a:lnTo>
                  <a:lnTo>
                    <a:pt x="2742" y="587"/>
                  </a:lnTo>
                  <a:lnTo>
                    <a:pt x="2718" y="559"/>
                  </a:lnTo>
                  <a:lnTo>
                    <a:pt x="2695" y="530"/>
                  </a:lnTo>
                  <a:lnTo>
                    <a:pt x="2671" y="502"/>
                  </a:lnTo>
                  <a:lnTo>
                    <a:pt x="2645" y="475"/>
                  </a:lnTo>
                  <a:lnTo>
                    <a:pt x="2619" y="449"/>
                  </a:lnTo>
                  <a:lnTo>
                    <a:pt x="2593" y="423"/>
                  </a:lnTo>
                  <a:lnTo>
                    <a:pt x="2566" y="399"/>
                  </a:lnTo>
                  <a:lnTo>
                    <a:pt x="2538" y="374"/>
                  </a:lnTo>
                  <a:lnTo>
                    <a:pt x="2511" y="351"/>
                  </a:lnTo>
                  <a:lnTo>
                    <a:pt x="2482" y="327"/>
                  </a:lnTo>
                  <a:lnTo>
                    <a:pt x="2452" y="305"/>
                  </a:lnTo>
                  <a:lnTo>
                    <a:pt x="2423" y="282"/>
                  </a:lnTo>
                  <a:lnTo>
                    <a:pt x="2392" y="262"/>
                  </a:lnTo>
                  <a:lnTo>
                    <a:pt x="2361" y="242"/>
                  </a:lnTo>
                  <a:lnTo>
                    <a:pt x="2330" y="222"/>
                  </a:lnTo>
                  <a:lnTo>
                    <a:pt x="2298" y="204"/>
                  </a:lnTo>
                  <a:lnTo>
                    <a:pt x="2265" y="185"/>
                  </a:lnTo>
                  <a:lnTo>
                    <a:pt x="2233" y="167"/>
                  </a:lnTo>
                  <a:lnTo>
                    <a:pt x="2199" y="151"/>
                  </a:lnTo>
                  <a:lnTo>
                    <a:pt x="2166" y="135"/>
                  </a:lnTo>
                  <a:lnTo>
                    <a:pt x="2132" y="120"/>
                  </a:lnTo>
                  <a:lnTo>
                    <a:pt x="2097" y="107"/>
                  </a:lnTo>
                  <a:lnTo>
                    <a:pt x="2062" y="93"/>
                  </a:lnTo>
                  <a:lnTo>
                    <a:pt x="2027" y="81"/>
                  </a:lnTo>
                  <a:lnTo>
                    <a:pt x="1990" y="69"/>
                  </a:lnTo>
                  <a:lnTo>
                    <a:pt x="1954" y="59"/>
                  </a:lnTo>
                  <a:lnTo>
                    <a:pt x="1918" y="48"/>
                  </a:lnTo>
                  <a:lnTo>
                    <a:pt x="1881" y="39"/>
                  </a:lnTo>
                  <a:lnTo>
                    <a:pt x="1843" y="31"/>
                  </a:lnTo>
                  <a:lnTo>
                    <a:pt x="1806" y="23"/>
                  </a:lnTo>
                  <a:lnTo>
                    <a:pt x="1769" y="18"/>
                  </a:lnTo>
                  <a:lnTo>
                    <a:pt x="1730" y="12"/>
                  </a:lnTo>
                  <a:lnTo>
                    <a:pt x="1692" y="7"/>
                  </a:lnTo>
                  <a:lnTo>
                    <a:pt x="1652" y="4"/>
                  </a:lnTo>
                  <a:lnTo>
                    <a:pt x="1614" y="2"/>
                  </a:lnTo>
                  <a:lnTo>
                    <a:pt x="1575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495" y="0"/>
                  </a:lnTo>
                  <a:lnTo>
                    <a:pt x="1455" y="2"/>
                  </a:lnTo>
                  <a:lnTo>
                    <a:pt x="1417" y="4"/>
                  </a:lnTo>
                  <a:lnTo>
                    <a:pt x="1377" y="7"/>
                  </a:lnTo>
                  <a:lnTo>
                    <a:pt x="1339" y="12"/>
                  </a:lnTo>
                  <a:lnTo>
                    <a:pt x="1301" y="18"/>
                  </a:lnTo>
                  <a:lnTo>
                    <a:pt x="1263" y="23"/>
                  </a:lnTo>
                  <a:lnTo>
                    <a:pt x="1225" y="31"/>
                  </a:lnTo>
                  <a:lnTo>
                    <a:pt x="1188" y="39"/>
                  </a:lnTo>
                  <a:lnTo>
                    <a:pt x="1151" y="48"/>
                  </a:lnTo>
                  <a:lnTo>
                    <a:pt x="1114" y="59"/>
                  </a:lnTo>
                  <a:lnTo>
                    <a:pt x="1079" y="69"/>
                  </a:lnTo>
                  <a:lnTo>
                    <a:pt x="1043" y="81"/>
                  </a:lnTo>
                  <a:lnTo>
                    <a:pt x="1007" y="93"/>
                  </a:lnTo>
                  <a:lnTo>
                    <a:pt x="972" y="107"/>
                  </a:lnTo>
                  <a:lnTo>
                    <a:pt x="937" y="120"/>
                  </a:lnTo>
                  <a:lnTo>
                    <a:pt x="903" y="135"/>
                  </a:lnTo>
                  <a:lnTo>
                    <a:pt x="870" y="151"/>
                  </a:lnTo>
                  <a:lnTo>
                    <a:pt x="836" y="167"/>
                  </a:lnTo>
                  <a:lnTo>
                    <a:pt x="803" y="185"/>
                  </a:lnTo>
                  <a:lnTo>
                    <a:pt x="771" y="204"/>
                  </a:lnTo>
                  <a:lnTo>
                    <a:pt x="739" y="222"/>
                  </a:lnTo>
                  <a:lnTo>
                    <a:pt x="708" y="242"/>
                  </a:lnTo>
                  <a:lnTo>
                    <a:pt x="677" y="262"/>
                  </a:lnTo>
                  <a:lnTo>
                    <a:pt x="646" y="282"/>
                  </a:lnTo>
                  <a:lnTo>
                    <a:pt x="616" y="305"/>
                  </a:lnTo>
                  <a:lnTo>
                    <a:pt x="587" y="327"/>
                  </a:lnTo>
                  <a:lnTo>
                    <a:pt x="559" y="351"/>
                  </a:lnTo>
                  <a:lnTo>
                    <a:pt x="531" y="374"/>
                  </a:lnTo>
                  <a:lnTo>
                    <a:pt x="503" y="399"/>
                  </a:lnTo>
                  <a:lnTo>
                    <a:pt x="477" y="423"/>
                  </a:lnTo>
                  <a:lnTo>
                    <a:pt x="450" y="449"/>
                  </a:lnTo>
                  <a:lnTo>
                    <a:pt x="424" y="475"/>
                  </a:lnTo>
                  <a:lnTo>
                    <a:pt x="399" y="502"/>
                  </a:lnTo>
                  <a:lnTo>
                    <a:pt x="374" y="530"/>
                  </a:lnTo>
                  <a:lnTo>
                    <a:pt x="351" y="559"/>
                  </a:lnTo>
                  <a:lnTo>
                    <a:pt x="327" y="587"/>
                  </a:lnTo>
                  <a:lnTo>
                    <a:pt x="305" y="616"/>
                  </a:lnTo>
                  <a:lnTo>
                    <a:pt x="284" y="646"/>
                  </a:lnTo>
                  <a:lnTo>
                    <a:pt x="262" y="676"/>
                  </a:lnTo>
                  <a:lnTo>
                    <a:pt x="242" y="707"/>
                  </a:lnTo>
                  <a:lnTo>
                    <a:pt x="223" y="739"/>
                  </a:lnTo>
                  <a:lnTo>
                    <a:pt x="204" y="771"/>
                  </a:lnTo>
                  <a:lnTo>
                    <a:pt x="185" y="803"/>
                  </a:lnTo>
                  <a:lnTo>
                    <a:pt x="168" y="836"/>
                  </a:lnTo>
                  <a:lnTo>
                    <a:pt x="151" y="869"/>
                  </a:lnTo>
                  <a:lnTo>
                    <a:pt x="135" y="903"/>
                  </a:lnTo>
                  <a:lnTo>
                    <a:pt x="120" y="937"/>
                  </a:lnTo>
                  <a:lnTo>
                    <a:pt x="107" y="971"/>
                  </a:lnTo>
                  <a:lnTo>
                    <a:pt x="94" y="1006"/>
                  </a:lnTo>
                  <a:lnTo>
                    <a:pt x="81" y="1041"/>
                  </a:lnTo>
                  <a:lnTo>
                    <a:pt x="69" y="1078"/>
                  </a:lnTo>
                  <a:lnTo>
                    <a:pt x="59" y="1114"/>
                  </a:lnTo>
                  <a:lnTo>
                    <a:pt x="49" y="1150"/>
                  </a:lnTo>
                  <a:lnTo>
                    <a:pt x="39" y="1188"/>
                  </a:lnTo>
                  <a:lnTo>
                    <a:pt x="32" y="1225"/>
                  </a:lnTo>
                  <a:lnTo>
                    <a:pt x="25" y="1262"/>
                  </a:lnTo>
                  <a:lnTo>
                    <a:pt x="18" y="1301"/>
                  </a:lnTo>
                  <a:lnTo>
                    <a:pt x="13" y="1339"/>
                  </a:lnTo>
                  <a:lnTo>
                    <a:pt x="9" y="1377"/>
                  </a:lnTo>
                  <a:lnTo>
                    <a:pt x="5" y="1416"/>
                  </a:lnTo>
                  <a:lnTo>
                    <a:pt x="2" y="1455"/>
                  </a:lnTo>
                  <a:lnTo>
                    <a:pt x="1" y="1495"/>
                  </a:lnTo>
                  <a:lnTo>
                    <a:pt x="0" y="1534"/>
                  </a:lnTo>
                  <a:lnTo>
                    <a:pt x="377" y="1534"/>
                  </a:lnTo>
                  <a:lnTo>
                    <a:pt x="377" y="1534"/>
                  </a:lnTo>
                  <a:lnTo>
                    <a:pt x="377" y="1504"/>
                  </a:lnTo>
                  <a:lnTo>
                    <a:pt x="378" y="1474"/>
                  </a:lnTo>
                  <a:lnTo>
                    <a:pt x="381" y="1444"/>
                  </a:lnTo>
                  <a:lnTo>
                    <a:pt x="383" y="1416"/>
                  </a:lnTo>
                  <a:lnTo>
                    <a:pt x="387" y="1387"/>
                  </a:lnTo>
                  <a:lnTo>
                    <a:pt x="390" y="1358"/>
                  </a:lnTo>
                  <a:lnTo>
                    <a:pt x="396" y="1329"/>
                  </a:lnTo>
                  <a:lnTo>
                    <a:pt x="401" y="1301"/>
                  </a:lnTo>
                  <a:lnTo>
                    <a:pt x="407" y="1273"/>
                  </a:lnTo>
                  <a:lnTo>
                    <a:pt x="414" y="1245"/>
                  </a:lnTo>
                  <a:lnTo>
                    <a:pt x="421" y="1217"/>
                  </a:lnTo>
                  <a:lnTo>
                    <a:pt x="430" y="1190"/>
                  </a:lnTo>
                  <a:lnTo>
                    <a:pt x="438" y="1163"/>
                  </a:lnTo>
                  <a:lnTo>
                    <a:pt x="448" y="1136"/>
                  </a:lnTo>
                  <a:lnTo>
                    <a:pt x="457" y="1110"/>
                  </a:lnTo>
                  <a:lnTo>
                    <a:pt x="468" y="1083"/>
                  </a:lnTo>
                  <a:lnTo>
                    <a:pt x="480" y="1057"/>
                  </a:lnTo>
                  <a:lnTo>
                    <a:pt x="491" y="1032"/>
                  </a:lnTo>
                  <a:lnTo>
                    <a:pt x="504" y="1007"/>
                  </a:lnTo>
                  <a:lnTo>
                    <a:pt x="517" y="983"/>
                  </a:lnTo>
                  <a:lnTo>
                    <a:pt x="531" y="958"/>
                  </a:lnTo>
                  <a:lnTo>
                    <a:pt x="545" y="934"/>
                  </a:lnTo>
                  <a:lnTo>
                    <a:pt x="560" y="910"/>
                  </a:lnTo>
                  <a:lnTo>
                    <a:pt x="575" y="887"/>
                  </a:lnTo>
                  <a:lnTo>
                    <a:pt x="591" y="865"/>
                  </a:lnTo>
                  <a:lnTo>
                    <a:pt x="608" y="841"/>
                  </a:lnTo>
                  <a:lnTo>
                    <a:pt x="624" y="820"/>
                  </a:lnTo>
                  <a:lnTo>
                    <a:pt x="642" y="797"/>
                  </a:lnTo>
                  <a:lnTo>
                    <a:pt x="660" y="777"/>
                  </a:lnTo>
                  <a:lnTo>
                    <a:pt x="678" y="756"/>
                  </a:lnTo>
                  <a:lnTo>
                    <a:pt x="697" y="736"/>
                  </a:lnTo>
                  <a:lnTo>
                    <a:pt x="716" y="715"/>
                  </a:lnTo>
                  <a:lnTo>
                    <a:pt x="736" y="696"/>
                  </a:lnTo>
                  <a:lnTo>
                    <a:pt x="757" y="677"/>
                  </a:lnTo>
                  <a:lnTo>
                    <a:pt x="777" y="659"/>
                  </a:lnTo>
                  <a:lnTo>
                    <a:pt x="798" y="641"/>
                  </a:lnTo>
                  <a:lnTo>
                    <a:pt x="820" y="624"/>
                  </a:lnTo>
                  <a:lnTo>
                    <a:pt x="842" y="607"/>
                  </a:lnTo>
                  <a:lnTo>
                    <a:pt x="865" y="591"/>
                  </a:lnTo>
                  <a:lnTo>
                    <a:pt x="887" y="575"/>
                  </a:lnTo>
                  <a:lnTo>
                    <a:pt x="910" y="559"/>
                  </a:lnTo>
                  <a:lnTo>
                    <a:pt x="935" y="545"/>
                  </a:lnTo>
                  <a:lnTo>
                    <a:pt x="958" y="530"/>
                  </a:lnTo>
                  <a:lnTo>
                    <a:pt x="983" y="516"/>
                  </a:lnTo>
                  <a:lnTo>
                    <a:pt x="1007" y="503"/>
                  </a:lnTo>
                  <a:lnTo>
                    <a:pt x="1033" y="490"/>
                  </a:lnTo>
                  <a:lnTo>
                    <a:pt x="1059" y="479"/>
                  </a:lnTo>
                  <a:lnTo>
                    <a:pt x="1084" y="468"/>
                  </a:lnTo>
                  <a:lnTo>
                    <a:pt x="1110" y="457"/>
                  </a:lnTo>
                  <a:lnTo>
                    <a:pt x="1136" y="447"/>
                  </a:lnTo>
                  <a:lnTo>
                    <a:pt x="1163" y="437"/>
                  </a:lnTo>
                  <a:lnTo>
                    <a:pt x="1191" y="429"/>
                  </a:lnTo>
                  <a:lnTo>
                    <a:pt x="1217" y="421"/>
                  </a:lnTo>
                  <a:lnTo>
                    <a:pt x="1245" y="414"/>
                  </a:lnTo>
                  <a:lnTo>
                    <a:pt x="1273" y="406"/>
                  </a:lnTo>
                  <a:lnTo>
                    <a:pt x="1302" y="400"/>
                  </a:lnTo>
                  <a:lnTo>
                    <a:pt x="1329" y="394"/>
                  </a:lnTo>
                  <a:lnTo>
                    <a:pt x="1358" y="390"/>
                  </a:lnTo>
                  <a:lnTo>
                    <a:pt x="1387" y="386"/>
                  </a:lnTo>
                  <a:lnTo>
                    <a:pt x="1416" y="383"/>
                  </a:lnTo>
                  <a:lnTo>
                    <a:pt x="1446" y="381"/>
                  </a:lnTo>
                  <a:lnTo>
                    <a:pt x="1475" y="378"/>
                  </a:lnTo>
                  <a:lnTo>
                    <a:pt x="1504" y="377"/>
                  </a:lnTo>
                  <a:lnTo>
                    <a:pt x="1534" y="376"/>
                  </a:lnTo>
                  <a:lnTo>
                    <a:pt x="1534" y="37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şḻîďe"/>
            <p:cNvSpPr/>
            <p:nvPr/>
          </p:nvSpPr>
          <p:spPr bwMode="auto">
            <a:xfrm>
              <a:off x="7159584" y="2165507"/>
              <a:ext cx="2820889" cy="1409985"/>
            </a:xfrm>
            <a:custGeom>
              <a:avLst/>
              <a:gdLst>
                <a:gd name="T0" fmla="*/ 1624 w 3069"/>
                <a:gd name="T1" fmla="*/ 381 h 1534"/>
                <a:gd name="T2" fmla="*/ 1768 w 3069"/>
                <a:gd name="T3" fmla="*/ 400 h 1534"/>
                <a:gd name="T4" fmla="*/ 1906 w 3069"/>
                <a:gd name="T5" fmla="*/ 437 h 1534"/>
                <a:gd name="T6" fmla="*/ 2036 w 3069"/>
                <a:gd name="T7" fmla="*/ 490 h 1534"/>
                <a:gd name="T8" fmla="*/ 2159 w 3069"/>
                <a:gd name="T9" fmla="*/ 559 h 1534"/>
                <a:gd name="T10" fmla="*/ 2271 w 3069"/>
                <a:gd name="T11" fmla="*/ 641 h 1534"/>
                <a:gd name="T12" fmla="*/ 2372 w 3069"/>
                <a:gd name="T13" fmla="*/ 736 h 1534"/>
                <a:gd name="T14" fmla="*/ 2462 w 3069"/>
                <a:gd name="T15" fmla="*/ 841 h 1534"/>
                <a:gd name="T16" fmla="*/ 2538 w 3069"/>
                <a:gd name="T17" fmla="*/ 958 h 1534"/>
                <a:gd name="T18" fmla="*/ 2601 w 3069"/>
                <a:gd name="T19" fmla="*/ 1083 h 1534"/>
                <a:gd name="T20" fmla="*/ 2648 w 3069"/>
                <a:gd name="T21" fmla="*/ 1217 h 1534"/>
                <a:gd name="T22" fmla="*/ 2679 w 3069"/>
                <a:gd name="T23" fmla="*/ 1358 h 1534"/>
                <a:gd name="T24" fmla="*/ 2692 w 3069"/>
                <a:gd name="T25" fmla="*/ 1504 h 1534"/>
                <a:gd name="T26" fmla="*/ 3067 w 3069"/>
                <a:gd name="T27" fmla="*/ 1455 h 1534"/>
                <a:gd name="T28" fmla="*/ 3045 w 3069"/>
                <a:gd name="T29" fmla="*/ 1262 h 1534"/>
                <a:gd name="T30" fmla="*/ 3000 w 3069"/>
                <a:gd name="T31" fmla="*/ 1078 h 1534"/>
                <a:gd name="T32" fmla="*/ 2933 w 3069"/>
                <a:gd name="T33" fmla="*/ 903 h 1534"/>
                <a:gd name="T34" fmla="*/ 2846 w 3069"/>
                <a:gd name="T35" fmla="*/ 739 h 1534"/>
                <a:gd name="T36" fmla="*/ 2742 w 3069"/>
                <a:gd name="T37" fmla="*/ 587 h 1534"/>
                <a:gd name="T38" fmla="*/ 2619 w 3069"/>
                <a:gd name="T39" fmla="*/ 449 h 1534"/>
                <a:gd name="T40" fmla="*/ 2482 w 3069"/>
                <a:gd name="T41" fmla="*/ 327 h 1534"/>
                <a:gd name="T42" fmla="*/ 2330 w 3069"/>
                <a:gd name="T43" fmla="*/ 222 h 1534"/>
                <a:gd name="T44" fmla="*/ 2166 w 3069"/>
                <a:gd name="T45" fmla="*/ 135 h 1534"/>
                <a:gd name="T46" fmla="*/ 1990 w 3069"/>
                <a:gd name="T47" fmla="*/ 69 h 1534"/>
                <a:gd name="T48" fmla="*/ 1806 w 3069"/>
                <a:gd name="T49" fmla="*/ 23 h 1534"/>
                <a:gd name="T50" fmla="*/ 1614 w 3069"/>
                <a:gd name="T51" fmla="*/ 2 h 1534"/>
                <a:gd name="T52" fmla="*/ 1455 w 3069"/>
                <a:gd name="T53" fmla="*/ 2 h 1534"/>
                <a:gd name="T54" fmla="*/ 1263 w 3069"/>
                <a:gd name="T55" fmla="*/ 23 h 1534"/>
                <a:gd name="T56" fmla="*/ 1079 w 3069"/>
                <a:gd name="T57" fmla="*/ 69 h 1534"/>
                <a:gd name="T58" fmla="*/ 903 w 3069"/>
                <a:gd name="T59" fmla="*/ 135 h 1534"/>
                <a:gd name="T60" fmla="*/ 739 w 3069"/>
                <a:gd name="T61" fmla="*/ 222 h 1534"/>
                <a:gd name="T62" fmla="*/ 587 w 3069"/>
                <a:gd name="T63" fmla="*/ 327 h 1534"/>
                <a:gd name="T64" fmla="*/ 450 w 3069"/>
                <a:gd name="T65" fmla="*/ 449 h 1534"/>
                <a:gd name="T66" fmla="*/ 327 w 3069"/>
                <a:gd name="T67" fmla="*/ 587 h 1534"/>
                <a:gd name="T68" fmla="*/ 223 w 3069"/>
                <a:gd name="T69" fmla="*/ 739 h 1534"/>
                <a:gd name="T70" fmla="*/ 135 w 3069"/>
                <a:gd name="T71" fmla="*/ 903 h 1534"/>
                <a:gd name="T72" fmla="*/ 69 w 3069"/>
                <a:gd name="T73" fmla="*/ 1078 h 1534"/>
                <a:gd name="T74" fmla="*/ 25 w 3069"/>
                <a:gd name="T75" fmla="*/ 1262 h 1534"/>
                <a:gd name="T76" fmla="*/ 2 w 3069"/>
                <a:gd name="T77" fmla="*/ 1455 h 1534"/>
                <a:gd name="T78" fmla="*/ 377 w 3069"/>
                <a:gd name="T79" fmla="*/ 1504 h 1534"/>
                <a:gd name="T80" fmla="*/ 390 w 3069"/>
                <a:gd name="T81" fmla="*/ 1358 h 1534"/>
                <a:gd name="T82" fmla="*/ 421 w 3069"/>
                <a:gd name="T83" fmla="*/ 1217 h 1534"/>
                <a:gd name="T84" fmla="*/ 468 w 3069"/>
                <a:gd name="T85" fmla="*/ 1083 h 1534"/>
                <a:gd name="T86" fmla="*/ 531 w 3069"/>
                <a:gd name="T87" fmla="*/ 958 h 1534"/>
                <a:gd name="T88" fmla="*/ 608 w 3069"/>
                <a:gd name="T89" fmla="*/ 841 h 1534"/>
                <a:gd name="T90" fmla="*/ 697 w 3069"/>
                <a:gd name="T91" fmla="*/ 736 h 1534"/>
                <a:gd name="T92" fmla="*/ 798 w 3069"/>
                <a:gd name="T93" fmla="*/ 641 h 1534"/>
                <a:gd name="T94" fmla="*/ 910 w 3069"/>
                <a:gd name="T95" fmla="*/ 559 h 1534"/>
                <a:gd name="T96" fmla="*/ 1033 w 3069"/>
                <a:gd name="T97" fmla="*/ 490 h 1534"/>
                <a:gd name="T98" fmla="*/ 1163 w 3069"/>
                <a:gd name="T99" fmla="*/ 437 h 1534"/>
                <a:gd name="T100" fmla="*/ 1302 w 3069"/>
                <a:gd name="T101" fmla="*/ 400 h 1534"/>
                <a:gd name="T102" fmla="*/ 1446 w 3069"/>
                <a:gd name="T103" fmla="*/ 381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9" h="1534">
                  <a:moveTo>
                    <a:pt x="1534" y="376"/>
                  </a:moveTo>
                  <a:lnTo>
                    <a:pt x="1534" y="376"/>
                  </a:lnTo>
                  <a:lnTo>
                    <a:pt x="1564" y="377"/>
                  </a:lnTo>
                  <a:lnTo>
                    <a:pt x="1594" y="378"/>
                  </a:lnTo>
                  <a:lnTo>
                    <a:pt x="1624" y="381"/>
                  </a:lnTo>
                  <a:lnTo>
                    <a:pt x="1652" y="383"/>
                  </a:lnTo>
                  <a:lnTo>
                    <a:pt x="1682" y="386"/>
                  </a:lnTo>
                  <a:lnTo>
                    <a:pt x="1711" y="390"/>
                  </a:lnTo>
                  <a:lnTo>
                    <a:pt x="1740" y="394"/>
                  </a:lnTo>
                  <a:lnTo>
                    <a:pt x="1768" y="400"/>
                  </a:lnTo>
                  <a:lnTo>
                    <a:pt x="1796" y="406"/>
                  </a:lnTo>
                  <a:lnTo>
                    <a:pt x="1824" y="414"/>
                  </a:lnTo>
                  <a:lnTo>
                    <a:pt x="1852" y="421"/>
                  </a:lnTo>
                  <a:lnTo>
                    <a:pt x="1878" y="429"/>
                  </a:lnTo>
                  <a:lnTo>
                    <a:pt x="1906" y="437"/>
                  </a:lnTo>
                  <a:lnTo>
                    <a:pt x="1933" y="447"/>
                  </a:lnTo>
                  <a:lnTo>
                    <a:pt x="1958" y="457"/>
                  </a:lnTo>
                  <a:lnTo>
                    <a:pt x="1985" y="468"/>
                  </a:lnTo>
                  <a:lnTo>
                    <a:pt x="2011" y="479"/>
                  </a:lnTo>
                  <a:lnTo>
                    <a:pt x="2036" y="490"/>
                  </a:lnTo>
                  <a:lnTo>
                    <a:pt x="2062" y="503"/>
                  </a:lnTo>
                  <a:lnTo>
                    <a:pt x="2086" y="516"/>
                  </a:lnTo>
                  <a:lnTo>
                    <a:pt x="2111" y="530"/>
                  </a:lnTo>
                  <a:lnTo>
                    <a:pt x="2134" y="545"/>
                  </a:lnTo>
                  <a:lnTo>
                    <a:pt x="2159" y="559"/>
                  </a:lnTo>
                  <a:lnTo>
                    <a:pt x="2181" y="575"/>
                  </a:lnTo>
                  <a:lnTo>
                    <a:pt x="2205" y="591"/>
                  </a:lnTo>
                  <a:lnTo>
                    <a:pt x="2227" y="607"/>
                  </a:lnTo>
                  <a:lnTo>
                    <a:pt x="2249" y="624"/>
                  </a:lnTo>
                  <a:lnTo>
                    <a:pt x="2271" y="641"/>
                  </a:lnTo>
                  <a:lnTo>
                    <a:pt x="2292" y="659"/>
                  </a:lnTo>
                  <a:lnTo>
                    <a:pt x="2312" y="677"/>
                  </a:lnTo>
                  <a:lnTo>
                    <a:pt x="2333" y="696"/>
                  </a:lnTo>
                  <a:lnTo>
                    <a:pt x="2353" y="715"/>
                  </a:lnTo>
                  <a:lnTo>
                    <a:pt x="2372" y="736"/>
                  </a:lnTo>
                  <a:lnTo>
                    <a:pt x="2391" y="756"/>
                  </a:lnTo>
                  <a:lnTo>
                    <a:pt x="2409" y="777"/>
                  </a:lnTo>
                  <a:lnTo>
                    <a:pt x="2427" y="797"/>
                  </a:lnTo>
                  <a:lnTo>
                    <a:pt x="2445" y="820"/>
                  </a:lnTo>
                  <a:lnTo>
                    <a:pt x="2462" y="841"/>
                  </a:lnTo>
                  <a:lnTo>
                    <a:pt x="2479" y="865"/>
                  </a:lnTo>
                  <a:lnTo>
                    <a:pt x="2495" y="887"/>
                  </a:lnTo>
                  <a:lnTo>
                    <a:pt x="2510" y="910"/>
                  </a:lnTo>
                  <a:lnTo>
                    <a:pt x="2524" y="934"/>
                  </a:lnTo>
                  <a:lnTo>
                    <a:pt x="2538" y="958"/>
                  </a:lnTo>
                  <a:lnTo>
                    <a:pt x="2552" y="983"/>
                  </a:lnTo>
                  <a:lnTo>
                    <a:pt x="2565" y="1007"/>
                  </a:lnTo>
                  <a:lnTo>
                    <a:pt x="2578" y="1032"/>
                  </a:lnTo>
                  <a:lnTo>
                    <a:pt x="2589" y="1057"/>
                  </a:lnTo>
                  <a:lnTo>
                    <a:pt x="2601" y="1083"/>
                  </a:lnTo>
                  <a:lnTo>
                    <a:pt x="2612" y="1110"/>
                  </a:lnTo>
                  <a:lnTo>
                    <a:pt x="2621" y="1136"/>
                  </a:lnTo>
                  <a:lnTo>
                    <a:pt x="2631" y="1163"/>
                  </a:lnTo>
                  <a:lnTo>
                    <a:pt x="2640" y="1190"/>
                  </a:lnTo>
                  <a:lnTo>
                    <a:pt x="2648" y="1217"/>
                  </a:lnTo>
                  <a:lnTo>
                    <a:pt x="2656" y="1245"/>
                  </a:lnTo>
                  <a:lnTo>
                    <a:pt x="2662" y="1273"/>
                  </a:lnTo>
                  <a:lnTo>
                    <a:pt x="2668" y="1301"/>
                  </a:lnTo>
                  <a:lnTo>
                    <a:pt x="2674" y="1329"/>
                  </a:lnTo>
                  <a:lnTo>
                    <a:pt x="2679" y="1358"/>
                  </a:lnTo>
                  <a:lnTo>
                    <a:pt x="2682" y="1387"/>
                  </a:lnTo>
                  <a:lnTo>
                    <a:pt x="2685" y="1416"/>
                  </a:lnTo>
                  <a:lnTo>
                    <a:pt x="2689" y="1444"/>
                  </a:lnTo>
                  <a:lnTo>
                    <a:pt x="2691" y="1474"/>
                  </a:lnTo>
                  <a:lnTo>
                    <a:pt x="2692" y="1504"/>
                  </a:lnTo>
                  <a:lnTo>
                    <a:pt x="2692" y="1534"/>
                  </a:lnTo>
                  <a:lnTo>
                    <a:pt x="3069" y="1534"/>
                  </a:lnTo>
                  <a:lnTo>
                    <a:pt x="3069" y="1534"/>
                  </a:lnTo>
                  <a:lnTo>
                    <a:pt x="3068" y="1495"/>
                  </a:lnTo>
                  <a:lnTo>
                    <a:pt x="3067" y="1455"/>
                  </a:lnTo>
                  <a:lnTo>
                    <a:pt x="3064" y="1416"/>
                  </a:lnTo>
                  <a:lnTo>
                    <a:pt x="3061" y="1377"/>
                  </a:lnTo>
                  <a:lnTo>
                    <a:pt x="3056" y="1339"/>
                  </a:lnTo>
                  <a:lnTo>
                    <a:pt x="3051" y="1301"/>
                  </a:lnTo>
                  <a:lnTo>
                    <a:pt x="3045" y="1262"/>
                  </a:lnTo>
                  <a:lnTo>
                    <a:pt x="3037" y="1225"/>
                  </a:lnTo>
                  <a:lnTo>
                    <a:pt x="3030" y="1188"/>
                  </a:lnTo>
                  <a:lnTo>
                    <a:pt x="3020" y="1150"/>
                  </a:lnTo>
                  <a:lnTo>
                    <a:pt x="3011" y="1114"/>
                  </a:lnTo>
                  <a:lnTo>
                    <a:pt x="3000" y="1078"/>
                  </a:lnTo>
                  <a:lnTo>
                    <a:pt x="2988" y="1041"/>
                  </a:lnTo>
                  <a:lnTo>
                    <a:pt x="2975" y="1006"/>
                  </a:lnTo>
                  <a:lnTo>
                    <a:pt x="2963" y="971"/>
                  </a:lnTo>
                  <a:lnTo>
                    <a:pt x="2948" y="937"/>
                  </a:lnTo>
                  <a:lnTo>
                    <a:pt x="2933" y="903"/>
                  </a:lnTo>
                  <a:lnTo>
                    <a:pt x="2918" y="869"/>
                  </a:lnTo>
                  <a:lnTo>
                    <a:pt x="2901" y="836"/>
                  </a:lnTo>
                  <a:lnTo>
                    <a:pt x="2884" y="803"/>
                  </a:lnTo>
                  <a:lnTo>
                    <a:pt x="2866" y="771"/>
                  </a:lnTo>
                  <a:lnTo>
                    <a:pt x="2846" y="739"/>
                  </a:lnTo>
                  <a:lnTo>
                    <a:pt x="2827" y="707"/>
                  </a:lnTo>
                  <a:lnTo>
                    <a:pt x="2807" y="676"/>
                  </a:lnTo>
                  <a:lnTo>
                    <a:pt x="2786" y="646"/>
                  </a:lnTo>
                  <a:lnTo>
                    <a:pt x="2764" y="616"/>
                  </a:lnTo>
                  <a:lnTo>
                    <a:pt x="2742" y="587"/>
                  </a:lnTo>
                  <a:lnTo>
                    <a:pt x="2718" y="559"/>
                  </a:lnTo>
                  <a:lnTo>
                    <a:pt x="2695" y="530"/>
                  </a:lnTo>
                  <a:lnTo>
                    <a:pt x="2671" y="502"/>
                  </a:lnTo>
                  <a:lnTo>
                    <a:pt x="2645" y="475"/>
                  </a:lnTo>
                  <a:lnTo>
                    <a:pt x="2619" y="449"/>
                  </a:lnTo>
                  <a:lnTo>
                    <a:pt x="2593" y="423"/>
                  </a:lnTo>
                  <a:lnTo>
                    <a:pt x="2566" y="399"/>
                  </a:lnTo>
                  <a:lnTo>
                    <a:pt x="2538" y="374"/>
                  </a:lnTo>
                  <a:lnTo>
                    <a:pt x="2511" y="351"/>
                  </a:lnTo>
                  <a:lnTo>
                    <a:pt x="2482" y="327"/>
                  </a:lnTo>
                  <a:lnTo>
                    <a:pt x="2452" y="305"/>
                  </a:lnTo>
                  <a:lnTo>
                    <a:pt x="2423" y="282"/>
                  </a:lnTo>
                  <a:lnTo>
                    <a:pt x="2392" y="262"/>
                  </a:lnTo>
                  <a:lnTo>
                    <a:pt x="2361" y="242"/>
                  </a:lnTo>
                  <a:lnTo>
                    <a:pt x="2330" y="222"/>
                  </a:lnTo>
                  <a:lnTo>
                    <a:pt x="2298" y="204"/>
                  </a:lnTo>
                  <a:lnTo>
                    <a:pt x="2265" y="185"/>
                  </a:lnTo>
                  <a:lnTo>
                    <a:pt x="2233" y="167"/>
                  </a:lnTo>
                  <a:lnTo>
                    <a:pt x="2199" y="151"/>
                  </a:lnTo>
                  <a:lnTo>
                    <a:pt x="2166" y="135"/>
                  </a:lnTo>
                  <a:lnTo>
                    <a:pt x="2132" y="120"/>
                  </a:lnTo>
                  <a:lnTo>
                    <a:pt x="2097" y="107"/>
                  </a:lnTo>
                  <a:lnTo>
                    <a:pt x="2062" y="93"/>
                  </a:lnTo>
                  <a:lnTo>
                    <a:pt x="2027" y="81"/>
                  </a:lnTo>
                  <a:lnTo>
                    <a:pt x="1990" y="69"/>
                  </a:lnTo>
                  <a:lnTo>
                    <a:pt x="1954" y="59"/>
                  </a:lnTo>
                  <a:lnTo>
                    <a:pt x="1918" y="48"/>
                  </a:lnTo>
                  <a:lnTo>
                    <a:pt x="1881" y="39"/>
                  </a:lnTo>
                  <a:lnTo>
                    <a:pt x="1843" y="31"/>
                  </a:lnTo>
                  <a:lnTo>
                    <a:pt x="1806" y="23"/>
                  </a:lnTo>
                  <a:lnTo>
                    <a:pt x="1769" y="18"/>
                  </a:lnTo>
                  <a:lnTo>
                    <a:pt x="1730" y="12"/>
                  </a:lnTo>
                  <a:lnTo>
                    <a:pt x="1692" y="7"/>
                  </a:lnTo>
                  <a:lnTo>
                    <a:pt x="1652" y="4"/>
                  </a:lnTo>
                  <a:lnTo>
                    <a:pt x="1614" y="2"/>
                  </a:lnTo>
                  <a:lnTo>
                    <a:pt x="1575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495" y="0"/>
                  </a:lnTo>
                  <a:lnTo>
                    <a:pt x="1455" y="2"/>
                  </a:lnTo>
                  <a:lnTo>
                    <a:pt x="1417" y="4"/>
                  </a:lnTo>
                  <a:lnTo>
                    <a:pt x="1377" y="7"/>
                  </a:lnTo>
                  <a:lnTo>
                    <a:pt x="1339" y="12"/>
                  </a:lnTo>
                  <a:lnTo>
                    <a:pt x="1301" y="18"/>
                  </a:lnTo>
                  <a:lnTo>
                    <a:pt x="1263" y="23"/>
                  </a:lnTo>
                  <a:lnTo>
                    <a:pt x="1225" y="31"/>
                  </a:lnTo>
                  <a:lnTo>
                    <a:pt x="1188" y="39"/>
                  </a:lnTo>
                  <a:lnTo>
                    <a:pt x="1151" y="48"/>
                  </a:lnTo>
                  <a:lnTo>
                    <a:pt x="1114" y="59"/>
                  </a:lnTo>
                  <a:lnTo>
                    <a:pt x="1079" y="69"/>
                  </a:lnTo>
                  <a:lnTo>
                    <a:pt x="1043" y="81"/>
                  </a:lnTo>
                  <a:lnTo>
                    <a:pt x="1007" y="93"/>
                  </a:lnTo>
                  <a:lnTo>
                    <a:pt x="972" y="107"/>
                  </a:lnTo>
                  <a:lnTo>
                    <a:pt x="937" y="120"/>
                  </a:lnTo>
                  <a:lnTo>
                    <a:pt x="903" y="135"/>
                  </a:lnTo>
                  <a:lnTo>
                    <a:pt x="870" y="151"/>
                  </a:lnTo>
                  <a:lnTo>
                    <a:pt x="836" y="167"/>
                  </a:lnTo>
                  <a:lnTo>
                    <a:pt x="803" y="185"/>
                  </a:lnTo>
                  <a:lnTo>
                    <a:pt x="771" y="204"/>
                  </a:lnTo>
                  <a:lnTo>
                    <a:pt x="739" y="222"/>
                  </a:lnTo>
                  <a:lnTo>
                    <a:pt x="708" y="242"/>
                  </a:lnTo>
                  <a:lnTo>
                    <a:pt x="677" y="262"/>
                  </a:lnTo>
                  <a:lnTo>
                    <a:pt x="646" y="282"/>
                  </a:lnTo>
                  <a:lnTo>
                    <a:pt x="616" y="305"/>
                  </a:lnTo>
                  <a:lnTo>
                    <a:pt x="587" y="327"/>
                  </a:lnTo>
                  <a:lnTo>
                    <a:pt x="559" y="351"/>
                  </a:lnTo>
                  <a:lnTo>
                    <a:pt x="531" y="374"/>
                  </a:lnTo>
                  <a:lnTo>
                    <a:pt x="503" y="399"/>
                  </a:lnTo>
                  <a:lnTo>
                    <a:pt x="477" y="423"/>
                  </a:lnTo>
                  <a:lnTo>
                    <a:pt x="450" y="449"/>
                  </a:lnTo>
                  <a:lnTo>
                    <a:pt x="424" y="475"/>
                  </a:lnTo>
                  <a:lnTo>
                    <a:pt x="399" y="502"/>
                  </a:lnTo>
                  <a:lnTo>
                    <a:pt x="374" y="530"/>
                  </a:lnTo>
                  <a:lnTo>
                    <a:pt x="351" y="559"/>
                  </a:lnTo>
                  <a:lnTo>
                    <a:pt x="327" y="587"/>
                  </a:lnTo>
                  <a:lnTo>
                    <a:pt x="305" y="616"/>
                  </a:lnTo>
                  <a:lnTo>
                    <a:pt x="284" y="646"/>
                  </a:lnTo>
                  <a:lnTo>
                    <a:pt x="262" y="676"/>
                  </a:lnTo>
                  <a:lnTo>
                    <a:pt x="242" y="707"/>
                  </a:lnTo>
                  <a:lnTo>
                    <a:pt x="223" y="739"/>
                  </a:lnTo>
                  <a:lnTo>
                    <a:pt x="204" y="771"/>
                  </a:lnTo>
                  <a:lnTo>
                    <a:pt x="185" y="803"/>
                  </a:lnTo>
                  <a:lnTo>
                    <a:pt x="168" y="836"/>
                  </a:lnTo>
                  <a:lnTo>
                    <a:pt x="151" y="869"/>
                  </a:lnTo>
                  <a:lnTo>
                    <a:pt x="135" y="903"/>
                  </a:lnTo>
                  <a:lnTo>
                    <a:pt x="120" y="937"/>
                  </a:lnTo>
                  <a:lnTo>
                    <a:pt x="107" y="971"/>
                  </a:lnTo>
                  <a:lnTo>
                    <a:pt x="94" y="1006"/>
                  </a:lnTo>
                  <a:lnTo>
                    <a:pt x="81" y="1041"/>
                  </a:lnTo>
                  <a:lnTo>
                    <a:pt x="69" y="1078"/>
                  </a:lnTo>
                  <a:lnTo>
                    <a:pt x="59" y="1114"/>
                  </a:lnTo>
                  <a:lnTo>
                    <a:pt x="49" y="1150"/>
                  </a:lnTo>
                  <a:lnTo>
                    <a:pt x="39" y="1188"/>
                  </a:lnTo>
                  <a:lnTo>
                    <a:pt x="32" y="1225"/>
                  </a:lnTo>
                  <a:lnTo>
                    <a:pt x="25" y="1262"/>
                  </a:lnTo>
                  <a:lnTo>
                    <a:pt x="18" y="1301"/>
                  </a:lnTo>
                  <a:lnTo>
                    <a:pt x="13" y="1339"/>
                  </a:lnTo>
                  <a:lnTo>
                    <a:pt x="9" y="1377"/>
                  </a:lnTo>
                  <a:lnTo>
                    <a:pt x="5" y="1416"/>
                  </a:lnTo>
                  <a:lnTo>
                    <a:pt x="2" y="1455"/>
                  </a:lnTo>
                  <a:lnTo>
                    <a:pt x="1" y="1495"/>
                  </a:lnTo>
                  <a:lnTo>
                    <a:pt x="0" y="1534"/>
                  </a:lnTo>
                  <a:lnTo>
                    <a:pt x="377" y="1534"/>
                  </a:lnTo>
                  <a:lnTo>
                    <a:pt x="377" y="1534"/>
                  </a:lnTo>
                  <a:lnTo>
                    <a:pt x="377" y="1504"/>
                  </a:lnTo>
                  <a:lnTo>
                    <a:pt x="378" y="1474"/>
                  </a:lnTo>
                  <a:lnTo>
                    <a:pt x="381" y="1444"/>
                  </a:lnTo>
                  <a:lnTo>
                    <a:pt x="383" y="1416"/>
                  </a:lnTo>
                  <a:lnTo>
                    <a:pt x="387" y="1387"/>
                  </a:lnTo>
                  <a:lnTo>
                    <a:pt x="390" y="1358"/>
                  </a:lnTo>
                  <a:lnTo>
                    <a:pt x="396" y="1329"/>
                  </a:lnTo>
                  <a:lnTo>
                    <a:pt x="401" y="1301"/>
                  </a:lnTo>
                  <a:lnTo>
                    <a:pt x="407" y="1273"/>
                  </a:lnTo>
                  <a:lnTo>
                    <a:pt x="414" y="1245"/>
                  </a:lnTo>
                  <a:lnTo>
                    <a:pt x="421" y="1217"/>
                  </a:lnTo>
                  <a:lnTo>
                    <a:pt x="430" y="1190"/>
                  </a:lnTo>
                  <a:lnTo>
                    <a:pt x="438" y="1163"/>
                  </a:lnTo>
                  <a:lnTo>
                    <a:pt x="448" y="1136"/>
                  </a:lnTo>
                  <a:lnTo>
                    <a:pt x="457" y="1110"/>
                  </a:lnTo>
                  <a:lnTo>
                    <a:pt x="468" y="1083"/>
                  </a:lnTo>
                  <a:lnTo>
                    <a:pt x="480" y="1057"/>
                  </a:lnTo>
                  <a:lnTo>
                    <a:pt x="491" y="1032"/>
                  </a:lnTo>
                  <a:lnTo>
                    <a:pt x="504" y="1007"/>
                  </a:lnTo>
                  <a:lnTo>
                    <a:pt x="517" y="983"/>
                  </a:lnTo>
                  <a:lnTo>
                    <a:pt x="531" y="958"/>
                  </a:lnTo>
                  <a:lnTo>
                    <a:pt x="545" y="934"/>
                  </a:lnTo>
                  <a:lnTo>
                    <a:pt x="560" y="910"/>
                  </a:lnTo>
                  <a:lnTo>
                    <a:pt x="575" y="887"/>
                  </a:lnTo>
                  <a:lnTo>
                    <a:pt x="591" y="865"/>
                  </a:lnTo>
                  <a:lnTo>
                    <a:pt x="608" y="841"/>
                  </a:lnTo>
                  <a:lnTo>
                    <a:pt x="624" y="820"/>
                  </a:lnTo>
                  <a:lnTo>
                    <a:pt x="642" y="797"/>
                  </a:lnTo>
                  <a:lnTo>
                    <a:pt x="660" y="777"/>
                  </a:lnTo>
                  <a:lnTo>
                    <a:pt x="678" y="756"/>
                  </a:lnTo>
                  <a:lnTo>
                    <a:pt x="697" y="736"/>
                  </a:lnTo>
                  <a:lnTo>
                    <a:pt x="716" y="715"/>
                  </a:lnTo>
                  <a:lnTo>
                    <a:pt x="736" y="696"/>
                  </a:lnTo>
                  <a:lnTo>
                    <a:pt x="757" y="677"/>
                  </a:lnTo>
                  <a:lnTo>
                    <a:pt x="777" y="659"/>
                  </a:lnTo>
                  <a:lnTo>
                    <a:pt x="798" y="641"/>
                  </a:lnTo>
                  <a:lnTo>
                    <a:pt x="820" y="624"/>
                  </a:lnTo>
                  <a:lnTo>
                    <a:pt x="842" y="607"/>
                  </a:lnTo>
                  <a:lnTo>
                    <a:pt x="865" y="591"/>
                  </a:lnTo>
                  <a:lnTo>
                    <a:pt x="887" y="575"/>
                  </a:lnTo>
                  <a:lnTo>
                    <a:pt x="910" y="559"/>
                  </a:lnTo>
                  <a:lnTo>
                    <a:pt x="935" y="545"/>
                  </a:lnTo>
                  <a:lnTo>
                    <a:pt x="958" y="530"/>
                  </a:lnTo>
                  <a:lnTo>
                    <a:pt x="983" y="516"/>
                  </a:lnTo>
                  <a:lnTo>
                    <a:pt x="1007" y="503"/>
                  </a:lnTo>
                  <a:lnTo>
                    <a:pt x="1033" y="490"/>
                  </a:lnTo>
                  <a:lnTo>
                    <a:pt x="1059" y="479"/>
                  </a:lnTo>
                  <a:lnTo>
                    <a:pt x="1084" y="468"/>
                  </a:lnTo>
                  <a:lnTo>
                    <a:pt x="1110" y="457"/>
                  </a:lnTo>
                  <a:lnTo>
                    <a:pt x="1136" y="447"/>
                  </a:lnTo>
                  <a:lnTo>
                    <a:pt x="1163" y="437"/>
                  </a:lnTo>
                  <a:lnTo>
                    <a:pt x="1191" y="429"/>
                  </a:lnTo>
                  <a:lnTo>
                    <a:pt x="1217" y="421"/>
                  </a:lnTo>
                  <a:lnTo>
                    <a:pt x="1245" y="414"/>
                  </a:lnTo>
                  <a:lnTo>
                    <a:pt x="1273" y="406"/>
                  </a:lnTo>
                  <a:lnTo>
                    <a:pt x="1302" y="400"/>
                  </a:lnTo>
                  <a:lnTo>
                    <a:pt x="1329" y="394"/>
                  </a:lnTo>
                  <a:lnTo>
                    <a:pt x="1358" y="390"/>
                  </a:lnTo>
                  <a:lnTo>
                    <a:pt x="1387" y="386"/>
                  </a:lnTo>
                  <a:lnTo>
                    <a:pt x="1416" y="383"/>
                  </a:lnTo>
                  <a:lnTo>
                    <a:pt x="1446" y="381"/>
                  </a:lnTo>
                  <a:lnTo>
                    <a:pt x="1475" y="378"/>
                  </a:lnTo>
                  <a:lnTo>
                    <a:pt x="1504" y="377"/>
                  </a:lnTo>
                  <a:lnTo>
                    <a:pt x="1534" y="376"/>
                  </a:lnTo>
                  <a:lnTo>
                    <a:pt x="1534" y="376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ïṡḷïďè"/>
            <p:cNvGrpSpPr/>
            <p:nvPr/>
          </p:nvGrpSpPr>
          <p:grpSpPr>
            <a:xfrm>
              <a:off x="2625896" y="4810824"/>
              <a:ext cx="1992155" cy="755498"/>
              <a:chOff x="873071" y="5145672"/>
              <a:chExt cx="1494116" cy="566623"/>
            </a:xfrm>
          </p:grpSpPr>
          <p:sp>
            <p:nvSpPr>
              <p:cNvPr id="22" name="ï$ļide"/>
              <p:cNvSpPr txBox="1"/>
              <p:nvPr/>
            </p:nvSpPr>
            <p:spPr bwMode="auto">
              <a:xfrm>
                <a:off x="873071" y="5433950"/>
                <a:ext cx="1494116" cy="27834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 lnSpcReduction="10000"/>
              </a:bodyPr>
              <a:lstStyle/>
              <a:p>
                <a:pPr marL="0" indent="0" algn="ctr">
                  <a:lnSpc>
                    <a:spcPct val="120000"/>
                  </a:lnSpc>
                  <a:defRPr/>
                </a:pPr>
                <a:r>
                  <a:rPr lang="zh-CN" altLang="en-US" sz="1050"/>
                  <a:t>此部分内容作为文字排版占位显示 （建议使用主题字体）</a:t>
                </a:r>
              </a:p>
            </p:txBody>
          </p:sp>
          <p:sp>
            <p:nvSpPr>
              <p:cNvPr id="23" name="îṧḻíḍe"/>
              <p:cNvSpPr txBox="1"/>
              <p:nvPr/>
            </p:nvSpPr>
            <p:spPr bwMode="auto">
              <a:xfrm>
                <a:off x="954581" y="5145672"/>
                <a:ext cx="1331096" cy="184666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4" name="iS1íďé"/>
            <p:cNvGrpSpPr/>
            <p:nvPr/>
          </p:nvGrpSpPr>
          <p:grpSpPr>
            <a:xfrm>
              <a:off x="7569180" y="4810824"/>
              <a:ext cx="1992155" cy="755502"/>
              <a:chOff x="873071" y="5145672"/>
              <a:chExt cx="1494116" cy="566626"/>
            </a:xfrm>
          </p:grpSpPr>
          <p:sp>
            <p:nvSpPr>
              <p:cNvPr id="20" name="isḻíḋe"/>
              <p:cNvSpPr txBox="1"/>
              <p:nvPr/>
            </p:nvSpPr>
            <p:spPr bwMode="auto">
              <a:xfrm>
                <a:off x="873071" y="5433953"/>
                <a:ext cx="1494116" cy="27834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 lnSpcReduction="10000"/>
              </a:bodyPr>
              <a:lstStyle/>
              <a:p>
                <a:pPr marL="0" indent="0" algn="ctr">
                  <a:lnSpc>
                    <a:spcPct val="120000"/>
                  </a:lnSpc>
                  <a:defRPr/>
                </a:pPr>
                <a:r>
                  <a:rPr lang="zh-CN" altLang="en-US" sz="1050"/>
                  <a:t>此部分内容作为文字排版占位显示 （建议使用主题字体）</a:t>
                </a:r>
              </a:p>
            </p:txBody>
          </p:sp>
          <p:sp>
            <p:nvSpPr>
              <p:cNvPr id="21" name="îṩḻïde"/>
              <p:cNvSpPr txBox="1"/>
              <p:nvPr/>
            </p:nvSpPr>
            <p:spPr bwMode="auto">
              <a:xfrm>
                <a:off x="954581" y="5145672"/>
                <a:ext cx="1331096" cy="184666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íślíḋê"/>
            <p:cNvGrpSpPr/>
            <p:nvPr/>
          </p:nvGrpSpPr>
          <p:grpSpPr>
            <a:xfrm>
              <a:off x="5099803" y="1625058"/>
              <a:ext cx="1992155" cy="939172"/>
              <a:chOff x="873071" y="4693990"/>
              <a:chExt cx="1494116" cy="704378"/>
            </a:xfrm>
          </p:grpSpPr>
          <p:sp>
            <p:nvSpPr>
              <p:cNvPr id="18" name="íśļíḑè"/>
              <p:cNvSpPr txBox="1"/>
              <p:nvPr/>
            </p:nvSpPr>
            <p:spPr bwMode="auto">
              <a:xfrm>
                <a:off x="873071" y="4693990"/>
                <a:ext cx="1494116" cy="27834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 lnSpcReduction="10000"/>
              </a:bodyPr>
              <a:lstStyle/>
              <a:p>
                <a:pPr marL="0" indent="0" algn="ctr">
                  <a:lnSpc>
                    <a:spcPct val="120000"/>
                  </a:lnSpc>
                  <a:defRPr/>
                </a:pPr>
                <a:r>
                  <a:rPr lang="zh-CN" altLang="en-US" sz="1050"/>
                  <a:t>此部分内容作为文字排版占位显示 （建议使用主题字体）</a:t>
                </a:r>
              </a:p>
            </p:txBody>
          </p:sp>
          <p:sp>
            <p:nvSpPr>
              <p:cNvPr id="19" name="iṥlîďê"/>
              <p:cNvSpPr txBox="1"/>
              <p:nvPr/>
            </p:nvSpPr>
            <p:spPr bwMode="auto">
              <a:xfrm>
                <a:off x="954581" y="5213702"/>
                <a:ext cx="1331096" cy="184666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16" name="işḻîḑè"/>
            <p:cNvSpPr/>
            <p:nvPr/>
          </p:nvSpPr>
          <p:spPr>
            <a:xfrm>
              <a:off x="5257846" y="2752462"/>
              <a:ext cx="1701495" cy="1701495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ṡḷîďé"/>
            <p:cNvSpPr/>
            <p:nvPr/>
          </p:nvSpPr>
          <p:spPr>
            <a:xfrm>
              <a:off x="7746837" y="2750793"/>
              <a:ext cx="1701495" cy="1701495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b4e669e-5c92-4b13-b4e7-ad5f6c4d212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280845" y="1670540"/>
            <a:ext cx="9653668" cy="3663335"/>
            <a:chOff x="540204" y="1388803"/>
            <a:chExt cx="11138542" cy="4226810"/>
          </a:xfrm>
        </p:grpSpPr>
        <p:grpSp>
          <p:nvGrpSpPr>
            <p:cNvPr id="6" name="íṧḷîḑe"/>
            <p:cNvGrpSpPr/>
            <p:nvPr/>
          </p:nvGrpSpPr>
          <p:grpSpPr>
            <a:xfrm>
              <a:off x="540204" y="2605087"/>
              <a:ext cx="3820612" cy="1647825"/>
              <a:chOff x="566057" y="1219200"/>
              <a:chExt cx="3483430" cy="1647825"/>
            </a:xfrm>
          </p:grpSpPr>
          <p:sp>
            <p:nvSpPr>
              <p:cNvPr id="36" name="îṡļiḓê"/>
              <p:cNvSpPr/>
              <p:nvPr/>
            </p:nvSpPr>
            <p:spPr>
              <a:xfrm>
                <a:off x="566057" y="1219200"/>
                <a:ext cx="3483430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ïŝ1íďe"/>
              <p:cNvSpPr/>
              <p:nvPr/>
            </p:nvSpPr>
            <p:spPr>
              <a:xfrm flipH="1" flipV="1">
                <a:off x="566057" y="2423886"/>
                <a:ext cx="876300" cy="4431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îṣ1íḓe"/>
            <p:cNvGrpSpPr/>
            <p:nvPr/>
          </p:nvGrpSpPr>
          <p:grpSpPr>
            <a:xfrm>
              <a:off x="4452344" y="2605087"/>
              <a:ext cx="1916276" cy="1647825"/>
              <a:chOff x="4348842" y="1219200"/>
              <a:chExt cx="1747158" cy="1647825"/>
            </a:xfrm>
          </p:grpSpPr>
          <p:sp>
            <p:nvSpPr>
              <p:cNvPr id="34" name="îsḻíḋé"/>
              <p:cNvSpPr/>
              <p:nvPr/>
            </p:nvSpPr>
            <p:spPr>
              <a:xfrm>
                <a:off x="4354285" y="1219200"/>
                <a:ext cx="1741715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iṥ1íḓe"/>
              <p:cNvSpPr/>
              <p:nvPr/>
            </p:nvSpPr>
            <p:spPr>
              <a:xfrm flipH="1" flipV="1">
                <a:off x="4348842" y="2423886"/>
                <a:ext cx="876300" cy="443139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íṣļîḍè"/>
            <p:cNvGrpSpPr/>
            <p:nvPr/>
          </p:nvGrpSpPr>
          <p:grpSpPr>
            <a:xfrm>
              <a:off x="6460148" y="2605087"/>
              <a:ext cx="1389451" cy="1647825"/>
              <a:chOff x="6400798" y="1219200"/>
              <a:chExt cx="1266827" cy="1647825"/>
            </a:xfrm>
          </p:grpSpPr>
          <p:sp>
            <p:nvSpPr>
              <p:cNvPr id="32" name="iṣlïḓé"/>
              <p:cNvSpPr/>
              <p:nvPr/>
            </p:nvSpPr>
            <p:spPr>
              <a:xfrm>
                <a:off x="6400798" y="1219200"/>
                <a:ext cx="1266827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ïṥļiďè"/>
              <p:cNvSpPr/>
              <p:nvPr/>
            </p:nvSpPr>
            <p:spPr>
              <a:xfrm flipH="1" flipV="1">
                <a:off x="6400798" y="2423886"/>
                <a:ext cx="876300" cy="443139"/>
              </a:xfrm>
              <a:prstGeom prst="rtTriangle">
                <a:avLst/>
              </a:prstGeom>
              <a:solidFill>
                <a:schemeClr val="accent4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îṧ1îḍé"/>
            <p:cNvGrpSpPr/>
            <p:nvPr/>
          </p:nvGrpSpPr>
          <p:grpSpPr>
            <a:xfrm>
              <a:off x="7941127" y="2605087"/>
              <a:ext cx="3710669" cy="1647825"/>
              <a:chOff x="7966981" y="1219200"/>
              <a:chExt cx="3383190" cy="1647825"/>
            </a:xfrm>
          </p:grpSpPr>
          <p:sp>
            <p:nvSpPr>
              <p:cNvPr id="30" name="ïŝľide"/>
              <p:cNvSpPr/>
              <p:nvPr/>
            </p:nvSpPr>
            <p:spPr>
              <a:xfrm>
                <a:off x="7972423" y="1219200"/>
                <a:ext cx="3377748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ïṧlide"/>
              <p:cNvSpPr/>
              <p:nvPr/>
            </p:nvSpPr>
            <p:spPr>
              <a:xfrm flipH="1" flipV="1">
                <a:off x="7966981" y="2423886"/>
                <a:ext cx="876300" cy="443139"/>
              </a:xfrm>
              <a:prstGeom prst="rtTriangle">
                <a:avLst/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0" name="íśḷîḍé"/>
            <p:cNvSpPr/>
            <p:nvPr/>
          </p:nvSpPr>
          <p:spPr bwMode="auto">
            <a:xfrm>
              <a:off x="4706250" y="2909710"/>
              <a:ext cx="400800" cy="578024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Sḷíde"/>
            <p:cNvSpPr/>
            <p:nvPr/>
          </p:nvSpPr>
          <p:spPr bwMode="auto">
            <a:xfrm>
              <a:off x="8219366" y="2906939"/>
              <a:ext cx="404643" cy="583566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Sḻíḍè"/>
            <p:cNvSpPr/>
            <p:nvPr/>
          </p:nvSpPr>
          <p:spPr bwMode="auto">
            <a:xfrm>
              <a:off x="805068" y="2887650"/>
              <a:ext cx="431392" cy="622143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îṩ1îḑè"/>
            <p:cNvSpPr/>
            <p:nvPr/>
          </p:nvSpPr>
          <p:spPr bwMode="auto">
            <a:xfrm>
              <a:off x="6580886" y="2898449"/>
              <a:ext cx="408237" cy="588749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ïŝḻîḓé"/>
            <p:cNvGrpSpPr/>
            <p:nvPr/>
          </p:nvGrpSpPr>
          <p:grpSpPr>
            <a:xfrm>
              <a:off x="540204" y="4779836"/>
              <a:ext cx="3579815" cy="835777"/>
              <a:chOff x="8461577" y="3139323"/>
              <a:chExt cx="4087891" cy="835777"/>
            </a:xfrm>
          </p:grpSpPr>
          <p:sp>
            <p:nvSpPr>
              <p:cNvPr id="28" name="isľïḑê"/>
              <p:cNvSpPr txBox="1"/>
              <p:nvPr/>
            </p:nvSpPr>
            <p:spPr>
              <a:xfrm>
                <a:off x="8461577" y="3385544"/>
                <a:ext cx="4087891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</a:p>
            </p:txBody>
          </p:sp>
          <p:sp>
            <p:nvSpPr>
              <p:cNvPr id="29" name="ïšļiḑè"/>
              <p:cNvSpPr/>
              <p:nvPr/>
            </p:nvSpPr>
            <p:spPr>
              <a:xfrm>
                <a:off x="8461577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92500" lnSpcReduction="1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iṩḻïďè"/>
            <p:cNvGrpSpPr/>
            <p:nvPr/>
          </p:nvGrpSpPr>
          <p:grpSpPr>
            <a:xfrm>
              <a:off x="4452343" y="1392573"/>
              <a:ext cx="3579817" cy="835777"/>
              <a:chOff x="8461576" y="3139323"/>
              <a:chExt cx="4087892" cy="835777"/>
            </a:xfrm>
          </p:grpSpPr>
          <p:sp>
            <p:nvSpPr>
              <p:cNvPr id="26" name="ïś1ïḋê"/>
              <p:cNvSpPr txBox="1"/>
              <p:nvPr/>
            </p:nvSpPr>
            <p:spPr>
              <a:xfrm>
                <a:off x="8461577" y="3385544"/>
                <a:ext cx="4087891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</a:p>
            </p:txBody>
          </p:sp>
          <p:sp>
            <p:nvSpPr>
              <p:cNvPr id="27" name="îṡḷiḍe"/>
              <p:cNvSpPr/>
              <p:nvPr/>
            </p:nvSpPr>
            <p:spPr>
              <a:xfrm>
                <a:off x="8461576" y="3139323"/>
                <a:ext cx="2457330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92500" lnSpcReduction="1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í$ľíďe"/>
            <p:cNvGrpSpPr/>
            <p:nvPr/>
          </p:nvGrpSpPr>
          <p:grpSpPr>
            <a:xfrm>
              <a:off x="6466048" y="4779836"/>
              <a:ext cx="3579815" cy="835777"/>
              <a:chOff x="8433871" y="3139323"/>
              <a:chExt cx="4087891" cy="835777"/>
            </a:xfrm>
          </p:grpSpPr>
          <p:sp>
            <p:nvSpPr>
              <p:cNvPr id="24" name="iṥľïḑé"/>
              <p:cNvSpPr txBox="1"/>
              <p:nvPr/>
            </p:nvSpPr>
            <p:spPr>
              <a:xfrm>
                <a:off x="8433871" y="3385544"/>
                <a:ext cx="4087891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</a:p>
            </p:txBody>
          </p:sp>
          <p:sp>
            <p:nvSpPr>
              <p:cNvPr id="25" name="ïŝḷiḍè"/>
              <p:cNvSpPr/>
              <p:nvPr/>
            </p:nvSpPr>
            <p:spPr>
              <a:xfrm>
                <a:off x="8433872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92500" lnSpcReduction="1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7" name="ïSliḍé"/>
            <p:cNvGrpSpPr/>
            <p:nvPr/>
          </p:nvGrpSpPr>
          <p:grpSpPr>
            <a:xfrm>
              <a:off x="7941127" y="1388803"/>
              <a:ext cx="3579815" cy="835777"/>
              <a:chOff x="8461576" y="3139323"/>
              <a:chExt cx="4087891" cy="835777"/>
            </a:xfrm>
          </p:grpSpPr>
          <p:sp>
            <p:nvSpPr>
              <p:cNvPr id="22" name="işļïḑe"/>
              <p:cNvSpPr txBox="1"/>
              <p:nvPr/>
            </p:nvSpPr>
            <p:spPr>
              <a:xfrm>
                <a:off x="8461576" y="3385544"/>
                <a:ext cx="4087891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</a:p>
            </p:txBody>
          </p:sp>
          <p:sp>
            <p:nvSpPr>
              <p:cNvPr id="23" name="îśľîḍe"/>
              <p:cNvSpPr/>
              <p:nvPr/>
            </p:nvSpPr>
            <p:spPr>
              <a:xfrm>
                <a:off x="8461577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92500" lnSpcReduction="1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6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18" name="iṣlíde"/>
            <p:cNvSpPr/>
            <p:nvPr/>
          </p:nvSpPr>
          <p:spPr>
            <a:xfrm>
              <a:off x="3390356" y="2945819"/>
              <a:ext cx="1043527" cy="6036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</a:rPr>
                <a:t>40%</a:t>
              </a:r>
            </a:p>
          </p:txBody>
        </p:sp>
        <p:sp>
          <p:nvSpPr>
            <p:cNvPr id="19" name="ïSḷíḓê"/>
            <p:cNvSpPr/>
            <p:nvPr/>
          </p:nvSpPr>
          <p:spPr>
            <a:xfrm>
              <a:off x="5414497" y="2945819"/>
              <a:ext cx="1043527" cy="6036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</a:rPr>
                <a:t>20%</a:t>
              </a:r>
            </a:p>
          </p:txBody>
        </p:sp>
        <p:sp>
          <p:nvSpPr>
            <p:cNvPr id="20" name="íşlïḋê"/>
            <p:cNvSpPr/>
            <p:nvPr/>
          </p:nvSpPr>
          <p:spPr>
            <a:xfrm>
              <a:off x="6948546" y="2945819"/>
              <a:ext cx="1043527" cy="6036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</a:rPr>
                <a:t>15%</a:t>
              </a:r>
            </a:p>
          </p:txBody>
        </p:sp>
        <p:sp>
          <p:nvSpPr>
            <p:cNvPr id="21" name="ïṧḻïḓè"/>
            <p:cNvSpPr/>
            <p:nvPr/>
          </p:nvSpPr>
          <p:spPr>
            <a:xfrm>
              <a:off x="10635219" y="2945819"/>
              <a:ext cx="1043527" cy="6036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</a:rPr>
                <a:t>40%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6" name="ïṡľíḑe"/>
          <p:cNvGrpSpPr/>
          <p:nvPr/>
        </p:nvGrpSpPr>
        <p:grpSpPr>
          <a:xfrm>
            <a:off x="2008653" y="1964376"/>
            <a:ext cx="8977213" cy="4085154"/>
            <a:chOff x="4832350" y="2331240"/>
            <a:chExt cx="6197600" cy="3440910"/>
          </a:xfrm>
        </p:grpSpPr>
        <p:sp>
          <p:nvSpPr>
            <p:cNvPr id="10" name="ïṡḷiďé"/>
            <p:cNvSpPr/>
            <p:nvPr/>
          </p:nvSpPr>
          <p:spPr bwMode="auto">
            <a:xfrm>
              <a:off x="4832350" y="546735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2019</a:t>
              </a:r>
            </a:p>
          </p:txBody>
        </p:sp>
        <p:grpSp>
          <p:nvGrpSpPr>
            <p:cNvPr id="11" name="ïṩḻïḑè"/>
            <p:cNvGrpSpPr/>
            <p:nvPr/>
          </p:nvGrpSpPr>
          <p:grpSpPr>
            <a:xfrm>
              <a:off x="4851400" y="4728389"/>
              <a:ext cx="546100" cy="730253"/>
              <a:chOff x="9702800" y="9456738"/>
              <a:chExt cx="1092200" cy="1460500"/>
            </a:xfrm>
            <a:solidFill>
              <a:schemeClr val="accent4"/>
            </a:solidFill>
          </p:grpSpPr>
          <p:sp>
            <p:nvSpPr>
              <p:cNvPr id="68" name="isḷiďé"/>
              <p:cNvSpPr/>
              <p:nvPr/>
            </p:nvSpPr>
            <p:spPr bwMode="auto">
              <a:xfrm>
                <a:off x="9702800" y="10666413"/>
                <a:ext cx="1092200" cy="2508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69" name="îsḻîḓè"/>
              <p:cNvGrpSpPr/>
              <p:nvPr/>
            </p:nvGrpSpPr>
            <p:grpSpPr bwMode="auto">
              <a:xfrm>
                <a:off x="9718675" y="9456738"/>
                <a:ext cx="1058862" cy="1335087"/>
                <a:chOff x="0" y="0"/>
                <a:chExt cx="666" cy="840"/>
              </a:xfrm>
              <a:grpFill/>
            </p:grpSpPr>
            <p:sp>
              <p:nvSpPr>
                <p:cNvPr id="70" name="íŝļîḋe"/>
                <p:cNvSpPr/>
                <p:nvPr/>
              </p:nvSpPr>
              <p:spPr bwMode="auto">
                <a:xfrm>
                  <a:off x="0" y="0"/>
                  <a:ext cx="343" cy="839"/>
                </a:xfrm>
                <a:custGeom>
                  <a:avLst/>
                  <a:gdLst>
                    <a:gd name="T0" fmla="*/ 0 w 21600"/>
                    <a:gd name="T1" fmla="*/ 21176 h 21388"/>
                    <a:gd name="T2" fmla="*/ 7830 w 21600"/>
                    <a:gd name="T3" fmla="*/ 16275 h 21388"/>
                    <a:gd name="T4" fmla="*/ 11674 w 21600"/>
                    <a:gd name="T5" fmla="*/ 8293 h 21388"/>
                    <a:gd name="T6" fmla="*/ 14831 w 21600"/>
                    <a:gd name="T7" fmla="*/ 517 h 21388"/>
                    <a:gd name="T8" fmla="*/ 21600 w 21600"/>
                    <a:gd name="T9" fmla="*/ 43 h 21388"/>
                    <a:gd name="T10" fmla="*/ 21600 w 21600"/>
                    <a:gd name="T11" fmla="*/ 21388 h 21388"/>
                    <a:gd name="T12" fmla="*/ 0 w 21600"/>
                    <a:gd name="T13" fmla="*/ 21176 h 21388"/>
                    <a:gd name="T14" fmla="*/ 0 w 21600"/>
                    <a:gd name="T15" fmla="*/ 21176 h 21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600" h="21388">
                      <a:moveTo>
                        <a:pt x="0" y="21176"/>
                      </a:moveTo>
                      <a:cubicBezTo>
                        <a:pt x="0" y="21176"/>
                        <a:pt x="5025" y="19898"/>
                        <a:pt x="7830" y="16275"/>
                      </a:cubicBezTo>
                      <a:cubicBezTo>
                        <a:pt x="10634" y="12652"/>
                        <a:pt x="9680" y="14235"/>
                        <a:pt x="11674" y="8293"/>
                      </a:cubicBezTo>
                      <a:cubicBezTo>
                        <a:pt x="12484" y="5878"/>
                        <a:pt x="12369" y="1247"/>
                        <a:pt x="14831" y="517"/>
                      </a:cubicBezTo>
                      <a:cubicBezTo>
                        <a:pt x="17294" y="-212"/>
                        <a:pt x="21600" y="43"/>
                        <a:pt x="21600" y="43"/>
                      </a:cubicBezTo>
                      <a:lnTo>
                        <a:pt x="21600" y="21388"/>
                      </a:lnTo>
                      <a:lnTo>
                        <a:pt x="0" y="21176"/>
                      </a:lnTo>
                      <a:close/>
                      <a:moveTo>
                        <a:pt x="0" y="21176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1" name="îṡ1ïďê"/>
                <p:cNvSpPr/>
                <p:nvPr/>
              </p:nvSpPr>
              <p:spPr bwMode="auto">
                <a:xfrm flipH="1">
                  <a:off x="323" y="1"/>
                  <a:ext cx="343" cy="839"/>
                </a:xfrm>
                <a:custGeom>
                  <a:avLst/>
                  <a:gdLst>
                    <a:gd name="T0" fmla="*/ 0 w 21600"/>
                    <a:gd name="T1" fmla="*/ 21176 h 21388"/>
                    <a:gd name="T2" fmla="*/ 7830 w 21600"/>
                    <a:gd name="T3" fmla="*/ 16275 h 21388"/>
                    <a:gd name="T4" fmla="*/ 11674 w 21600"/>
                    <a:gd name="T5" fmla="*/ 8293 h 21388"/>
                    <a:gd name="T6" fmla="*/ 14831 w 21600"/>
                    <a:gd name="T7" fmla="*/ 517 h 21388"/>
                    <a:gd name="T8" fmla="*/ 21600 w 21600"/>
                    <a:gd name="T9" fmla="*/ 43 h 21388"/>
                    <a:gd name="T10" fmla="*/ 21600 w 21600"/>
                    <a:gd name="T11" fmla="*/ 21388 h 21388"/>
                    <a:gd name="T12" fmla="*/ 0 w 21600"/>
                    <a:gd name="T13" fmla="*/ 21176 h 21388"/>
                    <a:gd name="T14" fmla="*/ 0 w 21600"/>
                    <a:gd name="T15" fmla="*/ 21176 h 21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600" h="21388">
                      <a:moveTo>
                        <a:pt x="0" y="21176"/>
                      </a:moveTo>
                      <a:cubicBezTo>
                        <a:pt x="0" y="21176"/>
                        <a:pt x="5025" y="19898"/>
                        <a:pt x="7830" y="16275"/>
                      </a:cubicBezTo>
                      <a:cubicBezTo>
                        <a:pt x="10634" y="12652"/>
                        <a:pt x="9680" y="14235"/>
                        <a:pt x="11674" y="8293"/>
                      </a:cubicBezTo>
                      <a:cubicBezTo>
                        <a:pt x="12484" y="5878"/>
                        <a:pt x="12369" y="1247"/>
                        <a:pt x="14831" y="517"/>
                      </a:cubicBezTo>
                      <a:cubicBezTo>
                        <a:pt x="17294" y="-212"/>
                        <a:pt x="21600" y="43"/>
                        <a:pt x="21600" y="43"/>
                      </a:cubicBezTo>
                      <a:lnTo>
                        <a:pt x="21600" y="21388"/>
                      </a:lnTo>
                      <a:lnTo>
                        <a:pt x="0" y="21176"/>
                      </a:lnTo>
                      <a:close/>
                      <a:moveTo>
                        <a:pt x="0" y="21176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2" name="ïṣḻiḓê"/>
            <p:cNvGrpSpPr/>
            <p:nvPr/>
          </p:nvGrpSpPr>
          <p:grpSpPr>
            <a:xfrm>
              <a:off x="5475288" y="4106066"/>
              <a:ext cx="546100" cy="1352568"/>
              <a:chOff x="10950575" y="8212109"/>
              <a:chExt cx="1092200" cy="2705129"/>
            </a:xfrm>
            <a:solidFill>
              <a:schemeClr val="accent3"/>
            </a:solidFill>
          </p:grpSpPr>
          <p:sp>
            <p:nvSpPr>
              <p:cNvPr id="64" name="íṥľîḑe"/>
              <p:cNvSpPr/>
              <p:nvPr/>
            </p:nvSpPr>
            <p:spPr bwMode="auto">
              <a:xfrm>
                <a:off x="10950575" y="10569575"/>
                <a:ext cx="1092200" cy="347663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iṣľîḋe"/>
              <p:cNvSpPr/>
              <p:nvPr/>
            </p:nvSpPr>
            <p:spPr bwMode="auto">
              <a:xfrm>
                <a:off x="10966450" y="8485188"/>
                <a:ext cx="546100" cy="2254250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í$ļïḋè"/>
              <p:cNvSpPr/>
              <p:nvPr/>
            </p:nvSpPr>
            <p:spPr bwMode="auto">
              <a:xfrm flipH="1">
                <a:off x="11480800" y="8488364"/>
                <a:ext cx="544513" cy="2254249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íṧḻîḓè"/>
              <p:cNvSpPr/>
              <p:nvPr/>
            </p:nvSpPr>
            <p:spPr bwMode="auto">
              <a:xfrm>
                <a:off x="11262430" y="8212109"/>
                <a:ext cx="497066" cy="606453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îṣḻîďe"/>
            <p:cNvGrpSpPr/>
            <p:nvPr/>
          </p:nvGrpSpPr>
          <p:grpSpPr>
            <a:xfrm>
              <a:off x="6099175" y="3604419"/>
              <a:ext cx="546100" cy="1854221"/>
              <a:chOff x="12198350" y="7208811"/>
              <a:chExt cx="1092200" cy="3708427"/>
            </a:xfrm>
            <a:solidFill>
              <a:schemeClr val="accent2"/>
            </a:solidFill>
          </p:grpSpPr>
          <p:sp>
            <p:nvSpPr>
              <p:cNvPr id="60" name="ïṡ1íḋé"/>
              <p:cNvSpPr/>
              <p:nvPr/>
            </p:nvSpPr>
            <p:spPr bwMode="auto">
              <a:xfrm>
                <a:off x="12198350" y="10666413"/>
                <a:ext cx="1092200" cy="2508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îşľïḓè"/>
              <p:cNvSpPr/>
              <p:nvPr/>
            </p:nvSpPr>
            <p:spPr bwMode="auto">
              <a:xfrm>
                <a:off x="12215813" y="7378700"/>
                <a:ext cx="544512" cy="3408363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iṩļîdè"/>
              <p:cNvSpPr/>
              <p:nvPr/>
            </p:nvSpPr>
            <p:spPr bwMode="auto">
              <a:xfrm flipH="1">
                <a:off x="12728575" y="7383463"/>
                <a:ext cx="546100" cy="3408362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iṥľîḋê"/>
              <p:cNvSpPr/>
              <p:nvPr/>
            </p:nvSpPr>
            <p:spPr bwMode="auto">
              <a:xfrm>
                <a:off x="12510205" y="7208811"/>
                <a:ext cx="497066" cy="606454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4" name="iṣļídé"/>
            <p:cNvGrpSpPr/>
            <p:nvPr/>
          </p:nvGrpSpPr>
          <p:grpSpPr>
            <a:xfrm>
              <a:off x="6723063" y="3301200"/>
              <a:ext cx="546100" cy="2157431"/>
              <a:chOff x="13446125" y="6602386"/>
              <a:chExt cx="1092200" cy="4314852"/>
            </a:xfrm>
            <a:solidFill>
              <a:schemeClr val="accent1"/>
            </a:solidFill>
          </p:grpSpPr>
          <p:sp>
            <p:nvSpPr>
              <p:cNvPr id="56" name="îšlîḍe"/>
              <p:cNvSpPr/>
              <p:nvPr/>
            </p:nvSpPr>
            <p:spPr bwMode="auto">
              <a:xfrm>
                <a:off x="13446125" y="10475913"/>
                <a:ext cx="1092200" cy="4413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ïşḷïḓè"/>
              <p:cNvSpPr/>
              <p:nvPr/>
            </p:nvSpPr>
            <p:spPr bwMode="auto">
              <a:xfrm flipH="1">
                <a:off x="13977938" y="6740525"/>
                <a:ext cx="542925" cy="3954463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iṣľïdè"/>
              <p:cNvSpPr/>
              <p:nvPr/>
            </p:nvSpPr>
            <p:spPr bwMode="auto">
              <a:xfrm>
                <a:off x="13465175" y="6734175"/>
                <a:ext cx="542925" cy="3956050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îṩľíḓé"/>
              <p:cNvSpPr/>
              <p:nvPr/>
            </p:nvSpPr>
            <p:spPr bwMode="auto">
              <a:xfrm>
                <a:off x="13757980" y="6602386"/>
                <a:ext cx="497066" cy="606453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ïŝḷîḓe"/>
            <p:cNvGrpSpPr/>
            <p:nvPr/>
          </p:nvGrpSpPr>
          <p:grpSpPr>
            <a:xfrm>
              <a:off x="7347744" y="2799555"/>
              <a:ext cx="546100" cy="2659087"/>
              <a:chOff x="14695488" y="5599086"/>
              <a:chExt cx="1092200" cy="5318152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52" name="ïšḷîḍe"/>
              <p:cNvSpPr/>
              <p:nvPr/>
            </p:nvSpPr>
            <p:spPr bwMode="auto">
              <a:xfrm>
                <a:off x="14695488" y="10666413"/>
                <a:ext cx="1092200" cy="2508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ï$1iḓè"/>
              <p:cNvSpPr/>
              <p:nvPr/>
            </p:nvSpPr>
            <p:spPr bwMode="auto">
              <a:xfrm>
                <a:off x="14711363" y="5686425"/>
                <a:ext cx="546100" cy="5126038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íšļídê"/>
              <p:cNvSpPr/>
              <p:nvPr/>
            </p:nvSpPr>
            <p:spPr bwMode="auto">
              <a:xfrm flipH="1">
                <a:off x="15225713" y="5692772"/>
                <a:ext cx="544512" cy="5126037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íSḷíḍè"/>
              <p:cNvSpPr/>
              <p:nvPr/>
            </p:nvSpPr>
            <p:spPr bwMode="auto">
              <a:xfrm>
                <a:off x="15007343" y="5599086"/>
                <a:ext cx="497066" cy="606453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îşļïdê"/>
            <p:cNvGrpSpPr/>
            <p:nvPr/>
          </p:nvGrpSpPr>
          <p:grpSpPr>
            <a:xfrm>
              <a:off x="7971632" y="2331240"/>
              <a:ext cx="546100" cy="3127401"/>
              <a:chOff x="15943263" y="4662462"/>
              <a:chExt cx="1092200" cy="6254776"/>
            </a:xfrm>
            <a:solidFill>
              <a:schemeClr val="accent1"/>
            </a:solidFill>
          </p:grpSpPr>
          <p:sp>
            <p:nvSpPr>
              <p:cNvPr id="48" name="ïśľiďê"/>
              <p:cNvSpPr/>
              <p:nvPr/>
            </p:nvSpPr>
            <p:spPr bwMode="auto">
              <a:xfrm>
                <a:off x="15943263" y="10666413"/>
                <a:ext cx="1092200" cy="2508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îṩ1íďè"/>
              <p:cNvSpPr/>
              <p:nvPr/>
            </p:nvSpPr>
            <p:spPr bwMode="auto">
              <a:xfrm>
                <a:off x="15960725" y="4778375"/>
                <a:ext cx="544513" cy="6046788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íśļîdé"/>
              <p:cNvSpPr/>
              <p:nvPr/>
            </p:nvSpPr>
            <p:spPr bwMode="auto">
              <a:xfrm flipH="1">
                <a:off x="16473488" y="4786313"/>
                <a:ext cx="544512" cy="6046787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isḻiḑe"/>
              <p:cNvSpPr/>
              <p:nvPr/>
            </p:nvSpPr>
            <p:spPr bwMode="auto">
              <a:xfrm>
                <a:off x="16255118" y="4662462"/>
                <a:ext cx="497066" cy="606453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i$ļïḍê"/>
            <p:cNvGrpSpPr/>
            <p:nvPr/>
          </p:nvGrpSpPr>
          <p:grpSpPr>
            <a:xfrm>
              <a:off x="8595519" y="2524122"/>
              <a:ext cx="546100" cy="2934518"/>
              <a:chOff x="17191038" y="5048224"/>
              <a:chExt cx="1092200" cy="5869014"/>
            </a:xfrm>
            <a:solidFill>
              <a:schemeClr val="accent5"/>
            </a:solidFill>
          </p:grpSpPr>
          <p:sp>
            <p:nvSpPr>
              <p:cNvPr id="44" name="ïṡľîḓé"/>
              <p:cNvSpPr/>
              <p:nvPr/>
            </p:nvSpPr>
            <p:spPr bwMode="auto">
              <a:xfrm>
                <a:off x="17191038" y="10666413"/>
                <a:ext cx="1092200" cy="2508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iṣļíḑe"/>
              <p:cNvSpPr/>
              <p:nvPr/>
            </p:nvSpPr>
            <p:spPr bwMode="auto">
              <a:xfrm>
                <a:off x="17208500" y="5149850"/>
                <a:ext cx="544513" cy="5661025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îṧlíḑè"/>
              <p:cNvSpPr/>
              <p:nvPr/>
            </p:nvSpPr>
            <p:spPr bwMode="auto">
              <a:xfrm flipH="1">
                <a:off x="17721263" y="5157788"/>
                <a:ext cx="546100" cy="5661025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iš1iḓê"/>
              <p:cNvSpPr/>
              <p:nvPr/>
            </p:nvSpPr>
            <p:spPr bwMode="auto">
              <a:xfrm>
                <a:off x="17502893" y="5048224"/>
                <a:ext cx="497066" cy="606454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iŝľïďe"/>
            <p:cNvGrpSpPr/>
            <p:nvPr/>
          </p:nvGrpSpPr>
          <p:grpSpPr>
            <a:xfrm>
              <a:off x="9220200" y="2800348"/>
              <a:ext cx="546100" cy="2659880"/>
              <a:chOff x="18440400" y="5600674"/>
              <a:chExt cx="1092200" cy="5319739"/>
            </a:xfrm>
            <a:solidFill>
              <a:schemeClr val="accent6"/>
            </a:solidFill>
          </p:grpSpPr>
          <p:sp>
            <p:nvSpPr>
              <p:cNvPr id="40" name="iš1idè"/>
              <p:cNvSpPr/>
              <p:nvPr/>
            </p:nvSpPr>
            <p:spPr bwMode="auto">
              <a:xfrm>
                <a:off x="18440400" y="10669588"/>
                <a:ext cx="1092200" cy="2508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îŝļiḍé"/>
              <p:cNvSpPr/>
              <p:nvPr/>
            </p:nvSpPr>
            <p:spPr bwMode="auto">
              <a:xfrm>
                <a:off x="18456275" y="5689600"/>
                <a:ext cx="544513" cy="5124450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íşḷíḍè"/>
              <p:cNvSpPr/>
              <p:nvPr/>
            </p:nvSpPr>
            <p:spPr bwMode="auto">
              <a:xfrm flipH="1">
                <a:off x="18970625" y="5695950"/>
                <a:ext cx="544513" cy="5126038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ïsļíďe"/>
              <p:cNvSpPr/>
              <p:nvPr/>
            </p:nvSpPr>
            <p:spPr bwMode="auto">
              <a:xfrm>
                <a:off x="18752254" y="5600674"/>
                <a:ext cx="497066" cy="606453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î$ľïḓê"/>
            <p:cNvGrpSpPr/>
            <p:nvPr/>
          </p:nvGrpSpPr>
          <p:grpSpPr>
            <a:xfrm>
              <a:off x="9848868" y="3377409"/>
              <a:ext cx="546101" cy="2091532"/>
              <a:chOff x="19697700" y="6754813"/>
              <a:chExt cx="1092200" cy="4183062"/>
            </a:xfrm>
            <a:solidFill>
              <a:schemeClr val="bg2">
                <a:lumMod val="75000"/>
              </a:schemeClr>
            </a:solidFill>
          </p:grpSpPr>
          <p:sp>
            <p:nvSpPr>
              <p:cNvPr id="36" name="íṧļîďé"/>
              <p:cNvSpPr/>
              <p:nvPr/>
            </p:nvSpPr>
            <p:spPr bwMode="auto">
              <a:xfrm>
                <a:off x="20056475" y="7556500"/>
                <a:ext cx="373063" cy="374650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iŝļîḍê"/>
              <p:cNvSpPr/>
              <p:nvPr/>
            </p:nvSpPr>
            <p:spPr bwMode="auto">
              <a:xfrm>
                <a:off x="19697700" y="10496550"/>
                <a:ext cx="1092200" cy="441325"/>
              </a:xfrm>
              <a:prstGeom prst="ellipse">
                <a:avLst/>
              </a:prstGeom>
              <a:grpFill/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îşļiḓê"/>
              <p:cNvSpPr/>
              <p:nvPr/>
            </p:nvSpPr>
            <p:spPr bwMode="auto">
              <a:xfrm>
                <a:off x="19715164" y="6754813"/>
                <a:ext cx="542926" cy="3954463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íṥľîďé"/>
              <p:cNvSpPr/>
              <p:nvPr/>
            </p:nvSpPr>
            <p:spPr bwMode="auto">
              <a:xfrm flipH="1">
                <a:off x="20227906" y="6759575"/>
                <a:ext cx="542924" cy="3956050"/>
              </a:xfrm>
              <a:custGeom>
                <a:avLst/>
                <a:gdLst>
                  <a:gd name="T0" fmla="*/ 0 w 21600"/>
                  <a:gd name="T1" fmla="*/ 21176 h 21388"/>
                  <a:gd name="T2" fmla="*/ 7830 w 21600"/>
                  <a:gd name="T3" fmla="*/ 16275 h 21388"/>
                  <a:gd name="T4" fmla="*/ 11674 w 21600"/>
                  <a:gd name="T5" fmla="*/ 8293 h 21388"/>
                  <a:gd name="T6" fmla="*/ 14831 w 21600"/>
                  <a:gd name="T7" fmla="*/ 517 h 21388"/>
                  <a:gd name="T8" fmla="*/ 21600 w 21600"/>
                  <a:gd name="T9" fmla="*/ 43 h 21388"/>
                  <a:gd name="T10" fmla="*/ 21600 w 21600"/>
                  <a:gd name="T11" fmla="*/ 21388 h 21388"/>
                  <a:gd name="T12" fmla="*/ 0 w 21600"/>
                  <a:gd name="T13" fmla="*/ 21176 h 21388"/>
                  <a:gd name="T14" fmla="*/ 0 w 21600"/>
                  <a:gd name="T15" fmla="*/ 21176 h 2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00" h="21388">
                    <a:moveTo>
                      <a:pt x="0" y="21176"/>
                    </a:moveTo>
                    <a:cubicBezTo>
                      <a:pt x="0" y="21176"/>
                      <a:pt x="5025" y="19898"/>
                      <a:pt x="7830" y="16275"/>
                    </a:cubicBezTo>
                    <a:cubicBezTo>
                      <a:pt x="10634" y="12652"/>
                      <a:pt x="9680" y="14235"/>
                      <a:pt x="11674" y="8293"/>
                    </a:cubicBezTo>
                    <a:cubicBezTo>
                      <a:pt x="12484" y="5878"/>
                      <a:pt x="12369" y="1247"/>
                      <a:pt x="14831" y="517"/>
                    </a:cubicBezTo>
                    <a:cubicBezTo>
                      <a:pt x="17294" y="-212"/>
                      <a:pt x="21600" y="43"/>
                      <a:pt x="21600" y="43"/>
                    </a:cubicBezTo>
                    <a:lnTo>
                      <a:pt x="21600" y="21388"/>
                    </a:lnTo>
                    <a:lnTo>
                      <a:pt x="0" y="21176"/>
                    </a:lnTo>
                    <a:close/>
                    <a:moveTo>
                      <a:pt x="0" y="21176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îṩ1íḑe"/>
            <p:cNvGrpSpPr/>
            <p:nvPr/>
          </p:nvGrpSpPr>
          <p:grpSpPr bwMode="auto">
            <a:xfrm>
              <a:off x="10471150" y="4025863"/>
              <a:ext cx="546100" cy="1440695"/>
              <a:chOff x="0" y="-83"/>
              <a:chExt cx="688" cy="1814"/>
            </a:xfrm>
          </p:grpSpPr>
          <p:sp>
            <p:nvSpPr>
              <p:cNvPr id="30" name="îšľïdé"/>
              <p:cNvSpPr/>
              <p:nvPr/>
            </p:nvSpPr>
            <p:spPr bwMode="auto">
              <a:xfrm>
                <a:off x="0" y="1573"/>
                <a:ext cx="688" cy="158"/>
              </a:xfrm>
              <a:prstGeom prst="ellipse">
                <a:avLst/>
              </a:prstGeom>
              <a:solidFill>
                <a:srgbClr val="7F48B7"/>
              </a:solidFill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1" name="î$ḻîḓê"/>
              <p:cNvGrpSpPr/>
              <p:nvPr/>
            </p:nvGrpSpPr>
            <p:grpSpPr bwMode="auto">
              <a:xfrm>
                <a:off x="12" y="-83"/>
                <a:ext cx="664" cy="1752"/>
                <a:chOff x="0" y="-83"/>
                <a:chExt cx="664" cy="1752"/>
              </a:xfrm>
            </p:grpSpPr>
            <p:grpSp>
              <p:nvGrpSpPr>
                <p:cNvPr id="32" name="íŝļiḑé"/>
                <p:cNvGrpSpPr/>
                <p:nvPr/>
              </p:nvGrpSpPr>
              <p:grpSpPr bwMode="auto">
                <a:xfrm>
                  <a:off x="0" y="53"/>
                  <a:ext cx="664" cy="1616"/>
                  <a:chOff x="0" y="0"/>
                  <a:chExt cx="664" cy="1616"/>
                </a:xfrm>
              </p:grpSpPr>
              <p:sp>
                <p:nvSpPr>
                  <p:cNvPr id="34" name="iṧ1ïḑè"/>
                  <p:cNvSpPr/>
                  <p:nvPr/>
                </p:nvSpPr>
                <p:spPr bwMode="auto">
                  <a:xfrm>
                    <a:off x="0" y="0"/>
                    <a:ext cx="341" cy="1613"/>
                  </a:xfrm>
                  <a:custGeom>
                    <a:avLst/>
                    <a:gdLst>
                      <a:gd name="T0" fmla="*/ 0 w 21600"/>
                      <a:gd name="T1" fmla="*/ 1 h 21388"/>
                      <a:gd name="T2" fmla="*/ 0 w 21600"/>
                      <a:gd name="T3" fmla="*/ 1 h 21388"/>
                      <a:gd name="T4" fmla="*/ 0 w 21600"/>
                      <a:gd name="T5" fmla="*/ 0 h 21388"/>
                      <a:gd name="T6" fmla="*/ 0 w 21600"/>
                      <a:gd name="T7" fmla="*/ 0 h 21388"/>
                      <a:gd name="T8" fmla="*/ 0 w 21600"/>
                      <a:gd name="T9" fmla="*/ 0 h 21388"/>
                      <a:gd name="T10" fmla="*/ 0 w 21600"/>
                      <a:gd name="T11" fmla="*/ 1 h 21388"/>
                      <a:gd name="T12" fmla="*/ 0 w 21600"/>
                      <a:gd name="T13" fmla="*/ 1 h 21388"/>
                      <a:gd name="T14" fmla="*/ 0 w 21600"/>
                      <a:gd name="T15" fmla="*/ 1 h 213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1600" h="21388">
                        <a:moveTo>
                          <a:pt x="0" y="21176"/>
                        </a:moveTo>
                        <a:cubicBezTo>
                          <a:pt x="0" y="21176"/>
                          <a:pt x="5025" y="19898"/>
                          <a:pt x="7830" y="16275"/>
                        </a:cubicBezTo>
                        <a:cubicBezTo>
                          <a:pt x="10634" y="12652"/>
                          <a:pt x="9680" y="14235"/>
                          <a:pt x="11674" y="8293"/>
                        </a:cubicBezTo>
                        <a:cubicBezTo>
                          <a:pt x="12484" y="5878"/>
                          <a:pt x="12369" y="1247"/>
                          <a:pt x="14831" y="517"/>
                        </a:cubicBezTo>
                        <a:cubicBezTo>
                          <a:pt x="17294" y="-212"/>
                          <a:pt x="21600" y="43"/>
                          <a:pt x="21600" y="43"/>
                        </a:cubicBezTo>
                        <a:lnTo>
                          <a:pt x="21600" y="21388"/>
                        </a:lnTo>
                        <a:lnTo>
                          <a:pt x="0" y="21176"/>
                        </a:lnTo>
                        <a:close/>
                        <a:moveTo>
                          <a:pt x="0" y="21176"/>
                        </a:moveTo>
                      </a:path>
                    </a:pathLst>
                  </a:custGeom>
                  <a:solidFill>
                    <a:srgbClr val="7F48B7"/>
                  </a:solidFill>
                  <a:ln w="25400" cap="flat">
                    <a:solidFill>
                      <a:schemeClr val="tx1"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5" name="ïşḷïdé"/>
                  <p:cNvSpPr/>
                  <p:nvPr/>
                </p:nvSpPr>
                <p:spPr bwMode="auto">
                  <a:xfrm flipH="1">
                    <a:off x="322" y="2"/>
                    <a:ext cx="342" cy="1614"/>
                  </a:xfrm>
                  <a:custGeom>
                    <a:avLst/>
                    <a:gdLst>
                      <a:gd name="T0" fmla="*/ 0 w 21600"/>
                      <a:gd name="T1" fmla="*/ 1 h 21388"/>
                      <a:gd name="T2" fmla="*/ 0 w 21600"/>
                      <a:gd name="T3" fmla="*/ 1 h 21388"/>
                      <a:gd name="T4" fmla="*/ 0 w 21600"/>
                      <a:gd name="T5" fmla="*/ 0 h 21388"/>
                      <a:gd name="T6" fmla="*/ 0 w 21600"/>
                      <a:gd name="T7" fmla="*/ 0 h 21388"/>
                      <a:gd name="T8" fmla="*/ 0 w 21600"/>
                      <a:gd name="T9" fmla="*/ 0 h 21388"/>
                      <a:gd name="T10" fmla="*/ 0 w 21600"/>
                      <a:gd name="T11" fmla="*/ 1 h 21388"/>
                      <a:gd name="T12" fmla="*/ 0 w 21600"/>
                      <a:gd name="T13" fmla="*/ 1 h 21388"/>
                      <a:gd name="T14" fmla="*/ 0 w 21600"/>
                      <a:gd name="T15" fmla="*/ 1 h 213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1600" h="21388">
                        <a:moveTo>
                          <a:pt x="0" y="21176"/>
                        </a:moveTo>
                        <a:cubicBezTo>
                          <a:pt x="0" y="21176"/>
                          <a:pt x="5025" y="19898"/>
                          <a:pt x="7830" y="16275"/>
                        </a:cubicBezTo>
                        <a:cubicBezTo>
                          <a:pt x="10634" y="12652"/>
                          <a:pt x="9680" y="14235"/>
                          <a:pt x="11674" y="8293"/>
                        </a:cubicBezTo>
                        <a:cubicBezTo>
                          <a:pt x="12484" y="5878"/>
                          <a:pt x="12369" y="1247"/>
                          <a:pt x="14831" y="517"/>
                        </a:cubicBezTo>
                        <a:cubicBezTo>
                          <a:pt x="17294" y="-212"/>
                          <a:pt x="21600" y="43"/>
                          <a:pt x="21600" y="43"/>
                        </a:cubicBezTo>
                        <a:lnTo>
                          <a:pt x="21600" y="21388"/>
                        </a:lnTo>
                        <a:lnTo>
                          <a:pt x="0" y="21176"/>
                        </a:lnTo>
                        <a:close/>
                        <a:moveTo>
                          <a:pt x="0" y="21176"/>
                        </a:moveTo>
                      </a:path>
                    </a:pathLst>
                  </a:custGeom>
                  <a:solidFill>
                    <a:srgbClr val="7F48B7"/>
                  </a:solidFill>
                  <a:ln w="25400" cap="flat">
                    <a:solidFill>
                      <a:schemeClr val="tx1"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33" name="iṧļïḑè"/>
                <p:cNvSpPr/>
                <p:nvPr/>
              </p:nvSpPr>
              <p:spPr bwMode="auto">
                <a:xfrm>
                  <a:off x="183" y="-83"/>
                  <a:ext cx="313" cy="382"/>
                </a:xfrm>
                <a:prstGeom prst="ellipse">
                  <a:avLst/>
                </a:prstGeom>
                <a:solidFill>
                  <a:srgbClr val="7F48B7"/>
                </a:solidFill>
                <a:ln w="25400">
                  <a:solidFill>
                    <a:schemeClr val="bg1"/>
                  </a:solidFill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21" name="îṧľîdè"/>
            <p:cNvSpPr/>
            <p:nvPr/>
          </p:nvSpPr>
          <p:spPr bwMode="auto">
            <a:xfrm>
              <a:off x="5473700" y="547370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2020</a:t>
              </a:r>
            </a:p>
          </p:txBody>
        </p:sp>
        <p:sp>
          <p:nvSpPr>
            <p:cNvPr id="22" name="ïṧḻïde"/>
            <p:cNvSpPr/>
            <p:nvPr/>
          </p:nvSpPr>
          <p:spPr bwMode="auto">
            <a:xfrm>
              <a:off x="6096000" y="548005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2021</a:t>
              </a:r>
            </a:p>
          </p:txBody>
        </p:sp>
        <p:sp>
          <p:nvSpPr>
            <p:cNvPr id="23" name="íṩļïḍé"/>
            <p:cNvSpPr/>
            <p:nvPr/>
          </p:nvSpPr>
          <p:spPr bwMode="auto">
            <a:xfrm>
              <a:off x="6724650" y="548640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2022</a:t>
              </a:r>
            </a:p>
          </p:txBody>
        </p:sp>
        <p:sp>
          <p:nvSpPr>
            <p:cNvPr id="24" name="ïšliḍê"/>
            <p:cNvSpPr/>
            <p:nvPr/>
          </p:nvSpPr>
          <p:spPr bwMode="auto">
            <a:xfrm>
              <a:off x="7340600" y="549275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2023</a:t>
              </a:r>
            </a:p>
          </p:txBody>
        </p:sp>
        <p:sp>
          <p:nvSpPr>
            <p:cNvPr id="25" name="iṥľîḑe"/>
            <p:cNvSpPr/>
            <p:nvPr/>
          </p:nvSpPr>
          <p:spPr bwMode="auto">
            <a:xfrm>
              <a:off x="7962900" y="549910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2024</a:t>
              </a:r>
            </a:p>
          </p:txBody>
        </p:sp>
        <p:sp>
          <p:nvSpPr>
            <p:cNvPr id="26" name="išlïdè"/>
            <p:cNvSpPr/>
            <p:nvPr/>
          </p:nvSpPr>
          <p:spPr bwMode="auto">
            <a:xfrm>
              <a:off x="8585200" y="550545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2025</a:t>
              </a:r>
            </a:p>
          </p:txBody>
        </p:sp>
        <p:sp>
          <p:nvSpPr>
            <p:cNvPr id="27" name="íṡḷîdê"/>
            <p:cNvSpPr/>
            <p:nvPr/>
          </p:nvSpPr>
          <p:spPr bwMode="auto">
            <a:xfrm>
              <a:off x="9213850" y="551180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2026</a:t>
              </a:r>
            </a:p>
          </p:txBody>
        </p:sp>
        <p:sp>
          <p:nvSpPr>
            <p:cNvPr id="28" name="íṧḻîḑé"/>
            <p:cNvSpPr/>
            <p:nvPr/>
          </p:nvSpPr>
          <p:spPr bwMode="auto">
            <a:xfrm>
              <a:off x="9842500" y="551815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2027</a:t>
              </a:r>
            </a:p>
          </p:txBody>
        </p:sp>
        <p:sp>
          <p:nvSpPr>
            <p:cNvPr id="29" name="i$ľïďê"/>
            <p:cNvSpPr/>
            <p:nvPr/>
          </p:nvSpPr>
          <p:spPr bwMode="auto">
            <a:xfrm>
              <a:off x="10471150" y="5524500"/>
              <a:ext cx="558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200" b="1" dirty="0">
                  <a:solidFill>
                    <a:srgbClr val="495869"/>
                  </a:solidFill>
                </a:rPr>
                <a:t>2028</a:t>
              </a:r>
            </a:p>
          </p:txBody>
        </p:sp>
      </p:grpSp>
      <p:sp>
        <p:nvSpPr>
          <p:cNvPr id="7" name="iṥľîḑé"/>
          <p:cNvSpPr/>
          <p:nvPr/>
        </p:nvSpPr>
        <p:spPr bwMode="auto">
          <a:xfrm>
            <a:off x="9494001" y="3145555"/>
            <a:ext cx="360000" cy="360000"/>
          </a:xfrm>
          <a:prstGeom prst="ellipse">
            <a:avLst/>
          </a:prstGeom>
          <a:solidFill>
            <a:srgbClr val="A7BABE"/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ïslïďe"/>
          <p:cNvSpPr/>
          <p:nvPr/>
        </p:nvSpPr>
        <p:spPr bwMode="auto">
          <a:xfrm>
            <a:off x="2262107" y="4668011"/>
            <a:ext cx="360000" cy="360000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23e456bb-da41-4e28-bc80-f7186d1decf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81505" y="1700808"/>
            <a:ext cx="10243212" cy="3727327"/>
            <a:chOff x="981505" y="1700808"/>
            <a:chExt cx="10243212" cy="3727327"/>
          </a:xfrm>
        </p:grpSpPr>
        <p:grpSp>
          <p:nvGrpSpPr>
            <p:cNvPr id="6" name="iṣḷíḓè"/>
            <p:cNvGrpSpPr/>
            <p:nvPr/>
          </p:nvGrpSpPr>
          <p:grpSpPr>
            <a:xfrm>
              <a:off x="981505" y="1700808"/>
              <a:ext cx="10243212" cy="3594721"/>
              <a:chOff x="981505" y="2372884"/>
              <a:chExt cx="10243212" cy="3594721"/>
            </a:xfrm>
          </p:grpSpPr>
          <p:cxnSp>
            <p:nvCxnSpPr>
              <p:cNvPr id="8" name="Straight Connector 19"/>
              <p:cNvCxnSpPr/>
              <p:nvPr/>
            </p:nvCxnSpPr>
            <p:spPr>
              <a:xfrm flipH="1">
                <a:off x="3712807" y="4209528"/>
                <a:ext cx="4694560" cy="0"/>
              </a:xfrm>
              <a:prstGeom prst="line">
                <a:avLst/>
              </a:prstGeom>
              <a:ln w="28575" cmpd="sng">
                <a:solidFill>
                  <a:schemeClr val="accent1">
                    <a:lumMod val="40000"/>
                    <a:lumOff val="6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iṣḷíḑé"/>
              <p:cNvSpPr/>
              <p:nvPr/>
            </p:nvSpPr>
            <p:spPr>
              <a:xfrm>
                <a:off x="8447212" y="3039977"/>
                <a:ext cx="2112235" cy="2112235"/>
              </a:xfrm>
              <a:prstGeom prst="ellipse">
                <a:avLst/>
              </a:prstGeom>
              <a:noFill/>
              <a:ln w="28575" cmpd="sng">
                <a:solidFill>
                  <a:schemeClr val="tx2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1917" tIns="60958" rIns="121917" bIns="60958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ïṩľiḑe"/>
              <p:cNvSpPr/>
              <p:nvPr/>
            </p:nvSpPr>
            <p:spPr>
              <a:xfrm>
                <a:off x="1600571" y="3039977"/>
                <a:ext cx="2112235" cy="2112235"/>
              </a:xfrm>
              <a:prstGeom prst="ellipse">
                <a:avLst/>
              </a:prstGeom>
              <a:noFill/>
              <a:ln w="28575" cmpd="sng">
                <a:solidFill>
                  <a:schemeClr val="tx2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1917" tIns="60958" rIns="121917" bIns="60958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îśļïḍè"/>
              <p:cNvSpPr/>
              <p:nvPr/>
            </p:nvSpPr>
            <p:spPr>
              <a:xfrm>
                <a:off x="4938265" y="2924043"/>
                <a:ext cx="2304256" cy="2304256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>
                  <a:gsLst>
                    <a:gs pos="0">
                      <a:schemeClr val="accent1"/>
                    </a:gs>
                    <a:gs pos="58000">
                      <a:schemeClr val="accent2"/>
                    </a:gs>
                    <a:gs pos="100000">
                      <a:schemeClr val="accent3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000" b="1" kern="0">
                    <a:solidFill>
                      <a:prstClr val="black"/>
                    </a:solidFill>
                  </a:rPr>
                  <a:t>标题文本预设</a:t>
                </a:r>
                <a:endParaRPr lang="en-US" sz="2000" b="1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iSľiḋé"/>
              <p:cNvSpPr/>
              <p:nvPr/>
            </p:nvSpPr>
            <p:spPr>
              <a:xfrm>
                <a:off x="8817691" y="4623456"/>
                <a:ext cx="1344149" cy="134414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1917" tIns="60958" rIns="121917" bIns="60958" rtlCol="0" anchor="ctr"/>
              <a:lstStyle/>
              <a:p>
                <a:pPr algn="ctr"/>
                <a:r>
                  <a:rPr lang="zh-CN" altLang="en-US" sz="1600" b="1"/>
                  <a:t>关键词</a:t>
                </a:r>
                <a:endParaRPr lang="en-US" sz="2400" b="1" dirty="0"/>
              </a:p>
            </p:txBody>
          </p:sp>
          <p:sp>
            <p:nvSpPr>
              <p:cNvPr id="13" name="îsliďê"/>
              <p:cNvSpPr/>
              <p:nvPr/>
            </p:nvSpPr>
            <p:spPr>
              <a:xfrm>
                <a:off x="7798263" y="3659089"/>
                <a:ext cx="1026188" cy="1026188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>
                  <a:gsLst>
                    <a:gs pos="0">
                      <a:schemeClr val="accent1"/>
                    </a:gs>
                    <a:gs pos="58000">
                      <a:schemeClr val="accent2"/>
                    </a:gs>
                    <a:gs pos="100000">
                      <a:schemeClr val="accent3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kern="0">
                    <a:solidFill>
                      <a:prstClr val="black"/>
                    </a:solidFill>
                  </a:rPr>
                  <a:t>关键词</a:t>
                </a:r>
                <a:endParaRPr lang="en-US" sz="1600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iṣḻïḑê"/>
              <p:cNvSpPr/>
              <p:nvPr/>
            </p:nvSpPr>
            <p:spPr>
              <a:xfrm>
                <a:off x="8807730" y="2443992"/>
                <a:ext cx="1344149" cy="134414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1917" tIns="60958" rIns="121917" bIns="60958" rtlCol="0" anchor="ctr"/>
              <a:lstStyle/>
              <a:p>
                <a:pPr algn="ctr"/>
                <a:r>
                  <a:rPr lang="zh-CN" altLang="en-US" sz="1600" b="1"/>
                  <a:t>关键词</a:t>
                </a:r>
                <a:endParaRPr lang="en-US" sz="2400" b="1" dirty="0"/>
              </a:p>
            </p:txBody>
          </p:sp>
          <p:sp>
            <p:nvSpPr>
              <p:cNvPr id="15" name="íšḻiďè"/>
              <p:cNvSpPr/>
              <p:nvPr/>
            </p:nvSpPr>
            <p:spPr>
              <a:xfrm>
                <a:off x="10198529" y="3659089"/>
                <a:ext cx="1026188" cy="1026188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>
                  <a:gsLst>
                    <a:gs pos="0">
                      <a:schemeClr val="accent1"/>
                    </a:gs>
                    <a:gs pos="58000">
                      <a:schemeClr val="accent2"/>
                    </a:gs>
                    <a:gs pos="100000">
                      <a:schemeClr val="accent3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kern="0">
                    <a:solidFill>
                      <a:prstClr val="black"/>
                    </a:solidFill>
                  </a:rPr>
                  <a:t>关键词</a:t>
                </a:r>
                <a:endParaRPr lang="en-US" sz="1600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îṥ1îḑè"/>
              <p:cNvSpPr/>
              <p:nvPr/>
            </p:nvSpPr>
            <p:spPr>
              <a:xfrm>
                <a:off x="981505" y="3653552"/>
                <a:ext cx="1026188" cy="1026188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>
                  <a:gsLst>
                    <a:gs pos="0">
                      <a:schemeClr val="accent1"/>
                    </a:gs>
                    <a:gs pos="58000">
                      <a:schemeClr val="accent2"/>
                    </a:gs>
                    <a:gs pos="100000">
                      <a:schemeClr val="accent3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kern="0">
                    <a:solidFill>
                      <a:prstClr val="black"/>
                    </a:solidFill>
                  </a:rPr>
                  <a:t>关键词</a:t>
                </a:r>
                <a:endParaRPr lang="en-US" sz="1600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íšḷíďé"/>
              <p:cNvSpPr/>
              <p:nvPr/>
            </p:nvSpPr>
            <p:spPr>
              <a:xfrm>
                <a:off x="1974652" y="4556224"/>
                <a:ext cx="1344149" cy="134414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1917" tIns="60958" rIns="121917" bIns="60958" rtlCol="0" anchor="ctr"/>
              <a:lstStyle/>
              <a:p>
                <a:pPr algn="ctr"/>
                <a:r>
                  <a:rPr lang="zh-CN" altLang="en-US" sz="1600" b="1"/>
                  <a:t>关键词</a:t>
                </a:r>
                <a:endParaRPr lang="en-US" sz="2400" b="1" dirty="0"/>
              </a:p>
            </p:txBody>
          </p:sp>
          <p:sp>
            <p:nvSpPr>
              <p:cNvPr id="18" name="isliḓè"/>
              <p:cNvSpPr/>
              <p:nvPr/>
            </p:nvSpPr>
            <p:spPr>
              <a:xfrm>
                <a:off x="3285761" y="3658256"/>
                <a:ext cx="1026188" cy="1026188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>
                  <a:gsLst>
                    <a:gs pos="0">
                      <a:schemeClr val="accent1"/>
                    </a:gs>
                    <a:gs pos="58000">
                      <a:schemeClr val="accent2"/>
                    </a:gs>
                    <a:gs pos="100000">
                      <a:schemeClr val="accent3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kern="0">
                    <a:solidFill>
                      <a:prstClr val="black"/>
                    </a:solidFill>
                  </a:rPr>
                  <a:t>关键词</a:t>
                </a:r>
                <a:endParaRPr lang="en-US" sz="1600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íṧľídê"/>
              <p:cNvSpPr/>
              <p:nvPr/>
            </p:nvSpPr>
            <p:spPr>
              <a:xfrm>
                <a:off x="1959715" y="2372884"/>
                <a:ext cx="1344149" cy="134414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1917" tIns="60958" rIns="121917" bIns="60958" rtlCol="0" anchor="ctr"/>
              <a:lstStyle/>
              <a:p>
                <a:pPr algn="ctr"/>
                <a:r>
                  <a:rPr lang="zh-CN" altLang="en-US" sz="1600" b="1"/>
                  <a:t>关键词</a:t>
                </a:r>
                <a:endParaRPr lang="en-US" sz="2400" b="1" dirty="0"/>
              </a:p>
            </p:txBody>
          </p:sp>
          <p:sp>
            <p:nvSpPr>
              <p:cNvPr id="20" name="íŝḷïḑé"/>
              <p:cNvSpPr/>
              <p:nvPr/>
            </p:nvSpPr>
            <p:spPr>
              <a:xfrm>
                <a:off x="2297307" y="3944283"/>
                <a:ext cx="823296" cy="353939"/>
              </a:xfrm>
              <a:prstGeom prst="rect">
                <a:avLst/>
              </a:prstGeom>
            </p:spPr>
            <p:txBody>
              <a:bodyPr wrap="none" lIns="121917" tIns="60958" rIns="121917" bIns="60958" anchor="ctr" anchorCtr="1">
                <a:spAutoFit/>
              </a:bodyPr>
              <a:lstStyle/>
              <a:p>
                <a:pPr algn="ctr"/>
                <a:r>
                  <a:rPr lang="zh-CN" altLang="en-US" sz="1500"/>
                  <a:t>关键词</a:t>
                </a:r>
                <a:endParaRPr lang="en-US" sz="1500" dirty="0"/>
              </a:p>
            </p:txBody>
          </p:sp>
          <p:sp>
            <p:nvSpPr>
              <p:cNvPr id="21" name="íš1iḑê"/>
              <p:cNvSpPr/>
              <p:nvPr/>
            </p:nvSpPr>
            <p:spPr>
              <a:xfrm>
                <a:off x="9091681" y="3980160"/>
                <a:ext cx="823296" cy="353939"/>
              </a:xfrm>
              <a:prstGeom prst="rect">
                <a:avLst/>
              </a:prstGeom>
            </p:spPr>
            <p:txBody>
              <a:bodyPr wrap="none" lIns="121917" tIns="60958" rIns="121917" bIns="60958" anchor="ctr" anchorCtr="1">
                <a:spAutoFit/>
              </a:bodyPr>
              <a:lstStyle/>
              <a:p>
                <a:pPr algn="ctr"/>
                <a:r>
                  <a:rPr lang="zh-CN" altLang="en-US" sz="1500"/>
                  <a:t>关键词</a:t>
                </a:r>
                <a:endParaRPr lang="en-US" sz="1500" dirty="0"/>
              </a:p>
            </p:txBody>
          </p:sp>
        </p:grpSp>
        <p:sp>
          <p:nvSpPr>
            <p:cNvPr id="7" name="îSļïḓe"/>
            <p:cNvSpPr/>
            <p:nvPr/>
          </p:nvSpPr>
          <p:spPr>
            <a:xfrm>
              <a:off x="4843898" y="4781804"/>
              <a:ext cx="249299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25425" lvl="0" indent="-225425"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/>
                <a:t>此部分内容作为文字排版占位显示</a:t>
              </a:r>
            </a:p>
            <a:p>
              <a:pPr marL="225425" lvl="0" indent="-225425"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/>
                <a:t>（建议使用主题字体）</a:t>
              </a:r>
              <a:endParaRPr lang="en-US" altLang="zh-CN" sz="1200" kern="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9349" y="1816689"/>
            <a:ext cx="1867168" cy="2117824"/>
          </a:xfrm>
        </p:spPr>
        <p:txBody>
          <a:bodyPr>
            <a:normAutofit/>
          </a:bodyPr>
          <a:lstStyle/>
          <a:p>
            <a:r>
              <a:rPr lang="en-US" altLang="zh-CN" sz="9600" dirty="0"/>
              <a:t>03</a:t>
            </a:r>
            <a:endParaRPr lang="zh-CN" altLang="en-US" sz="9600" b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29048" y="4016169"/>
            <a:ext cx="3320915" cy="746661"/>
          </a:xfrm>
        </p:spPr>
        <p:txBody>
          <a:bodyPr>
            <a:normAutofit fontScale="92500"/>
          </a:bodyPr>
          <a:lstStyle/>
          <a:p>
            <a:r>
              <a:rPr lang="zh-CN" altLang="en-US" sz="3200" dirty="0"/>
              <a:t>点击添加文字标题</a:t>
            </a:r>
            <a:endParaRPr lang="en-US" altLang="zh-CN" sz="3200" dirty="0"/>
          </a:p>
        </p:txBody>
      </p:sp>
      <p:sp>
        <p:nvSpPr>
          <p:cNvPr id="4" name="tiny-paper-airplane_19745"/>
          <p:cNvSpPr>
            <a:spLocks noChangeAspect="1"/>
          </p:cNvSpPr>
          <p:nvPr/>
        </p:nvSpPr>
        <p:spPr bwMode="auto">
          <a:xfrm rot="1448200">
            <a:off x="6274303" y="1553028"/>
            <a:ext cx="812855" cy="828481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tiny-paper-airplane_19745"/>
          <p:cNvSpPr>
            <a:spLocks noChangeAspect="1"/>
          </p:cNvSpPr>
          <p:nvPr/>
        </p:nvSpPr>
        <p:spPr bwMode="auto">
          <a:xfrm rot="20305682">
            <a:off x="7949963" y="3178201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iny-paper-airplane_19745"/>
          <p:cNvSpPr>
            <a:spLocks noChangeAspect="1"/>
          </p:cNvSpPr>
          <p:nvPr/>
        </p:nvSpPr>
        <p:spPr bwMode="auto">
          <a:xfrm>
            <a:off x="4058462" y="5403633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15c707b8-f628-4bea-ab92-3d4b0769da4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834149" y="1516660"/>
            <a:ext cx="8523703" cy="3824681"/>
            <a:chOff x="3791745" y="1988840"/>
            <a:chExt cx="7560838" cy="3392633"/>
          </a:xfrm>
        </p:grpSpPr>
        <p:grpSp>
          <p:nvGrpSpPr>
            <p:cNvPr id="6" name="íṩḷîdê"/>
            <p:cNvGrpSpPr/>
            <p:nvPr/>
          </p:nvGrpSpPr>
          <p:grpSpPr>
            <a:xfrm>
              <a:off x="3791745" y="1988840"/>
              <a:ext cx="3175539" cy="3392633"/>
              <a:chOff x="2851150" y="1536999"/>
              <a:chExt cx="3343910" cy="3276300"/>
            </a:xfrm>
          </p:grpSpPr>
          <p:sp>
            <p:nvSpPr>
              <p:cNvPr id="36" name="ïšḻíḑè"/>
              <p:cNvSpPr/>
              <p:nvPr/>
            </p:nvSpPr>
            <p:spPr>
              <a:xfrm>
                <a:off x="2954354" y="1537000"/>
                <a:ext cx="3240706" cy="3276299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îSlîdé"/>
              <p:cNvSpPr/>
              <p:nvPr/>
            </p:nvSpPr>
            <p:spPr>
              <a:xfrm>
                <a:off x="2851150" y="1536999"/>
                <a:ext cx="1723865" cy="3276300"/>
              </a:xfrm>
              <a:prstGeom prst="parallelogram">
                <a:avLst>
                  <a:gd name="adj" fmla="val 93965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íš1ïḍé"/>
            <p:cNvGrpSpPr/>
            <p:nvPr/>
          </p:nvGrpSpPr>
          <p:grpSpPr>
            <a:xfrm>
              <a:off x="4463273" y="2612377"/>
              <a:ext cx="2589458" cy="2769096"/>
              <a:chOff x="3559745" y="2139156"/>
              <a:chExt cx="2726755" cy="2674144"/>
            </a:xfrm>
          </p:grpSpPr>
          <p:sp>
            <p:nvSpPr>
              <p:cNvPr id="34" name="iṡḷïḋè"/>
              <p:cNvSpPr/>
              <p:nvPr/>
            </p:nvSpPr>
            <p:spPr>
              <a:xfrm>
                <a:off x="3661410" y="2139156"/>
                <a:ext cx="2625090" cy="2674144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i$ļïḍe"/>
              <p:cNvSpPr/>
              <p:nvPr/>
            </p:nvSpPr>
            <p:spPr>
              <a:xfrm>
                <a:off x="3559745" y="2139156"/>
                <a:ext cx="1415480" cy="2674143"/>
              </a:xfrm>
              <a:prstGeom prst="parallelogram">
                <a:avLst>
                  <a:gd name="adj" fmla="val 9264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íṩḷíďé"/>
            <p:cNvGrpSpPr/>
            <p:nvPr/>
          </p:nvGrpSpPr>
          <p:grpSpPr>
            <a:xfrm>
              <a:off x="5108756" y="3218142"/>
              <a:ext cx="2044855" cy="2163331"/>
              <a:chOff x="4241174" y="2724149"/>
              <a:chExt cx="2153276" cy="2089151"/>
            </a:xfrm>
          </p:grpSpPr>
          <p:sp>
            <p:nvSpPr>
              <p:cNvPr id="32" name="ïṩliďe"/>
              <p:cNvSpPr/>
              <p:nvPr/>
            </p:nvSpPr>
            <p:spPr>
              <a:xfrm>
                <a:off x="4348480" y="2724150"/>
                <a:ext cx="2045970" cy="208915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îṡ1ïḍé"/>
              <p:cNvSpPr/>
              <p:nvPr/>
            </p:nvSpPr>
            <p:spPr>
              <a:xfrm>
                <a:off x="4241174" y="2724149"/>
                <a:ext cx="1132839" cy="2089150"/>
              </a:xfrm>
              <a:prstGeom prst="parallelogram">
                <a:avLst>
                  <a:gd name="adj" fmla="val 90398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iṩlíḍê"/>
            <p:cNvGrpSpPr/>
            <p:nvPr/>
          </p:nvGrpSpPr>
          <p:grpSpPr>
            <a:xfrm>
              <a:off x="5809581" y="3901991"/>
              <a:ext cx="1438973" cy="1479482"/>
              <a:chOff x="4980780" y="3384549"/>
              <a:chExt cx="1515270" cy="1428751"/>
            </a:xfrm>
          </p:grpSpPr>
          <p:sp>
            <p:nvSpPr>
              <p:cNvPr id="30" name="íṣliďe"/>
              <p:cNvSpPr/>
              <p:nvPr/>
            </p:nvSpPr>
            <p:spPr>
              <a:xfrm>
                <a:off x="5085080" y="3384550"/>
                <a:ext cx="1410970" cy="142875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iṥ1íḑe"/>
              <p:cNvSpPr/>
              <p:nvPr/>
            </p:nvSpPr>
            <p:spPr>
              <a:xfrm>
                <a:off x="4980780" y="3384549"/>
                <a:ext cx="810420" cy="1428749"/>
              </a:xfrm>
              <a:prstGeom prst="parallelogram">
                <a:avLst>
                  <a:gd name="adj" fmla="val 8718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0" name="Straight Connector 102"/>
            <p:cNvCxnSpPr/>
            <p:nvPr/>
          </p:nvCxnSpPr>
          <p:spPr>
            <a:xfrm>
              <a:off x="7051906" y="4368321"/>
              <a:ext cx="50101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íSlîdê"/>
            <p:cNvSpPr/>
            <p:nvPr/>
          </p:nvSpPr>
          <p:spPr bwMode="auto">
            <a:xfrm>
              <a:off x="5248883" y="2569033"/>
              <a:ext cx="319555" cy="319640"/>
            </a:xfrm>
            <a:custGeom>
              <a:avLst/>
              <a:gdLst>
                <a:gd name="T0" fmla="*/ 239 w 480"/>
                <a:gd name="T1" fmla="*/ 0 h 480"/>
                <a:gd name="T2" fmla="*/ 239 w 480"/>
                <a:gd name="T3" fmla="*/ 0 h 480"/>
                <a:gd name="T4" fmla="*/ 0 w 480"/>
                <a:gd name="T5" fmla="*/ 248 h 480"/>
                <a:gd name="T6" fmla="*/ 239 w 480"/>
                <a:gd name="T7" fmla="*/ 479 h 480"/>
                <a:gd name="T8" fmla="*/ 479 w 480"/>
                <a:gd name="T9" fmla="*/ 240 h 480"/>
                <a:gd name="T10" fmla="*/ 239 w 480"/>
                <a:gd name="T11" fmla="*/ 0 h 480"/>
                <a:gd name="T12" fmla="*/ 239 w 480"/>
                <a:gd name="T13" fmla="*/ 426 h 480"/>
                <a:gd name="T14" fmla="*/ 239 w 480"/>
                <a:gd name="T15" fmla="*/ 426 h 480"/>
                <a:gd name="T16" fmla="*/ 53 w 480"/>
                <a:gd name="T17" fmla="*/ 248 h 480"/>
                <a:gd name="T18" fmla="*/ 239 w 480"/>
                <a:gd name="T19" fmla="*/ 53 h 480"/>
                <a:gd name="T20" fmla="*/ 426 w 480"/>
                <a:gd name="T21" fmla="*/ 240 h 480"/>
                <a:gd name="T22" fmla="*/ 239 w 480"/>
                <a:gd name="T23" fmla="*/ 426 h 480"/>
                <a:gd name="T24" fmla="*/ 123 w 480"/>
                <a:gd name="T25" fmla="*/ 354 h 480"/>
                <a:gd name="T26" fmla="*/ 123 w 480"/>
                <a:gd name="T27" fmla="*/ 354 h 480"/>
                <a:gd name="T28" fmla="*/ 283 w 480"/>
                <a:gd name="T29" fmla="*/ 293 h 480"/>
                <a:gd name="T30" fmla="*/ 354 w 480"/>
                <a:gd name="T31" fmla="*/ 124 h 480"/>
                <a:gd name="T32" fmla="*/ 186 w 480"/>
                <a:gd name="T33" fmla="*/ 195 h 480"/>
                <a:gd name="T34" fmla="*/ 123 w 480"/>
                <a:gd name="T35" fmla="*/ 354 h 480"/>
                <a:gd name="T36" fmla="*/ 213 w 480"/>
                <a:gd name="T37" fmla="*/ 213 h 480"/>
                <a:gd name="T38" fmla="*/ 213 w 480"/>
                <a:gd name="T39" fmla="*/ 213 h 480"/>
                <a:gd name="T40" fmla="*/ 310 w 480"/>
                <a:gd name="T41" fmla="*/ 169 h 480"/>
                <a:gd name="T42" fmla="*/ 266 w 480"/>
                <a:gd name="T43" fmla="*/ 266 h 480"/>
                <a:gd name="T44" fmla="*/ 213 w 480"/>
                <a:gd name="T45" fmla="*/ 266 h 480"/>
                <a:gd name="T46" fmla="*/ 213 w 480"/>
                <a:gd name="T47" fmla="*/ 21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0" h="480">
                  <a:moveTo>
                    <a:pt x="239" y="0"/>
                  </a:moveTo>
                  <a:lnTo>
                    <a:pt x="239" y="0"/>
                  </a:lnTo>
                  <a:cubicBezTo>
                    <a:pt x="107" y="9"/>
                    <a:pt x="0" y="115"/>
                    <a:pt x="0" y="248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7"/>
                    <a:pt x="363" y="0"/>
                    <a:pt x="239" y="0"/>
                  </a:cubicBezTo>
                  <a:close/>
                  <a:moveTo>
                    <a:pt x="239" y="426"/>
                  </a:moveTo>
                  <a:lnTo>
                    <a:pt x="239" y="426"/>
                  </a:lnTo>
                  <a:cubicBezTo>
                    <a:pt x="142" y="434"/>
                    <a:pt x="53" y="346"/>
                    <a:pt x="53" y="248"/>
                  </a:cubicBezTo>
                  <a:cubicBezTo>
                    <a:pt x="53" y="142"/>
                    <a:pt x="133" y="53"/>
                    <a:pt x="239" y="53"/>
                  </a:cubicBezTo>
                  <a:cubicBezTo>
                    <a:pt x="336" y="53"/>
                    <a:pt x="426" y="133"/>
                    <a:pt x="426" y="240"/>
                  </a:cubicBezTo>
                  <a:cubicBezTo>
                    <a:pt x="426" y="346"/>
                    <a:pt x="345" y="426"/>
                    <a:pt x="239" y="426"/>
                  </a:cubicBezTo>
                  <a:close/>
                  <a:moveTo>
                    <a:pt x="123" y="354"/>
                  </a:moveTo>
                  <a:lnTo>
                    <a:pt x="123" y="354"/>
                  </a:lnTo>
                  <a:cubicBezTo>
                    <a:pt x="123" y="354"/>
                    <a:pt x="239" y="337"/>
                    <a:pt x="283" y="293"/>
                  </a:cubicBezTo>
                  <a:cubicBezTo>
                    <a:pt x="336" y="240"/>
                    <a:pt x="354" y="124"/>
                    <a:pt x="354" y="124"/>
                  </a:cubicBezTo>
                  <a:cubicBezTo>
                    <a:pt x="354" y="124"/>
                    <a:pt x="239" y="142"/>
                    <a:pt x="186" y="195"/>
                  </a:cubicBezTo>
                  <a:cubicBezTo>
                    <a:pt x="142" y="240"/>
                    <a:pt x="123" y="354"/>
                    <a:pt x="123" y="354"/>
                  </a:cubicBezTo>
                  <a:close/>
                  <a:moveTo>
                    <a:pt x="213" y="213"/>
                  </a:moveTo>
                  <a:lnTo>
                    <a:pt x="213" y="213"/>
                  </a:lnTo>
                  <a:cubicBezTo>
                    <a:pt x="239" y="195"/>
                    <a:pt x="274" y="178"/>
                    <a:pt x="310" y="169"/>
                  </a:cubicBezTo>
                  <a:cubicBezTo>
                    <a:pt x="301" y="204"/>
                    <a:pt x="283" y="248"/>
                    <a:pt x="266" y="266"/>
                  </a:cubicBezTo>
                  <a:cubicBezTo>
                    <a:pt x="248" y="275"/>
                    <a:pt x="230" y="275"/>
                    <a:pt x="213" y="266"/>
                  </a:cubicBezTo>
                  <a:cubicBezTo>
                    <a:pt x="204" y="248"/>
                    <a:pt x="204" y="231"/>
                    <a:pt x="213" y="2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sľïḍe"/>
            <p:cNvSpPr/>
            <p:nvPr/>
          </p:nvSpPr>
          <p:spPr bwMode="auto">
            <a:xfrm>
              <a:off x="5626823" y="3192966"/>
              <a:ext cx="279611" cy="277332"/>
            </a:xfrm>
            <a:custGeom>
              <a:avLst/>
              <a:gdLst>
                <a:gd name="T0" fmla="*/ 381 w 417"/>
                <a:gd name="T1" fmla="*/ 203 h 417"/>
                <a:gd name="T2" fmla="*/ 381 w 417"/>
                <a:gd name="T3" fmla="*/ 203 h 417"/>
                <a:gd name="T4" fmla="*/ 416 w 417"/>
                <a:gd name="T5" fmla="*/ 141 h 417"/>
                <a:gd name="T6" fmla="*/ 408 w 417"/>
                <a:gd name="T7" fmla="*/ 106 h 417"/>
                <a:gd name="T8" fmla="*/ 337 w 417"/>
                <a:gd name="T9" fmla="*/ 79 h 417"/>
                <a:gd name="T10" fmla="*/ 319 w 417"/>
                <a:gd name="T11" fmla="*/ 17 h 417"/>
                <a:gd name="T12" fmla="*/ 275 w 417"/>
                <a:gd name="T13" fmla="*/ 0 h 417"/>
                <a:gd name="T14" fmla="*/ 213 w 417"/>
                <a:gd name="T15" fmla="*/ 35 h 417"/>
                <a:gd name="T16" fmla="*/ 151 w 417"/>
                <a:gd name="T17" fmla="*/ 0 h 417"/>
                <a:gd name="T18" fmla="*/ 107 w 417"/>
                <a:gd name="T19" fmla="*/ 17 h 417"/>
                <a:gd name="T20" fmla="*/ 89 w 417"/>
                <a:gd name="T21" fmla="*/ 79 h 417"/>
                <a:gd name="T22" fmla="*/ 18 w 417"/>
                <a:gd name="T23" fmla="*/ 106 h 417"/>
                <a:gd name="T24" fmla="*/ 0 w 417"/>
                <a:gd name="T25" fmla="*/ 141 h 417"/>
                <a:gd name="T26" fmla="*/ 44 w 417"/>
                <a:gd name="T27" fmla="*/ 203 h 417"/>
                <a:gd name="T28" fmla="*/ 0 w 417"/>
                <a:gd name="T29" fmla="*/ 275 h 417"/>
                <a:gd name="T30" fmla="*/ 18 w 417"/>
                <a:gd name="T31" fmla="*/ 310 h 417"/>
                <a:gd name="T32" fmla="*/ 89 w 417"/>
                <a:gd name="T33" fmla="*/ 328 h 417"/>
                <a:gd name="T34" fmla="*/ 107 w 417"/>
                <a:gd name="T35" fmla="*/ 398 h 417"/>
                <a:gd name="T36" fmla="*/ 151 w 417"/>
                <a:gd name="T37" fmla="*/ 416 h 417"/>
                <a:gd name="T38" fmla="*/ 213 w 417"/>
                <a:gd name="T39" fmla="*/ 372 h 417"/>
                <a:gd name="T40" fmla="*/ 275 w 417"/>
                <a:gd name="T41" fmla="*/ 416 h 417"/>
                <a:gd name="T42" fmla="*/ 319 w 417"/>
                <a:gd name="T43" fmla="*/ 398 h 417"/>
                <a:gd name="T44" fmla="*/ 337 w 417"/>
                <a:gd name="T45" fmla="*/ 328 h 417"/>
                <a:gd name="T46" fmla="*/ 408 w 417"/>
                <a:gd name="T47" fmla="*/ 310 h 417"/>
                <a:gd name="T48" fmla="*/ 416 w 417"/>
                <a:gd name="T49" fmla="*/ 265 h 417"/>
                <a:gd name="T50" fmla="*/ 381 w 417"/>
                <a:gd name="T51" fmla="*/ 203 h 417"/>
                <a:gd name="T52" fmla="*/ 213 w 417"/>
                <a:gd name="T53" fmla="*/ 292 h 417"/>
                <a:gd name="T54" fmla="*/ 213 w 417"/>
                <a:gd name="T55" fmla="*/ 292 h 417"/>
                <a:gd name="T56" fmla="*/ 125 w 417"/>
                <a:gd name="T57" fmla="*/ 203 h 417"/>
                <a:gd name="T58" fmla="*/ 213 w 417"/>
                <a:gd name="T59" fmla="*/ 115 h 417"/>
                <a:gd name="T60" fmla="*/ 301 w 417"/>
                <a:gd name="T61" fmla="*/ 203 h 417"/>
                <a:gd name="T62" fmla="*/ 213 w 417"/>
                <a:gd name="T6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7" h="417">
                  <a:moveTo>
                    <a:pt x="381" y="203"/>
                  </a:moveTo>
                  <a:lnTo>
                    <a:pt x="381" y="203"/>
                  </a:lnTo>
                  <a:cubicBezTo>
                    <a:pt x="381" y="177"/>
                    <a:pt x="399" y="159"/>
                    <a:pt x="416" y="141"/>
                  </a:cubicBezTo>
                  <a:cubicBezTo>
                    <a:pt x="416" y="132"/>
                    <a:pt x="408" y="115"/>
                    <a:pt x="408" y="106"/>
                  </a:cubicBezTo>
                  <a:cubicBezTo>
                    <a:pt x="372" y="115"/>
                    <a:pt x="354" y="97"/>
                    <a:pt x="337" y="79"/>
                  </a:cubicBezTo>
                  <a:cubicBezTo>
                    <a:pt x="319" y="62"/>
                    <a:pt x="310" y="44"/>
                    <a:pt x="319" y="17"/>
                  </a:cubicBezTo>
                  <a:cubicBezTo>
                    <a:pt x="310" y="9"/>
                    <a:pt x="293" y="0"/>
                    <a:pt x="275" y="0"/>
                  </a:cubicBezTo>
                  <a:cubicBezTo>
                    <a:pt x="266" y="17"/>
                    <a:pt x="240" y="35"/>
                    <a:pt x="213" y="35"/>
                  </a:cubicBezTo>
                  <a:cubicBezTo>
                    <a:pt x="187" y="35"/>
                    <a:pt x="160" y="17"/>
                    <a:pt x="151" y="0"/>
                  </a:cubicBezTo>
                  <a:cubicBezTo>
                    <a:pt x="133" y="0"/>
                    <a:pt x="116" y="9"/>
                    <a:pt x="107" y="17"/>
                  </a:cubicBezTo>
                  <a:cubicBezTo>
                    <a:pt x="116" y="44"/>
                    <a:pt x="107" y="62"/>
                    <a:pt x="89" y="79"/>
                  </a:cubicBezTo>
                  <a:cubicBezTo>
                    <a:pt x="72" y="97"/>
                    <a:pt x="44" y="115"/>
                    <a:pt x="18" y="106"/>
                  </a:cubicBezTo>
                  <a:cubicBezTo>
                    <a:pt x="18" y="115"/>
                    <a:pt x="9" y="132"/>
                    <a:pt x="0" y="141"/>
                  </a:cubicBezTo>
                  <a:cubicBezTo>
                    <a:pt x="27" y="159"/>
                    <a:pt x="44" y="177"/>
                    <a:pt x="44" y="203"/>
                  </a:cubicBezTo>
                  <a:cubicBezTo>
                    <a:pt x="44" y="230"/>
                    <a:pt x="27" y="256"/>
                    <a:pt x="0" y="275"/>
                  </a:cubicBezTo>
                  <a:cubicBezTo>
                    <a:pt x="9" y="283"/>
                    <a:pt x="18" y="301"/>
                    <a:pt x="18" y="310"/>
                  </a:cubicBezTo>
                  <a:cubicBezTo>
                    <a:pt x="44" y="310"/>
                    <a:pt x="72" y="310"/>
                    <a:pt x="89" y="328"/>
                  </a:cubicBezTo>
                  <a:cubicBezTo>
                    <a:pt x="107" y="345"/>
                    <a:pt x="116" y="372"/>
                    <a:pt x="107" y="398"/>
                  </a:cubicBezTo>
                  <a:cubicBezTo>
                    <a:pt x="116" y="407"/>
                    <a:pt x="133" y="407"/>
                    <a:pt x="151" y="416"/>
                  </a:cubicBezTo>
                  <a:cubicBezTo>
                    <a:pt x="160" y="389"/>
                    <a:pt x="187" y="372"/>
                    <a:pt x="213" y="372"/>
                  </a:cubicBezTo>
                  <a:cubicBezTo>
                    <a:pt x="240" y="372"/>
                    <a:pt x="266" y="389"/>
                    <a:pt x="275" y="416"/>
                  </a:cubicBezTo>
                  <a:cubicBezTo>
                    <a:pt x="293" y="407"/>
                    <a:pt x="310" y="407"/>
                    <a:pt x="319" y="398"/>
                  </a:cubicBezTo>
                  <a:cubicBezTo>
                    <a:pt x="310" y="372"/>
                    <a:pt x="319" y="345"/>
                    <a:pt x="337" y="328"/>
                  </a:cubicBezTo>
                  <a:cubicBezTo>
                    <a:pt x="354" y="310"/>
                    <a:pt x="372" y="301"/>
                    <a:pt x="408" y="310"/>
                  </a:cubicBezTo>
                  <a:cubicBezTo>
                    <a:pt x="408" y="292"/>
                    <a:pt x="416" y="283"/>
                    <a:pt x="416" y="265"/>
                  </a:cubicBezTo>
                  <a:cubicBezTo>
                    <a:pt x="399" y="256"/>
                    <a:pt x="381" y="230"/>
                    <a:pt x="381" y="203"/>
                  </a:cubicBezTo>
                  <a:close/>
                  <a:moveTo>
                    <a:pt x="213" y="292"/>
                  </a:moveTo>
                  <a:lnTo>
                    <a:pt x="213" y="292"/>
                  </a:lnTo>
                  <a:cubicBezTo>
                    <a:pt x="160" y="292"/>
                    <a:pt x="125" y="256"/>
                    <a:pt x="125" y="203"/>
                  </a:cubicBezTo>
                  <a:cubicBezTo>
                    <a:pt x="125" y="159"/>
                    <a:pt x="160" y="115"/>
                    <a:pt x="213" y="115"/>
                  </a:cubicBezTo>
                  <a:cubicBezTo>
                    <a:pt x="266" y="115"/>
                    <a:pt x="301" y="159"/>
                    <a:pt x="301" y="203"/>
                  </a:cubicBezTo>
                  <a:cubicBezTo>
                    <a:pt x="301" y="256"/>
                    <a:pt x="266" y="292"/>
                    <a:pt x="213" y="2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ṩ1idé"/>
            <p:cNvSpPr/>
            <p:nvPr/>
          </p:nvSpPr>
          <p:spPr bwMode="auto">
            <a:xfrm>
              <a:off x="5986985" y="3778646"/>
              <a:ext cx="284312" cy="307888"/>
            </a:xfrm>
            <a:custGeom>
              <a:avLst/>
              <a:gdLst>
                <a:gd name="T0" fmla="*/ 327 w 426"/>
                <a:gd name="T1" fmla="*/ 186 h 462"/>
                <a:gd name="T2" fmla="*/ 327 w 426"/>
                <a:gd name="T3" fmla="*/ 186 h 462"/>
                <a:gd name="T4" fmla="*/ 150 w 426"/>
                <a:gd name="T5" fmla="*/ 18 h 462"/>
                <a:gd name="T6" fmla="*/ 97 w 426"/>
                <a:gd name="T7" fmla="*/ 10 h 462"/>
                <a:gd name="T8" fmla="*/ 70 w 426"/>
                <a:gd name="T9" fmla="*/ 54 h 462"/>
                <a:gd name="T10" fmla="*/ 35 w 426"/>
                <a:gd name="T11" fmla="*/ 293 h 462"/>
                <a:gd name="T12" fmla="*/ 26 w 426"/>
                <a:gd name="T13" fmla="*/ 408 h 462"/>
                <a:gd name="T14" fmla="*/ 248 w 426"/>
                <a:gd name="T15" fmla="*/ 417 h 462"/>
                <a:gd name="T16" fmla="*/ 407 w 426"/>
                <a:gd name="T17" fmla="*/ 266 h 462"/>
                <a:gd name="T18" fmla="*/ 327 w 426"/>
                <a:gd name="T19" fmla="*/ 186 h 462"/>
                <a:gd name="T20" fmla="*/ 238 w 426"/>
                <a:gd name="T21" fmla="*/ 391 h 462"/>
                <a:gd name="T22" fmla="*/ 238 w 426"/>
                <a:gd name="T23" fmla="*/ 391 h 462"/>
                <a:gd name="T24" fmla="*/ 53 w 426"/>
                <a:gd name="T25" fmla="*/ 391 h 462"/>
                <a:gd name="T26" fmla="*/ 194 w 426"/>
                <a:gd name="T27" fmla="*/ 284 h 462"/>
                <a:gd name="T28" fmla="*/ 372 w 426"/>
                <a:gd name="T29" fmla="*/ 275 h 462"/>
                <a:gd name="T30" fmla="*/ 238 w 426"/>
                <a:gd name="T31" fmla="*/ 391 h 462"/>
                <a:gd name="T32" fmla="*/ 203 w 426"/>
                <a:gd name="T33" fmla="*/ 301 h 462"/>
                <a:gd name="T34" fmla="*/ 203 w 426"/>
                <a:gd name="T35" fmla="*/ 301 h 462"/>
                <a:gd name="T36" fmla="*/ 97 w 426"/>
                <a:gd name="T37" fmla="*/ 363 h 462"/>
                <a:gd name="T38" fmla="*/ 167 w 426"/>
                <a:gd name="T39" fmla="*/ 363 h 462"/>
                <a:gd name="T40" fmla="*/ 221 w 426"/>
                <a:gd name="T41" fmla="*/ 293 h 462"/>
                <a:gd name="T42" fmla="*/ 221 w 426"/>
                <a:gd name="T43" fmla="*/ 293 h 462"/>
                <a:gd name="T44" fmla="*/ 203 w 426"/>
                <a:gd name="T45" fmla="*/ 30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6" h="462">
                  <a:moveTo>
                    <a:pt x="327" y="186"/>
                  </a:moveTo>
                  <a:lnTo>
                    <a:pt x="327" y="186"/>
                  </a:lnTo>
                  <a:cubicBezTo>
                    <a:pt x="274" y="63"/>
                    <a:pt x="238" y="18"/>
                    <a:pt x="150" y="18"/>
                  </a:cubicBezTo>
                  <a:cubicBezTo>
                    <a:pt x="114" y="18"/>
                    <a:pt x="123" y="0"/>
                    <a:pt x="97" y="10"/>
                  </a:cubicBezTo>
                  <a:cubicBezTo>
                    <a:pt x="70" y="18"/>
                    <a:pt x="97" y="27"/>
                    <a:pt x="70" y="54"/>
                  </a:cubicBezTo>
                  <a:cubicBezTo>
                    <a:pt x="0" y="107"/>
                    <a:pt x="8" y="169"/>
                    <a:pt x="35" y="293"/>
                  </a:cubicBezTo>
                  <a:cubicBezTo>
                    <a:pt x="53" y="346"/>
                    <a:pt x="8" y="354"/>
                    <a:pt x="26" y="408"/>
                  </a:cubicBezTo>
                  <a:cubicBezTo>
                    <a:pt x="35" y="444"/>
                    <a:pt x="141" y="461"/>
                    <a:pt x="248" y="417"/>
                  </a:cubicBezTo>
                  <a:cubicBezTo>
                    <a:pt x="354" y="382"/>
                    <a:pt x="425" y="301"/>
                    <a:pt x="407" y="266"/>
                  </a:cubicBezTo>
                  <a:cubicBezTo>
                    <a:pt x="389" y="213"/>
                    <a:pt x="354" y="239"/>
                    <a:pt x="327" y="186"/>
                  </a:cubicBezTo>
                  <a:close/>
                  <a:moveTo>
                    <a:pt x="238" y="391"/>
                  </a:moveTo>
                  <a:lnTo>
                    <a:pt x="238" y="391"/>
                  </a:lnTo>
                  <a:cubicBezTo>
                    <a:pt x="141" y="426"/>
                    <a:pt x="61" y="399"/>
                    <a:pt x="53" y="391"/>
                  </a:cubicBezTo>
                  <a:cubicBezTo>
                    <a:pt x="53" y="382"/>
                    <a:pt x="88" y="319"/>
                    <a:pt x="194" y="284"/>
                  </a:cubicBezTo>
                  <a:cubicBezTo>
                    <a:pt x="310" y="239"/>
                    <a:pt x="372" y="257"/>
                    <a:pt x="372" y="275"/>
                  </a:cubicBezTo>
                  <a:cubicBezTo>
                    <a:pt x="380" y="284"/>
                    <a:pt x="336" y="354"/>
                    <a:pt x="238" y="391"/>
                  </a:cubicBezTo>
                  <a:close/>
                  <a:moveTo>
                    <a:pt x="203" y="301"/>
                  </a:moveTo>
                  <a:lnTo>
                    <a:pt x="203" y="301"/>
                  </a:lnTo>
                  <a:cubicBezTo>
                    <a:pt x="150" y="319"/>
                    <a:pt x="123" y="337"/>
                    <a:pt x="97" y="363"/>
                  </a:cubicBezTo>
                  <a:cubicBezTo>
                    <a:pt x="114" y="373"/>
                    <a:pt x="141" y="382"/>
                    <a:pt x="167" y="363"/>
                  </a:cubicBezTo>
                  <a:cubicBezTo>
                    <a:pt x="212" y="354"/>
                    <a:pt x="230" y="319"/>
                    <a:pt x="221" y="293"/>
                  </a:cubicBezTo>
                  <a:lnTo>
                    <a:pt x="221" y="293"/>
                  </a:lnTo>
                  <a:cubicBezTo>
                    <a:pt x="221" y="293"/>
                    <a:pt x="212" y="301"/>
                    <a:pt x="203" y="3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îśḻiḍé"/>
            <p:cNvSpPr/>
            <p:nvPr/>
          </p:nvSpPr>
          <p:spPr bwMode="auto">
            <a:xfrm>
              <a:off x="6371757" y="4304218"/>
              <a:ext cx="307808" cy="272636"/>
            </a:xfrm>
            <a:custGeom>
              <a:avLst/>
              <a:gdLst>
                <a:gd name="T0" fmla="*/ 451 w 461"/>
                <a:gd name="T1" fmla="*/ 213 h 409"/>
                <a:gd name="T2" fmla="*/ 451 w 461"/>
                <a:gd name="T3" fmla="*/ 213 h 409"/>
                <a:gd name="T4" fmla="*/ 247 w 461"/>
                <a:gd name="T5" fmla="*/ 17 h 409"/>
                <a:gd name="T6" fmla="*/ 212 w 461"/>
                <a:gd name="T7" fmla="*/ 17 h 409"/>
                <a:gd name="T8" fmla="*/ 9 w 461"/>
                <a:gd name="T9" fmla="*/ 213 h 409"/>
                <a:gd name="T10" fmla="*/ 18 w 461"/>
                <a:gd name="T11" fmla="*/ 230 h 409"/>
                <a:gd name="T12" fmla="*/ 62 w 461"/>
                <a:gd name="T13" fmla="*/ 230 h 409"/>
                <a:gd name="T14" fmla="*/ 62 w 461"/>
                <a:gd name="T15" fmla="*/ 390 h 409"/>
                <a:gd name="T16" fmla="*/ 79 w 461"/>
                <a:gd name="T17" fmla="*/ 408 h 409"/>
                <a:gd name="T18" fmla="*/ 177 w 461"/>
                <a:gd name="T19" fmla="*/ 408 h 409"/>
                <a:gd name="T20" fmla="*/ 177 w 461"/>
                <a:gd name="T21" fmla="*/ 248 h 409"/>
                <a:gd name="T22" fmla="*/ 283 w 461"/>
                <a:gd name="T23" fmla="*/ 248 h 409"/>
                <a:gd name="T24" fmla="*/ 283 w 461"/>
                <a:gd name="T25" fmla="*/ 408 h 409"/>
                <a:gd name="T26" fmla="*/ 381 w 461"/>
                <a:gd name="T27" fmla="*/ 408 h 409"/>
                <a:gd name="T28" fmla="*/ 398 w 461"/>
                <a:gd name="T29" fmla="*/ 390 h 409"/>
                <a:gd name="T30" fmla="*/ 398 w 461"/>
                <a:gd name="T31" fmla="*/ 230 h 409"/>
                <a:gd name="T32" fmla="*/ 443 w 461"/>
                <a:gd name="T33" fmla="*/ 230 h 409"/>
                <a:gd name="T34" fmla="*/ 451 w 461"/>
                <a:gd name="T35" fmla="*/ 21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1" h="409">
                  <a:moveTo>
                    <a:pt x="451" y="213"/>
                  </a:moveTo>
                  <a:lnTo>
                    <a:pt x="451" y="213"/>
                  </a:lnTo>
                  <a:cubicBezTo>
                    <a:pt x="247" y="17"/>
                    <a:pt x="247" y="17"/>
                    <a:pt x="247" y="17"/>
                  </a:cubicBezTo>
                  <a:cubicBezTo>
                    <a:pt x="238" y="0"/>
                    <a:pt x="221" y="0"/>
                    <a:pt x="212" y="1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1"/>
                    <a:pt x="9" y="230"/>
                    <a:pt x="18" y="230"/>
                  </a:cubicBezTo>
                  <a:cubicBezTo>
                    <a:pt x="62" y="230"/>
                    <a:pt x="62" y="230"/>
                    <a:pt x="62" y="23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62" y="399"/>
                    <a:pt x="62" y="408"/>
                    <a:pt x="79" y="408"/>
                  </a:cubicBezTo>
                  <a:cubicBezTo>
                    <a:pt x="177" y="408"/>
                    <a:pt x="177" y="408"/>
                    <a:pt x="177" y="40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283" y="248"/>
                    <a:pt x="283" y="248"/>
                    <a:pt x="283" y="248"/>
                  </a:cubicBezTo>
                  <a:cubicBezTo>
                    <a:pt x="283" y="408"/>
                    <a:pt x="283" y="408"/>
                    <a:pt x="283" y="408"/>
                  </a:cubicBezTo>
                  <a:cubicBezTo>
                    <a:pt x="381" y="408"/>
                    <a:pt x="381" y="408"/>
                    <a:pt x="381" y="408"/>
                  </a:cubicBezTo>
                  <a:cubicBezTo>
                    <a:pt x="398" y="408"/>
                    <a:pt x="398" y="399"/>
                    <a:pt x="398" y="390"/>
                  </a:cubicBezTo>
                  <a:cubicBezTo>
                    <a:pt x="398" y="230"/>
                    <a:pt x="398" y="230"/>
                    <a:pt x="398" y="230"/>
                  </a:cubicBezTo>
                  <a:cubicBezTo>
                    <a:pt x="443" y="230"/>
                    <a:pt x="443" y="230"/>
                    <a:pt x="443" y="230"/>
                  </a:cubicBezTo>
                  <a:cubicBezTo>
                    <a:pt x="451" y="230"/>
                    <a:pt x="460" y="221"/>
                    <a:pt x="451" y="2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5" name="Straight Connector 38"/>
            <p:cNvCxnSpPr/>
            <p:nvPr/>
          </p:nvCxnSpPr>
          <p:spPr>
            <a:xfrm>
              <a:off x="6644942" y="3582103"/>
              <a:ext cx="50101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40"/>
            <p:cNvCxnSpPr/>
            <p:nvPr/>
          </p:nvCxnSpPr>
          <p:spPr>
            <a:xfrm>
              <a:off x="6154419" y="2931268"/>
              <a:ext cx="50101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41"/>
            <p:cNvCxnSpPr/>
            <p:nvPr/>
          </p:nvCxnSpPr>
          <p:spPr>
            <a:xfrm>
              <a:off x="5699394" y="2223245"/>
              <a:ext cx="50101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ïṣļîďê"/>
            <p:cNvGrpSpPr/>
            <p:nvPr/>
          </p:nvGrpSpPr>
          <p:grpSpPr>
            <a:xfrm>
              <a:off x="7230133" y="3402475"/>
              <a:ext cx="3714213" cy="598552"/>
              <a:chOff x="7230133" y="3402475"/>
              <a:chExt cx="3714213" cy="598552"/>
            </a:xfrm>
          </p:grpSpPr>
          <p:sp>
            <p:nvSpPr>
              <p:cNvPr id="28" name="islíḓê"/>
              <p:cNvSpPr txBox="1"/>
              <p:nvPr/>
            </p:nvSpPr>
            <p:spPr bwMode="auto">
              <a:xfrm>
                <a:off x="7230133" y="3402475"/>
                <a:ext cx="1116758" cy="27494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2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9" name="ïṣḷiďê"/>
              <p:cNvSpPr txBox="1"/>
              <p:nvPr/>
            </p:nvSpPr>
            <p:spPr bwMode="auto">
              <a:xfrm>
                <a:off x="7230133" y="3712433"/>
                <a:ext cx="3714213" cy="28859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9" name="ïṧ1ídè"/>
            <p:cNvGrpSpPr/>
            <p:nvPr/>
          </p:nvGrpSpPr>
          <p:grpSpPr>
            <a:xfrm>
              <a:off x="7638370" y="4188301"/>
              <a:ext cx="3714213" cy="598552"/>
              <a:chOff x="7638370" y="4188301"/>
              <a:chExt cx="3714213" cy="598552"/>
            </a:xfrm>
          </p:grpSpPr>
          <p:sp>
            <p:nvSpPr>
              <p:cNvPr id="26" name="išliḑè"/>
              <p:cNvSpPr txBox="1"/>
              <p:nvPr/>
            </p:nvSpPr>
            <p:spPr bwMode="auto">
              <a:xfrm>
                <a:off x="7638370" y="4188301"/>
                <a:ext cx="1116758" cy="27494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1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7" name="iṥliďè"/>
              <p:cNvSpPr txBox="1"/>
              <p:nvPr/>
            </p:nvSpPr>
            <p:spPr bwMode="auto">
              <a:xfrm>
                <a:off x="7638370" y="4498259"/>
                <a:ext cx="3714213" cy="28859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20" name="îṣ1ïḋê"/>
            <p:cNvGrpSpPr/>
            <p:nvPr/>
          </p:nvGrpSpPr>
          <p:grpSpPr>
            <a:xfrm>
              <a:off x="6315778" y="2039791"/>
              <a:ext cx="3714213" cy="598552"/>
              <a:chOff x="6315778" y="2039791"/>
              <a:chExt cx="3714213" cy="598552"/>
            </a:xfrm>
          </p:grpSpPr>
          <p:sp>
            <p:nvSpPr>
              <p:cNvPr id="24" name="iSľíḓè"/>
              <p:cNvSpPr txBox="1"/>
              <p:nvPr/>
            </p:nvSpPr>
            <p:spPr bwMode="auto">
              <a:xfrm>
                <a:off x="6315778" y="2039791"/>
                <a:ext cx="1116758" cy="27494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4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5" name="i$ḷîḑê"/>
              <p:cNvSpPr txBox="1"/>
              <p:nvPr/>
            </p:nvSpPr>
            <p:spPr bwMode="auto">
              <a:xfrm>
                <a:off x="6315778" y="2349749"/>
                <a:ext cx="3714213" cy="28859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21" name="ïšlîdé"/>
            <p:cNvGrpSpPr/>
            <p:nvPr/>
          </p:nvGrpSpPr>
          <p:grpSpPr>
            <a:xfrm>
              <a:off x="6734754" y="2756268"/>
              <a:ext cx="3714213" cy="598552"/>
              <a:chOff x="6734754" y="2756268"/>
              <a:chExt cx="3714213" cy="598552"/>
            </a:xfrm>
          </p:grpSpPr>
          <p:sp>
            <p:nvSpPr>
              <p:cNvPr id="22" name="îṧľîďê"/>
              <p:cNvSpPr txBox="1"/>
              <p:nvPr/>
            </p:nvSpPr>
            <p:spPr bwMode="auto">
              <a:xfrm>
                <a:off x="6734754" y="2756268"/>
                <a:ext cx="1116758" cy="27494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3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3" name="iSļide"/>
              <p:cNvSpPr txBox="1"/>
              <p:nvPr/>
            </p:nvSpPr>
            <p:spPr bwMode="auto">
              <a:xfrm>
                <a:off x="6734754" y="3066226"/>
                <a:ext cx="3714213" cy="28859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此部分内容作为文字排版占位显示（建议使用主题字体）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5fbeeaf-f2ed-41b0-bebf-34ac36bfb38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130178" y="1232756"/>
            <a:ext cx="9935824" cy="4883883"/>
            <a:chOff x="1130178" y="1232756"/>
            <a:chExt cx="9935824" cy="4883883"/>
          </a:xfrm>
        </p:grpSpPr>
        <p:sp>
          <p:nvSpPr>
            <p:cNvPr id="6" name="îšliḑé"/>
            <p:cNvSpPr/>
            <p:nvPr/>
          </p:nvSpPr>
          <p:spPr>
            <a:xfrm>
              <a:off x="4819032" y="2649879"/>
              <a:ext cx="2553936" cy="3466760"/>
            </a:xfrm>
            <a:prstGeom prst="roundRect">
              <a:avLst>
                <a:gd name="adj" fmla="val 5323"/>
              </a:avLst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ṥļïďé"/>
            <p:cNvSpPr/>
            <p:nvPr/>
          </p:nvSpPr>
          <p:spPr>
            <a:xfrm>
              <a:off x="8512066" y="2649879"/>
              <a:ext cx="2553936" cy="3466760"/>
            </a:xfrm>
            <a:prstGeom prst="roundRect">
              <a:avLst>
                <a:gd name="adj" fmla="val 5678"/>
              </a:avLst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šḻíḑè"/>
            <p:cNvSpPr/>
            <p:nvPr/>
          </p:nvSpPr>
          <p:spPr>
            <a:xfrm>
              <a:off x="1130178" y="2649879"/>
              <a:ext cx="2553936" cy="3466760"/>
            </a:xfrm>
            <a:prstGeom prst="roundRect">
              <a:avLst>
                <a:gd name="adj" fmla="val 4969"/>
              </a:avLst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9" name="îślïďè"/>
            <p:cNvSpPr/>
            <p:nvPr/>
          </p:nvSpPr>
          <p:spPr>
            <a:xfrm>
              <a:off x="8867911" y="2401108"/>
              <a:ext cx="1842247" cy="49754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/>
                <a:t>标题文本预设</a:t>
              </a:r>
            </a:p>
          </p:txBody>
        </p:sp>
        <p:sp>
          <p:nvSpPr>
            <p:cNvPr id="10" name="íṥ1îḑê"/>
            <p:cNvSpPr/>
            <p:nvPr/>
          </p:nvSpPr>
          <p:spPr>
            <a:xfrm>
              <a:off x="5168152" y="2401108"/>
              <a:ext cx="1842247" cy="49754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/>
                <a:t>标题文本预设</a:t>
              </a:r>
            </a:p>
          </p:txBody>
        </p:sp>
        <p:sp>
          <p:nvSpPr>
            <p:cNvPr id="11" name="ïṣļîḑé"/>
            <p:cNvSpPr/>
            <p:nvPr/>
          </p:nvSpPr>
          <p:spPr>
            <a:xfrm>
              <a:off x="1454944" y="2401107"/>
              <a:ext cx="1842247" cy="49754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/>
                <a:t>标题文本预设</a:t>
              </a:r>
            </a:p>
          </p:txBody>
        </p:sp>
        <p:sp>
          <p:nvSpPr>
            <p:cNvPr id="12" name="íṡḻídê"/>
            <p:cNvSpPr txBox="1"/>
            <p:nvPr/>
          </p:nvSpPr>
          <p:spPr>
            <a:xfrm>
              <a:off x="1320504" y="1232756"/>
              <a:ext cx="2520280" cy="338554"/>
            </a:xfrm>
            <a:prstGeom prst="rect">
              <a:avLst/>
            </a:prstGeom>
          </p:spPr>
          <p:txBody>
            <a:bodyPr vert="horz" wrap="none" lIns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13" name="îṡľiḍê"/>
            <p:cNvSpPr txBox="1"/>
            <p:nvPr/>
          </p:nvSpPr>
          <p:spPr>
            <a:xfrm>
              <a:off x="1320504" y="1571310"/>
              <a:ext cx="2520280" cy="498598"/>
            </a:xfrm>
            <a:prstGeom prst="rect">
              <a:avLst/>
            </a:prstGeom>
          </p:spPr>
          <p:txBody>
            <a:bodyPr vert="horz" wrap="square" lIns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4" name="ïSľïḍe"/>
            <p:cNvSpPr txBox="1"/>
            <p:nvPr/>
          </p:nvSpPr>
          <p:spPr>
            <a:xfrm>
              <a:off x="4933113" y="1232756"/>
              <a:ext cx="2520280" cy="338554"/>
            </a:xfrm>
            <a:prstGeom prst="rect">
              <a:avLst/>
            </a:prstGeom>
          </p:spPr>
          <p:txBody>
            <a:bodyPr vert="horz" wrap="none" lIns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5" name="ïšḻiḓe"/>
            <p:cNvSpPr txBox="1"/>
            <p:nvPr/>
          </p:nvSpPr>
          <p:spPr>
            <a:xfrm>
              <a:off x="4933113" y="1571310"/>
              <a:ext cx="2520280" cy="498598"/>
            </a:xfrm>
            <a:prstGeom prst="rect">
              <a:avLst/>
            </a:prstGeom>
          </p:spPr>
          <p:txBody>
            <a:bodyPr vert="horz" wrap="square" lIns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6" name="íṥḻîďè"/>
            <p:cNvSpPr txBox="1"/>
            <p:nvPr/>
          </p:nvSpPr>
          <p:spPr>
            <a:xfrm>
              <a:off x="8545722" y="1232756"/>
              <a:ext cx="2520280" cy="338554"/>
            </a:xfrm>
            <a:prstGeom prst="rect">
              <a:avLst/>
            </a:prstGeom>
          </p:spPr>
          <p:txBody>
            <a:bodyPr vert="horz" wrap="none" lIns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17" name="iSlide"/>
            <p:cNvSpPr txBox="1"/>
            <p:nvPr/>
          </p:nvSpPr>
          <p:spPr>
            <a:xfrm>
              <a:off x="8545722" y="1571310"/>
              <a:ext cx="2520280" cy="498598"/>
            </a:xfrm>
            <a:prstGeom prst="rect">
              <a:avLst/>
            </a:prstGeom>
          </p:spPr>
          <p:txBody>
            <a:bodyPr vert="horz" wrap="square" lIns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cd64ff8-5b4f-4f51-8f73-e86e732b14d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74262" y="1840556"/>
            <a:ext cx="8770452" cy="3693433"/>
            <a:chOff x="1596776" y="2275454"/>
            <a:chExt cx="8770452" cy="3693433"/>
          </a:xfrm>
        </p:grpSpPr>
        <p:grpSp>
          <p:nvGrpSpPr>
            <p:cNvPr id="6" name="ïSḷïḓe"/>
            <p:cNvGrpSpPr/>
            <p:nvPr/>
          </p:nvGrpSpPr>
          <p:grpSpPr>
            <a:xfrm>
              <a:off x="5496828" y="2533907"/>
              <a:ext cx="2432204" cy="2432204"/>
              <a:chOff x="14382607" y="3858443"/>
              <a:chExt cx="4864408" cy="4864408"/>
            </a:xfrm>
          </p:grpSpPr>
          <p:sp>
            <p:nvSpPr>
              <p:cNvPr id="28" name="î$lîdè"/>
              <p:cNvSpPr/>
              <p:nvPr/>
            </p:nvSpPr>
            <p:spPr>
              <a:xfrm>
                <a:off x="14791898" y="4248047"/>
                <a:ext cx="4144194" cy="4144194"/>
              </a:xfrm>
              <a:prstGeom prst="ellipse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  <a:effectLst>
                <a:outerShdw blurRad="38100" dist="38100" algn="ctr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işḻîdé"/>
              <p:cNvSpPr/>
              <p:nvPr/>
            </p:nvSpPr>
            <p:spPr>
              <a:xfrm>
                <a:off x="14382607" y="3858443"/>
                <a:ext cx="4864408" cy="4864408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i$ľîdè"/>
            <p:cNvGrpSpPr/>
            <p:nvPr/>
          </p:nvGrpSpPr>
          <p:grpSpPr>
            <a:xfrm>
              <a:off x="5205875" y="3921302"/>
              <a:ext cx="1475152" cy="1475152"/>
              <a:chOff x="13800701" y="6633228"/>
              <a:chExt cx="2950304" cy="2950304"/>
            </a:xfrm>
          </p:grpSpPr>
          <p:sp>
            <p:nvSpPr>
              <p:cNvPr id="26" name="îṧlîḋé"/>
              <p:cNvSpPr/>
              <p:nvPr/>
            </p:nvSpPr>
            <p:spPr>
              <a:xfrm>
                <a:off x="14047153" y="6850109"/>
                <a:ext cx="2513488" cy="2513488"/>
              </a:xfrm>
              <a:prstGeom prst="ellipse">
                <a:avLst/>
              </a:prstGeom>
              <a:solidFill>
                <a:schemeClr val="accent3">
                  <a:alpha val="80000"/>
                </a:schemeClr>
              </a:solidFill>
              <a:ln>
                <a:noFill/>
              </a:ln>
              <a:effectLst>
                <a:outerShdw blurRad="38100" dist="38100" algn="ctr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îšļîḋè"/>
              <p:cNvSpPr/>
              <p:nvPr/>
            </p:nvSpPr>
            <p:spPr>
              <a:xfrm>
                <a:off x="13800701" y="6633228"/>
                <a:ext cx="2950304" cy="2950304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îšlîḋê"/>
            <p:cNvGrpSpPr/>
            <p:nvPr/>
          </p:nvGrpSpPr>
          <p:grpSpPr>
            <a:xfrm>
              <a:off x="4326581" y="2949820"/>
              <a:ext cx="2045469" cy="2045469"/>
              <a:chOff x="12042112" y="4690267"/>
              <a:chExt cx="4090937" cy="4090937"/>
            </a:xfrm>
          </p:grpSpPr>
          <p:sp>
            <p:nvSpPr>
              <p:cNvPr id="24" name="iṥ1îḑe"/>
              <p:cNvSpPr/>
              <p:nvPr/>
            </p:nvSpPr>
            <p:spPr>
              <a:xfrm>
                <a:off x="12384220" y="4995355"/>
                <a:ext cx="3485242" cy="3485242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>
                <a:outerShdw blurRad="38100" dist="38100" algn="ctr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ṩļïdé"/>
              <p:cNvSpPr/>
              <p:nvPr/>
            </p:nvSpPr>
            <p:spPr>
              <a:xfrm>
                <a:off x="12042112" y="4690267"/>
                <a:ext cx="4090937" cy="4090937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H="1">
              <a:off x="6826941" y="2408336"/>
              <a:ext cx="583563" cy="1171813"/>
            </a:xfrm>
            <a:prstGeom prst="line">
              <a:avLst/>
            </a:prstGeom>
            <a:ln w="12700" cap="flat" cmpd="sng" algn="ctr">
              <a:solidFill>
                <a:schemeClr val="accent2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ïsľîdé"/>
            <p:cNvSpPr/>
            <p:nvPr/>
          </p:nvSpPr>
          <p:spPr>
            <a:xfrm>
              <a:off x="7362536" y="2385007"/>
              <a:ext cx="95935" cy="95935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s1ídê"/>
            <p:cNvSpPr txBox="1"/>
            <p:nvPr/>
          </p:nvSpPr>
          <p:spPr>
            <a:xfrm>
              <a:off x="7485482" y="2275454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92500"/>
            </a:bodyPr>
            <a:lstStyle/>
            <a:p>
              <a:r>
                <a:rPr lang="de-DE" sz="1500" dirty="0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Europe (2019)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4498858" y="2815836"/>
              <a:ext cx="738213" cy="96428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îšļïḑé"/>
            <p:cNvSpPr/>
            <p:nvPr/>
          </p:nvSpPr>
          <p:spPr>
            <a:xfrm>
              <a:off x="4442928" y="2746720"/>
              <a:ext cx="95935" cy="959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s1ïḑé"/>
            <p:cNvSpPr txBox="1"/>
            <p:nvPr/>
          </p:nvSpPr>
          <p:spPr>
            <a:xfrm>
              <a:off x="3159865" y="2620882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/>
              <a:r>
                <a:rPr lang="de-DE" sz="15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U.S.A. (2019)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6035036" y="4824898"/>
              <a:ext cx="738213" cy="964285"/>
            </a:xfrm>
            <a:prstGeom prst="line">
              <a:avLst/>
            </a:prstGeom>
            <a:ln w="12700" cap="flat" cmpd="sng" algn="ctr">
              <a:solidFill>
                <a:schemeClr val="accent3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íṥľîďé"/>
            <p:cNvSpPr/>
            <p:nvPr/>
          </p:nvSpPr>
          <p:spPr>
            <a:xfrm>
              <a:off x="6730874" y="5741218"/>
              <a:ext cx="95935" cy="95935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ïšļîḓe"/>
            <p:cNvSpPr txBox="1"/>
            <p:nvPr/>
          </p:nvSpPr>
          <p:spPr>
            <a:xfrm>
              <a:off x="6875769" y="5645722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r>
                <a:rPr lang="de-DE" sz="1500" dirty="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Asia (2019)</a:t>
              </a:r>
            </a:p>
          </p:txBody>
        </p:sp>
        <p:sp>
          <p:nvSpPr>
            <p:cNvPr id="18" name="işḷïḋe"/>
            <p:cNvSpPr txBox="1"/>
            <p:nvPr/>
          </p:nvSpPr>
          <p:spPr>
            <a:xfrm>
              <a:off x="1596776" y="2620882"/>
              <a:ext cx="1770140" cy="83099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19" name="iṣľidé"/>
            <p:cNvSpPr txBox="1"/>
            <p:nvPr/>
          </p:nvSpPr>
          <p:spPr>
            <a:xfrm>
              <a:off x="8633127" y="2287210"/>
              <a:ext cx="1734101" cy="83099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55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20" name="îŝḻiḓe"/>
            <p:cNvSpPr txBox="1"/>
            <p:nvPr/>
          </p:nvSpPr>
          <p:spPr>
            <a:xfrm>
              <a:off x="7828749" y="5137890"/>
              <a:ext cx="1712617" cy="83099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55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21" name="íṧļïḍé"/>
            <p:cNvSpPr/>
            <p:nvPr/>
          </p:nvSpPr>
          <p:spPr>
            <a:xfrm>
              <a:off x="6414105" y="3406432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de-DE" sz="15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86</a:t>
              </a:r>
            </a:p>
          </p:txBody>
        </p:sp>
        <p:sp>
          <p:nvSpPr>
            <p:cNvPr id="22" name="íṩlíḑe"/>
            <p:cNvSpPr/>
            <p:nvPr/>
          </p:nvSpPr>
          <p:spPr>
            <a:xfrm>
              <a:off x="4987362" y="3582388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de-DE" sz="15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64</a:t>
              </a:r>
            </a:p>
          </p:txBody>
        </p:sp>
        <p:sp>
          <p:nvSpPr>
            <p:cNvPr id="23" name="iš1íḓé"/>
            <p:cNvSpPr/>
            <p:nvPr/>
          </p:nvSpPr>
          <p:spPr>
            <a:xfrm>
              <a:off x="5621485" y="4368127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de-DE" sz="15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49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839eb00-c066-406f-9a47-52f51c608c6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592796"/>
            <a:ext cx="11474864" cy="4411112"/>
            <a:chOff x="-2" y="1592796"/>
            <a:chExt cx="11474866" cy="4411113"/>
          </a:xfrm>
        </p:grpSpPr>
        <p:grpSp>
          <p:nvGrpSpPr>
            <p:cNvPr id="6" name="íṥļiḋê"/>
            <p:cNvGrpSpPr/>
            <p:nvPr/>
          </p:nvGrpSpPr>
          <p:grpSpPr>
            <a:xfrm>
              <a:off x="-2" y="1592796"/>
              <a:ext cx="8615273" cy="3449748"/>
              <a:chOff x="-2" y="2023720"/>
              <a:chExt cx="8615273" cy="3449748"/>
            </a:xfrm>
          </p:grpSpPr>
          <p:sp>
            <p:nvSpPr>
              <p:cNvPr id="16" name="ï$ḻïḓè"/>
              <p:cNvSpPr/>
              <p:nvPr/>
            </p:nvSpPr>
            <p:spPr>
              <a:xfrm>
                <a:off x="6160327" y="3100003"/>
                <a:ext cx="2454827" cy="413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19" y="0"/>
                    </a:lnTo>
                    <a:cubicBezTo>
                      <a:pt x="819" y="0"/>
                      <a:pt x="0" y="4860"/>
                      <a:pt x="0" y="10800"/>
                    </a:cubicBezTo>
                    <a:lnTo>
                      <a:pt x="0" y="10800"/>
                    </a:lnTo>
                    <a:cubicBezTo>
                      <a:pt x="0" y="16740"/>
                      <a:pt x="819" y="21600"/>
                      <a:pt x="1819" y="21600"/>
                    </a:cubicBez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íṣlíḍè"/>
              <p:cNvSpPr/>
              <p:nvPr/>
            </p:nvSpPr>
            <p:spPr>
              <a:xfrm>
                <a:off x="8352389" y="3208618"/>
                <a:ext cx="212739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1" y="0"/>
                    </a:moveTo>
                    <a:cubicBezTo>
                      <a:pt x="4837" y="0"/>
                      <a:pt x="0" y="4835"/>
                      <a:pt x="0" y="10800"/>
                    </a:cubicBezTo>
                    <a:cubicBezTo>
                      <a:pt x="0" y="16765"/>
                      <a:pt x="4837" y="21600"/>
                      <a:pt x="10801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íṥlïḓe"/>
              <p:cNvSpPr/>
              <p:nvPr/>
            </p:nvSpPr>
            <p:spPr>
              <a:xfrm>
                <a:off x="8006794" y="3208618"/>
                <a:ext cx="212738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799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ï$ľîḋê"/>
              <p:cNvSpPr/>
              <p:nvPr/>
            </p:nvSpPr>
            <p:spPr>
              <a:xfrm>
                <a:off x="7651324" y="3208618"/>
                <a:ext cx="212739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1" y="0"/>
                    </a:moveTo>
                    <a:cubicBezTo>
                      <a:pt x="4837" y="0"/>
                      <a:pt x="0" y="4835"/>
                      <a:pt x="0" y="10800"/>
                    </a:cubicBezTo>
                    <a:cubicBezTo>
                      <a:pt x="0" y="16765"/>
                      <a:pt x="4837" y="21600"/>
                      <a:pt x="10801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íśḻïdê"/>
              <p:cNvSpPr/>
              <p:nvPr/>
            </p:nvSpPr>
            <p:spPr>
              <a:xfrm>
                <a:off x="7305729" y="3208618"/>
                <a:ext cx="212738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799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iṧ1iḑê"/>
              <p:cNvSpPr/>
              <p:nvPr/>
            </p:nvSpPr>
            <p:spPr>
              <a:xfrm>
                <a:off x="6960134" y="3208618"/>
                <a:ext cx="212738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799" y="21600"/>
                    </a:cubicBezTo>
                    <a:cubicBezTo>
                      <a:pt x="16763" y="21600"/>
                      <a:pt x="21600" y="16765"/>
                      <a:pt x="21600" y="10800"/>
                    </a:cubicBezTo>
                    <a:cubicBezTo>
                      <a:pt x="21600" y="4835"/>
                      <a:pt x="16763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i$1iḓe"/>
              <p:cNvSpPr/>
              <p:nvPr/>
            </p:nvSpPr>
            <p:spPr>
              <a:xfrm>
                <a:off x="6604664" y="3208618"/>
                <a:ext cx="212738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1" y="0"/>
                    </a:moveTo>
                    <a:cubicBezTo>
                      <a:pt x="4837" y="0"/>
                      <a:pt x="0" y="4835"/>
                      <a:pt x="0" y="10800"/>
                    </a:cubicBezTo>
                    <a:cubicBezTo>
                      <a:pt x="0" y="16765"/>
                      <a:pt x="4837" y="21600"/>
                      <a:pt x="10801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îşľíḋé"/>
              <p:cNvSpPr/>
              <p:nvPr/>
            </p:nvSpPr>
            <p:spPr>
              <a:xfrm>
                <a:off x="6328188" y="3287612"/>
                <a:ext cx="2287083" cy="56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66" y="0"/>
                    </a:lnTo>
                    <a:cubicBezTo>
                      <a:pt x="120" y="0"/>
                      <a:pt x="0" y="4865"/>
                      <a:pt x="0" y="10800"/>
                    </a:cubicBezTo>
                    <a:lnTo>
                      <a:pt x="0" y="10800"/>
                    </a:lnTo>
                    <a:cubicBezTo>
                      <a:pt x="0" y="16735"/>
                      <a:pt x="120" y="21600"/>
                      <a:pt x="266" y="21600"/>
                    </a:cubicBez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ï$ḷîḑê"/>
              <p:cNvSpPr/>
              <p:nvPr/>
            </p:nvSpPr>
            <p:spPr>
              <a:xfrm>
                <a:off x="6288691" y="3188870"/>
                <a:ext cx="212743" cy="2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1" y="2882"/>
                    </a:moveTo>
                    <a:cubicBezTo>
                      <a:pt x="6725" y="-961"/>
                      <a:pt x="12955" y="-961"/>
                      <a:pt x="16797" y="2882"/>
                    </a:cubicBezTo>
                    <a:cubicBezTo>
                      <a:pt x="20640" y="6724"/>
                      <a:pt x="20640" y="12954"/>
                      <a:pt x="16797" y="16796"/>
                    </a:cubicBezTo>
                    <a:cubicBezTo>
                      <a:pt x="12955" y="20639"/>
                      <a:pt x="6725" y="20639"/>
                      <a:pt x="2881" y="16796"/>
                    </a:cubicBezTo>
                    <a:cubicBezTo>
                      <a:pt x="-960" y="12954"/>
                      <a:pt x="-960" y="6724"/>
                      <a:pt x="2881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ïṩḻïḑè"/>
              <p:cNvSpPr/>
              <p:nvPr/>
            </p:nvSpPr>
            <p:spPr>
              <a:xfrm>
                <a:off x="4461971" y="3090129"/>
                <a:ext cx="2139512" cy="21395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02" h="21202" extrusionOk="0">
                    <a:moveTo>
                      <a:pt x="598" y="17707"/>
                    </a:moveTo>
                    <a:lnTo>
                      <a:pt x="17707" y="598"/>
                    </a:lnTo>
                    <a:cubicBezTo>
                      <a:pt x="18504" y="-199"/>
                      <a:pt x="19808" y="-199"/>
                      <a:pt x="20604" y="598"/>
                    </a:cubicBezTo>
                    <a:lnTo>
                      <a:pt x="20604" y="598"/>
                    </a:lnTo>
                    <a:cubicBezTo>
                      <a:pt x="21401" y="1394"/>
                      <a:pt x="21401" y="2698"/>
                      <a:pt x="20604" y="3495"/>
                    </a:cubicBezTo>
                    <a:lnTo>
                      <a:pt x="3495" y="20604"/>
                    </a:lnTo>
                    <a:cubicBezTo>
                      <a:pt x="2699" y="21401"/>
                      <a:pt x="1395" y="21401"/>
                      <a:pt x="598" y="20604"/>
                    </a:cubicBezTo>
                    <a:lnTo>
                      <a:pt x="598" y="20604"/>
                    </a:lnTo>
                    <a:cubicBezTo>
                      <a:pt x="-199" y="19807"/>
                      <a:pt x="-199" y="18504"/>
                      <a:pt x="598" y="17707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íṩļiḋé"/>
              <p:cNvSpPr/>
              <p:nvPr/>
            </p:nvSpPr>
            <p:spPr>
              <a:xfrm>
                <a:off x="4807566" y="4669995"/>
                <a:ext cx="212739" cy="2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2" y="2882"/>
                    </a:moveTo>
                    <a:cubicBezTo>
                      <a:pt x="6724" y="-961"/>
                      <a:pt x="12954" y="-961"/>
                      <a:pt x="16796" y="2882"/>
                    </a:cubicBezTo>
                    <a:cubicBezTo>
                      <a:pt x="20639" y="6723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3"/>
                      <a:pt x="2882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íśḻíďé"/>
              <p:cNvSpPr/>
              <p:nvPr/>
            </p:nvSpPr>
            <p:spPr>
              <a:xfrm>
                <a:off x="5054421" y="4423142"/>
                <a:ext cx="212758" cy="2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1" y="2882"/>
                    </a:moveTo>
                    <a:cubicBezTo>
                      <a:pt x="6724" y="-961"/>
                      <a:pt x="12953" y="-961"/>
                      <a:pt x="16797" y="2882"/>
                    </a:cubicBezTo>
                    <a:cubicBezTo>
                      <a:pt x="20639" y="6724"/>
                      <a:pt x="20639" y="12954"/>
                      <a:pt x="16797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4"/>
                      <a:pt x="-961" y="6724"/>
                      <a:pt x="2881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ïṧļíḓe"/>
              <p:cNvSpPr/>
              <p:nvPr/>
            </p:nvSpPr>
            <p:spPr>
              <a:xfrm>
                <a:off x="5301275" y="4176287"/>
                <a:ext cx="212739" cy="2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2" y="2882"/>
                    </a:moveTo>
                    <a:cubicBezTo>
                      <a:pt x="6724" y="-961"/>
                      <a:pt x="12954" y="-961"/>
                      <a:pt x="16796" y="2882"/>
                    </a:cubicBez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íş1idê"/>
              <p:cNvSpPr/>
              <p:nvPr/>
            </p:nvSpPr>
            <p:spPr>
              <a:xfrm>
                <a:off x="5548129" y="3929433"/>
                <a:ext cx="212739" cy="2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2" y="2882"/>
                    </a:moveTo>
                    <a:cubicBezTo>
                      <a:pt x="6724" y="-961"/>
                      <a:pt x="12954" y="-961"/>
                      <a:pt x="16796" y="2882"/>
                    </a:cubicBez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iṩliḋe"/>
              <p:cNvSpPr/>
              <p:nvPr/>
            </p:nvSpPr>
            <p:spPr>
              <a:xfrm>
                <a:off x="5794983" y="3682579"/>
                <a:ext cx="212739" cy="212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2" y="2882"/>
                    </a:moveTo>
                    <a:cubicBezTo>
                      <a:pt x="6724" y="-961"/>
                      <a:pt x="12954" y="-961"/>
                      <a:pt x="16796" y="2882"/>
                    </a:cubicBezTo>
                    <a:cubicBezTo>
                      <a:pt x="20639" y="6724"/>
                      <a:pt x="20639" y="12954"/>
                      <a:pt x="16796" y="16797"/>
                    </a:cubicBezTo>
                    <a:cubicBezTo>
                      <a:pt x="12954" y="20639"/>
                      <a:pt x="6724" y="20639"/>
                      <a:pt x="2882" y="16797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iSļïḑè"/>
              <p:cNvSpPr/>
              <p:nvPr/>
            </p:nvSpPr>
            <p:spPr>
              <a:xfrm>
                <a:off x="6041837" y="3435724"/>
                <a:ext cx="212739" cy="2127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2882" y="2881"/>
                    </a:moveTo>
                    <a:cubicBezTo>
                      <a:pt x="6724" y="-961"/>
                      <a:pt x="12954" y="-961"/>
                      <a:pt x="16796" y="2881"/>
                    </a:cubicBez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îṩḷïdê"/>
              <p:cNvSpPr/>
              <p:nvPr/>
            </p:nvSpPr>
            <p:spPr>
              <a:xfrm>
                <a:off x="4639706" y="3257990"/>
                <a:ext cx="1793292" cy="17932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4" h="21534" extrusionOk="0">
                    <a:moveTo>
                      <a:pt x="99" y="20956"/>
                    </a:moveTo>
                    <a:lnTo>
                      <a:pt x="20956" y="99"/>
                    </a:lnTo>
                    <a:cubicBezTo>
                      <a:pt x="21088" y="-33"/>
                      <a:pt x="21304" y="-33"/>
                      <a:pt x="21435" y="99"/>
                    </a:cubicBezTo>
                    <a:lnTo>
                      <a:pt x="21435" y="99"/>
                    </a:lnTo>
                    <a:cubicBezTo>
                      <a:pt x="21567" y="231"/>
                      <a:pt x="21567" y="446"/>
                      <a:pt x="21435" y="578"/>
                    </a:cubicBezTo>
                    <a:lnTo>
                      <a:pt x="578" y="21435"/>
                    </a:lnTo>
                    <a:cubicBezTo>
                      <a:pt x="446" y="21567"/>
                      <a:pt x="231" y="21567"/>
                      <a:pt x="99" y="21435"/>
                    </a:cubicBezTo>
                    <a:lnTo>
                      <a:pt x="99" y="21435"/>
                    </a:lnTo>
                    <a:cubicBezTo>
                      <a:pt x="-33" y="21303"/>
                      <a:pt x="-33" y="21088"/>
                      <a:pt x="99" y="209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îṣľiḑê"/>
              <p:cNvSpPr/>
              <p:nvPr/>
            </p:nvSpPr>
            <p:spPr>
              <a:xfrm>
                <a:off x="6259069" y="3208619"/>
                <a:ext cx="212739" cy="212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1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1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íṥļîḑé"/>
              <p:cNvSpPr/>
              <p:nvPr/>
            </p:nvSpPr>
            <p:spPr>
              <a:xfrm>
                <a:off x="2852485" y="3741824"/>
                <a:ext cx="1074703" cy="10777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i$ľîdê"/>
              <p:cNvSpPr/>
              <p:nvPr/>
            </p:nvSpPr>
            <p:spPr>
              <a:xfrm>
                <a:off x="3296822" y="3741824"/>
                <a:ext cx="198265" cy="1077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í$1îḋê"/>
              <p:cNvSpPr/>
              <p:nvPr/>
            </p:nvSpPr>
            <p:spPr>
              <a:xfrm>
                <a:off x="6881139" y="2023720"/>
                <a:ext cx="1074685" cy="10777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ïs1iḓè"/>
              <p:cNvSpPr/>
              <p:nvPr/>
            </p:nvSpPr>
            <p:spPr>
              <a:xfrm>
                <a:off x="7325477" y="2023720"/>
                <a:ext cx="198255" cy="1077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íŝḻiḑè"/>
              <p:cNvSpPr/>
              <p:nvPr/>
            </p:nvSpPr>
            <p:spPr>
              <a:xfrm>
                <a:off x="5919788" y="2922322"/>
                <a:ext cx="897218" cy="8972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084" y="1070"/>
                    </a:moveTo>
                    <a:cubicBezTo>
                      <a:pt x="8511" y="1170"/>
                      <a:pt x="7955" y="1320"/>
                      <a:pt x="7420" y="1514"/>
                    </a:cubicBezTo>
                    <a:lnTo>
                      <a:pt x="7105" y="649"/>
                    </a:lnTo>
                    <a:cubicBezTo>
                      <a:pt x="6510" y="865"/>
                      <a:pt x="5940" y="1133"/>
                      <a:pt x="5399" y="1446"/>
                    </a:cubicBezTo>
                    <a:lnTo>
                      <a:pt x="5860" y="2244"/>
                    </a:lnTo>
                    <a:cubicBezTo>
                      <a:pt x="5361" y="2532"/>
                      <a:pt x="4889" y="2864"/>
                      <a:pt x="4450" y="3233"/>
                    </a:cubicBezTo>
                    <a:lnTo>
                      <a:pt x="3858" y="2527"/>
                    </a:lnTo>
                    <a:cubicBezTo>
                      <a:pt x="3377" y="2931"/>
                      <a:pt x="2931" y="3377"/>
                      <a:pt x="2527" y="3858"/>
                    </a:cubicBezTo>
                    <a:lnTo>
                      <a:pt x="3232" y="4450"/>
                    </a:lnTo>
                    <a:cubicBezTo>
                      <a:pt x="2864" y="4889"/>
                      <a:pt x="2532" y="5361"/>
                      <a:pt x="2243" y="5860"/>
                    </a:cubicBezTo>
                    <a:lnTo>
                      <a:pt x="1445" y="5399"/>
                    </a:lnTo>
                    <a:cubicBezTo>
                      <a:pt x="1132" y="5940"/>
                      <a:pt x="865" y="6510"/>
                      <a:pt x="649" y="7105"/>
                    </a:cubicBezTo>
                    <a:lnTo>
                      <a:pt x="1515" y="7420"/>
                    </a:lnTo>
                    <a:cubicBezTo>
                      <a:pt x="1320" y="7955"/>
                      <a:pt x="1170" y="8511"/>
                      <a:pt x="1070" y="9084"/>
                    </a:cubicBezTo>
                    <a:lnTo>
                      <a:pt x="163" y="8924"/>
                    </a:lnTo>
                    <a:cubicBezTo>
                      <a:pt x="56" y="9533"/>
                      <a:pt x="0" y="10160"/>
                      <a:pt x="0" y="10800"/>
                    </a:cubicBezTo>
                    <a:lnTo>
                      <a:pt x="0" y="10800"/>
                    </a:lnTo>
                    <a:lnTo>
                      <a:pt x="921" y="10800"/>
                    </a:lnTo>
                    <a:cubicBezTo>
                      <a:pt x="921" y="11385"/>
                      <a:pt x="972" y="11958"/>
                      <a:pt x="1070" y="12516"/>
                    </a:cubicBezTo>
                    <a:lnTo>
                      <a:pt x="163" y="12676"/>
                    </a:lnTo>
                    <a:cubicBezTo>
                      <a:pt x="272" y="13302"/>
                      <a:pt x="436" y="13910"/>
                      <a:pt x="649" y="14495"/>
                    </a:cubicBezTo>
                    <a:lnTo>
                      <a:pt x="1515" y="14179"/>
                    </a:lnTo>
                    <a:cubicBezTo>
                      <a:pt x="1712" y="14724"/>
                      <a:pt x="1957" y="15245"/>
                      <a:pt x="2243" y="15740"/>
                    </a:cubicBezTo>
                    <a:lnTo>
                      <a:pt x="1445" y="16201"/>
                    </a:lnTo>
                    <a:cubicBezTo>
                      <a:pt x="1761" y="16746"/>
                      <a:pt x="2124" y="17262"/>
                      <a:pt x="2527" y="17742"/>
                    </a:cubicBezTo>
                    <a:lnTo>
                      <a:pt x="3232" y="17150"/>
                    </a:lnTo>
                    <a:cubicBezTo>
                      <a:pt x="3602" y="17590"/>
                      <a:pt x="4010" y="17998"/>
                      <a:pt x="4450" y="18367"/>
                    </a:cubicBezTo>
                    <a:lnTo>
                      <a:pt x="3858" y="19073"/>
                    </a:lnTo>
                    <a:cubicBezTo>
                      <a:pt x="4338" y="19476"/>
                      <a:pt x="4853" y="19839"/>
                      <a:pt x="5399" y="20154"/>
                    </a:cubicBezTo>
                    <a:lnTo>
                      <a:pt x="5860" y="19356"/>
                    </a:lnTo>
                    <a:cubicBezTo>
                      <a:pt x="6355" y="19643"/>
                      <a:pt x="6876" y="19887"/>
                      <a:pt x="7420" y="20085"/>
                    </a:cubicBezTo>
                    <a:lnTo>
                      <a:pt x="7105" y="20951"/>
                    </a:lnTo>
                    <a:cubicBezTo>
                      <a:pt x="7690" y="21164"/>
                      <a:pt x="8298" y="21327"/>
                      <a:pt x="8924" y="21437"/>
                    </a:cubicBezTo>
                    <a:lnTo>
                      <a:pt x="9084" y="20530"/>
                    </a:lnTo>
                    <a:cubicBezTo>
                      <a:pt x="9641" y="20627"/>
                      <a:pt x="10215" y="20679"/>
                      <a:pt x="10800" y="20679"/>
                    </a:cubicBezTo>
                    <a:lnTo>
                      <a:pt x="10800" y="21600"/>
                    </a:lnTo>
                    <a:cubicBezTo>
                      <a:pt x="11440" y="21600"/>
                      <a:pt x="12066" y="21544"/>
                      <a:pt x="12675" y="21437"/>
                    </a:cubicBezTo>
                    <a:lnTo>
                      <a:pt x="12516" y="20530"/>
                    </a:lnTo>
                    <a:cubicBezTo>
                      <a:pt x="13089" y="20430"/>
                      <a:pt x="13645" y="20280"/>
                      <a:pt x="14179" y="20085"/>
                    </a:cubicBezTo>
                    <a:lnTo>
                      <a:pt x="14495" y="20951"/>
                    </a:lnTo>
                    <a:cubicBezTo>
                      <a:pt x="15089" y="20735"/>
                      <a:pt x="15660" y="20467"/>
                      <a:pt x="16201" y="20154"/>
                    </a:cubicBezTo>
                    <a:lnTo>
                      <a:pt x="15740" y="19356"/>
                    </a:lnTo>
                    <a:cubicBezTo>
                      <a:pt x="16239" y="19067"/>
                      <a:pt x="16711" y="18736"/>
                      <a:pt x="17150" y="18367"/>
                    </a:cubicBezTo>
                    <a:lnTo>
                      <a:pt x="17742" y="19073"/>
                    </a:lnTo>
                    <a:cubicBezTo>
                      <a:pt x="18223" y="18669"/>
                      <a:pt x="18668" y="18223"/>
                      <a:pt x="19073" y="17742"/>
                    </a:cubicBezTo>
                    <a:lnTo>
                      <a:pt x="18367" y="17150"/>
                    </a:lnTo>
                    <a:cubicBezTo>
                      <a:pt x="18736" y="16711"/>
                      <a:pt x="19068" y="16239"/>
                      <a:pt x="19357" y="15740"/>
                    </a:cubicBezTo>
                    <a:lnTo>
                      <a:pt x="20154" y="16201"/>
                    </a:lnTo>
                    <a:cubicBezTo>
                      <a:pt x="20467" y="15660"/>
                      <a:pt x="20735" y="15089"/>
                      <a:pt x="20951" y="14495"/>
                    </a:cubicBezTo>
                    <a:lnTo>
                      <a:pt x="20085" y="14179"/>
                    </a:lnTo>
                    <a:cubicBezTo>
                      <a:pt x="20280" y="13645"/>
                      <a:pt x="20430" y="13089"/>
                      <a:pt x="20530" y="12516"/>
                    </a:cubicBezTo>
                    <a:lnTo>
                      <a:pt x="21437" y="12676"/>
                    </a:lnTo>
                    <a:cubicBezTo>
                      <a:pt x="21544" y="12066"/>
                      <a:pt x="21600" y="11440"/>
                      <a:pt x="21600" y="10800"/>
                    </a:cubicBezTo>
                    <a:lnTo>
                      <a:pt x="21600" y="10800"/>
                    </a:lnTo>
                    <a:lnTo>
                      <a:pt x="20679" y="10800"/>
                    </a:lnTo>
                    <a:cubicBezTo>
                      <a:pt x="20679" y="10215"/>
                      <a:pt x="20628" y="9641"/>
                      <a:pt x="20530" y="9084"/>
                    </a:cubicBezTo>
                    <a:lnTo>
                      <a:pt x="21437" y="8924"/>
                    </a:lnTo>
                    <a:cubicBezTo>
                      <a:pt x="21327" y="8298"/>
                      <a:pt x="21164" y="7690"/>
                      <a:pt x="20951" y="7105"/>
                    </a:cubicBezTo>
                    <a:lnTo>
                      <a:pt x="20085" y="7420"/>
                    </a:lnTo>
                    <a:cubicBezTo>
                      <a:pt x="19887" y="6876"/>
                      <a:pt x="19643" y="6354"/>
                      <a:pt x="19357" y="5860"/>
                    </a:cubicBezTo>
                    <a:lnTo>
                      <a:pt x="20154" y="5399"/>
                    </a:lnTo>
                    <a:cubicBezTo>
                      <a:pt x="19838" y="4853"/>
                      <a:pt x="19476" y="4338"/>
                      <a:pt x="19073" y="3858"/>
                    </a:cubicBezTo>
                    <a:lnTo>
                      <a:pt x="18367" y="4450"/>
                    </a:lnTo>
                    <a:cubicBezTo>
                      <a:pt x="17998" y="4010"/>
                      <a:pt x="17590" y="3602"/>
                      <a:pt x="17150" y="3233"/>
                    </a:cubicBezTo>
                    <a:lnTo>
                      <a:pt x="17742" y="2527"/>
                    </a:lnTo>
                    <a:cubicBezTo>
                      <a:pt x="17262" y="2124"/>
                      <a:pt x="16746" y="1761"/>
                      <a:pt x="16201" y="1446"/>
                    </a:cubicBezTo>
                    <a:lnTo>
                      <a:pt x="15740" y="2244"/>
                    </a:lnTo>
                    <a:cubicBezTo>
                      <a:pt x="15245" y="1957"/>
                      <a:pt x="14724" y="1713"/>
                      <a:pt x="14180" y="1514"/>
                    </a:cubicBezTo>
                    <a:lnTo>
                      <a:pt x="14495" y="649"/>
                    </a:lnTo>
                    <a:cubicBezTo>
                      <a:pt x="13910" y="436"/>
                      <a:pt x="13302" y="272"/>
                      <a:pt x="12675" y="162"/>
                    </a:cubicBezTo>
                    <a:lnTo>
                      <a:pt x="12516" y="1070"/>
                    </a:lnTo>
                    <a:cubicBezTo>
                      <a:pt x="11958" y="972"/>
                      <a:pt x="11385" y="921"/>
                      <a:pt x="10800" y="921"/>
                    </a:cubicBezTo>
                    <a:lnTo>
                      <a:pt x="10800" y="0"/>
                    </a:lnTo>
                    <a:cubicBezTo>
                      <a:pt x="10160" y="0"/>
                      <a:pt x="9534" y="56"/>
                      <a:pt x="8924" y="162"/>
                    </a:cubicBezTo>
                    <a:cubicBezTo>
                      <a:pt x="8924" y="162"/>
                      <a:pt x="9084" y="1070"/>
                      <a:pt x="9084" y="107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íşḻíḓé"/>
              <p:cNvSpPr/>
              <p:nvPr/>
            </p:nvSpPr>
            <p:spPr>
              <a:xfrm>
                <a:off x="6097523" y="3100057"/>
                <a:ext cx="536773" cy="5367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4" y="21600"/>
                      <a:pt x="21600" y="16764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lose/>
                  </a:path>
                </a:pathLst>
              </a:cu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îśļiḑè"/>
              <p:cNvSpPr/>
              <p:nvPr/>
            </p:nvSpPr>
            <p:spPr>
              <a:xfrm>
                <a:off x="6264737" y="3248164"/>
                <a:ext cx="212739" cy="212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21600"/>
                    </a:moveTo>
                    <a:cubicBezTo>
                      <a:pt x="16748" y="21600"/>
                      <a:pt x="21600" y="16748"/>
                      <a:pt x="21600" y="10800"/>
                    </a:cubicBezTo>
                    <a:cubicBezTo>
                      <a:pt x="21600" y="4852"/>
                      <a:pt x="16748" y="0"/>
                      <a:pt x="10799" y="0"/>
                    </a:cubicBezTo>
                    <a:cubicBezTo>
                      <a:pt x="4850" y="0"/>
                      <a:pt x="0" y="4852"/>
                      <a:pt x="0" y="10800"/>
                    </a:cubicBezTo>
                    <a:cubicBezTo>
                      <a:pt x="0" y="16748"/>
                      <a:pt x="4850" y="21600"/>
                      <a:pt x="10799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ïšľiḋê"/>
              <p:cNvSpPr/>
              <p:nvPr/>
            </p:nvSpPr>
            <p:spPr>
              <a:xfrm>
                <a:off x="1381238" y="4916849"/>
                <a:ext cx="212739" cy="212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5" y="21600"/>
                      <a:pt x="21600" y="16764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2" name="îšḻiďe"/>
              <p:cNvGrpSpPr/>
              <p:nvPr/>
            </p:nvGrpSpPr>
            <p:grpSpPr>
              <a:xfrm>
                <a:off x="-2" y="4818108"/>
                <a:ext cx="4878227" cy="413500"/>
                <a:chOff x="-3542530" y="0"/>
                <a:chExt cx="8542149" cy="724073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sp>
              <p:nvSpPr>
                <p:cNvPr id="52" name="ïşlîḋè"/>
                <p:cNvSpPr/>
                <p:nvPr/>
              </p:nvSpPr>
              <p:spPr>
                <a:xfrm>
                  <a:off x="4443638" y="172904"/>
                  <a:ext cx="372510" cy="3725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2882" y="2882"/>
                      </a:moveTo>
                      <a:cubicBezTo>
                        <a:pt x="6726" y="-960"/>
                        <a:pt x="12954" y="-960"/>
                        <a:pt x="16797" y="2882"/>
                      </a:cubicBezTo>
                      <a:cubicBezTo>
                        <a:pt x="20640" y="6724"/>
                        <a:pt x="20640" y="12955"/>
                        <a:pt x="16797" y="16797"/>
                      </a:cubicBezTo>
                      <a:cubicBezTo>
                        <a:pt x="12954" y="20640"/>
                        <a:pt x="6726" y="20640"/>
                        <a:pt x="2882" y="16797"/>
                      </a:cubicBezTo>
                      <a:cubicBezTo>
                        <a:pt x="-960" y="12955"/>
                        <a:pt x="-960" y="6724"/>
                        <a:pt x="2882" y="2882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îsḻíḋê"/>
                <p:cNvSpPr/>
                <p:nvPr/>
              </p:nvSpPr>
              <p:spPr>
                <a:xfrm>
                  <a:off x="-3542530" y="0"/>
                  <a:ext cx="8542149" cy="724073"/>
                </a:xfrm>
                <a:prstGeom prst="rect">
                  <a:avLst/>
                </a:pr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îsļïḋe"/>
                <p:cNvSpPr/>
                <p:nvPr/>
              </p:nvSpPr>
              <p:spPr>
                <a:xfrm>
                  <a:off x="4460928" y="172904"/>
                  <a:ext cx="372539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16748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8" y="0"/>
                        <a:pt x="10800" y="0"/>
                      </a:cubicBezTo>
                      <a:cubicBezTo>
                        <a:pt x="4852" y="0"/>
                        <a:pt x="0" y="4851"/>
                        <a:pt x="0" y="10800"/>
                      </a:cubicBezTo>
                      <a:cubicBezTo>
                        <a:pt x="0" y="16748"/>
                        <a:pt x="4852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ïşľíde"/>
                <p:cNvSpPr/>
                <p:nvPr/>
              </p:nvSpPr>
              <p:spPr>
                <a:xfrm>
                  <a:off x="3838473" y="172904"/>
                  <a:ext cx="372522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16749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9" y="0"/>
                        <a:pt x="10800" y="0"/>
                      </a:cubicBezTo>
                      <a:cubicBezTo>
                        <a:pt x="4852" y="0"/>
                        <a:pt x="0" y="4851"/>
                        <a:pt x="0" y="10800"/>
                      </a:cubicBezTo>
                      <a:cubicBezTo>
                        <a:pt x="0" y="16748"/>
                        <a:pt x="4852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išļîḍê"/>
                <p:cNvSpPr/>
                <p:nvPr/>
              </p:nvSpPr>
              <p:spPr>
                <a:xfrm>
                  <a:off x="3233309" y="172904"/>
                  <a:ext cx="372538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16748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8" y="0"/>
                        <a:pt x="10800" y="0"/>
                      </a:cubicBezTo>
                      <a:cubicBezTo>
                        <a:pt x="4851" y="0"/>
                        <a:pt x="0" y="4851"/>
                        <a:pt x="0" y="10800"/>
                      </a:cubicBezTo>
                      <a:cubicBezTo>
                        <a:pt x="0" y="16748"/>
                        <a:pt x="4851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7" name="ïṩľiḋé"/>
                <p:cNvSpPr/>
                <p:nvPr/>
              </p:nvSpPr>
              <p:spPr>
                <a:xfrm>
                  <a:off x="2628144" y="172904"/>
                  <a:ext cx="372521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1" y="21600"/>
                      </a:moveTo>
                      <a:cubicBezTo>
                        <a:pt x="16749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9" y="0"/>
                        <a:pt x="10801" y="0"/>
                      </a:cubicBezTo>
                      <a:cubicBezTo>
                        <a:pt x="4852" y="0"/>
                        <a:pt x="0" y="4851"/>
                        <a:pt x="0" y="10800"/>
                      </a:cubicBezTo>
                      <a:cubicBezTo>
                        <a:pt x="0" y="16748"/>
                        <a:pt x="4852" y="21600"/>
                        <a:pt x="10801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išḷíďé"/>
                <p:cNvSpPr/>
                <p:nvPr/>
              </p:nvSpPr>
              <p:spPr>
                <a:xfrm>
                  <a:off x="2005689" y="172904"/>
                  <a:ext cx="372521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16748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8" y="0"/>
                        <a:pt x="10800" y="0"/>
                      </a:cubicBezTo>
                      <a:cubicBezTo>
                        <a:pt x="4851" y="0"/>
                        <a:pt x="0" y="4851"/>
                        <a:pt x="0" y="10800"/>
                      </a:cubicBezTo>
                      <a:cubicBezTo>
                        <a:pt x="0" y="16748"/>
                        <a:pt x="4851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9" name="ï$ḻïḍè"/>
                <p:cNvSpPr/>
                <p:nvPr/>
              </p:nvSpPr>
              <p:spPr>
                <a:xfrm>
                  <a:off x="1400524" y="172904"/>
                  <a:ext cx="372538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16748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8" y="0"/>
                        <a:pt x="10800" y="0"/>
                      </a:cubicBezTo>
                      <a:cubicBezTo>
                        <a:pt x="4851" y="0"/>
                        <a:pt x="0" y="4851"/>
                        <a:pt x="0" y="10800"/>
                      </a:cubicBezTo>
                      <a:cubicBezTo>
                        <a:pt x="0" y="16748"/>
                        <a:pt x="4851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0" name="ïşļídè"/>
                <p:cNvSpPr/>
                <p:nvPr/>
              </p:nvSpPr>
              <p:spPr>
                <a:xfrm>
                  <a:off x="795359" y="172904"/>
                  <a:ext cx="372521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1" y="21600"/>
                      </a:moveTo>
                      <a:cubicBezTo>
                        <a:pt x="16750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50" y="0"/>
                        <a:pt x="10801" y="0"/>
                      </a:cubicBezTo>
                      <a:cubicBezTo>
                        <a:pt x="4852" y="0"/>
                        <a:pt x="0" y="4851"/>
                        <a:pt x="0" y="10800"/>
                      </a:cubicBezTo>
                      <a:cubicBezTo>
                        <a:pt x="0" y="16748"/>
                        <a:pt x="4852" y="21600"/>
                        <a:pt x="10801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1" name="íṥḷiḍè"/>
                <p:cNvSpPr/>
                <p:nvPr/>
              </p:nvSpPr>
              <p:spPr>
                <a:xfrm>
                  <a:off x="172904" y="172904"/>
                  <a:ext cx="372521" cy="3725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16749" y="21600"/>
                        <a:pt x="21600" y="16748"/>
                        <a:pt x="21600" y="10800"/>
                      </a:cubicBezTo>
                      <a:cubicBezTo>
                        <a:pt x="21600" y="4851"/>
                        <a:pt x="16749" y="0"/>
                        <a:pt x="10800" y="0"/>
                      </a:cubicBezTo>
                      <a:cubicBezTo>
                        <a:pt x="4851" y="0"/>
                        <a:pt x="0" y="4851"/>
                        <a:pt x="0" y="10800"/>
                      </a:cubicBezTo>
                      <a:cubicBezTo>
                        <a:pt x="0" y="16748"/>
                        <a:pt x="4851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2" name="ïSḷiḍê"/>
                <p:cNvSpPr/>
                <p:nvPr/>
              </p:nvSpPr>
              <p:spPr>
                <a:xfrm>
                  <a:off x="293937" y="311227"/>
                  <a:ext cx="4400143" cy="9881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357" y="0"/>
                      </a:moveTo>
                      <a:lnTo>
                        <a:pt x="243" y="0"/>
                      </a:lnTo>
                      <a:cubicBezTo>
                        <a:pt x="109" y="0"/>
                        <a:pt x="0" y="4865"/>
                        <a:pt x="0" y="10800"/>
                      </a:cubicBezTo>
                      <a:lnTo>
                        <a:pt x="0" y="10800"/>
                      </a:lnTo>
                      <a:cubicBezTo>
                        <a:pt x="0" y="16735"/>
                        <a:pt x="109" y="21600"/>
                        <a:pt x="243" y="21600"/>
                      </a:cubicBezTo>
                      <a:lnTo>
                        <a:pt x="21357" y="21600"/>
                      </a:lnTo>
                      <a:cubicBezTo>
                        <a:pt x="21491" y="21600"/>
                        <a:pt x="21600" y="16743"/>
                        <a:pt x="21600" y="10800"/>
                      </a:cubicBezTo>
                      <a:lnTo>
                        <a:pt x="21600" y="10800"/>
                      </a:lnTo>
                      <a:cubicBezTo>
                        <a:pt x="21600" y="4857"/>
                        <a:pt x="21491" y="0"/>
                        <a:pt x="21357" y="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43" name="íṩḻiḓè"/>
              <p:cNvSpPr/>
              <p:nvPr/>
            </p:nvSpPr>
            <p:spPr>
              <a:xfrm>
                <a:off x="1144256" y="3198745"/>
                <a:ext cx="1238403" cy="2036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íṥ1îḑê"/>
              <p:cNvSpPr/>
              <p:nvPr/>
            </p:nvSpPr>
            <p:spPr>
              <a:xfrm>
                <a:off x="1321991" y="3376480"/>
                <a:ext cx="188647" cy="188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6749" y="21600"/>
                      <a:pt x="21600" y="16749"/>
                      <a:pt x="21600" y="10800"/>
                    </a:cubicBezTo>
                    <a:cubicBezTo>
                      <a:pt x="21600" y="4851"/>
                      <a:pt x="16749" y="0"/>
                      <a:pt x="10800" y="0"/>
                    </a:cubicBezTo>
                    <a:cubicBezTo>
                      <a:pt x="4851" y="0"/>
                      <a:pt x="0" y="4851"/>
                      <a:pt x="0" y="10800"/>
                    </a:cubicBezTo>
                    <a:cubicBezTo>
                      <a:pt x="0" y="16749"/>
                      <a:pt x="4851" y="21600"/>
                      <a:pt x="10800" y="216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iṩľiḓè"/>
              <p:cNvSpPr/>
              <p:nvPr/>
            </p:nvSpPr>
            <p:spPr>
              <a:xfrm>
                <a:off x="1677460" y="3376480"/>
                <a:ext cx="188652" cy="188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6749" y="21600"/>
                      <a:pt x="21600" y="16749"/>
                      <a:pt x="21600" y="10800"/>
                    </a:cubicBezTo>
                    <a:cubicBezTo>
                      <a:pt x="21600" y="4851"/>
                      <a:pt x="16749" y="0"/>
                      <a:pt x="10800" y="0"/>
                    </a:cubicBezTo>
                    <a:cubicBezTo>
                      <a:pt x="4851" y="0"/>
                      <a:pt x="0" y="4851"/>
                      <a:pt x="0" y="10800"/>
                    </a:cubicBezTo>
                    <a:cubicBezTo>
                      <a:pt x="0" y="16749"/>
                      <a:pt x="4851" y="21600"/>
                      <a:pt x="10800" y="216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iṥľiḓé"/>
              <p:cNvSpPr/>
              <p:nvPr/>
            </p:nvSpPr>
            <p:spPr>
              <a:xfrm>
                <a:off x="2023056" y="3376480"/>
                <a:ext cx="188651" cy="188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6749" y="21600"/>
                      <a:pt x="21600" y="16749"/>
                      <a:pt x="21600" y="10800"/>
                    </a:cubicBezTo>
                    <a:cubicBezTo>
                      <a:pt x="21600" y="4851"/>
                      <a:pt x="16749" y="0"/>
                      <a:pt x="10800" y="0"/>
                    </a:cubicBezTo>
                    <a:cubicBezTo>
                      <a:pt x="4851" y="0"/>
                      <a:pt x="0" y="4851"/>
                      <a:pt x="0" y="10800"/>
                    </a:cubicBezTo>
                    <a:cubicBezTo>
                      <a:pt x="0" y="16749"/>
                      <a:pt x="4851" y="21600"/>
                      <a:pt x="10800" y="216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ïšľíḑê"/>
              <p:cNvSpPr/>
              <p:nvPr/>
            </p:nvSpPr>
            <p:spPr>
              <a:xfrm>
                <a:off x="4333608" y="2774156"/>
                <a:ext cx="1522047" cy="15220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5" y="0"/>
                    </a:moveTo>
                    <a:lnTo>
                      <a:pt x="0" y="10785"/>
                    </a:lnTo>
                    <a:lnTo>
                      <a:pt x="10816" y="21600"/>
                    </a:lnTo>
                    <a:lnTo>
                      <a:pt x="21600" y="10816"/>
                    </a:lnTo>
                    <a:cubicBezTo>
                      <a:pt x="21600" y="10816"/>
                      <a:pt x="10785" y="0"/>
                      <a:pt x="107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ïṧḷiḍe"/>
              <p:cNvSpPr/>
              <p:nvPr/>
            </p:nvSpPr>
            <p:spPr>
              <a:xfrm>
                <a:off x="4649581" y="3090129"/>
                <a:ext cx="902300" cy="902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356" y="0"/>
                    </a:moveTo>
                    <a:lnTo>
                      <a:pt x="0" y="3356"/>
                    </a:lnTo>
                    <a:lnTo>
                      <a:pt x="18244" y="21600"/>
                    </a:lnTo>
                    <a:lnTo>
                      <a:pt x="21600" y="18244"/>
                    </a:lnTo>
                    <a:cubicBezTo>
                      <a:pt x="21600" y="18244"/>
                      <a:pt x="3356" y="0"/>
                      <a:pt x="3356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îṧ1idé"/>
              <p:cNvSpPr/>
              <p:nvPr/>
            </p:nvSpPr>
            <p:spPr>
              <a:xfrm>
                <a:off x="4205807" y="4576248"/>
                <a:ext cx="897229" cy="8972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084" y="1070"/>
                    </a:moveTo>
                    <a:cubicBezTo>
                      <a:pt x="8511" y="1170"/>
                      <a:pt x="7955" y="1320"/>
                      <a:pt x="7420" y="1515"/>
                    </a:cubicBezTo>
                    <a:lnTo>
                      <a:pt x="7105" y="649"/>
                    </a:lnTo>
                    <a:cubicBezTo>
                      <a:pt x="6510" y="865"/>
                      <a:pt x="5940" y="1133"/>
                      <a:pt x="5399" y="1446"/>
                    </a:cubicBezTo>
                    <a:lnTo>
                      <a:pt x="5860" y="2243"/>
                    </a:lnTo>
                    <a:cubicBezTo>
                      <a:pt x="5361" y="2532"/>
                      <a:pt x="4889" y="2864"/>
                      <a:pt x="4450" y="3233"/>
                    </a:cubicBezTo>
                    <a:lnTo>
                      <a:pt x="3858" y="2527"/>
                    </a:lnTo>
                    <a:cubicBezTo>
                      <a:pt x="3377" y="2931"/>
                      <a:pt x="2931" y="3377"/>
                      <a:pt x="2527" y="3858"/>
                    </a:cubicBezTo>
                    <a:lnTo>
                      <a:pt x="3233" y="4450"/>
                    </a:lnTo>
                    <a:cubicBezTo>
                      <a:pt x="2864" y="4889"/>
                      <a:pt x="2532" y="5361"/>
                      <a:pt x="2243" y="5860"/>
                    </a:cubicBezTo>
                    <a:lnTo>
                      <a:pt x="1446" y="5399"/>
                    </a:lnTo>
                    <a:cubicBezTo>
                      <a:pt x="1133" y="5940"/>
                      <a:pt x="865" y="6510"/>
                      <a:pt x="649" y="7105"/>
                    </a:cubicBezTo>
                    <a:lnTo>
                      <a:pt x="1515" y="7420"/>
                    </a:lnTo>
                    <a:cubicBezTo>
                      <a:pt x="1320" y="7955"/>
                      <a:pt x="1170" y="8511"/>
                      <a:pt x="1070" y="9084"/>
                    </a:cubicBezTo>
                    <a:lnTo>
                      <a:pt x="162" y="8925"/>
                    </a:lnTo>
                    <a:cubicBezTo>
                      <a:pt x="56" y="9534"/>
                      <a:pt x="0" y="10160"/>
                      <a:pt x="0" y="10800"/>
                    </a:cubicBezTo>
                    <a:lnTo>
                      <a:pt x="0" y="10800"/>
                    </a:lnTo>
                    <a:lnTo>
                      <a:pt x="921" y="10800"/>
                    </a:lnTo>
                    <a:cubicBezTo>
                      <a:pt x="921" y="11385"/>
                      <a:pt x="972" y="11959"/>
                      <a:pt x="1070" y="12516"/>
                    </a:cubicBezTo>
                    <a:lnTo>
                      <a:pt x="162" y="12676"/>
                    </a:lnTo>
                    <a:cubicBezTo>
                      <a:pt x="273" y="13302"/>
                      <a:pt x="436" y="13910"/>
                      <a:pt x="649" y="14495"/>
                    </a:cubicBezTo>
                    <a:lnTo>
                      <a:pt x="1514" y="14180"/>
                    </a:lnTo>
                    <a:cubicBezTo>
                      <a:pt x="1713" y="14724"/>
                      <a:pt x="1957" y="15246"/>
                      <a:pt x="2243" y="15740"/>
                    </a:cubicBezTo>
                    <a:lnTo>
                      <a:pt x="1446" y="16201"/>
                    </a:lnTo>
                    <a:cubicBezTo>
                      <a:pt x="1761" y="16747"/>
                      <a:pt x="2124" y="17262"/>
                      <a:pt x="2527" y="17742"/>
                    </a:cubicBezTo>
                    <a:lnTo>
                      <a:pt x="3233" y="17150"/>
                    </a:lnTo>
                    <a:cubicBezTo>
                      <a:pt x="3602" y="17590"/>
                      <a:pt x="4010" y="17998"/>
                      <a:pt x="4450" y="18367"/>
                    </a:cubicBezTo>
                    <a:lnTo>
                      <a:pt x="3858" y="19073"/>
                    </a:lnTo>
                    <a:cubicBezTo>
                      <a:pt x="4338" y="19476"/>
                      <a:pt x="4854" y="19839"/>
                      <a:pt x="5399" y="20155"/>
                    </a:cubicBezTo>
                    <a:lnTo>
                      <a:pt x="5860" y="19357"/>
                    </a:lnTo>
                    <a:cubicBezTo>
                      <a:pt x="6355" y="19643"/>
                      <a:pt x="6876" y="19887"/>
                      <a:pt x="7420" y="20085"/>
                    </a:cubicBezTo>
                    <a:lnTo>
                      <a:pt x="7105" y="20951"/>
                    </a:lnTo>
                    <a:cubicBezTo>
                      <a:pt x="7690" y="21164"/>
                      <a:pt x="8298" y="21328"/>
                      <a:pt x="8924" y="21437"/>
                    </a:cubicBezTo>
                    <a:lnTo>
                      <a:pt x="9084" y="20530"/>
                    </a:lnTo>
                    <a:cubicBezTo>
                      <a:pt x="9642" y="20628"/>
                      <a:pt x="10215" y="20679"/>
                      <a:pt x="10800" y="20679"/>
                    </a:cubicBezTo>
                    <a:lnTo>
                      <a:pt x="10800" y="21600"/>
                    </a:lnTo>
                    <a:cubicBezTo>
                      <a:pt x="11440" y="21600"/>
                      <a:pt x="12066" y="21544"/>
                      <a:pt x="12676" y="21437"/>
                    </a:cubicBezTo>
                    <a:lnTo>
                      <a:pt x="12515" y="20530"/>
                    </a:lnTo>
                    <a:cubicBezTo>
                      <a:pt x="13089" y="20430"/>
                      <a:pt x="13645" y="20280"/>
                      <a:pt x="14179" y="20085"/>
                    </a:cubicBezTo>
                    <a:lnTo>
                      <a:pt x="14495" y="20951"/>
                    </a:lnTo>
                    <a:cubicBezTo>
                      <a:pt x="15089" y="20735"/>
                      <a:pt x="15660" y="20467"/>
                      <a:pt x="16201" y="20155"/>
                    </a:cubicBezTo>
                    <a:lnTo>
                      <a:pt x="15740" y="19357"/>
                    </a:lnTo>
                    <a:cubicBezTo>
                      <a:pt x="16239" y="19068"/>
                      <a:pt x="16711" y="18736"/>
                      <a:pt x="17150" y="18368"/>
                    </a:cubicBezTo>
                    <a:lnTo>
                      <a:pt x="17742" y="19073"/>
                    </a:lnTo>
                    <a:cubicBezTo>
                      <a:pt x="18223" y="18669"/>
                      <a:pt x="18669" y="18223"/>
                      <a:pt x="19073" y="17742"/>
                    </a:cubicBezTo>
                    <a:lnTo>
                      <a:pt x="18367" y="17150"/>
                    </a:lnTo>
                    <a:cubicBezTo>
                      <a:pt x="18736" y="16711"/>
                      <a:pt x="19067" y="16239"/>
                      <a:pt x="19356" y="15740"/>
                    </a:cubicBezTo>
                    <a:lnTo>
                      <a:pt x="20154" y="16201"/>
                    </a:lnTo>
                    <a:cubicBezTo>
                      <a:pt x="20467" y="15660"/>
                      <a:pt x="20735" y="15090"/>
                      <a:pt x="20951" y="14495"/>
                    </a:cubicBezTo>
                    <a:lnTo>
                      <a:pt x="20085" y="14180"/>
                    </a:lnTo>
                    <a:cubicBezTo>
                      <a:pt x="20280" y="13645"/>
                      <a:pt x="20430" y="13089"/>
                      <a:pt x="20530" y="12516"/>
                    </a:cubicBezTo>
                    <a:lnTo>
                      <a:pt x="21437" y="12676"/>
                    </a:lnTo>
                    <a:cubicBezTo>
                      <a:pt x="21544" y="12067"/>
                      <a:pt x="21600" y="11440"/>
                      <a:pt x="21600" y="10800"/>
                    </a:cubicBezTo>
                    <a:lnTo>
                      <a:pt x="21600" y="10800"/>
                    </a:lnTo>
                    <a:lnTo>
                      <a:pt x="20679" y="10800"/>
                    </a:lnTo>
                    <a:cubicBezTo>
                      <a:pt x="20679" y="10215"/>
                      <a:pt x="20628" y="9641"/>
                      <a:pt x="20530" y="9084"/>
                    </a:cubicBezTo>
                    <a:lnTo>
                      <a:pt x="21437" y="8925"/>
                    </a:lnTo>
                    <a:cubicBezTo>
                      <a:pt x="21327" y="8298"/>
                      <a:pt x="21164" y="7690"/>
                      <a:pt x="20951" y="7105"/>
                    </a:cubicBezTo>
                    <a:lnTo>
                      <a:pt x="20085" y="7420"/>
                    </a:lnTo>
                    <a:cubicBezTo>
                      <a:pt x="19887" y="6876"/>
                      <a:pt x="19643" y="6355"/>
                      <a:pt x="19356" y="5860"/>
                    </a:cubicBezTo>
                    <a:lnTo>
                      <a:pt x="20154" y="5399"/>
                    </a:lnTo>
                    <a:cubicBezTo>
                      <a:pt x="19839" y="4853"/>
                      <a:pt x="19476" y="4338"/>
                      <a:pt x="19073" y="3858"/>
                    </a:cubicBezTo>
                    <a:lnTo>
                      <a:pt x="18367" y="4450"/>
                    </a:lnTo>
                    <a:cubicBezTo>
                      <a:pt x="17998" y="4010"/>
                      <a:pt x="17590" y="3602"/>
                      <a:pt x="17150" y="3233"/>
                    </a:cubicBezTo>
                    <a:lnTo>
                      <a:pt x="17742" y="2527"/>
                    </a:lnTo>
                    <a:cubicBezTo>
                      <a:pt x="17262" y="2124"/>
                      <a:pt x="16746" y="1762"/>
                      <a:pt x="16201" y="1446"/>
                    </a:cubicBezTo>
                    <a:lnTo>
                      <a:pt x="15740" y="2243"/>
                    </a:lnTo>
                    <a:cubicBezTo>
                      <a:pt x="15245" y="1957"/>
                      <a:pt x="14724" y="1713"/>
                      <a:pt x="14179" y="1515"/>
                    </a:cubicBezTo>
                    <a:lnTo>
                      <a:pt x="14495" y="649"/>
                    </a:lnTo>
                    <a:cubicBezTo>
                      <a:pt x="13910" y="436"/>
                      <a:pt x="13302" y="273"/>
                      <a:pt x="12676" y="163"/>
                    </a:cubicBezTo>
                    <a:lnTo>
                      <a:pt x="12515" y="1070"/>
                    </a:lnTo>
                    <a:cubicBezTo>
                      <a:pt x="11958" y="972"/>
                      <a:pt x="11385" y="921"/>
                      <a:pt x="10800" y="921"/>
                    </a:cubicBezTo>
                    <a:lnTo>
                      <a:pt x="10800" y="0"/>
                    </a:lnTo>
                    <a:cubicBezTo>
                      <a:pt x="10160" y="0"/>
                      <a:pt x="9534" y="56"/>
                      <a:pt x="8924" y="163"/>
                    </a:cubicBezTo>
                    <a:cubicBezTo>
                      <a:pt x="8924" y="163"/>
                      <a:pt x="9084" y="1070"/>
                      <a:pt x="9084" y="107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iṧḻïḋê"/>
              <p:cNvSpPr/>
              <p:nvPr/>
            </p:nvSpPr>
            <p:spPr>
              <a:xfrm>
                <a:off x="4383542" y="4763857"/>
                <a:ext cx="536783" cy="5367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35"/>
                      <a:pt x="0" y="10800"/>
                    </a:cubicBezTo>
                    <a:cubicBezTo>
                      <a:pt x="0" y="16765"/>
                      <a:pt x="4836" y="21600"/>
                      <a:pt x="10800" y="21600"/>
                    </a:cubicBezTo>
                    <a:cubicBezTo>
                      <a:pt x="16764" y="21600"/>
                      <a:pt x="21600" y="16765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lose/>
                  </a:path>
                </a:pathLst>
              </a:cu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iŝlíḓê"/>
              <p:cNvSpPr/>
              <p:nvPr/>
            </p:nvSpPr>
            <p:spPr>
              <a:xfrm>
                <a:off x="4551402" y="4921844"/>
                <a:ext cx="212749" cy="212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6748" y="21600"/>
                      <a:pt x="21600" y="16748"/>
                      <a:pt x="21600" y="10800"/>
                    </a:cubicBezTo>
                    <a:cubicBezTo>
                      <a:pt x="21600" y="4851"/>
                      <a:pt x="16748" y="0"/>
                      <a:pt x="10800" y="0"/>
                    </a:cubicBezTo>
                    <a:cubicBezTo>
                      <a:pt x="4852" y="0"/>
                      <a:pt x="0" y="4851"/>
                      <a:pt x="0" y="10800"/>
                    </a:cubicBezTo>
                    <a:cubicBezTo>
                      <a:pt x="0" y="16748"/>
                      <a:pt x="4852" y="21600"/>
                      <a:pt x="108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ïŝlidê"/>
            <p:cNvGrpSpPr/>
            <p:nvPr/>
          </p:nvGrpSpPr>
          <p:grpSpPr>
            <a:xfrm>
              <a:off x="6729846" y="4072884"/>
              <a:ext cx="4745018" cy="700515"/>
              <a:chOff x="6729846" y="3935367"/>
              <a:chExt cx="4745018" cy="700515"/>
            </a:xfrm>
          </p:grpSpPr>
          <p:sp>
            <p:nvSpPr>
              <p:cNvPr id="14" name="í$ḷiḋê"/>
              <p:cNvSpPr/>
              <p:nvPr/>
            </p:nvSpPr>
            <p:spPr>
              <a:xfrm>
                <a:off x="6729846" y="3935367"/>
                <a:ext cx="1077218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15" name="ïS1íḓê"/>
              <p:cNvSpPr/>
              <p:nvPr/>
            </p:nvSpPr>
            <p:spPr>
              <a:xfrm>
                <a:off x="6729846" y="4150812"/>
                <a:ext cx="4745018" cy="485070"/>
              </a:xfrm>
              <a:prstGeom prst="rect">
                <a:avLst/>
              </a:prstGeom>
            </p:spPr>
            <p:txBody>
              <a:bodyPr wrap="squar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000000"/>
                    </a:solidFill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8" name="íŝlïḋè"/>
            <p:cNvGrpSpPr/>
            <p:nvPr/>
          </p:nvGrpSpPr>
          <p:grpSpPr>
            <a:xfrm>
              <a:off x="6729846" y="4688139"/>
              <a:ext cx="4745018" cy="700515"/>
              <a:chOff x="6729846" y="3935367"/>
              <a:chExt cx="4745018" cy="700515"/>
            </a:xfrm>
          </p:grpSpPr>
          <p:sp>
            <p:nvSpPr>
              <p:cNvPr id="12" name="işḻíḍê"/>
              <p:cNvSpPr/>
              <p:nvPr/>
            </p:nvSpPr>
            <p:spPr>
              <a:xfrm>
                <a:off x="6729846" y="3935367"/>
                <a:ext cx="1077218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13" name="íşľïďê"/>
              <p:cNvSpPr/>
              <p:nvPr/>
            </p:nvSpPr>
            <p:spPr>
              <a:xfrm>
                <a:off x="6729846" y="4150812"/>
                <a:ext cx="4745018" cy="485070"/>
              </a:xfrm>
              <a:prstGeom prst="rect">
                <a:avLst/>
              </a:prstGeom>
            </p:spPr>
            <p:txBody>
              <a:bodyPr wrap="squar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000000"/>
                    </a:solidFill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9" name="iṩḻiḓè"/>
            <p:cNvGrpSpPr/>
            <p:nvPr/>
          </p:nvGrpSpPr>
          <p:grpSpPr>
            <a:xfrm>
              <a:off x="6729846" y="5303394"/>
              <a:ext cx="4745018" cy="700515"/>
              <a:chOff x="6729846" y="3935367"/>
              <a:chExt cx="4745018" cy="700515"/>
            </a:xfrm>
          </p:grpSpPr>
          <p:sp>
            <p:nvSpPr>
              <p:cNvPr id="10" name="ïṧḷíḋê"/>
              <p:cNvSpPr/>
              <p:nvPr/>
            </p:nvSpPr>
            <p:spPr>
              <a:xfrm>
                <a:off x="6729846" y="3935367"/>
                <a:ext cx="1077218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11" name="îṥḻïḑe"/>
              <p:cNvSpPr/>
              <p:nvPr/>
            </p:nvSpPr>
            <p:spPr>
              <a:xfrm>
                <a:off x="6729846" y="4150812"/>
                <a:ext cx="4745018" cy="485070"/>
              </a:xfrm>
              <a:prstGeom prst="rect">
                <a:avLst/>
              </a:prstGeom>
            </p:spPr>
            <p:txBody>
              <a:bodyPr wrap="squar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000000"/>
                    </a:solidFill>
                  </a:rPr>
                  <a:t>此部分内容作为文字排版占位显示（建议使用主题字体）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9349" y="1816689"/>
            <a:ext cx="1867168" cy="2117824"/>
          </a:xfrm>
        </p:spPr>
        <p:txBody>
          <a:bodyPr>
            <a:normAutofit/>
          </a:bodyPr>
          <a:lstStyle/>
          <a:p>
            <a:r>
              <a:rPr lang="en-US" altLang="zh-CN" sz="9600" dirty="0"/>
              <a:t>04</a:t>
            </a:r>
            <a:endParaRPr lang="zh-CN" altLang="en-US" sz="9600" b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29048" y="4016169"/>
            <a:ext cx="3320915" cy="746661"/>
          </a:xfrm>
        </p:spPr>
        <p:txBody>
          <a:bodyPr>
            <a:normAutofit fontScale="92500"/>
          </a:bodyPr>
          <a:lstStyle/>
          <a:p>
            <a:r>
              <a:rPr lang="zh-CN" altLang="en-US" sz="3200" dirty="0"/>
              <a:t>点击添加文字标题</a:t>
            </a:r>
            <a:endParaRPr lang="en-US" altLang="zh-CN" sz="3200" dirty="0"/>
          </a:p>
        </p:txBody>
      </p:sp>
      <p:sp>
        <p:nvSpPr>
          <p:cNvPr id="4" name="tiny-paper-airplane_19745"/>
          <p:cNvSpPr>
            <a:spLocks noChangeAspect="1"/>
          </p:cNvSpPr>
          <p:nvPr/>
        </p:nvSpPr>
        <p:spPr bwMode="auto">
          <a:xfrm rot="1448200">
            <a:off x="6274303" y="1553028"/>
            <a:ext cx="812855" cy="828481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tiny-paper-airplane_19745"/>
          <p:cNvSpPr>
            <a:spLocks noChangeAspect="1"/>
          </p:cNvSpPr>
          <p:nvPr/>
        </p:nvSpPr>
        <p:spPr bwMode="auto">
          <a:xfrm rot="20305682">
            <a:off x="7949963" y="3178201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iny-paper-airplane_19745"/>
          <p:cNvSpPr>
            <a:spLocks noChangeAspect="1"/>
          </p:cNvSpPr>
          <p:nvPr/>
        </p:nvSpPr>
        <p:spPr bwMode="auto">
          <a:xfrm>
            <a:off x="4058462" y="5403633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16395" y="3805283"/>
            <a:ext cx="6137137" cy="83980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zh-CN" altLang="en-US" sz="4000" b="0" dirty="0"/>
              <a:t>简约</a:t>
            </a:r>
            <a:r>
              <a:rPr lang="zh-CN" altLang="en-US" sz="4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商务</a:t>
            </a:r>
            <a:r>
              <a:rPr lang="zh-CN" altLang="en-US" sz="4900" dirty="0"/>
              <a:t> </a:t>
            </a:r>
            <a:br>
              <a:rPr lang="en-US" altLang="zh-CN" sz="4000" dirty="0"/>
            </a:br>
            <a:r>
              <a:rPr lang="en-US" altLang="zh-CN" sz="4000" dirty="0"/>
              <a:t>           </a:t>
            </a:r>
            <a:r>
              <a:rPr lang="zh-CN" altLang="en-US" sz="4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工作</a:t>
            </a:r>
            <a:r>
              <a:rPr lang="zh-CN" altLang="en-US" sz="4000" b="0" dirty="0"/>
              <a:t>汇报</a:t>
            </a:r>
            <a:br>
              <a:rPr lang="en-US" altLang="zh-CN" sz="4000" dirty="0"/>
            </a:br>
            <a:r>
              <a:rPr lang="en-US" altLang="zh-CN" sz="53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PPT</a:t>
            </a:r>
            <a:r>
              <a:rPr lang="zh-CN" altLang="en-US" sz="3100" b="0" dirty="0"/>
              <a:t>主题模板 </a:t>
            </a:r>
            <a:endParaRPr lang="zh-CN" altLang="en-US" b="0" dirty="0"/>
          </a:p>
        </p:txBody>
      </p:sp>
      <p:sp>
        <p:nvSpPr>
          <p:cNvPr id="13" name="文本框 12"/>
          <p:cNvSpPr txBox="1"/>
          <p:nvPr/>
        </p:nvSpPr>
        <p:spPr>
          <a:xfrm>
            <a:off x="2690279" y="1650767"/>
            <a:ext cx="1729321" cy="15824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r"/>
            <a:r>
              <a:rPr lang="en-US" altLang="zh-CN" sz="166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BUSINESS REPORT</a:t>
            </a:r>
            <a:endParaRPr lang="zh-CN" altLang="en-US" sz="16600" dirty="0">
              <a:solidFill>
                <a:schemeClr val="bg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ribbon-forming-a-circle_27357"/>
          <p:cNvSpPr>
            <a:spLocks noChangeAspect="1"/>
          </p:cNvSpPr>
          <p:nvPr/>
        </p:nvSpPr>
        <p:spPr bwMode="auto">
          <a:xfrm>
            <a:off x="1742088" y="3061346"/>
            <a:ext cx="1896382" cy="888253"/>
          </a:xfrm>
          <a:custGeom>
            <a:avLst/>
            <a:gdLst>
              <a:gd name="connsiteX0" fmla="*/ 232095 w 607286"/>
              <a:gd name="connsiteY0" fmla="*/ 27156 h 284449"/>
              <a:gd name="connsiteX1" fmla="*/ 290267 w 607286"/>
              <a:gd name="connsiteY1" fmla="*/ 60563 h 284449"/>
              <a:gd name="connsiteX2" fmla="*/ 310488 w 607286"/>
              <a:gd name="connsiteY2" fmla="*/ 180809 h 284449"/>
              <a:gd name="connsiteX3" fmla="*/ 20221 w 607286"/>
              <a:gd name="connsiteY3" fmla="*/ 284449 h 284449"/>
              <a:gd name="connsiteX4" fmla="*/ 35136 w 607286"/>
              <a:gd name="connsiteY4" fmla="*/ 209725 h 284449"/>
              <a:gd name="connsiteX5" fmla="*/ 0 w 607286"/>
              <a:gd name="connsiteY5" fmla="*/ 172506 h 284449"/>
              <a:gd name="connsiteX6" fmla="*/ 232095 w 607286"/>
              <a:gd name="connsiteY6" fmla="*/ 27156 h 284449"/>
              <a:gd name="connsiteX7" fmla="*/ 594811 w 607286"/>
              <a:gd name="connsiteY7" fmla="*/ 0 h 284449"/>
              <a:gd name="connsiteX8" fmla="*/ 581476 w 607286"/>
              <a:gd name="connsiteY8" fmla="*/ 97774 h 284449"/>
              <a:gd name="connsiteX9" fmla="*/ 607286 w 607286"/>
              <a:gd name="connsiteY9" fmla="*/ 121823 h 284449"/>
              <a:gd name="connsiteX10" fmla="*/ 329260 w 607286"/>
              <a:gd name="connsiteY10" fmla="*/ 229045 h 284449"/>
              <a:gd name="connsiteX11" fmla="*/ 306748 w 607286"/>
              <a:gd name="connsiteY11" fmla="*/ 109226 h 284449"/>
              <a:gd name="connsiteX12" fmla="*/ 594811 w 607286"/>
              <a:gd name="connsiteY12" fmla="*/ 0 h 28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286" h="284449">
                <a:moveTo>
                  <a:pt x="232095" y="27156"/>
                </a:moveTo>
                <a:cubicBezTo>
                  <a:pt x="275675" y="28963"/>
                  <a:pt x="290267" y="60563"/>
                  <a:pt x="290267" y="60563"/>
                </a:cubicBezTo>
                <a:lnTo>
                  <a:pt x="310488" y="180809"/>
                </a:lnTo>
                <a:cubicBezTo>
                  <a:pt x="262301" y="37802"/>
                  <a:pt x="20221" y="284449"/>
                  <a:pt x="20221" y="284449"/>
                </a:cubicBezTo>
                <a:lnTo>
                  <a:pt x="35136" y="209725"/>
                </a:lnTo>
                <a:lnTo>
                  <a:pt x="0" y="172506"/>
                </a:lnTo>
                <a:cubicBezTo>
                  <a:pt x="115949" y="53334"/>
                  <a:pt x="188516" y="25348"/>
                  <a:pt x="232095" y="27156"/>
                </a:cubicBezTo>
                <a:close/>
                <a:moveTo>
                  <a:pt x="594811" y="0"/>
                </a:moveTo>
                <a:lnTo>
                  <a:pt x="581476" y="97774"/>
                </a:lnTo>
                <a:lnTo>
                  <a:pt x="607286" y="121823"/>
                </a:lnTo>
                <a:cubicBezTo>
                  <a:pt x="380018" y="364611"/>
                  <a:pt x="329260" y="229045"/>
                  <a:pt x="329260" y="229045"/>
                </a:cubicBezTo>
                <a:lnTo>
                  <a:pt x="306748" y="109226"/>
                </a:lnTo>
                <a:cubicBezTo>
                  <a:pt x="357650" y="251234"/>
                  <a:pt x="594811" y="0"/>
                  <a:pt x="5948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ibbon-forming-a-circle_27357"/>
          <p:cNvSpPr>
            <a:spLocks noChangeAspect="1"/>
          </p:cNvSpPr>
          <p:nvPr/>
        </p:nvSpPr>
        <p:spPr bwMode="auto">
          <a:xfrm>
            <a:off x="8249103" y="3074745"/>
            <a:ext cx="1896382" cy="888253"/>
          </a:xfrm>
          <a:custGeom>
            <a:avLst/>
            <a:gdLst>
              <a:gd name="connsiteX0" fmla="*/ 232095 w 607286"/>
              <a:gd name="connsiteY0" fmla="*/ 27156 h 284449"/>
              <a:gd name="connsiteX1" fmla="*/ 290267 w 607286"/>
              <a:gd name="connsiteY1" fmla="*/ 60563 h 284449"/>
              <a:gd name="connsiteX2" fmla="*/ 310488 w 607286"/>
              <a:gd name="connsiteY2" fmla="*/ 180809 h 284449"/>
              <a:gd name="connsiteX3" fmla="*/ 20221 w 607286"/>
              <a:gd name="connsiteY3" fmla="*/ 284449 h 284449"/>
              <a:gd name="connsiteX4" fmla="*/ 35136 w 607286"/>
              <a:gd name="connsiteY4" fmla="*/ 209725 h 284449"/>
              <a:gd name="connsiteX5" fmla="*/ 0 w 607286"/>
              <a:gd name="connsiteY5" fmla="*/ 172506 h 284449"/>
              <a:gd name="connsiteX6" fmla="*/ 232095 w 607286"/>
              <a:gd name="connsiteY6" fmla="*/ 27156 h 284449"/>
              <a:gd name="connsiteX7" fmla="*/ 594811 w 607286"/>
              <a:gd name="connsiteY7" fmla="*/ 0 h 284449"/>
              <a:gd name="connsiteX8" fmla="*/ 581476 w 607286"/>
              <a:gd name="connsiteY8" fmla="*/ 97774 h 284449"/>
              <a:gd name="connsiteX9" fmla="*/ 607286 w 607286"/>
              <a:gd name="connsiteY9" fmla="*/ 121823 h 284449"/>
              <a:gd name="connsiteX10" fmla="*/ 329260 w 607286"/>
              <a:gd name="connsiteY10" fmla="*/ 229045 h 284449"/>
              <a:gd name="connsiteX11" fmla="*/ 306748 w 607286"/>
              <a:gd name="connsiteY11" fmla="*/ 109226 h 284449"/>
              <a:gd name="connsiteX12" fmla="*/ 594811 w 607286"/>
              <a:gd name="connsiteY12" fmla="*/ 0 h 28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286" h="284449">
                <a:moveTo>
                  <a:pt x="232095" y="27156"/>
                </a:moveTo>
                <a:cubicBezTo>
                  <a:pt x="275675" y="28963"/>
                  <a:pt x="290267" y="60563"/>
                  <a:pt x="290267" y="60563"/>
                </a:cubicBezTo>
                <a:lnTo>
                  <a:pt x="310488" y="180809"/>
                </a:lnTo>
                <a:cubicBezTo>
                  <a:pt x="262301" y="37802"/>
                  <a:pt x="20221" y="284449"/>
                  <a:pt x="20221" y="284449"/>
                </a:cubicBezTo>
                <a:lnTo>
                  <a:pt x="35136" y="209725"/>
                </a:lnTo>
                <a:lnTo>
                  <a:pt x="0" y="172506"/>
                </a:lnTo>
                <a:cubicBezTo>
                  <a:pt x="115949" y="53334"/>
                  <a:pt x="188516" y="25348"/>
                  <a:pt x="232095" y="27156"/>
                </a:cubicBezTo>
                <a:close/>
                <a:moveTo>
                  <a:pt x="594811" y="0"/>
                </a:moveTo>
                <a:lnTo>
                  <a:pt x="581476" y="97774"/>
                </a:lnTo>
                <a:lnTo>
                  <a:pt x="607286" y="121823"/>
                </a:lnTo>
                <a:cubicBezTo>
                  <a:pt x="380018" y="364611"/>
                  <a:pt x="329260" y="229045"/>
                  <a:pt x="329260" y="229045"/>
                </a:cubicBezTo>
                <a:lnTo>
                  <a:pt x="306748" y="109226"/>
                </a:lnTo>
                <a:cubicBezTo>
                  <a:pt x="357650" y="251234"/>
                  <a:pt x="594811" y="0"/>
                  <a:pt x="5948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259df881-8cc8-46be-80f7-ab3769919d2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9138" y="1790714"/>
            <a:ext cx="11472862" cy="2991693"/>
            <a:chOff x="719138" y="1790714"/>
            <a:chExt cx="11472862" cy="2991693"/>
          </a:xfrm>
        </p:grpSpPr>
        <p:sp>
          <p:nvSpPr>
            <p:cNvPr id="6" name="iślîdê"/>
            <p:cNvSpPr/>
            <p:nvPr/>
          </p:nvSpPr>
          <p:spPr>
            <a:xfrm>
              <a:off x="3684034" y="2132108"/>
              <a:ext cx="7788829" cy="1347437"/>
            </a:xfrm>
            <a:prstGeom prst="rect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7" name="iṧľiḓê"/>
            <p:cNvSpPr/>
            <p:nvPr/>
          </p:nvSpPr>
          <p:spPr bwMode="auto">
            <a:xfrm>
              <a:off x="719138" y="1790714"/>
              <a:ext cx="2619563" cy="2963449"/>
            </a:xfrm>
            <a:custGeom>
              <a:avLst/>
              <a:gdLst>
                <a:gd name="T0" fmla="*/ 411 w 417"/>
                <a:gd name="T1" fmla="*/ 400 h 472"/>
                <a:gd name="T2" fmla="*/ 80 w 417"/>
                <a:gd name="T3" fmla="*/ 400 h 472"/>
                <a:gd name="T4" fmla="*/ 65 w 417"/>
                <a:gd name="T5" fmla="*/ 408 h 472"/>
                <a:gd name="T6" fmla="*/ 417 w 417"/>
                <a:gd name="T7" fmla="*/ 408 h 472"/>
                <a:gd name="T8" fmla="*/ 146 w 417"/>
                <a:gd name="T9" fmla="*/ 363 h 472"/>
                <a:gd name="T10" fmla="*/ 250 w 417"/>
                <a:gd name="T11" fmla="*/ 438 h 472"/>
                <a:gd name="T12" fmla="*/ 364 w 417"/>
                <a:gd name="T13" fmla="*/ 368 h 472"/>
                <a:gd name="T14" fmla="*/ 252 w 417"/>
                <a:gd name="T15" fmla="*/ 428 h 472"/>
                <a:gd name="T16" fmla="*/ 146 w 417"/>
                <a:gd name="T17" fmla="*/ 363 h 472"/>
                <a:gd name="T18" fmla="*/ 77 w 417"/>
                <a:gd name="T19" fmla="*/ 299 h 472"/>
                <a:gd name="T20" fmla="*/ 42 w 417"/>
                <a:gd name="T21" fmla="*/ 253 h 472"/>
                <a:gd name="T22" fmla="*/ 90 w 417"/>
                <a:gd name="T23" fmla="*/ 242 h 472"/>
                <a:gd name="T24" fmla="*/ 250 w 417"/>
                <a:gd name="T25" fmla="*/ 403 h 472"/>
                <a:gd name="T26" fmla="*/ 410 w 417"/>
                <a:gd name="T27" fmla="*/ 207 h 472"/>
                <a:gd name="T28" fmla="*/ 410 w 417"/>
                <a:gd name="T29" fmla="*/ 205 h 472"/>
                <a:gd name="T30" fmla="*/ 323 w 417"/>
                <a:gd name="T31" fmla="*/ 157 h 472"/>
                <a:gd name="T32" fmla="*/ 378 w 417"/>
                <a:gd name="T33" fmla="*/ 221 h 472"/>
                <a:gd name="T34" fmla="*/ 122 w 417"/>
                <a:gd name="T35" fmla="*/ 221 h 472"/>
                <a:gd name="T36" fmla="*/ 178 w 417"/>
                <a:gd name="T37" fmla="*/ 157 h 472"/>
                <a:gd name="T38" fmla="*/ 91 w 417"/>
                <a:gd name="T39" fmla="*/ 205 h 472"/>
                <a:gd name="T40" fmla="*/ 91 w 417"/>
                <a:gd name="T41" fmla="*/ 207 h 472"/>
                <a:gd name="T42" fmla="*/ 91 w 417"/>
                <a:gd name="T43" fmla="*/ 209 h 472"/>
                <a:gd name="T44" fmla="*/ 14 w 417"/>
                <a:gd name="T45" fmla="*/ 247 h 472"/>
                <a:gd name="T46" fmla="*/ 83 w 417"/>
                <a:gd name="T47" fmla="*/ 291 h 472"/>
                <a:gd name="T48" fmla="*/ 407 w 417"/>
                <a:gd name="T49" fmla="*/ 218 h 472"/>
                <a:gd name="T50" fmla="*/ 117 w 417"/>
                <a:gd name="T51" fmla="*/ 296 h 472"/>
                <a:gd name="T52" fmla="*/ 250 w 417"/>
                <a:gd name="T53" fmla="*/ 263 h 472"/>
                <a:gd name="T54" fmla="*/ 220 w 417"/>
                <a:gd name="T55" fmla="*/ 164 h 472"/>
                <a:gd name="T56" fmla="*/ 237 w 417"/>
                <a:gd name="T57" fmla="*/ 101 h 472"/>
                <a:gd name="T58" fmla="*/ 228 w 417"/>
                <a:gd name="T59" fmla="*/ 30 h 472"/>
                <a:gd name="T60" fmla="*/ 212 w 417"/>
                <a:gd name="T61" fmla="*/ 104 h 472"/>
                <a:gd name="T62" fmla="*/ 269 w 417"/>
                <a:gd name="T63" fmla="*/ 107 h 472"/>
                <a:gd name="T64" fmla="*/ 276 w 417"/>
                <a:gd name="T65" fmla="*/ 123 h 472"/>
                <a:gd name="T66" fmla="*/ 248 w 417"/>
                <a:gd name="T67" fmla="*/ 40 h 472"/>
                <a:gd name="T68" fmla="*/ 238 w 417"/>
                <a:gd name="T69" fmla="*/ 28 h 472"/>
                <a:gd name="T70" fmla="*/ 269 w 417"/>
                <a:gd name="T71" fmla="*/ 107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7" h="472">
                  <a:moveTo>
                    <a:pt x="406" y="385"/>
                  </a:moveTo>
                  <a:cubicBezTo>
                    <a:pt x="409" y="390"/>
                    <a:pt x="411" y="395"/>
                    <a:pt x="411" y="400"/>
                  </a:cubicBezTo>
                  <a:cubicBezTo>
                    <a:pt x="411" y="435"/>
                    <a:pt x="337" y="462"/>
                    <a:pt x="245" y="462"/>
                  </a:cubicBezTo>
                  <a:cubicBezTo>
                    <a:pt x="154" y="462"/>
                    <a:pt x="80" y="435"/>
                    <a:pt x="80" y="400"/>
                  </a:cubicBezTo>
                  <a:cubicBezTo>
                    <a:pt x="80" y="387"/>
                    <a:pt x="91" y="375"/>
                    <a:pt x="109" y="365"/>
                  </a:cubicBezTo>
                  <a:cubicBezTo>
                    <a:pt x="81" y="377"/>
                    <a:pt x="65" y="391"/>
                    <a:pt x="65" y="408"/>
                  </a:cubicBezTo>
                  <a:cubicBezTo>
                    <a:pt x="65" y="443"/>
                    <a:pt x="144" y="472"/>
                    <a:pt x="241" y="472"/>
                  </a:cubicBezTo>
                  <a:cubicBezTo>
                    <a:pt x="338" y="472"/>
                    <a:pt x="417" y="443"/>
                    <a:pt x="417" y="408"/>
                  </a:cubicBezTo>
                  <a:cubicBezTo>
                    <a:pt x="417" y="400"/>
                    <a:pt x="413" y="392"/>
                    <a:pt x="406" y="385"/>
                  </a:cubicBezTo>
                  <a:close/>
                  <a:moveTo>
                    <a:pt x="146" y="363"/>
                  </a:moveTo>
                  <a:cubicBezTo>
                    <a:pt x="129" y="371"/>
                    <a:pt x="118" y="381"/>
                    <a:pt x="118" y="392"/>
                  </a:cubicBezTo>
                  <a:cubicBezTo>
                    <a:pt x="118" y="418"/>
                    <a:pt x="177" y="438"/>
                    <a:pt x="250" y="438"/>
                  </a:cubicBezTo>
                  <a:cubicBezTo>
                    <a:pt x="324" y="438"/>
                    <a:pt x="383" y="418"/>
                    <a:pt x="383" y="392"/>
                  </a:cubicBezTo>
                  <a:cubicBezTo>
                    <a:pt x="383" y="383"/>
                    <a:pt x="376" y="375"/>
                    <a:pt x="364" y="368"/>
                  </a:cubicBezTo>
                  <a:cubicBezTo>
                    <a:pt x="370" y="373"/>
                    <a:pt x="374" y="379"/>
                    <a:pt x="374" y="385"/>
                  </a:cubicBezTo>
                  <a:cubicBezTo>
                    <a:pt x="374" y="409"/>
                    <a:pt x="319" y="428"/>
                    <a:pt x="252" y="428"/>
                  </a:cubicBezTo>
                  <a:cubicBezTo>
                    <a:pt x="184" y="428"/>
                    <a:pt x="129" y="409"/>
                    <a:pt x="129" y="385"/>
                  </a:cubicBezTo>
                  <a:cubicBezTo>
                    <a:pt x="129" y="377"/>
                    <a:pt x="135" y="370"/>
                    <a:pt x="146" y="363"/>
                  </a:cubicBezTo>
                  <a:close/>
                  <a:moveTo>
                    <a:pt x="83" y="291"/>
                  </a:moveTo>
                  <a:cubicBezTo>
                    <a:pt x="85" y="297"/>
                    <a:pt x="77" y="299"/>
                    <a:pt x="77" y="299"/>
                  </a:cubicBezTo>
                  <a:cubicBezTo>
                    <a:pt x="87" y="309"/>
                    <a:pt x="99" y="301"/>
                    <a:pt x="92" y="285"/>
                  </a:cubicBezTo>
                  <a:cubicBezTo>
                    <a:pt x="84" y="268"/>
                    <a:pt x="59" y="264"/>
                    <a:pt x="42" y="253"/>
                  </a:cubicBezTo>
                  <a:cubicBezTo>
                    <a:pt x="25" y="241"/>
                    <a:pt x="31" y="207"/>
                    <a:pt x="49" y="205"/>
                  </a:cubicBezTo>
                  <a:cubicBezTo>
                    <a:pt x="70" y="202"/>
                    <a:pt x="84" y="223"/>
                    <a:pt x="90" y="242"/>
                  </a:cubicBezTo>
                  <a:cubicBezTo>
                    <a:pt x="93" y="249"/>
                    <a:pt x="96" y="259"/>
                    <a:pt x="99" y="268"/>
                  </a:cubicBezTo>
                  <a:cubicBezTo>
                    <a:pt x="120" y="346"/>
                    <a:pt x="180" y="403"/>
                    <a:pt x="250" y="403"/>
                  </a:cubicBezTo>
                  <a:cubicBezTo>
                    <a:pt x="338" y="403"/>
                    <a:pt x="408" y="316"/>
                    <a:pt x="410" y="208"/>
                  </a:cubicBezTo>
                  <a:cubicBezTo>
                    <a:pt x="410" y="208"/>
                    <a:pt x="410" y="208"/>
                    <a:pt x="410" y="207"/>
                  </a:cubicBezTo>
                  <a:cubicBezTo>
                    <a:pt x="410" y="207"/>
                    <a:pt x="410" y="207"/>
                    <a:pt x="410" y="207"/>
                  </a:cubicBezTo>
                  <a:cubicBezTo>
                    <a:pt x="410" y="206"/>
                    <a:pt x="410" y="205"/>
                    <a:pt x="410" y="205"/>
                  </a:cubicBezTo>
                  <a:cubicBezTo>
                    <a:pt x="410" y="205"/>
                    <a:pt x="410" y="205"/>
                    <a:pt x="410" y="205"/>
                  </a:cubicBezTo>
                  <a:cubicBezTo>
                    <a:pt x="407" y="184"/>
                    <a:pt x="372" y="166"/>
                    <a:pt x="323" y="157"/>
                  </a:cubicBezTo>
                  <a:cubicBezTo>
                    <a:pt x="364" y="166"/>
                    <a:pt x="392" y="182"/>
                    <a:pt x="392" y="199"/>
                  </a:cubicBezTo>
                  <a:cubicBezTo>
                    <a:pt x="392" y="207"/>
                    <a:pt x="387" y="214"/>
                    <a:pt x="378" y="221"/>
                  </a:cubicBezTo>
                  <a:cubicBezTo>
                    <a:pt x="377" y="202"/>
                    <a:pt x="320" y="187"/>
                    <a:pt x="250" y="187"/>
                  </a:cubicBezTo>
                  <a:cubicBezTo>
                    <a:pt x="181" y="187"/>
                    <a:pt x="124" y="202"/>
                    <a:pt x="122" y="221"/>
                  </a:cubicBezTo>
                  <a:cubicBezTo>
                    <a:pt x="114" y="214"/>
                    <a:pt x="109" y="207"/>
                    <a:pt x="109" y="199"/>
                  </a:cubicBezTo>
                  <a:cubicBezTo>
                    <a:pt x="109" y="182"/>
                    <a:pt x="136" y="166"/>
                    <a:pt x="178" y="157"/>
                  </a:cubicBezTo>
                  <a:cubicBezTo>
                    <a:pt x="128" y="166"/>
                    <a:pt x="94" y="184"/>
                    <a:pt x="91" y="205"/>
                  </a:cubicBezTo>
                  <a:cubicBezTo>
                    <a:pt x="91" y="205"/>
                    <a:pt x="91" y="205"/>
                    <a:pt x="91" y="205"/>
                  </a:cubicBezTo>
                  <a:cubicBezTo>
                    <a:pt x="91" y="205"/>
                    <a:pt x="91" y="206"/>
                    <a:pt x="91" y="207"/>
                  </a:cubicBezTo>
                  <a:cubicBezTo>
                    <a:pt x="91" y="207"/>
                    <a:pt x="91" y="207"/>
                    <a:pt x="91" y="207"/>
                  </a:cubicBezTo>
                  <a:cubicBezTo>
                    <a:pt x="91" y="208"/>
                    <a:pt x="91" y="208"/>
                    <a:pt x="91" y="208"/>
                  </a:cubicBezTo>
                  <a:cubicBezTo>
                    <a:pt x="91" y="208"/>
                    <a:pt x="91" y="209"/>
                    <a:pt x="91" y="209"/>
                  </a:cubicBezTo>
                  <a:cubicBezTo>
                    <a:pt x="77" y="186"/>
                    <a:pt x="52" y="179"/>
                    <a:pt x="35" y="186"/>
                  </a:cubicBezTo>
                  <a:cubicBezTo>
                    <a:pt x="16" y="194"/>
                    <a:pt x="0" y="222"/>
                    <a:pt x="14" y="247"/>
                  </a:cubicBezTo>
                  <a:cubicBezTo>
                    <a:pt x="28" y="272"/>
                    <a:pt x="55" y="280"/>
                    <a:pt x="61" y="281"/>
                  </a:cubicBezTo>
                  <a:cubicBezTo>
                    <a:pt x="67" y="282"/>
                    <a:pt x="81" y="285"/>
                    <a:pt x="83" y="291"/>
                  </a:cubicBezTo>
                  <a:close/>
                  <a:moveTo>
                    <a:pt x="250" y="263"/>
                  </a:moveTo>
                  <a:cubicBezTo>
                    <a:pt x="328" y="263"/>
                    <a:pt x="393" y="244"/>
                    <a:pt x="407" y="218"/>
                  </a:cubicBezTo>
                  <a:cubicBezTo>
                    <a:pt x="401" y="307"/>
                    <a:pt x="333" y="377"/>
                    <a:pt x="250" y="377"/>
                  </a:cubicBezTo>
                  <a:cubicBezTo>
                    <a:pt x="194" y="377"/>
                    <a:pt x="144" y="345"/>
                    <a:pt x="117" y="296"/>
                  </a:cubicBezTo>
                  <a:cubicBezTo>
                    <a:pt x="104" y="274"/>
                    <a:pt x="106" y="249"/>
                    <a:pt x="97" y="223"/>
                  </a:cubicBezTo>
                  <a:cubicBezTo>
                    <a:pt x="116" y="246"/>
                    <a:pt x="178" y="263"/>
                    <a:pt x="250" y="263"/>
                  </a:cubicBezTo>
                  <a:close/>
                  <a:moveTo>
                    <a:pt x="229" y="136"/>
                  </a:moveTo>
                  <a:cubicBezTo>
                    <a:pt x="233" y="152"/>
                    <a:pt x="220" y="164"/>
                    <a:pt x="220" y="164"/>
                  </a:cubicBezTo>
                  <a:cubicBezTo>
                    <a:pt x="227" y="164"/>
                    <a:pt x="238" y="162"/>
                    <a:pt x="243" y="147"/>
                  </a:cubicBezTo>
                  <a:cubicBezTo>
                    <a:pt x="249" y="132"/>
                    <a:pt x="244" y="113"/>
                    <a:pt x="237" y="101"/>
                  </a:cubicBezTo>
                  <a:cubicBezTo>
                    <a:pt x="230" y="89"/>
                    <a:pt x="221" y="83"/>
                    <a:pt x="216" y="69"/>
                  </a:cubicBezTo>
                  <a:cubicBezTo>
                    <a:pt x="210" y="54"/>
                    <a:pt x="228" y="30"/>
                    <a:pt x="228" y="30"/>
                  </a:cubicBezTo>
                  <a:cubicBezTo>
                    <a:pt x="221" y="30"/>
                    <a:pt x="201" y="42"/>
                    <a:pt x="197" y="62"/>
                  </a:cubicBezTo>
                  <a:cubicBezTo>
                    <a:pt x="194" y="82"/>
                    <a:pt x="207" y="98"/>
                    <a:pt x="212" y="104"/>
                  </a:cubicBezTo>
                  <a:cubicBezTo>
                    <a:pt x="216" y="110"/>
                    <a:pt x="225" y="121"/>
                    <a:pt x="229" y="136"/>
                  </a:cubicBezTo>
                  <a:close/>
                  <a:moveTo>
                    <a:pt x="269" y="107"/>
                  </a:moveTo>
                  <a:cubicBezTo>
                    <a:pt x="272" y="124"/>
                    <a:pt x="257" y="135"/>
                    <a:pt x="257" y="135"/>
                  </a:cubicBezTo>
                  <a:cubicBezTo>
                    <a:pt x="257" y="135"/>
                    <a:pt x="269" y="134"/>
                    <a:pt x="276" y="123"/>
                  </a:cubicBezTo>
                  <a:cubicBezTo>
                    <a:pt x="285" y="107"/>
                    <a:pt x="279" y="88"/>
                    <a:pt x="271" y="76"/>
                  </a:cubicBezTo>
                  <a:cubicBezTo>
                    <a:pt x="263" y="64"/>
                    <a:pt x="253" y="57"/>
                    <a:pt x="248" y="40"/>
                  </a:cubicBezTo>
                  <a:cubicBezTo>
                    <a:pt x="242" y="23"/>
                    <a:pt x="265" y="0"/>
                    <a:pt x="265" y="0"/>
                  </a:cubicBezTo>
                  <a:cubicBezTo>
                    <a:pt x="265" y="0"/>
                    <a:pt x="242" y="10"/>
                    <a:pt x="238" y="28"/>
                  </a:cubicBezTo>
                  <a:cubicBezTo>
                    <a:pt x="234" y="47"/>
                    <a:pt x="243" y="59"/>
                    <a:pt x="248" y="67"/>
                  </a:cubicBezTo>
                  <a:cubicBezTo>
                    <a:pt x="253" y="74"/>
                    <a:pt x="266" y="89"/>
                    <a:pt x="269" y="10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işḻîḋe"/>
            <p:cNvSpPr/>
            <p:nvPr/>
          </p:nvSpPr>
          <p:spPr>
            <a:xfrm>
              <a:off x="4403171" y="3073345"/>
              <a:ext cx="7788829" cy="398188"/>
            </a:xfrm>
            <a:prstGeom prst="rect">
              <a:avLst/>
            </a:prstGeom>
            <a:solidFill>
              <a:schemeClr val="tx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r>
                <a:rPr lang="zh-CN" altLang="en-US" sz="1200" b="1"/>
                <a:t>                  请在形状中填充图片</a:t>
              </a:r>
            </a:p>
          </p:txBody>
        </p:sp>
        <p:sp>
          <p:nvSpPr>
            <p:cNvPr id="9" name="iṥḷídè"/>
            <p:cNvSpPr txBox="1"/>
            <p:nvPr/>
          </p:nvSpPr>
          <p:spPr>
            <a:xfrm>
              <a:off x="5159896" y="3794188"/>
              <a:ext cx="5033739" cy="9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/>
                <a:t>1.</a:t>
              </a:r>
              <a:r>
                <a:rPr lang="zh-CN" altLang="en-US" sz="1000"/>
                <a:t>单击要填充的形状；</a:t>
              </a:r>
              <a:r>
                <a:rPr lang="en-US" altLang="zh-CN" sz="1000"/>
                <a:t>2.</a:t>
              </a:r>
              <a:r>
                <a:rPr lang="zh-CN" altLang="en-US" sz="1000"/>
                <a:t>在“格式”选项卡上的“形状样式”组中，单击“形状填充”旁边的箭头，然后单击「图片或纹理填充」。 </a:t>
              </a:r>
              <a:r>
                <a:rPr lang="en-US" altLang="zh-CN" sz="1000"/>
                <a:t>3.</a:t>
              </a:r>
              <a:r>
                <a:rPr lang="zh-CN" altLang="en-US" sz="1000"/>
                <a:t>找到包含需要使用的图片的文件夹，单击该图片，然后单击“插入”。</a:t>
              </a:r>
              <a:r>
                <a:rPr lang="en-US" altLang="zh-CN" sz="1000"/>
                <a:t>4.</a:t>
              </a:r>
              <a:r>
                <a:rPr lang="zh-CN" altLang="en-US" sz="1000"/>
                <a:t>使用图片工具“裁剪”下拉菜单中的「填充」可对图片进行调整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620ff17-84c5-46a1-bc59-5047f67d49e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9138" y="1162152"/>
            <a:ext cx="10753724" cy="4913510"/>
            <a:chOff x="719138" y="1162152"/>
            <a:chExt cx="10753724" cy="4913510"/>
          </a:xfrm>
        </p:grpSpPr>
        <p:sp>
          <p:nvSpPr>
            <p:cNvPr id="6" name="ïsľïde"/>
            <p:cNvSpPr/>
            <p:nvPr/>
          </p:nvSpPr>
          <p:spPr>
            <a:xfrm>
              <a:off x="719138" y="1358079"/>
              <a:ext cx="10753724" cy="212827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7" name="îṡļîḋê"/>
            <p:cNvGrpSpPr/>
            <p:nvPr/>
          </p:nvGrpSpPr>
          <p:grpSpPr>
            <a:xfrm>
              <a:off x="1515585" y="1543002"/>
              <a:ext cx="3146144" cy="482424"/>
              <a:chOff x="762000" y="590550"/>
              <a:chExt cx="2590800" cy="397349"/>
            </a:xfrm>
          </p:grpSpPr>
          <p:cxnSp>
            <p:nvCxnSpPr>
              <p:cNvPr id="64" name="Straight Connector 4"/>
              <p:cNvCxnSpPr/>
              <p:nvPr/>
            </p:nvCxnSpPr>
            <p:spPr>
              <a:xfrm>
                <a:off x="771525" y="8953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îṣļiḑé"/>
              <p:cNvSpPr/>
              <p:nvPr/>
            </p:nvSpPr>
            <p:spPr>
              <a:xfrm flipV="1">
                <a:off x="762000" y="819150"/>
                <a:ext cx="16002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ïš1íde"/>
              <p:cNvSpPr/>
              <p:nvPr/>
            </p:nvSpPr>
            <p:spPr>
              <a:xfrm>
                <a:off x="2819400" y="7429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70%</a:t>
                </a:r>
              </a:p>
            </p:txBody>
          </p:sp>
          <p:sp>
            <p:nvSpPr>
              <p:cNvPr id="67" name="iṡľíďe"/>
              <p:cNvSpPr/>
              <p:nvPr/>
            </p:nvSpPr>
            <p:spPr>
              <a:xfrm>
                <a:off x="762000" y="5905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8" name="îṡľíďè"/>
            <p:cNvGrpSpPr/>
            <p:nvPr/>
          </p:nvGrpSpPr>
          <p:grpSpPr>
            <a:xfrm>
              <a:off x="1515585" y="2098111"/>
              <a:ext cx="3146144" cy="482424"/>
              <a:chOff x="762000" y="971550"/>
              <a:chExt cx="2590800" cy="397349"/>
            </a:xfrm>
          </p:grpSpPr>
          <p:cxnSp>
            <p:nvCxnSpPr>
              <p:cNvPr id="60" name="Straight Connector 9"/>
              <p:cNvCxnSpPr/>
              <p:nvPr/>
            </p:nvCxnSpPr>
            <p:spPr>
              <a:xfrm>
                <a:off x="771525" y="12763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îşḷïḍê"/>
              <p:cNvSpPr/>
              <p:nvPr/>
            </p:nvSpPr>
            <p:spPr>
              <a:xfrm flipV="1">
                <a:off x="762000" y="1200150"/>
                <a:ext cx="17526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ïṡlidè"/>
              <p:cNvSpPr/>
              <p:nvPr/>
            </p:nvSpPr>
            <p:spPr>
              <a:xfrm>
                <a:off x="2819400" y="11239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80%</a:t>
                </a:r>
              </a:p>
            </p:txBody>
          </p:sp>
          <p:sp>
            <p:nvSpPr>
              <p:cNvPr id="63" name="îṧľiḓè"/>
              <p:cNvSpPr/>
              <p:nvPr/>
            </p:nvSpPr>
            <p:spPr>
              <a:xfrm>
                <a:off x="762000" y="9715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iś1ïdè"/>
            <p:cNvGrpSpPr/>
            <p:nvPr/>
          </p:nvGrpSpPr>
          <p:grpSpPr>
            <a:xfrm>
              <a:off x="1515585" y="2653219"/>
              <a:ext cx="3146144" cy="482424"/>
              <a:chOff x="762000" y="1352550"/>
              <a:chExt cx="2590800" cy="397349"/>
            </a:xfrm>
          </p:grpSpPr>
          <p:cxnSp>
            <p:nvCxnSpPr>
              <p:cNvPr id="56" name="Straight Connector 14"/>
              <p:cNvCxnSpPr/>
              <p:nvPr/>
            </p:nvCxnSpPr>
            <p:spPr>
              <a:xfrm>
                <a:off x="771525" y="16573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iṣ1ïďè"/>
              <p:cNvSpPr/>
              <p:nvPr/>
            </p:nvSpPr>
            <p:spPr>
              <a:xfrm flipV="1">
                <a:off x="762000" y="1581150"/>
                <a:ext cx="1295400" cy="152400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ï$ḻîdé"/>
              <p:cNvSpPr/>
              <p:nvPr/>
            </p:nvSpPr>
            <p:spPr>
              <a:xfrm>
                <a:off x="2819400" y="1504950"/>
                <a:ext cx="533400" cy="24494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50%</a:t>
                </a:r>
              </a:p>
            </p:txBody>
          </p:sp>
          <p:sp>
            <p:nvSpPr>
              <p:cNvPr id="59" name="ïṣ1íde"/>
              <p:cNvSpPr/>
              <p:nvPr/>
            </p:nvSpPr>
            <p:spPr>
              <a:xfrm>
                <a:off x="762000" y="13525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íSḷïḍè"/>
            <p:cNvGrpSpPr/>
            <p:nvPr/>
          </p:nvGrpSpPr>
          <p:grpSpPr>
            <a:xfrm>
              <a:off x="8548142" y="1635681"/>
              <a:ext cx="2220808" cy="824969"/>
              <a:chOff x="8548142" y="1635681"/>
              <a:chExt cx="2220808" cy="824969"/>
            </a:xfrm>
          </p:grpSpPr>
          <p:sp>
            <p:nvSpPr>
              <p:cNvPr id="54" name="íṣ1ïḋe"/>
              <p:cNvSpPr/>
              <p:nvPr/>
            </p:nvSpPr>
            <p:spPr>
              <a:xfrm>
                <a:off x="8548142" y="1974235"/>
                <a:ext cx="2220808" cy="48641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65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65">
                    <a:solidFill>
                      <a:schemeClr val="bg1"/>
                    </a:solidFill>
                  </a:rPr>
                </a:br>
                <a:r>
                  <a:rPr lang="zh-CN" altLang="en-US" sz="1065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55" name="íšḻîḑè"/>
              <p:cNvSpPr/>
              <p:nvPr/>
            </p:nvSpPr>
            <p:spPr>
              <a:xfrm>
                <a:off x="8548142" y="1635681"/>
                <a:ext cx="2220808" cy="33855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1" name="iśḻîďe"/>
            <p:cNvGrpSpPr/>
            <p:nvPr/>
          </p:nvGrpSpPr>
          <p:grpSpPr>
            <a:xfrm>
              <a:off x="8640676" y="2838618"/>
              <a:ext cx="376267" cy="376267"/>
              <a:chOff x="5762482" y="2883551"/>
              <a:chExt cx="309850" cy="309850"/>
            </a:xfrm>
          </p:grpSpPr>
          <p:sp>
            <p:nvSpPr>
              <p:cNvPr id="52" name="ïsḷïdè"/>
              <p:cNvSpPr/>
              <p:nvPr/>
            </p:nvSpPr>
            <p:spPr bwMode="auto">
              <a:xfrm>
                <a:off x="5867400" y="2952750"/>
                <a:ext cx="93706" cy="183762"/>
              </a:xfrm>
              <a:custGeom>
                <a:avLst/>
                <a:gdLst/>
                <a:ahLst/>
                <a:cxnLst>
                  <a:cxn ang="0">
                    <a:pos x="156" y="50"/>
                  </a:cxn>
                  <a:cxn ang="0">
                    <a:pos x="128" y="50"/>
                  </a:cxn>
                  <a:cxn ang="0">
                    <a:pos x="128" y="50"/>
                  </a:cxn>
                  <a:cxn ang="0">
                    <a:pos x="121" y="50"/>
                  </a:cxn>
                  <a:cxn ang="0">
                    <a:pos x="115" y="51"/>
                  </a:cxn>
                  <a:cxn ang="0">
                    <a:pos x="110" y="53"/>
                  </a:cxn>
                  <a:cxn ang="0">
                    <a:pos x="106" y="57"/>
                  </a:cxn>
                  <a:cxn ang="0">
                    <a:pos x="104" y="61"/>
                  </a:cxn>
                  <a:cxn ang="0">
                    <a:pos x="102" y="64"/>
                  </a:cxn>
                  <a:cxn ang="0">
                    <a:pos x="100" y="76"/>
                  </a:cxn>
                  <a:cxn ang="0">
                    <a:pos x="100" y="111"/>
                  </a:cxn>
                  <a:cxn ang="0">
                    <a:pos x="154" y="111"/>
                  </a:cxn>
                  <a:cxn ang="0">
                    <a:pos x="154" y="163"/>
                  </a:cxn>
                  <a:cxn ang="0">
                    <a:pos x="100" y="163"/>
                  </a:cxn>
                  <a:cxn ang="0">
                    <a:pos x="100" y="301"/>
                  </a:cxn>
                  <a:cxn ang="0">
                    <a:pos x="47" y="301"/>
                  </a:cxn>
                  <a:cxn ang="0">
                    <a:pos x="47" y="163"/>
                  </a:cxn>
                  <a:cxn ang="0">
                    <a:pos x="0" y="163"/>
                  </a:cxn>
                  <a:cxn ang="0">
                    <a:pos x="0" y="111"/>
                  </a:cxn>
                  <a:cxn ang="0">
                    <a:pos x="47" y="111"/>
                  </a:cxn>
                  <a:cxn ang="0">
                    <a:pos x="47" y="70"/>
                  </a:cxn>
                  <a:cxn ang="0">
                    <a:pos x="47" y="70"/>
                  </a:cxn>
                  <a:cxn ang="0">
                    <a:pos x="47" y="53"/>
                  </a:cxn>
                  <a:cxn ang="0">
                    <a:pos x="50" y="40"/>
                  </a:cxn>
                  <a:cxn ang="0">
                    <a:pos x="58" y="27"/>
                  </a:cxn>
                  <a:cxn ang="0">
                    <a:pos x="65" y="18"/>
                  </a:cxn>
                  <a:cxn ang="0">
                    <a:pos x="74" y="11"/>
                  </a:cxn>
                  <a:cxn ang="0">
                    <a:pos x="87" y="3"/>
                  </a:cxn>
                  <a:cxn ang="0">
                    <a:pos x="100" y="1"/>
                  </a:cxn>
                  <a:cxn ang="0">
                    <a:pos x="115" y="0"/>
                  </a:cxn>
                  <a:cxn ang="0">
                    <a:pos x="156" y="0"/>
                  </a:cxn>
                  <a:cxn ang="0">
                    <a:pos x="156" y="50"/>
                  </a:cxn>
                </a:cxnLst>
                <a:rect l="0" t="0" r="r" b="b"/>
                <a:pathLst>
                  <a:path w="156" h="301">
                    <a:moveTo>
                      <a:pt x="156" y="50"/>
                    </a:moveTo>
                    <a:lnTo>
                      <a:pt x="128" y="50"/>
                    </a:lnTo>
                    <a:lnTo>
                      <a:pt x="128" y="50"/>
                    </a:lnTo>
                    <a:lnTo>
                      <a:pt x="121" y="50"/>
                    </a:lnTo>
                    <a:lnTo>
                      <a:pt x="115" y="51"/>
                    </a:lnTo>
                    <a:lnTo>
                      <a:pt x="110" y="53"/>
                    </a:lnTo>
                    <a:lnTo>
                      <a:pt x="106" y="57"/>
                    </a:lnTo>
                    <a:lnTo>
                      <a:pt x="104" y="61"/>
                    </a:lnTo>
                    <a:lnTo>
                      <a:pt x="102" y="64"/>
                    </a:lnTo>
                    <a:lnTo>
                      <a:pt x="100" y="76"/>
                    </a:lnTo>
                    <a:lnTo>
                      <a:pt x="100" y="111"/>
                    </a:lnTo>
                    <a:lnTo>
                      <a:pt x="154" y="111"/>
                    </a:lnTo>
                    <a:lnTo>
                      <a:pt x="154" y="163"/>
                    </a:lnTo>
                    <a:lnTo>
                      <a:pt x="100" y="163"/>
                    </a:lnTo>
                    <a:lnTo>
                      <a:pt x="100" y="301"/>
                    </a:lnTo>
                    <a:lnTo>
                      <a:pt x="47" y="301"/>
                    </a:lnTo>
                    <a:lnTo>
                      <a:pt x="47" y="163"/>
                    </a:lnTo>
                    <a:lnTo>
                      <a:pt x="0" y="163"/>
                    </a:lnTo>
                    <a:lnTo>
                      <a:pt x="0" y="111"/>
                    </a:lnTo>
                    <a:lnTo>
                      <a:pt x="47" y="111"/>
                    </a:lnTo>
                    <a:lnTo>
                      <a:pt x="47" y="70"/>
                    </a:lnTo>
                    <a:lnTo>
                      <a:pt x="47" y="70"/>
                    </a:lnTo>
                    <a:lnTo>
                      <a:pt x="47" y="53"/>
                    </a:lnTo>
                    <a:lnTo>
                      <a:pt x="50" y="40"/>
                    </a:lnTo>
                    <a:lnTo>
                      <a:pt x="58" y="27"/>
                    </a:lnTo>
                    <a:lnTo>
                      <a:pt x="65" y="18"/>
                    </a:lnTo>
                    <a:lnTo>
                      <a:pt x="74" y="11"/>
                    </a:lnTo>
                    <a:lnTo>
                      <a:pt x="87" y="3"/>
                    </a:lnTo>
                    <a:lnTo>
                      <a:pt x="100" y="1"/>
                    </a:lnTo>
                    <a:lnTo>
                      <a:pt x="115" y="0"/>
                    </a:lnTo>
                    <a:lnTo>
                      <a:pt x="156" y="0"/>
                    </a:lnTo>
                    <a:lnTo>
                      <a:pt x="156" y="5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ïş1ídè"/>
              <p:cNvSpPr/>
              <p:nvPr/>
            </p:nvSpPr>
            <p:spPr>
              <a:xfrm>
                <a:off x="5762482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isļíḍè"/>
            <p:cNvGrpSpPr/>
            <p:nvPr/>
          </p:nvGrpSpPr>
          <p:grpSpPr>
            <a:xfrm>
              <a:off x="9508352" y="2838628"/>
              <a:ext cx="376267" cy="376268"/>
              <a:chOff x="6248400" y="2883551"/>
              <a:chExt cx="309850" cy="309850"/>
            </a:xfrm>
          </p:grpSpPr>
          <p:sp>
            <p:nvSpPr>
              <p:cNvPr id="50" name="ïṡlîḋè"/>
              <p:cNvSpPr/>
              <p:nvPr/>
            </p:nvSpPr>
            <p:spPr bwMode="auto">
              <a:xfrm>
                <a:off x="6324600" y="2967998"/>
                <a:ext cx="200890" cy="165600"/>
              </a:xfrm>
              <a:custGeom>
                <a:avLst/>
                <a:gdLst/>
                <a:ahLst/>
                <a:cxnLst>
                  <a:cxn ang="0">
                    <a:pos x="295" y="30"/>
                  </a:cxn>
                  <a:cxn ang="0">
                    <a:pos x="267" y="37"/>
                  </a:cxn>
                  <a:cxn ang="0">
                    <a:pos x="280" y="24"/>
                  </a:cxn>
                  <a:cxn ang="0">
                    <a:pos x="289" y="7"/>
                  </a:cxn>
                  <a:cxn ang="0">
                    <a:pos x="287" y="6"/>
                  </a:cxn>
                  <a:cxn ang="0">
                    <a:pos x="250" y="20"/>
                  </a:cxn>
                  <a:cxn ang="0">
                    <a:pos x="230" y="6"/>
                  </a:cxn>
                  <a:cxn ang="0">
                    <a:pos x="206" y="0"/>
                  </a:cxn>
                  <a:cxn ang="0">
                    <a:pos x="171" y="11"/>
                  </a:cxn>
                  <a:cxn ang="0">
                    <a:pos x="149" y="39"/>
                  </a:cxn>
                  <a:cxn ang="0">
                    <a:pos x="143" y="63"/>
                  </a:cxn>
                  <a:cxn ang="0">
                    <a:pos x="126" y="72"/>
                  </a:cxn>
                  <a:cxn ang="0">
                    <a:pos x="78" y="55"/>
                  </a:cxn>
                  <a:cxn ang="0">
                    <a:pos x="36" y="26"/>
                  </a:cxn>
                  <a:cxn ang="0">
                    <a:pos x="23" y="11"/>
                  </a:cxn>
                  <a:cxn ang="0">
                    <a:pos x="21" y="13"/>
                  </a:cxn>
                  <a:cxn ang="0">
                    <a:pos x="13" y="43"/>
                  </a:cxn>
                  <a:cxn ang="0">
                    <a:pos x="26" y="81"/>
                  </a:cxn>
                  <a:cxn ang="0">
                    <a:pos x="24" y="89"/>
                  </a:cxn>
                  <a:cxn ang="0">
                    <a:pos x="13" y="85"/>
                  </a:cxn>
                  <a:cxn ang="0">
                    <a:pos x="12" y="87"/>
                  </a:cxn>
                  <a:cxn ang="0">
                    <a:pos x="15" y="107"/>
                  </a:cxn>
                  <a:cxn ang="0">
                    <a:pos x="30" y="131"/>
                  </a:cxn>
                  <a:cxn ang="0">
                    <a:pos x="56" y="146"/>
                  </a:cxn>
                  <a:cxn ang="0">
                    <a:pos x="36" y="146"/>
                  </a:cxn>
                  <a:cxn ang="0">
                    <a:pos x="34" y="146"/>
                  </a:cxn>
                  <a:cxn ang="0">
                    <a:pos x="37" y="155"/>
                  </a:cxn>
                  <a:cxn ang="0">
                    <a:pos x="54" y="178"/>
                  </a:cxn>
                  <a:cxn ang="0">
                    <a:pos x="78" y="189"/>
                  </a:cxn>
                  <a:cxn ang="0">
                    <a:pos x="71" y="200"/>
                  </a:cxn>
                  <a:cxn ang="0">
                    <a:pos x="15" y="213"/>
                  </a:cxn>
                  <a:cxn ang="0">
                    <a:pos x="2" y="213"/>
                  </a:cxn>
                  <a:cxn ang="0">
                    <a:pos x="0" y="215"/>
                  </a:cxn>
                  <a:cxn ang="0">
                    <a:pos x="45" y="235"/>
                  </a:cxn>
                  <a:cxn ang="0">
                    <a:pos x="95" y="242"/>
                  </a:cxn>
                  <a:cxn ang="0">
                    <a:pos x="150" y="233"/>
                  </a:cxn>
                  <a:cxn ang="0">
                    <a:pos x="197" y="211"/>
                  </a:cxn>
                  <a:cxn ang="0">
                    <a:pos x="232" y="176"/>
                  </a:cxn>
                  <a:cxn ang="0">
                    <a:pos x="256" y="133"/>
                  </a:cxn>
                  <a:cxn ang="0">
                    <a:pos x="267" y="85"/>
                  </a:cxn>
                  <a:cxn ang="0">
                    <a:pos x="267" y="63"/>
                  </a:cxn>
                  <a:cxn ang="0">
                    <a:pos x="297" y="31"/>
                  </a:cxn>
                  <a:cxn ang="0">
                    <a:pos x="297" y="30"/>
                  </a:cxn>
                </a:cxnLst>
                <a:rect l="0" t="0" r="r" b="b"/>
                <a:pathLst>
                  <a:path w="297" h="242">
                    <a:moveTo>
                      <a:pt x="297" y="30"/>
                    </a:moveTo>
                    <a:lnTo>
                      <a:pt x="297" y="30"/>
                    </a:lnTo>
                    <a:lnTo>
                      <a:pt x="295" y="30"/>
                    </a:lnTo>
                    <a:lnTo>
                      <a:pt x="295" y="30"/>
                    </a:lnTo>
                    <a:lnTo>
                      <a:pt x="282" y="33"/>
                    </a:lnTo>
                    <a:lnTo>
                      <a:pt x="267" y="37"/>
                    </a:lnTo>
                    <a:lnTo>
                      <a:pt x="267" y="37"/>
                    </a:lnTo>
                    <a:lnTo>
                      <a:pt x="274" y="31"/>
                    </a:lnTo>
                    <a:lnTo>
                      <a:pt x="280" y="24"/>
                    </a:lnTo>
                    <a:lnTo>
                      <a:pt x="286" y="1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89" y="6"/>
                    </a:lnTo>
                    <a:lnTo>
                      <a:pt x="289" y="6"/>
                    </a:lnTo>
                    <a:lnTo>
                      <a:pt x="287" y="6"/>
                    </a:lnTo>
                    <a:lnTo>
                      <a:pt x="287" y="6"/>
                    </a:lnTo>
                    <a:lnTo>
                      <a:pt x="269" y="15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1" y="11"/>
                    </a:lnTo>
                    <a:lnTo>
                      <a:pt x="230" y="6"/>
                    </a:lnTo>
                    <a:lnTo>
                      <a:pt x="217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3" y="2"/>
                    </a:lnTo>
                    <a:lnTo>
                      <a:pt x="182" y="6"/>
                    </a:lnTo>
                    <a:lnTo>
                      <a:pt x="171" y="11"/>
                    </a:lnTo>
                    <a:lnTo>
                      <a:pt x="161" y="18"/>
                    </a:lnTo>
                    <a:lnTo>
                      <a:pt x="154" y="28"/>
                    </a:lnTo>
                    <a:lnTo>
                      <a:pt x="149" y="39"/>
                    </a:lnTo>
                    <a:lnTo>
                      <a:pt x="145" y="50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5" y="74"/>
                    </a:lnTo>
                    <a:lnTo>
                      <a:pt x="145" y="74"/>
                    </a:lnTo>
                    <a:lnTo>
                      <a:pt x="126" y="72"/>
                    </a:lnTo>
                    <a:lnTo>
                      <a:pt x="110" y="68"/>
                    </a:lnTo>
                    <a:lnTo>
                      <a:pt x="93" y="63"/>
                    </a:lnTo>
                    <a:lnTo>
                      <a:pt x="78" y="55"/>
                    </a:lnTo>
                    <a:lnTo>
                      <a:pt x="62" y="48"/>
                    </a:lnTo>
                    <a:lnTo>
                      <a:pt x="49" y="37"/>
                    </a:lnTo>
                    <a:lnTo>
                      <a:pt x="36" y="26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5" y="28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3" y="57"/>
                    </a:lnTo>
                    <a:lnTo>
                      <a:pt x="19" y="70"/>
                    </a:lnTo>
                    <a:lnTo>
                      <a:pt x="26" y="81"/>
                    </a:lnTo>
                    <a:lnTo>
                      <a:pt x="36" y="93"/>
                    </a:lnTo>
                    <a:lnTo>
                      <a:pt x="36" y="93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96"/>
                    </a:lnTo>
                    <a:lnTo>
                      <a:pt x="15" y="107"/>
                    </a:lnTo>
                    <a:lnTo>
                      <a:pt x="19" y="115"/>
                    </a:lnTo>
                    <a:lnTo>
                      <a:pt x="24" y="124"/>
                    </a:lnTo>
                    <a:lnTo>
                      <a:pt x="30" y="131"/>
                    </a:lnTo>
                    <a:lnTo>
                      <a:pt x="37" y="137"/>
                    </a:lnTo>
                    <a:lnTo>
                      <a:pt x="47" y="143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45" y="146"/>
                    </a:lnTo>
                    <a:lnTo>
                      <a:pt x="36" y="146"/>
                    </a:lnTo>
                    <a:lnTo>
                      <a:pt x="36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8"/>
                    </a:lnTo>
                    <a:lnTo>
                      <a:pt x="34" y="148"/>
                    </a:lnTo>
                    <a:lnTo>
                      <a:pt x="37" y="155"/>
                    </a:lnTo>
                    <a:lnTo>
                      <a:pt x="41" y="165"/>
                    </a:lnTo>
                    <a:lnTo>
                      <a:pt x="47" y="170"/>
                    </a:lnTo>
                    <a:lnTo>
                      <a:pt x="54" y="178"/>
                    </a:lnTo>
                    <a:lnTo>
                      <a:pt x="62" y="181"/>
                    </a:lnTo>
                    <a:lnTo>
                      <a:pt x="69" y="187"/>
                    </a:lnTo>
                    <a:lnTo>
                      <a:pt x="78" y="189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71" y="200"/>
                    </a:lnTo>
                    <a:lnTo>
                      <a:pt x="54" y="207"/>
                    </a:lnTo>
                    <a:lnTo>
                      <a:pt x="36" y="211"/>
                    </a:lnTo>
                    <a:lnTo>
                      <a:pt x="15" y="213"/>
                    </a:lnTo>
                    <a:lnTo>
                      <a:pt x="15" y="213"/>
                    </a:lnTo>
                    <a:lnTo>
                      <a:pt x="2" y="213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3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23" y="228"/>
                    </a:lnTo>
                    <a:lnTo>
                      <a:pt x="45" y="235"/>
                    </a:lnTo>
                    <a:lnTo>
                      <a:pt x="69" y="241"/>
                    </a:lnTo>
                    <a:lnTo>
                      <a:pt x="95" y="242"/>
                    </a:lnTo>
                    <a:lnTo>
                      <a:pt x="95" y="242"/>
                    </a:lnTo>
                    <a:lnTo>
                      <a:pt x="113" y="241"/>
                    </a:lnTo>
                    <a:lnTo>
                      <a:pt x="132" y="239"/>
                    </a:lnTo>
                    <a:lnTo>
                      <a:pt x="150" y="233"/>
                    </a:lnTo>
                    <a:lnTo>
                      <a:pt x="167" y="228"/>
                    </a:lnTo>
                    <a:lnTo>
                      <a:pt x="182" y="220"/>
                    </a:lnTo>
                    <a:lnTo>
                      <a:pt x="197" y="211"/>
                    </a:lnTo>
                    <a:lnTo>
                      <a:pt x="210" y="200"/>
                    </a:lnTo>
                    <a:lnTo>
                      <a:pt x="221" y="189"/>
                    </a:lnTo>
                    <a:lnTo>
                      <a:pt x="232" y="176"/>
                    </a:lnTo>
                    <a:lnTo>
                      <a:pt x="241" y="161"/>
                    </a:lnTo>
                    <a:lnTo>
                      <a:pt x="248" y="148"/>
                    </a:lnTo>
                    <a:lnTo>
                      <a:pt x="256" y="133"/>
                    </a:lnTo>
                    <a:lnTo>
                      <a:pt x="261" y="117"/>
                    </a:lnTo>
                    <a:lnTo>
                      <a:pt x="265" y="102"/>
                    </a:lnTo>
                    <a:lnTo>
                      <a:pt x="267" y="85"/>
                    </a:lnTo>
                    <a:lnTo>
                      <a:pt x="267" y="70"/>
                    </a:lnTo>
                    <a:lnTo>
                      <a:pt x="267" y="70"/>
                    </a:lnTo>
                    <a:lnTo>
                      <a:pt x="267" y="63"/>
                    </a:lnTo>
                    <a:lnTo>
                      <a:pt x="267" y="63"/>
                    </a:lnTo>
                    <a:lnTo>
                      <a:pt x="284" y="48"/>
                    </a:lnTo>
                    <a:lnTo>
                      <a:pt x="297" y="31"/>
                    </a:lnTo>
                    <a:lnTo>
                      <a:pt x="297" y="31"/>
                    </a:lnTo>
                    <a:lnTo>
                      <a:pt x="297" y="30"/>
                    </a:lnTo>
                    <a:lnTo>
                      <a:pt x="297" y="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íśḷiḑe"/>
              <p:cNvSpPr/>
              <p:nvPr/>
            </p:nvSpPr>
            <p:spPr>
              <a:xfrm>
                <a:off x="6248400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íŝľîḓê"/>
            <p:cNvGrpSpPr/>
            <p:nvPr/>
          </p:nvGrpSpPr>
          <p:grpSpPr>
            <a:xfrm>
              <a:off x="10398815" y="2838627"/>
              <a:ext cx="376267" cy="376268"/>
              <a:chOff x="6753082" y="2883551"/>
              <a:chExt cx="309850" cy="309850"/>
            </a:xfrm>
          </p:grpSpPr>
          <p:grpSp>
            <p:nvGrpSpPr>
              <p:cNvPr id="46" name="iSḷïdè"/>
              <p:cNvGrpSpPr/>
              <p:nvPr/>
            </p:nvGrpSpPr>
            <p:grpSpPr>
              <a:xfrm>
                <a:off x="6829247" y="2952750"/>
                <a:ext cx="178887" cy="182544"/>
                <a:chOff x="5237782" y="2144713"/>
                <a:chExt cx="233355" cy="238125"/>
              </a:xfrm>
              <a:solidFill>
                <a:schemeClr val="bg1"/>
              </a:solidFill>
            </p:grpSpPr>
            <p:sp>
              <p:nvSpPr>
                <p:cNvPr id="48" name="íṡlïḍe"/>
                <p:cNvSpPr/>
                <p:nvPr/>
              </p:nvSpPr>
              <p:spPr bwMode="auto">
                <a:xfrm>
                  <a:off x="5237782" y="2144713"/>
                  <a:ext cx="155575" cy="238125"/>
                </a:xfrm>
                <a:custGeom>
                  <a:avLst/>
                  <a:gdLst/>
                  <a:ahLst/>
                  <a:cxnLst>
                    <a:cxn ang="0">
                      <a:pos x="141" y="161"/>
                    </a:cxn>
                    <a:cxn ang="0">
                      <a:pos x="132" y="144"/>
                    </a:cxn>
                    <a:cxn ang="0">
                      <a:pos x="135" y="133"/>
                    </a:cxn>
                    <a:cxn ang="0">
                      <a:pos x="154" y="115"/>
                    </a:cxn>
                    <a:cxn ang="0">
                      <a:pos x="173" y="89"/>
                    </a:cxn>
                    <a:cxn ang="0">
                      <a:pos x="174" y="70"/>
                    </a:cxn>
                    <a:cxn ang="0">
                      <a:pos x="169" y="43"/>
                    </a:cxn>
                    <a:cxn ang="0">
                      <a:pos x="147" y="17"/>
                    </a:cxn>
                    <a:cxn ang="0">
                      <a:pos x="121" y="0"/>
                    </a:cxn>
                    <a:cxn ang="0">
                      <a:pos x="84" y="6"/>
                    </a:cxn>
                    <a:cxn ang="0">
                      <a:pos x="45" y="24"/>
                    </a:cxn>
                    <a:cxn ang="0">
                      <a:pos x="26" y="50"/>
                    </a:cxn>
                    <a:cxn ang="0">
                      <a:pos x="21" y="78"/>
                    </a:cxn>
                    <a:cxn ang="0">
                      <a:pos x="30" y="109"/>
                    </a:cxn>
                    <a:cxn ang="0">
                      <a:pos x="58" y="133"/>
                    </a:cxn>
                    <a:cxn ang="0">
                      <a:pos x="86" y="139"/>
                    </a:cxn>
                    <a:cxn ang="0">
                      <a:pos x="95" y="144"/>
                    </a:cxn>
                    <a:cxn ang="0">
                      <a:pos x="95" y="161"/>
                    </a:cxn>
                    <a:cxn ang="0">
                      <a:pos x="106" y="180"/>
                    </a:cxn>
                    <a:cxn ang="0">
                      <a:pos x="50" y="189"/>
                    </a:cxn>
                    <a:cxn ang="0">
                      <a:pos x="32" y="198"/>
                    </a:cxn>
                    <a:cxn ang="0">
                      <a:pos x="8" y="222"/>
                    </a:cxn>
                    <a:cxn ang="0">
                      <a:pos x="0" y="246"/>
                    </a:cxn>
                    <a:cxn ang="0">
                      <a:pos x="13" y="278"/>
                    </a:cxn>
                    <a:cxn ang="0">
                      <a:pos x="48" y="298"/>
                    </a:cxn>
                    <a:cxn ang="0">
                      <a:pos x="86" y="302"/>
                    </a:cxn>
                    <a:cxn ang="0">
                      <a:pos x="148" y="289"/>
                    </a:cxn>
                    <a:cxn ang="0">
                      <a:pos x="182" y="256"/>
                    </a:cxn>
                    <a:cxn ang="0">
                      <a:pos x="189" y="228"/>
                    </a:cxn>
                    <a:cxn ang="0">
                      <a:pos x="182" y="202"/>
                    </a:cxn>
                    <a:cxn ang="0">
                      <a:pos x="156" y="172"/>
                    </a:cxn>
                    <a:cxn ang="0">
                      <a:pos x="104" y="128"/>
                    </a:cxn>
                    <a:cxn ang="0">
                      <a:pos x="74" y="113"/>
                    </a:cxn>
                    <a:cxn ang="0">
                      <a:pos x="58" y="80"/>
                    </a:cxn>
                    <a:cxn ang="0">
                      <a:pos x="56" y="57"/>
                    </a:cxn>
                    <a:cxn ang="0">
                      <a:pos x="63" y="28"/>
                    </a:cxn>
                    <a:cxn ang="0">
                      <a:pos x="76" y="19"/>
                    </a:cxn>
                    <a:cxn ang="0">
                      <a:pos x="91" y="15"/>
                    </a:cxn>
                    <a:cxn ang="0">
                      <a:pos x="121" y="32"/>
                    </a:cxn>
                    <a:cxn ang="0">
                      <a:pos x="137" y="65"/>
                    </a:cxn>
                    <a:cxn ang="0">
                      <a:pos x="141" y="87"/>
                    </a:cxn>
                    <a:cxn ang="0">
                      <a:pos x="135" y="109"/>
                    </a:cxn>
                    <a:cxn ang="0">
                      <a:pos x="126" y="120"/>
                    </a:cxn>
                    <a:cxn ang="0">
                      <a:pos x="104" y="128"/>
                    </a:cxn>
                    <a:cxn ang="0">
                      <a:pos x="104" y="285"/>
                    </a:cxn>
                    <a:cxn ang="0">
                      <a:pos x="63" y="278"/>
                    </a:cxn>
                    <a:cxn ang="0">
                      <a:pos x="41" y="257"/>
                    </a:cxn>
                    <a:cxn ang="0">
                      <a:pos x="36" y="239"/>
                    </a:cxn>
                    <a:cxn ang="0">
                      <a:pos x="43" y="213"/>
                    </a:cxn>
                    <a:cxn ang="0">
                      <a:pos x="69" y="198"/>
                    </a:cxn>
                    <a:cxn ang="0">
                      <a:pos x="95" y="193"/>
                    </a:cxn>
                    <a:cxn ang="0">
                      <a:pos x="119" y="191"/>
                    </a:cxn>
                    <a:cxn ang="0">
                      <a:pos x="152" y="218"/>
                    </a:cxn>
                    <a:cxn ang="0">
                      <a:pos x="161" y="237"/>
                    </a:cxn>
                    <a:cxn ang="0">
                      <a:pos x="161" y="252"/>
                    </a:cxn>
                    <a:cxn ang="0">
                      <a:pos x="148" y="274"/>
                    </a:cxn>
                    <a:cxn ang="0">
                      <a:pos x="117" y="285"/>
                    </a:cxn>
                  </a:cxnLst>
                  <a:rect l="0" t="0" r="r" b="b"/>
                  <a:pathLst>
                    <a:path w="197" h="302">
                      <a:moveTo>
                        <a:pt x="156" y="172"/>
                      </a:moveTo>
                      <a:lnTo>
                        <a:pt x="141" y="161"/>
                      </a:lnTo>
                      <a:lnTo>
                        <a:pt x="141" y="161"/>
                      </a:lnTo>
                      <a:lnTo>
                        <a:pt x="135" y="156"/>
                      </a:lnTo>
                      <a:lnTo>
                        <a:pt x="132" y="150"/>
                      </a:lnTo>
                      <a:lnTo>
                        <a:pt x="132" y="144"/>
                      </a:lnTo>
                      <a:lnTo>
                        <a:pt x="132" y="144"/>
                      </a:lnTo>
                      <a:lnTo>
                        <a:pt x="132" y="139"/>
                      </a:lnTo>
                      <a:lnTo>
                        <a:pt x="135" y="133"/>
                      </a:lnTo>
                      <a:lnTo>
                        <a:pt x="143" y="126"/>
                      </a:lnTo>
                      <a:lnTo>
                        <a:pt x="143" y="126"/>
                      </a:lnTo>
                      <a:lnTo>
                        <a:pt x="154" y="115"/>
                      </a:lnTo>
                      <a:lnTo>
                        <a:pt x="165" y="104"/>
                      </a:lnTo>
                      <a:lnTo>
                        <a:pt x="169" y="96"/>
                      </a:lnTo>
                      <a:lnTo>
                        <a:pt x="173" y="89"/>
                      </a:lnTo>
                      <a:lnTo>
                        <a:pt x="174" y="80"/>
                      </a:lnTo>
                      <a:lnTo>
                        <a:pt x="174" y="70"/>
                      </a:lnTo>
                      <a:lnTo>
                        <a:pt x="174" y="70"/>
                      </a:lnTo>
                      <a:lnTo>
                        <a:pt x="174" y="59"/>
                      </a:lnTo>
                      <a:lnTo>
                        <a:pt x="173" y="50"/>
                      </a:lnTo>
                      <a:lnTo>
                        <a:pt x="169" y="43"/>
                      </a:lnTo>
                      <a:lnTo>
                        <a:pt x="165" y="35"/>
                      </a:lnTo>
                      <a:lnTo>
                        <a:pt x="156" y="24"/>
                      </a:lnTo>
                      <a:lnTo>
                        <a:pt x="147" y="17"/>
                      </a:lnTo>
                      <a:lnTo>
                        <a:pt x="173" y="17"/>
                      </a:lnTo>
                      <a:lnTo>
                        <a:pt x="197" y="0"/>
                      </a:lnTo>
                      <a:lnTo>
                        <a:pt x="121" y="0"/>
                      </a:lnTo>
                      <a:lnTo>
                        <a:pt x="121" y="0"/>
                      </a:lnTo>
                      <a:lnTo>
                        <a:pt x="102" y="2"/>
                      </a:lnTo>
                      <a:lnTo>
                        <a:pt x="84" y="6"/>
                      </a:lnTo>
                      <a:lnTo>
                        <a:pt x="63" y="13"/>
                      </a:lnTo>
                      <a:lnTo>
                        <a:pt x="54" y="19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34" y="35"/>
                      </a:lnTo>
                      <a:lnTo>
                        <a:pt x="26" y="50"/>
                      </a:lnTo>
                      <a:lnTo>
                        <a:pt x="23" y="63"/>
                      </a:lnTo>
                      <a:lnTo>
                        <a:pt x="21" y="78"/>
                      </a:lnTo>
                      <a:lnTo>
                        <a:pt x="21" y="78"/>
                      </a:lnTo>
                      <a:lnTo>
                        <a:pt x="21" y="89"/>
                      </a:lnTo>
                      <a:lnTo>
                        <a:pt x="24" y="100"/>
                      </a:lnTo>
                      <a:lnTo>
                        <a:pt x="30" y="109"/>
                      </a:lnTo>
                      <a:lnTo>
                        <a:pt x="37" y="119"/>
                      </a:lnTo>
                      <a:lnTo>
                        <a:pt x="47" y="128"/>
                      </a:lnTo>
                      <a:lnTo>
                        <a:pt x="58" y="133"/>
                      </a:lnTo>
                      <a:lnTo>
                        <a:pt x="71" y="137"/>
                      </a:lnTo>
                      <a:lnTo>
                        <a:pt x="86" y="139"/>
                      </a:lnTo>
                      <a:lnTo>
                        <a:pt x="86" y="139"/>
                      </a:lnTo>
                      <a:lnTo>
                        <a:pt x="98" y="139"/>
                      </a:lnTo>
                      <a:lnTo>
                        <a:pt x="98" y="139"/>
                      </a:lnTo>
                      <a:lnTo>
                        <a:pt x="95" y="144"/>
                      </a:lnTo>
                      <a:lnTo>
                        <a:pt x="95" y="154"/>
                      </a:lnTo>
                      <a:lnTo>
                        <a:pt x="95" y="154"/>
                      </a:lnTo>
                      <a:lnTo>
                        <a:pt x="95" y="161"/>
                      </a:lnTo>
                      <a:lnTo>
                        <a:pt x="98" y="169"/>
                      </a:lnTo>
                      <a:lnTo>
                        <a:pt x="106" y="180"/>
                      </a:lnTo>
                      <a:lnTo>
                        <a:pt x="106" y="180"/>
                      </a:lnTo>
                      <a:lnTo>
                        <a:pt x="91" y="181"/>
                      </a:lnTo>
                      <a:lnTo>
                        <a:pt x="71" y="183"/>
                      </a:lnTo>
                      <a:lnTo>
                        <a:pt x="50" y="189"/>
                      </a:lnTo>
                      <a:lnTo>
                        <a:pt x="41" y="193"/>
                      </a:lnTo>
                      <a:lnTo>
                        <a:pt x="32" y="198"/>
                      </a:lnTo>
                      <a:lnTo>
                        <a:pt x="32" y="198"/>
                      </a:lnTo>
                      <a:lnTo>
                        <a:pt x="23" y="204"/>
                      </a:lnTo>
                      <a:lnTo>
                        <a:pt x="17" y="209"/>
                      </a:lnTo>
                      <a:lnTo>
                        <a:pt x="8" y="222"/>
                      </a:lnTo>
                      <a:lnTo>
                        <a:pt x="2" y="235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2" y="257"/>
                      </a:lnTo>
                      <a:lnTo>
                        <a:pt x="6" y="267"/>
                      </a:lnTo>
                      <a:lnTo>
                        <a:pt x="13" y="278"/>
                      </a:lnTo>
                      <a:lnTo>
                        <a:pt x="23" y="285"/>
                      </a:lnTo>
                      <a:lnTo>
                        <a:pt x="34" y="293"/>
                      </a:lnTo>
                      <a:lnTo>
                        <a:pt x="48" y="298"/>
                      </a:lnTo>
                      <a:lnTo>
                        <a:pt x="65" y="302"/>
                      </a:lnTo>
                      <a:lnTo>
                        <a:pt x="86" y="302"/>
                      </a:lnTo>
                      <a:lnTo>
                        <a:pt x="86" y="302"/>
                      </a:lnTo>
                      <a:lnTo>
                        <a:pt x="110" y="300"/>
                      </a:lnTo>
                      <a:lnTo>
                        <a:pt x="130" y="296"/>
                      </a:lnTo>
                      <a:lnTo>
                        <a:pt x="148" y="289"/>
                      </a:lnTo>
                      <a:lnTo>
                        <a:pt x="161" y="280"/>
                      </a:lnTo>
                      <a:lnTo>
                        <a:pt x="174" y="268"/>
                      </a:lnTo>
                      <a:lnTo>
                        <a:pt x="182" y="256"/>
                      </a:lnTo>
                      <a:lnTo>
                        <a:pt x="187" y="243"/>
                      </a:lnTo>
                      <a:lnTo>
                        <a:pt x="189" y="228"/>
                      </a:lnTo>
                      <a:lnTo>
                        <a:pt x="189" y="228"/>
                      </a:lnTo>
                      <a:lnTo>
                        <a:pt x="187" y="218"/>
                      </a:lnTo>
                      <a:lnTo>
                        <a:pt x="185" y="209"/>
                      </a:lnTo>
                      <a:lnTo>
                        <a:pt x="182" y="202"/>
                      </a:lnTo>
                      <a:lnTo>
                        <a:pt x="178" y="196"/>
                      </a:lnTo>
                      <a:lnTo>
                        <a:pt x="169" y="183"/>
                      </a:lnTo>
                      <a:lnTo>
                        <a:pt x="156" y="172"/>
                      </a:lnTo>
                      <a:lnTo>
                        <a:pt x="156" y="172"/>
                      </a:lnTo>
                      <a:close/>
                      <a:moveTo>
                        <a:pt x="104" y="128"/>
                      </a:moveTo>
                      <a:lnTo>
                        <a:pt x="104" y="128"/>
                      </a:lnTo>
                      <a:lnTo>
                        <a:pt x="93" y="126"/>
                      </a:lnTo>
                      <a:lnTo>
                        <a:pt x="82" y="120"/>
                      </a:lnTo>
                      <a:lnTo>
                        <a:pt x="74" y="113"/>
                      </a:lnTo>
                      <a:lnTo>
                        <a:pt x="67" y="102"/>
                      </a:lnTo>
                      <a:lnTo>
                        <a:pt x="61" y="91"/>
                      </a:lnTo>
                      <a:lnTo>
                        <a:pt x="58" y="80"/>
                      </a:lnTo>
                      <a:lnTo>
                        <a:pt x="56" y="69"/>
                      </a:lnTo>
                      <a:lnTo>
                        <a:pt x="56" y="57"/>
                      </a:lnTo>
                      <a:lnTo>
                        <a:pt x="56" y="57"/>
                      </a:lnTo>
                      <a:lnTo>
                        <a:pt x="58" y="43"/>
                      </a:lnTo>
                      <a:lnTo>
                        <a:pt x="60" y="35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9" y="22"/>
                      </a:lnTo>
                      <a:lnTo>
                        <a:pt x="76" y="19"/>
                      </a:lnTo>
                      <a:lnTo>
                        <a:pt x="84" y="17"/>
                      </a:lnTo>
                      <a:lnTo>
                        <a:pt x="91" y="15"/>
                      </a:lnTo>
                      <a:lnTo>
                        <a:pt x="91" y="15"/>
                      </a:lnTo>
                      <a:lnTo>
                        <a:pt x="102" y="17"/>
                      </a:lnTo>
                      <a:lnTo>
                        <a:pt x="113" y="22"/>
                      </a:lnTo>
                      <a:lnTo>
                        <a:pt x="121" y="32"/>
                      </a:lnTo>
                      <a:lnTo>
                        <a:pt x="128" y="41"/>
                      </a:lnTo>
                      <a:lnTo>
                        <a:pt x="134" y="52"/>
                      </a:lnTo>
                      <a:lnTo>
                        <a:pt x="137" y="65"/>
                      </a:lnTo>
                      <a:lnTo>
                        <a:pt x="139" y="76"/>
                      </a:lnTo>
                      <a:lnTo>
                        <a:pt x="141" y="87"/>
                      </a:lnTo>
                      <a:lnTo>
                        <a:pt x="141" y="87"/>
                      </a:lnTo>
                      <a:lnTo>
                        <a:pt x="141" y="94"/>
                      </a:lnTo>
                      <a:lnTo>
                        <a:pt x="139" y="102"/>
                      </a:lnTo>
                      <a:lnTo>
                        <a:pt x="135" y="109"/>
                      </a:lnTo>
                      <a:lnTo>
                        <a:pt x="130" y="117"/>
                      </a:lnTo>
                      <a:lnTo>
                        <a:pt x="130" y="117"/>
                      </a:lnTo>
                      <a:lnTo>
                        <a:pt x="126" y="120"/>
                      </a:lnTo>
                      <a:lnTo>
                        <a:pt x="119" y="124"/>
                      </a:lnTo>
                      <a:lnTo>
                        <a:pt x="111" y="128"/>
                      </a:lnTo>
                      <a:lnTo>
                        <a:pt x="104" y="128"/>
                      </a:lnTo>
                      <a:lnTo>
                        <a:pt x="104" y="128"/>
                      </a:lnTo>
                      <a:close/>
                      <a:moveTo>
                        <a:pt x="104" y="285"/>
                      </a:moveTo>
                      <a:lnTo>
                        <a:pt x="104" y="285"/>
                      </a:lnTo>
                      <a:lnTo>
                        <a:pt x="89" y="285"/>
                      </a:lnTo>
                      <a:lnTo>
                        <a:pt x="76" y="283"/>
                      </a:lnTo>
                      <a:lnTo>
                        <a:pt x="63" y="278"/>
                      </a:lnTo>
                      <a:lnTo>
                        <a:pt x="54" y="272"/>
                      </a:lnTo>
                      <a:lnTo>
                        <a:pt x="47" y="265"/>
                      </a:lnTo>
                      <a:lnTo>
                        <a:pt x="41" y="257"/>
                      </a:lnTo>
                      <a:lnTo>
                        <a:pt x="37" y="248"/>
                      </a:lnTo>
                      <a:lnTo>
                        <a:pt x="36" y="239"/>
                      </a:lnTo>
                      <a:lnTo>
                        <a:pt x="36" y="239"/>
                      </a:lnTo>
                      <a:lnTo>
                        <a:pt x="37" y="228"/>
                      </a:lnTo>
                      <a:lnTo>
                        <a:pt x="39" y="220"/>
                      </a:lnTo>
                      <a:lnTo>
                        <a:pt x="43" y="213"/>
                      </a:lnTo>
                      <a:lnTo>
                        <a:pt x="48" y="209"/>
                      </a:lnTo>
                      <a:lnTo>
                        <a:pt x="60" y="202"/>
                      </a:lnTo>
                      <a:lnTo>
                        <a:pt x="69" y="198"/>
                      </a:lnTo>
                      <a:lnTo>
                        <a:pt x="69" y="198"/>
                      </a:lnTo>
                      <a:lnTo>
                        <a:pt x="82" y="194"/>
                      </a:lnTo>
                      <a:lnTo>
                        <a:pt x="95" y="193"/>
                      </a:lnTo>
                      <a:lnTo>
                        <a:pt x="110" y="191"/>
                      </a:lnTo>
                      <a:lnTo>
                        <a:pt x="110" y="191"/>
                      </a:lnTo>
                      <a:lnTo>
                        <a:pt x="119" y="191"/>
                      </a:lnTo>
                      <a:lnTo>
                        <a:pt x="119" y="191"/>
                      </a:lnTo>
                      <a:lnTo>
                        <a:pt x="139" y="206"/>
                      </a:lnTo>
                      <a:lnTo>
                        <a:pt x="152" y="218"/>
                      </a:lnTo>
                      <a:lnTo>
                        <a:pt x="156" y="224"/>
                      </a:lnTo>
                      <a:lnTo>
                        <a:pt x="160" y="230"/>
                      </a:lnTo>
                      <a:lnTo>
                        <a:pt x="161" y="237"/>
                      </a:lnTo>
                      <a:lnTo>
                        <a:pt x="161" y="243"/>
                      </a:lnTo>
                      <a:lnTo>
                        <a:pt x="161" y="243"/>
                      </a:lnTo>
                      <a:lnTo>
                        <a:pt x="161" y="252"/>
                      </a:lnTo>
                      <a:lnTo>
                        <a:pt x="158" y="261"/>
                      </a:lnTo>
                      <a:lnTo>
                        <a:pt x="154" y="268"/>
                      </a:lnTo>
                      <a:lnTo>
                        <a:pt x="148" y="274"/>
                      </a:lnTo>
                      <a:lnTo>
                        <a:pt x="139" y="280"/>
                      </a:lnTo>
                      <a:lnTo>
                        <a:pt x="130" y="283"/>
                      </a:lnTo>
                      <a:lnTo>
                        <a:pt x="117" y="285"/>
                      </a:lnTo>
                      <a:lnTo>
                        <a:pt x="104" y="285"/>
                      </a:lnTo>
                      <a:lnTo>
                        <a:pt x="104" y="2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9" name="ísļîḓe"/>
                <p:cNvSpPr/>
                <p:nvPr/>
              </p:nvSpPr>
              <p:spPr bwMode="auto">
                <a:xfrm>
                  <a:off x="5393350" y="2212975"/>
                  <a:ext cx="77787" cy="79375"/>
                </a:xfrm>
                <a:custGeom>
                  <a:avLst/>
                  <a:gdLst/>
                  <a:ahLst/>
                  <a:cxnLst>
                    <a:cxn ang="0">
                      <a:pos x="57" y="41"/>
                    </a:cxn>
                    <a:cxn ang="0">
                      <a:pos x="57" y="0"/>
                    </a:cxn>
                    <a:cxn ang="0">
                      <a:pos x="38" y="0"/>
                    </a:cxn>
                    <a:cxn ang="0">
                      <a:pos x="38" y="41"/>
                    </a:cxn>
                    <a:cxn ang="0">
                      <a:pos x="0" y="41"/>
                    </a:cxn>
                    <a:cxn ang="0">
                      <a:pos x="0" y="59"/>
                    </a:cxn>
                    <a:cxn ang="0">
                      <a:pos x="38" y="59"/>
                    </a:cxn>
                    <a:cxn ang="0">
                      <a:pos x="38" y="100"/>
                    </a:cxn>
                    <a:cxn ang="0">
                      <a:pos x="57" y="100"/>
                    </a:cxn>
                    <a:cxn ang="0">
                      <a:pos x="57" y="59"/>
                    </a:cxn>
                    <a:cxn ang="0">
                      <a:pos x="98" y="59"/>
                    </a:cxn>
                    <a:cxn ang="0">
                      <a:pos x="98" y="41"/>
                    </a:cxn>
                    <a:cxn ang="0">
                      <a:pos x="57" y="41"/>
                    </a:cxn>
                  </a:cxnLst>
                  <a:rect l="0" t="0" r="r" b="b"/>
                  <a:pathLst>
                    <a:path w="98" h="100">
                      <a:moveTo>
                        <a:pt x="57" y="41"/>
                      </a:move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38" y="41"/>
                      </a:lnTo>
                      <a:lnTo>
                        <a:pt x="0" y="41"/>
                      </a:lnTo>
                      <a:lnTo>
                        <a:pt x="0" y="59"/>
                      </a:lnTo>
                      <a:lnTo>
                        <a:pt x="38" y="59"/>
                      </a:lnTo>
                      <a:lnTo>
                        <a:pt x="38" y="100"/>
                      </a:lnTo>
                      <a:lnTo>
                        <a:pt x="57" y="100"/>
                      </a:lnTo>
                      <a:lnTo>
                        <a:pt x="57" y="59"/>
                      </a:lnTo>
                      <a:lnTo>
                        <a:pt x="98" y="59"/>
                      </a:lnTo>
                      <a:lnTo>
                        <a:pt x="98" y="41"/>
                      </a:lnTo>
                      <a:lnTo>
                        <a:pt x="57" y="4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47" name="ïṧļîḍe"/>
              <p:cNvSpPr/>
              <p:nvPr/>
            </p:nvSpPr>
            <p:spPr>
              <a:xfrm>
                <a:off x="6753082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isļïďê"/>
            <p:cNvSpPr/>
            <p:nvPr/>
          </p:nvSpPr>
          <p:spPr>
            <a:xfrm>
              <a:off x="719138" y="3856488"/>
              <a:ext cx="10753724" cy="21282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îşļîďê"/>
            <p:cNvGrpSpPr/>
            <p:nvPr/>
          </p:nvGrpSpPr>
          <p:grpSpPr>
            <a:xfrm>
              <a:off x="7067603" y="4040890"/>
              <a:ext cx="3146144" cy="482424"/>
              <a:chOff x="762000" y="2724150"/>
              <a:chExt cx="2590800" cy="397349"/>
            </a:xfrm>
          </p:grpSpPr>
          <p:cxnSp>
            <p:nvCxnSpPr>
              <p:cNvPr id="42" name="Straight Connector 35"/>
              <p:cNvCxnSpPr/>
              <p:nvPr/>
            </p:nvCxnSpPr>
            <p:spPr>
              <a:xfrm>
                <a:off x="771525" y="30289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ïṧļíḍè"/>
              <p:cNvSpPr/>
              <p:nvPr/>
            </p:nvSpPr>
            <p:spPr>
              <a:xfrm flipV="1">
                <a:off x="762000" y="2952750"/>
                <a:ext cx="16002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îṣļîḑé"/>
              <p:cNvSpPr/>
              <p:nvPr/>
            </p:nvSpPr>
            <p:spPr>
              <a:xfrm>
                <a:off x="2819400" y="28765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70%</a:t>
                </a:r>
              </a:p>
            </p:txBody>
          </p:sp>
          <p:sp>
            <p:nvSpPr>
              <p:cNvPr id="45" name="işļiďê"/>
              <p:cNvSpPr/>
              <p:nvPr/>
            </p:nvSpPr>
            <p:spPr>
              <a:xfrm>
                <a:off x="762000" y="27241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išḻiḍê"/>
            <p:cNvGrpSpPr/>
            <p:nvPr/>
          </p:nvGrpSpPr>
          <p:grpSpPr>
            <a:xfrm>
              <a:off x="7067609" y="4596755"/>
              <a:ext cx="3146147" cy="482521"/>
              <a:chOff x="5334000" y="3333750"/>
              <a:chExt cx="2590800" cy="397349"/>
            </a:xfrm>
          </p:grpSpPr>
          <p:sp>
            <p:nvSpPr>
              <p:cNvPr id="38" name="îśḷiḓé"/>
              <p:cNvSpPr/>
              <p:nvPr/>
            </p:nvSpPr>
            <p:spPr>
              <a:xfrm>
                <a:off x="7391400" y="34861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80%</a:t>
                </a:r>
              </a:p>
            </p:txBody>
          </p:sp>
          <p:cxnSp>
            <p:nvCxnSpPr>
              <p:cNvPr id="39" name="Straight Connector 41"/>
              <p:cNvCxnSpPr/>
              <p:nvPr/>
            </p:nvCxnSpPr>
            <p:spPr>
              <a:xfrm>
                <a:off x="5343525" y="36385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ïṥḻîdè"/>
              <p:cNvSpPr/>
              <p:nvPr/>
            </p:nvSpPr>
            <p:spPr>
              <a:xfrm flipV="1">
                <a:off x="5334000" y="3562350"/>
                <a:ext cx="17526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îṥľídé"/>
              <p:cNvSpPr/>
              <p:nvPr/>
            </p:nvSpPr>
            <p:spPr>
              <a:xfrm>
                <a:off x="5334000" y="33337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7" name="išľíḋê"/>
            <p:cNvGrpSpPr/>
            <p:nvPr/>
          </p:nvGrpSpPr>
          <p:grpSpPr>
            <a:xfrm>
              <a:off x="7067604" y="5151958"/>
              <a:ext cx="3146147" cy="482521"/>
              <a:chOff x="762000" y="3486150"/>
              <a:chExt cx="2590800" cy="397349"/>
            </a:xfrm>
          </p:grpSpPr>
          <p:sp>
            <p:nvSpPr>
              <p:cNvPr id="34" name="îSḷíďe"/>
              <p:cNvSpPr/>
              <p:nvPr/>
            </p:nvSpPr>
            <p:spPr>
              <a:xfrm>
                <a:off x="2819400" y="3638550"/>
                <a:ext cx="533400" cy="24494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50%</a:t>
                </a:r>
              </a:p>
            </p:txBody>
          </p:sp>
          <p:cxnSp>
            <p:nvCxnSpPr>
              <p:cNvPr id="35" name="Straight Connector 46"/>
              <p:cNvCxnSpPr/>
              <p:nvPr/>
            </p:nvCxnSpPr>
            <p:spPr>
              <a:xfrm>
                <a:off x="771525" y="37909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íś1ïḑè"/>
              <p:cNvSpPr/>
              <p:nvPr/>
            </p:nvSpPr>
            <p:spPr>
              <a:xfrm flipV="1">
                <a:off x="762000" y="3714750"/>
                <a:ext cx="12954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îSlîdé"/>
              <p:cNvSpPr/>
              <p:nvPr/>
            </p:nvSpPr>
            <p:spPr>
              <a:xfrm>
                <a:off x="762000" y="34861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8" name="îšḻîḑè"/>
            <p:cNvGrpSpPr/>
            <p:nvPr/>
          </p:nvGrpSpPr>
          <p:grpSpPr>
            <a:xfrm>
              <a:off x="1235460" y="4134089"/>
              <a:ext cx="2223332" cy="824969"/>
              <a:chOff x="1235460" y="4134089"/>
              <a:chExt cx="2223332" cy="824969"/>
            </a:xfrm>
          </p:grpSpPr>
          <p:sp>
            <p:nvSpPr>
              <p:cNvPr id="32" name="iŝḻïḑê"/>
              <p:cNvSpPr/>
              <p:nvPr/>
            </p:nvSpPr>
            <p:spPr>
              <a:xfrm>
                <a:off x="1235460" y="4472643"/>
                <a:ext cx="2223332" cy="48641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65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65">
                    <a:solidFill>
                      <a:schemeClr val="bg1"/>
                    </a:solidFill>
                  </a:rPr>
                </a:br>
                <a:r>
                  <a:rPr lang="zh-CN" altLang="en-US" sz="1065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33" name="íşľiďe"/>
              <p:cNvSpPr/>
              <p:nvPr/>
            </p:nvSpPr>
            <p:spPr>
              <a:xfrm>
                <a:off x="1235460" y="4134089"/>
                <a:ext cx="2223332" cy="33855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9" name="išlïḑè"/>
            <p:cNvGrpSpPr/>
            <p:nvPr/>
          </p:nvGrpSpPr>
          <p:grpSpPr>
            <a:xfrm>
              <a:off x="1423052" y="5337026"/>
              <a:ext cx="376267" cy="376267"/>
              <a:chOff x="5762482" y="2883551"/>
              <a:chExt cx="309850" cy="309850"/>
            </a:xfrm>
          </p:grpSpPr>
          <p:sp>
            <p:nvSpPr>
              <p:cNvPr id="30" name="iŝḻïḑê"/>
              <p:cNvSpPr/>
              <p:nvPr/>
            </p:nvSpPr>
            <p:spPr bwMode="auto">
              <a:xfrm>
                <a:off x="5867400" y="2952750"/>
                <a:ext cx="93706" cy="183762"/>
              </a:xfrm>
              <a:custGeom>
                <a:avLst/>
                <a:gdLst/>
                <a:ahLst/>
                <a:cxnLst>
                  <a:cxn ang="0">
                    <a:pos x="156" y="50"/>
                  </a:cxn>
                  <a:cxn ang="0">
                    <a:pos x="128" y="50"/>
                  </a:cxn>
                  <a:cxn ang="0">
                    <a:pos x="128" y="50"/>
                  </a:cxn>
                  <a:cxn ang="0">
                    <a:pos x="121" y="50"/>
                  </a:cxn>
                  <a:cxn ang="0">
                    <a:pos x="115" y="51"/>
                  </a:cxn>
                  <a:cxn ang="0">
                    <a:pos x="110" y="53"/>
                  </a:cxn>
                  <a:cxn ang="0">
                    <a:pos x="106" y="57"/>
                  </a:cxn>
                  <a:cxn ang="0">
                    <a:pos x="104" y="61"/>
                  </a:cxn>
                  <a:cxn ang="0">
                    <a:pos x="102" y="64"/>
                  </a:cxn>
                  <a:cxn ang="0">
                    <a:pos x="100" y="76"/>
                  </a:cxn>
                  <a:cxn ang="0">
                    <a:pos x="100" y="111"/>
                  </a:cxn>
                  <a:cxn ang="0">
                    <a:pos x="154" y="111"/>
                  </a:cxn>
                  <a:cxn ang="0">
                    <a:pos x="154" y="163"/>
                  </a:cxn>
                  <a:cxn ang="0">
                    <a:pos x="100" y="163"/>
                  </a:cxn>
                  <a:cxn ang="0">
                    <a:pos x="100" y="301"/>
                  </a:cxn>
                  <a:cxn ang="0">
                    <a:pos x="47" y="301"/>
                  </a:cxn>
                  <a:cxn ang="0">
                    <a:pos x="47" y="163"/>
                  </a:cxn>
                  <a:cxn ang="0">
                    <a:pos x="0" y="163"/>
                  </a:cxn>
                  <a:cxn ang="0">
                    <a:pos x="0" y="111"/>
                  </a:cxn>
                  <a:cxn ang="0">
                    <a:pos x="47" y="111"/>
                  </a:cxn>
                  <a:cxn ang="0">
                    <a:pos x="47" y="70"/>
                  </a:cxn>
                  <a:cxn ang="0">
                    <a:pos x="47" y="70"/>
                  </a:cxn>
                  <a:cxn ang="0">
                    <a:pos x="47" y="53"/>
                  </a:cxn>
                  <a:cxn ang="0">
                    <a:pos x="50" y="40"/>
                  </a:cxn>
                  <a:cxn ang="0">
                    <a:pos x="58" y="27"/>
                  </a:cxn>
                  <a:cxn ang="0">
                    <a:pos x="65" y="18"/>
                  </a:cxn>
                  <a:cxn ang="0">
                    <a:pos x="74" y="11"/>
                  </a:cxn>
                  <a:cxn ang="0">
                    <a:pos x="87" y="3"/>
                  </a:cxn>
                  <a:cxn ang="0">
                    <a:pos x="100" y="1"/>
                  </a:cxn>
                  <a:cxn ang="0">
                    <a:pos x="115" y="0"/>
                  </a:cxn>
                  <a:cxn ang="0">
                    <a:pos x="156" y="0"/>
                  </a:cxn>
                  <a:cxn ang="0">
                    <a:pos x="156" y="50"/>
                  </a:cxn>
                </a:cxnLst>
                <a:rect l="0" t="0" r="r" b="b"/>
                <a:pathLst>
                  <a:path w="156" h="301">
                    <a:moveTo>
                      <a:pt x="156" y="50"/>
                    </a:moveTo>
                    <a:lnTo>
                      <a:pt x="128" y="50"/>
                    </a:lnTo>
                    <a:lnTo>
                      <a:pt x="128" y="50"/>
                    </a:lnTo>
                    <a:lnTo>
                      <a:pt x="121" y="50"/>
                    </a:lnTo>
                    <a:lnTo>
                      <a:pt x="115" y="51"/>
                    </a:lnTo>
                    <a:lnTo>
                      <a:pt x="110" y="53"/>
                    </a:lnTo>
                    <a:lnTo>
                      <a:pt x="106" y="57"/>
                    </a:lnTo>
                    <a:lnTo>
                      <a:pt x="104" y="61"/>
                    </a:lnTo>
                    <a:lnTo>
                      <a:pt x="102" y="64"/>
                    </a:lnTo>
                    <a:lnTo>
                      <a:pt x="100" y="76"/>
                    </a:lnTo>
                    <a:lnTo>
                      <a:pt x="100" y="111"/>
                    </a:lnTo>
                    <a:lnTo>
                      <a:pt x="154" y="111"/>
                    </a:lnTo>
                    <a:lnTo>
                      <a:pt x="154" y="163"/>
                    </a:lnTo>
                    <a:lnTo>
                      <a:pt x="100" y="163"/>
                    </a:lnTo>
                    <a:lnTo>
                      <a:pt x="100" y="301"/>
                    </a:lnTo>
                    <a:lnTo>
                      <a:pt x="47" y="301"/>
                    </a:lnTo>
                    <a:lnTo>
                      <a:pt x="47" y="163"/>
                    </a:lnTo>
                    <a:lnTo>
                      <a:pt x="0" y="163"/>
                    </a:lnTo>
                    <a:lnTo>
                      <a:pt x="0" y="111"/>
                    </a:lnTo>
                    <a:lnTo>
                      <a:pt x="47" y="111"/>
                    </a:lnTo>
                    <a:lnTo>
                      <a:pt x="47" y="70"/>
                    </a:lnTo>
                    <a:lnTo>
                      <a:pt x="47" y="70"/>
                    </a:lnTo>
                    <a:lnTo>
                      <a:pt x="47" y="53"/>
                    </a:lnTo>
                    <a:lnTo>
                      <a:pt x="50" y="40"/>
                    </a:lnTo>
                    <a:lnTo>
                      <a:pt x="58" y="27"/>
                    </a:lnTo>
                    <a:lnTo>
                      <a:pt x="65" y="18"/>
                    </a:lnTo>
                    <a:lnTo>
                      <a:pt x="74" y="11"/>
                    </a:lnTo>
                    <a:lnTo>
                      <a:pt x="87" y="3"/>
                    </a:lnTo>
                    <a:lnTo>
                      <a:pt x="100" y="1"/>
                    </a:lnTo>
                    <a:lnTo>
                      <a:pt x="115" y="0"/>
                    </a:lnTo>
                    <a:lnTo>
                      <a:pt x="156" y="0"/>
                    </a:lnTo>
                    <a:lnTo>
                      <a:pt x="156" y="5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íṡlîḓé"/>
              <p:cNvSpPr/>
              <p:nvPr/>
            </p:nvSpPr>
            <p:spPr>
              <a:xfrm>
                <a:off x="5762482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ïṩ1îďê"/>
            <p:cNvGrpSpPr/>
            <p:nvPr/>
          </p:nvGrpSpPr>
          <p:grpSpPr>
            <a:xfrm>
              <a:off x="2290728" y="5337036"/>
              <a:ext cx="376267" cy="376268"/>
              <a:chOff x="6248400" y="2883551"/>
              <a:chExt cx="309850" cy="309850"/>
            </a:xfrm>
          </p:grpSpPr>
          <p:sp>
            <p:nvSpPr>
              <p:cNvPr id="28" name="íšḻîde"/>
              <p:cNvSpPr/>
              <p:nvPr/>
            </p:nvSpPr>
            <p:spPr bwMode="auto">
              <a:xfrm>
                <a:off x="6324600" y="2967998"/>
                <a:ext cx="200890" cy="165600"/>
              </a:xfrm>
              <a:custGeom>
                <a:avLst/>
                <a:gdLst/>
                <a:ahLst/>
                <a:cxnLst>
                  <a:cxn ang="0">
                    <a:pos x="295" y="30"/>
                  </a:cxn>
                  <a:cxn ang="0">
                    <a:pos x="267" y="37"/>
                  </a:cxn>
                  <a:cxn ang="0">
                    <a:pos x="280" y="24"/>
                  </a:cxn>
                  <a:cxn ang="0">
                    <a:pos x="289" y="7"/>
                  </a:cxn>
                  <a:cxn ang="0">
                    <a:pos x="287" y="6"/>
                  </a:cxn>
                  <a:cxn ang="0">
                    <a:pos x="250" y="20"/>
                  </a:cxn>
                  <a:cxn ang="0">
                    <a:pos x="230" y="6"/>
                  </a:cxn>
                  <a:cxn ang="0">
                    <a:pos x="206" y="0"/>
                  </a:cxn>
                  <a:cxn ang="0">
                    <a:pos x="171" y="11"/>
                  </a:cxn>
                  <a:cxn ang="0">
                    <a:pos x="149" y="39"/>
                  </a:cxn>
                  <a:cxn ang="0">
                    <a:pos x="143" y="63"/>
                  </a:cxn>
                  <a:cxn ang="0">
                    <a:pos x="126" y="72"/>
                  </a:cxn>
                  <a:cxn ang="0">
                    <a:pos x="78" y="55"/>
                  </a:cxn>
                  <a:cxn ang="0">
                    <a:pos x="36" y="26"/>
                  </a:cxn>
                  <a:cxn ang="0">
                    <a:pos x="23" y="11"/>
                  </a:cxn>
                  <a:cxn ang="0">
                    <a:pos x="21" y="13"/>
                  </a:cxn>
                  <a:cxn ang="0">
                    <a:pos x="13" y="43"/>
                  </a:cxn>
                  <a:cxn ang="0">
                    <a:pos x="26" y="81"/>
                  </a:cxn>
                  <a:cxn ang="0">
                    <a:pos x="24" y="89"/>
                  </a:cxn>
                  <a:cxn ang="0">
                    <a:pos x="13" y="85"/>
                  </a:cxn>
                  <a:cxn ang="0">
                    <a:pos x="12" y="87"/>
                  </a:cxn>
                  <a:cxn ang="0">
                    <a:pos x="15" y="107"/>
                  </a:cxn>
                  <a:cxn ang="0">
                    <a:pos x="30" y="131"/>
                  </a:cxn>
                  <a:cxn ang="0">
                    <a:pos x="56" y="146"/>
                  </a:cxn>
                  <a:cxn ang="0">
                    <a:pos x="36" y="146"/>
                  </a:cxn>
                  <a:cxn ang="0">
                    <a:pos x="34" y="146"/>
                  </a:cxn>
                  <a:cxn ang="0">
                    <a:pos x="37" y="155"/>
                  </a:cxn>
                  <a:cxn ang="0">
                    <a:pos x="54" y="178"/>
                  </a:cxn>
                  <a:cxn ang="0">
                    <a:pos x="78" y="189"/>
                  </a:cxn>
                  <a:cxn ang="0">
                    <a:pos x="71" y="200"/>
                  </a:cxn>
                  <a:cxn ang="0">
                    <a:pos x="15" y="213"/>
                  </a:cxn>
                  <a:cxn ang="0">
                    <a:pos x="2" y="213"/>
                  </a:cxn>
                  <a:cxn ang="0">
                    <a:pos x="0" y="215"/>
                  </a:cxn>
                  <a:cxn ang="0">
                    <a:pos x="45" y="235"/>
                  </a:cxn>
                  <a:cxn ang="0">
                    <a:pos x="95" y="242"/>
                  </a:cxn>
                  <a:cxn ang="0">
                    <a:pos x="150" y="233"/>
                  </a:cxn>
                  <a:cxn ang="0">
                    <a:pos x="197" y="211"/>
                  </a:cxn>
                  <a:cxn ang="0">
                    <a:pos x="232" y="176"/>
                  </a:cxn>
                  <a:cxn ang="0">
                    <a:pos x="256" y="133"/>
                  </a:cxn>
                  <a:cxn ang="0">
                    <a:pos x="267" y="85"/>
                  </a:cxn>
                  <a:cxn ang="0">
                    <a:pos x="267" y="63"/>
                  </a:cxn>
                  <a:cxn ang="0">
                    <a:pos x="297" y="31"/>
                  </a:cxn>
                  <a:cxn ang="0">
                    <a:pos x="297" y="30"/>
                  </a:cxn>
                </a:cxnLst>
                <a:rect l="0" t="0" r="r" b="b"/>
                <a:pathLst>
                  <a:path w="297" h="242">
                    <a:moveTo>
                      <a:pt x="297" y="30"/>
                    </a:moveTo>
                    <a:lnTo>
                      <a:pt x="297" y="30"/>
                    </a:lnTo>
                    <a:lnTo>
                      <a:pt x="295" y="30"/>
                    </a:lnTo>
                    <a:lnTo>
                      <a:pt x="295" y="30"/>
                    </a:lnTo>
                    <a:lnTo>
                      <a:pt x="282" y="33"/>
                    </a:lnTo>
                    <a:lnTo>
                      <a:pt x="267" y="37"/>
                    </a:lnTo>
                    <a:lnTo>
                      <a:pt x="267" y="37"/>
                    </a:lnTo>
                    <a:lnTo>
                      <a:pt x="274" y="31"/>
                    </a:lnTo>
                    <a:lnTo>
                      <a:pt x="280" y="24"/>
                    </a:lnTo>
                    <a:lnTo>
                      <a:pt x="286" y="1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89" y="6"/>
                    </a:lnTo>
                    <a:lnTo>
                      <a:pt x="289" y="6"/>
                    </a:lnTo>
                    <a:lnTo>
                      <a:pt x="287" y="6"/>
                    </a:lnTo>
                    <a:lnTo>
                      <a:pt x="287" y="6"/>
                    </a:lnTo>
                    <a:lnTo>
                      <a:pt x="269" y="15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1" y="11"/>
                    </a:lnTo>
                    <a:lnTo>
                      <a:pt x="230" y="6"/>
                    </a:lnTo>
                    <a:lnTo>
                      <a:pt x="217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3" y="2"/>
                    </a:lnTo>
                    <a:lnTo>
                      <a:pt x="182" y="6"/>
                    </a:lnTo>
                    <a:lnTo>
                      <a:pt x="171" y="11"/>
                    </a:lnTo>
                    <a:lnTo>
                      <a:pt x="161" y="18"/>
                    </a:lnTo>
                    <a:lnTo>
                      <a:pt x="154" y="28"/>
                    </a:lnTo>
                    <a:lnTo>
                      <a:pt x="149" y="39"/>
                    </a:lnTo>
                    <a:lnTo>
                      <a:pt x="145" y="50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5" y="74"/>
                    </a:lnTo>
                    <a:lnTo>
                      <a:pt x="145" y="74"/>
                    </a:lnTo>
                    <a:lnTo>
                      <a:pt x="126" y="72"/>
                    </a:lnTo>
                    <a:lnTo>
                      <a:pt x="110" y="68"/>
                    </a:lnTo>
                    <a:lnTo>
                      <a:pt x="93" y="63"/>
                    </a:lnTo>
                    <a:lnTo>
                      <a:pt x="78" y="55"/>
                    </a:lnTo>
                    <a:lnTo>
                      <a:pt x="62" y="48"/>
                    </a:lnTo>
                    <a:lnTo>
                      <a:pt x="49" y="37"/>
                    </a:lnTo>
                    <a:lnTo>
                      <a:pt x="36" y="26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5" y="28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3" y="57"/>
                    </a:lnTo>
                    <a:lnTo>
                      <a:pt x="19" y="70"/>
                    </a:lnTo>
                    <a:lnTo>
                      <a:pt x="26" y="81"/>
                    </a:lnTo>
                    <a:lnTo>
                      <a:pt x="36" y="93"/>
                    </a:lnTo>
                    <a:lnTo>
                      <a:pt x="36" y="93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96"/>
                    </a:lnTo>
                    <a:lnTo>
                      <a:pt x="15" y="107"/>
                    </a:lnTo>
                    <a:lnTo>
                      <a:pt x="19" y="115"/>
                    </a:lnTo>
                    <a:lnTo>
                      <a:pt x="24" y="124"/>
                    </a:lnTo>
                    <a:lnTo>
                      <a:pt x="30" y="131"/>
                    </a:lnTo>
                    <a:lnTo>
                      <a:pt x="37" y="137"/>
                    </a:lnTo>
                    <a:lnTo>
                      <a:pt x="47" y="143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45" y="146"/>
                    </a:lnTo>
                    <a:lnTo>
                      <a:pt x="36" y="146"/>
                    </a:lnTo>
                    <a:lnTo>
                      <a:pt x="36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8"/>
                    </a:lnTo>
                    <a:lnTo>
                      <a:pt x="34" y="148"/>
                    </a:lnTo>
                    <a:lnTo>
                      <a:pt x="37" y="155"/>
                    </a:lnTo>
                    <a:lnTo>
                      <a:pt x="41" y="165"/>
                    </a:lnTo>
                    <a:lnTo>
                      <a:pt x="47" y="170"/>
                    </a:lnTo>
                    <a:lnTo>
                      <a:pt x="54" y="178"/>
                    </a:lnTo>
                    <a:lnTo>
                      <a:pt x="62" y="181"/>
                    </a:lnTo>
                    <a:lnTo>
                      <a:pt x="69" y="187"/>
                    </a:lnTo>
                    <a:lnTo>
                      <a:pt x="78" y="189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71" y="200"/>
                    </a:lnTo>
                    <a:lnTo>
                      <a:pt x="54" y="207"/>
                    </a:lnTo>
                    <a:lnTo>
                      <a:pt x="36" y="211"/>
                    </a:lnTo>
                    <a:lnTo>
                      <a:pt x="15" y="213"/>
                    </a:lnTo>
                    <a:lnTo>
                      <a:pt x="15" y="213"/>
                    </a:lnTo>
                    <a:lnTo>
                      <a:pt x="2" y="213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3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23" y="228"/>
                    </a:lnTo>
                    <a:lnTo>
                      <a:pt x="45" y="235"/>
                    </a:lnTo>
                    <a:lnTo>
                      <a:pt x="69" y="241"/>
                    </a:lnTo>
                    <a:lnTo>
                      <a:pt x="95" y="242"/>
                    </a:lnTo>
                    <a:lnTo>
                      <a:pt x="95" y="242"/>
                    </a:lnTo>
                    <a:lnTo>
                      <a:pt x="113" y="241"/>
                    </a:lnTo>
                    <a:lnTo>
                      <a:pt x="132" y="239"/>
                    </a:lnTo>
                    <a:lnTo>
                      <a:pt x="150" y="233"/>
                    </a:lnTo>
                    <a:lnTo>
                      <a:pt x="167" y="228"/>
                    </a:lnTo>
                    <a:lnTo>
                      <a:pt x="182" y="220"/>
                    </a:lnTo>
                    <a:lnTo>
                      <a:pt x="197" y="211"/>
                    </a:lnTo>
                    <a:lnTo>
                      <a:pt x="210" y="200"/>
                    </a:lnTo>
                    <a:lnTo>
                      <a:pt x="221" y="189"/>
                    </a:lnTo>
                    <a:lnTo>
                      <a:pt x="232" y="176"/>
                    </a:lnTo>
                    <a:lnTo>
                      <a:pt x="241" y="161"/>
                    </a:lnTo>
                    <a:lnTo>
                      <a:pt x="248" y="148"/>
                    </a:lnTo>
                    <a:lnTo>
                      <a:pt x="256" y="133"/>
                    </a:lnTo>
                    <a:lnTo>
                      <a:pt x="261" y="117"/>
                    </a:lnTo>
                    <a:lnTo>
                      <a:pt x="265" y="102"/>
                    </a:lnTo>
                    <a:lnTo>
                      <a:pt x="267" y="85"/>
                    </a:lnTo>
                    <a:lnTo>
                      <a:pt x="267" y="70"/>
                    </a:lnTo>
                    <a:lnTo>
                      <a:pt x="267" y="70"/>
                    </a:lnTo>
                    <a:lnTo>
                      <a:pt x="267" y="63"/>
                    </a:lnTo>
                    <a:lnTo>
                      <a:pt x="267" y="63"/>
                    </a:lnTo>
                    <a:lnTo>
                      <a:pt x="284" y="48"/>
                    </a:lnTo>
                    <a:lnTo>
                      <a:pt x="297" y="31"/>
                    </a:lnTo>
                    <a:lnTo>
                      <a:pt x="297" y="31"/>
                    </a:lnTo>
                    <a:lnTo>
                      <a:pt x="297" y="30"/>
                    </a:lnTo>
                    <a:lnTo>
                      <a:pt x="297" y="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íSľïdè"/>
              <p:cNvSpPr/>
              <p:nvPr/>
            </p:nvSpPr>
            <p:spPr>
              <a:xfrm>
                <a:off x="6248400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îṥlïdé"/>
            <p:cNvGrpSpPr/>
            <p:nvPr/>
          </p:nvGrpSpPr>
          <p:grpSpPr>
            <a:xfrm>
              <a:off x="3181198" y="5337035"/>
              <a:ext cx="376266" cy="376268"/>
              <a:chOff x="6753105" y="2883551"/>
              <a:chExt cx="309850" cy="309850"/>
            </a:xfrm>
          </p:grpSpPr>
          <p:grpSp>
            <p:nvGrpSpPr>
              <p:cNvPr id="24" name="íślíḑê"/>
              <p:cNvGrpSpPr/>
              <p:nvPr/>
            </p:nvGrpSpPr>
            <p:grpSpPr>
              <a:xfrm>
                <a:off x="6829287" y="2952750"/>
                <a:ext cx="178890" cy="182544"/>
                <a:chOff x="5237835" y="2144713"/>
                <a:chExt cx="233359" cy="238125"/>
              </a:xfrm>
              <a:solidFill>
                <a:schemeClr val="bg1"/>
              </a:solidFill>
            </p:grpSpPr>
            <p:sp>
              <p:nvSpPr>
                <p:cNvPr id="26" name="îṥľïďe"/>
                <p:cNvSpPr/>
                <p:nvPr/>
              </p:nvSpPr>
              <p:spPr bwMode="auto">
                <a:xfrm>
                  <a:off x="5237835" y="2144713"/>
                  <a:ext cx="155575" cy="238125"/>
                </a:xfrm>
                <a:custGeom>
                  <a:avLst/>
                  <a:gdLst/>
                  <a:ahLst/>
                  <a:cxnLst>
                    <a:cxn ang="0">
                      <a:pos x="141" y="161"/>
                    </a:cxn>
                    <a:cxn ang="0">
                      <a:pos x="132" y="144"/>
                    </a:cxn>
                    <a:cxn ang="0">
                      <a:pos x="135" y="133"/>
                    </a:cxn>
                    <a:cxn ang="0">
                      <a:pos x="154" y="115"/>
                    </a:cxn>
                    <a:cxn ang="0">
                      <a:pos x="173" y="89"/>
                    </a:cxn>
                    <a:cxn ang="0">
                      <a:pos x="174" y="70"/>
                    </a:cxn>
                    <a:cxn ang="0">
                      <a:pos x="169" y="43"/>
                    </a:cxn>
                    <a:cxn ang="0">
                      <a:pos x="147" y="17"/>
                    </a:cxn>
                    <a:cxn ang="0">
                      <a:pos x="121" y="0"/>
                    </a:cxn>
                    <a:cxn ang="0">
                      <a:pos x="84" y="6"/>
                    </a:cxn>
                    <a:cxn ang="0">
                      <a:pos x="45" y="24"/>
                    </a:cxn>
                    <a:cxn ang="0">
                      <a:pos x="26" y="50"/>
                    </a:cxn>
                    <a:cxn ang="0">
                      <a:pos x="21" y="78"/>
                    </a:cxn>
                    <a:cxn ang="0">
                      <a:pos x="30" y="109"/>
                    </a:cxn>
                    <a:cxn ang="0">
                      <a:pos x="58" y="133"/>
                    </a:cxn>
                    <a:cxn ang="0">
                      <a:pos x="86" y="139"/>
                    </a:cxn>
                    <a:cxn ang="0">
                      <a:pos x="95" y="144"/>
                    </a:cxn>
                    <a:cxn ang="0">
                      <a:pos x="95" y="161"/>
                    </a:cxn>
                    <a:cxn ang="0">
                      <a:pos x="106" y="180"/>
                    </a:cxn>
                    <a:cxn ang="0">
                      <a:pos x="50" y="189"/>
                    </a:cxn>
                    <a:cxn ang="0">
                      <a:pos x="32" y="198"/>
                    </a:cxn>
                    <a:cxn ang="0">
                      <a:pos x="8" y="222"/>
                    </a:cxn>
                    <a:cxn ang="0">
                      <a:pos x="0" y="246"/>
                    </a:cxn>
                    <a:cxn ang="0">
                      <a:pos x="13" y="278"/>
                    </a:cxn>
                    <a:cxn ang="0">
                      <a:pos x="48" y="298"/>
                    </a:cxn>
                    <a:cxn ang="0">
                      <a:pos x="86" y="302"/>
                    </a:cxn>
                    <a:cxn ang="0">
                      <a:pos x="148" y="289"/>
                    </a:cxn>
                    <a:cxn ang="0">
                      <a:pos x="182" y="256"/>
                    </a:cxn>
                    <a:cxn ang="0">
                      <a:pos x="189" y="228"/>
                    </a:cxn>
                    <a:cxn ang="0">
                      <a:pos x="182" y="202"/>
                    </a:cxn>
                    <a:cxn ang="0">
                      <a:pos x="156" y="172"/>
                    </a:cxn>
                    <a:cxn ang="0">
                      <a:pos x="104" y="128"/>
                    </a:cxn>
                    <a:cxn ang="0">
                      <a:pos x="74" y="113"/>
                    </a:cxn>
                    <a:cxn ang="0">
                      <a:pos x="58" y="80"/>
                    </a:cxn>
                    <a:cxn ang="0">
                      <a:pos x="56" y="57"/>
                    </a:cxn>
                    <a:cxn ang="0">
                      <a:pos x="63" y="28"/>
                    </a:cxn>
                    <a:cxn ang="0">
                      <a:pos x="76" y="19"/>
                    </a:cxn>
                    <a:cxn ang="0">
                      <a:pos x="91" y="15"/>
                    </a:cxn>
                    <a:cxn ang="0">
                      <a:pos x="121" y="32"/>
                    </a:cxn>
                    <a:cxn ang="0">
                      <a:pos x="137" y="65"/>
                    </a:cxn>
                    <a:cxn ang="0">
                      <a:pos x="141" y="87"/>
                    </a:cxn>
                    <a:cxn ang="0">
                      <a:pos x="135" y="109"/>
                    </a:cxn>
                    <a:cxn ang="0">
                      <a:pos x="126" y="120"/>
                    </a:cxn>
                    <a:cxn ang="0">
                      <a:pos x="104" y="128"/>
                    </a:cxn>
                    <a:cxn ang="0">
                      <a:pos x="104" y="285"/>
                    </a:cxn>
                    <a:cxn ang="0">
                      <a:pos x="63" y="278"/>
                    </a:cxn>
                    <a:cxn ang="0">
                      <a:pos x="41" y="257"/>
                    </a:cxn>
                    <a:cxn ang="0">
                      <a:pos x="36" y="239"/>
                    </a:cxn>
                    <a:cxn ang="0">
                      <a:pos x="43" y="213"/>
                    </a:cxn>
                    <a:cxn ang="0">
                      <a:pos x="69" y="198"/>
                    </a:cxn>
                    <a:cxn ang="0">
                      <a:pos x="95" y="193"/>
                    </a:cxn>
                    <a:cxn ang="0">
                      <a:pos x="119" y="191"/>
                    </a:cxn>
                    <a:cxn ang="0">
                      <a:pos x="152" y="218"/>
                    </a:cxn>
                    <a:cxn ang="0">
                      <a:pos x="161" y="237"/>
                    </a:cxn>
                    <a:cxn ang="0">
                      <a:pos x="161" y="252"/>
                    </a:cxn>
                    <a:cxn ang="0">
                      <a:pos x="148" y="274"/>
                    </a:cxn>
                    <a:cxn ang="0">
                      <a:pos x="117" y="285"/>
                    </a:cxn>
                  </a:cxnLst>
                  <a:rect l="0" t="0" r="r" b="b"/>
                  <a:pathLst>
                    <a:path w="197" h="302">
                      <a:moveTo>
                        <a:pt x="156" y="172"/>
                      </a:moveTo>
                      <a:lnTo>
                        <a:pt x="141" y="161"/>
                      </a:lnTo>
                      <a:lnTo>
                        <a:pt x="141" y="161"/>
                      </a:lnTo>
                      <a:lnTo>
                        <a:pt x="135" y="156"/>
                      </a:lnTo>
                      <a:lnTo>
                        <a:pt x="132" y="150"/>
                      </a:lnTo>
                      <a:lnTo>
                        <a:pt x="132" y="144"/>
                      </a:lnTo>
                      <a:lnTo>
                        <a:pt x="132" y="144"/>
                      </a:lnTo>
                      <a:lnTo>
                        <a:pt x="132" y="139"/>
                      </a:lnTo>
                      <a:lnTo>
                        <a:pt x="135" y="133"/>
                      </a:lnTo>
                      <a:lnTo>
                        <a:pt x="143" y="126"/>
                      </a:lnTo>
                      <a:lnTo>
                        <a:pt x="143" y="126"/>
                      </a:lnTo>
                      <a:lnTo>
                        <a:pt x="154" y="115"/>
                      </a:lnTo>
                      <a:lnTo>
                        <a:pt x="165" y="104"/>
                      </a:lnTo>
                      <a:lnTo>
                        <a:pt x="169" y="96"/>
                      </a:lnTo>
                      <a:lnTo>
                        <a:pt x="173" y="89"/>
                      </a:lnTo>
                      <a:lnTo>
                        <a:pt x="174" y="80"/>
                      </a:lnTo>
                      <a:lnTo>
                        <a:pt x="174" y="70"/>
                      </a:lnTo>
                      <a:lnTo>
                        <a:pt x="174" y="70"/>
                      </a:lnTo>
                      <a:lnTo>
                        <a:pt x="174" y="59"/>
                      </a:lnTo>
                      <a:lnTo>
                        <a:pt x="173" y="50"/>
                      </a:lnTo>
                      <a:lnTo>
                        <a:pt x="169" y="43"/>
                      </a:lnTo>
                      <a:lnTo>
                        <a:pt x="165" y="35"/>
                      </a:lnTo>
                      <a:lnTo>
                        <a:pt x="156" y="24"/>
                      </a:lnTo>
                      <a:lnTo>
                        <a:pt x="147" y="17"/>
                      </a:lnTo>
                      <a:lnTo>
                        <a:pt x="173" y="17"/>
                      </a:lnTo>
                      <a:lnTo>
                        <a:pt x="197" y="0"/>
                      </a:lnTo>
                      <a:lnTo>
                        <a:pt x="121" y="0"/>
                      </a:lnTo>
                      <a:lnTo>
                        <a:pt x="121" y="0"/>
                      </a:lnTo>
                      <a:lnTo>
                        <a:pt x="102" y="2"/>
                      </a:lnTo>
                      <a:lnTo>
                        <a:pt x="84" y="6"/>
                      </a:lnTo>
                      <a:lnTo>
                        <a:pt x="63" y="13"/>
                      </a:lnTo>
                      <a:lnTo>
                        <a:pt x="54" y="19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34" y="35"/>
                      </a:lnTo>
                      <a:lnTo>
                        <a:pt x="26" y="50"/>
                      </a:lnTo>
                      <a:lnTo>
                        <a:pt x="23" y="63"/>
                      </a:lnTo>
                      <a:lnTo>
                        <a:pt x="21" y="78"/>
                      </a:lnTo>
                      <a:lnTo>
                        <a:pt x="21" y="78"/>
                      </a:lnTo>
                      <a:lnTo>
                        <a:pt x="21" y="89"/>
                      </a:lnTo>
                      <a:lnTo>
                        <a:pt x="24" y="100"/>
                      </a:lnTo>
                      <a:lnTo>
                        <a:pt x="30" y="109"/>
                      </a:lnTo>
                      <a:lnTo>
                        <a:pt x="37" y="119"/>
                      </a:lnTo>
                      <a:lnTo>
                        <a:pt x="47" y="128"/>
                      </a:lnTo>
                      <a:lnTo>
                        <a:pt x="58" y="133"/>
                      </a:lnTo>
                      <a:lnTo>
                        <a:pt x="71" y="137"/>
                      </a:lnTo>
                      <a:lnTo>
                        <a:pt x="86" y="139"/>
                      </a:lnTo>
                      <a:lnTo>
                        <a:pt x="86" y="139"/>
                      </a:lnTo>
                      <a:lnTo>
                        <a:pt x="98" y="139"/>
                      </a:lnTo>
                      <a:lnTo>
                        <a:pt x="98" y="139"/>
                      </a:lnTo>
                      <a:lnTo>
                        <a:pt x="95" y="144"/>
                      </a:lnTo>
                      <a:lnTo>
                        <a:pt x="95" y="154"/>
                      </a:lnTo>
                      <a:lnTo>
                        <a:pt x="95" y="154"/>
                      </a:lnTo>
                      <a:lnTo>
                        <a:pt x="95" y="161"/>
                      </a:lnTo>
                      <a:lnTo>
                        <a:pt x="98" y="169"/>
                      </a:lnTo>
                      <a:lnTo>
                        <a:pt x="106" y="180"/>
                      </a:lnTo>
                      <a:lnTo>
                        <a:pt x="106" y="180"/>
                      </a:lnTo>
                      <a:lnTo>
                        <a:pt x="91" y="181"/>
                      </a:lnTo>
                      <a:lnTo>
                        <a:pt x="71" y="183"/>
                      </a:lnTo>
                      <a:lnTo>
                        <a:pt x="50" y="189"/>
                      </a:lnTo>
                      <a:lnTo>
                        <a:pt x="41" y="193"/>
                      </a:lnTo>
                      <a:lnTo>
                        <a:pt x="32" y="198"/>
                      </a:lnTo>
                      <a:lnTo>
                        <a:pt x="32" y="198"/>
                      </a:lnTo>
                      <a:lnTo>
                        <a:pt x="23" y="204"/>
                      </a:lnTo>
                      <a:lnTo>
                        <a:pt x="17" y="209"/>
                      </a:lnTo>
                      <a:lnTo>
                        <a:pt x="8" y="222"/>
                      </a:lnTo>
                      <a:lnTo>
                        <a:pt x="2" y="235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2" y="257"/>
                      </a:lnTo>
                      <a:lnTo>
                        <a:pt x="6" y="267"/>
                      </a:lnTo>
                      <a:lnTo>
                        <a:pt x="13" y="278"/>
                      </a:lnTo>
                      <a:lnTo>
                        <a:pt x="23" y="285"/>
                      </a:lnTo>
                      <a:lnTo>
                        <a:pt x="34" y="293"/>
                      </a:lnTo>
                      <a:lnTo>
                        <a:pt x="48" y="298"/>
                      </a:lnTo>
                      <a:lnTo>
                        <a:pt x="65" y="302"/>
                      </a:lnTo>
                      <a:lnTo>
                        <a:pt x="86" y="302"/>
                      </a:lnTo>
                      <a:lnTo>
                        <a:pt x="86" y="302"/>
                      </a:lnTo>
                      <a:lnTo>
                        <a:pt x="110" y="300"/>
                      </a:lnTo>
                      <a:lnTo>
                        <a:pt x="130" y="296"/>
                      </a:lnTo>
                      <a:lnTo>
                        <a:pt x="148" y="289"/>
                      </a:lnTo>
                      <a:lnTo>
                        <a:pt x="161" y="280"/>
                      </a:lnTo>
                      <a:lnTo>
                        <a:pt x="174" y="268"/>
                      </a:lnTo>
                      <a:lnTo>
                        <a:pt x="182" y="256"/>
                      </a:lnTo>
                      <a:lnTo>
                        <a:pt x="187" y="243"/>
                      </a:lnTo>
                      <a:lnTo>
                        <a:pt x="189" y="228"/>
                      </a:lnTo>
                      <a:lnTo>
                        <a:pt x="189" y="228"/>
                      </a:lnTo>
                      <a:lnTo>
                        <a:pt x="187" y="218"/>
                      </a:lnTo>
                      <a:lnTo>
                        <a:pt x="185" y="209"/>
                      </a:lnTo>
                      <a:lnTo>
                        <a:pt x="182" y="202"/>
                      </a:lnTo>
                      <a:lnTo>
                        <a:pt x="178" y="196"/>
                      </a:lnTo>
                      <a:lnTo>
                        <a:pt x="169" y="183"/>
                      </a:lnTo>
                      <a:lnTo>
                        <a:pt x="156" y="172"/>
                      </a:lnTo>
                      <a:lnTo>
                        <a:pt x="156" y="172"/>
                      </a:lnTo>
                      <a:close/>
                      <a:moveTo>
                        <a:pt x="104" y="128"/>
                      </a:moveTo>
                      <a:lnTo>
                        <a:pt x="104" y="128"/>
                      </a:lnTo>
                      <a:lnTo>
                        <a:pt x="93" y="126"/>
                      </a:lnTo>
                      <a:lnTo>
                        <a:pt x="82" y="120"/>
                      </a:lnTo>
                      <a:lnTo>
                        <a:pt x="74" y="113"/>
                      </a:lnTo>
                      <a:lnTo>
                        <a:pt x="67" y="102"/>
                      </a:lnTo>
                      <a:lnTo>
                        <a:pt x="61" y="91"/>
                      </a:lnTo>
                      <a:lnTo>
                        <a:pt x="58" y="80"/>
                      </a:lnTo>
                      <a:lnTo>
                        <a:pt x="56" y="69"/>
                      </a:lnTo>
                      <a:lnTo>
                        <a:pt x="56" y="57"/>
                      </a:lnTo>
                      <a:lnTo>
                        <a:pt x="56" y="57"/>
                      </a:lnTo>
                      <a:lnTo>
                        <a:pt x="58" y="43"/>
                      </a:lnTo>
                      <a:lnTo>
                        <a:pt x="60" y="35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9" y="22"/>
                      </a:lnTo>
                      <a:lnTo>
                        <a:pt x="76" y="19"/>
                      </a:lnTo>
                      <a:lnTo>
                        <a:pt x="84" y="17"/>
                      </a:lnTo>
                      <a:lnTo>
                        <a:pt x="91" y="15"/>
                      </a:lnTo>
                      <a:lnTo>
                        <a:pt x="91" y="15"/>
                      </a:lnTo>
                      <a:lnTo>
                        <a:pt x="102" y="17"/>
                      </a:lnTo>
                      <a:lnTo>
                        <a:pt x="113" y="22"/>
                      </a:lnTo>
                      <a:lnTo>
                        <a:pt x="121" y="32"/>
                      </a:lnTo>
                      <a:lnTo>
                        <a:pt x="128" y="41"/>
                      </a:lnTo>
                      <a:lnTo>
                        <a:pt x="134" y="52"/>
                      </a:lnTo>
                      <a:lnTo>
                        <a:pt x="137" y="65"/>
                      </a:lnTo>
                      <a:lnTo>
                        <a:pt x="139" y="76"/>
                      </a:lnTo>
                      <a:lnTo>
                        <a:pt x="141" y="87"/>
                      </a:lnTo>
                      <a:lnTo>
                        <a:pt x="141" y="87"/>
                      </a:lnTo>
                      <a:lnTo>
                        <a:pt x="141" y="94"/>
                      </a:lnTo>
                      <a:lnTo>
                        <a:pt x="139" y="102"/>
                      </a:lnTo>
                      <a:lnTo>
                        <a:pt x="135" y="109"/>
                      </a:lnTo>
                      <a:lnTo>
                        <a:pt x="130" y="117"/>
                      </a:lnTo>
                      <a:lnTo>
                        <a:pt x="130" y="117"/>
                      </a:lnTo>
                      <a:lnTo>
                        <a:pt x="126" y="120"/>
                      </a:lnTo>
                      <a:lnTo>
                        <a:pt x="119" y="124"/>
                      </a:lnTo>
                      <a:lnTo>
                        <a:pt x="111" y="128"/>
                      </a:lnTo>
                      <a:lnTo>
                        <a:pt x="104" y="128"/>
                      </a:lnTo>
                      <a:lnTo>
                        <a:pt x="104" y="128"/>
                      </a:lnTo>
                      <a:close/>
                      <a:moveTo>
                        <a:pt x="104" y="285"/>
                      </a:moveTo>
                      <a:lnTo>
                        <a:pt x="104" y="285"/>
                      </a:lnTo>
                      <a:lnTo>
                        <a:pt x="89" y="285"/>
                      </a:lnTo>
                      <a:lnTo>
                        <a:pt x="76" y="283"/>
                      </a:lnTo>
                      <a:lnTo>
                        <a:pt x="63" y="278"/>
                      </a:lnTo>
                      <a:lnTo>
                        <a:pt x="54" y="272"/>
                      </a:lnTo>
                      <a:lnTo>
                        <a:pt x="47" y="265"/>
                      </a:lnTo>
                      <a:lnTo>
                        <a:pt x="41" y="257"/>
                      </a:lnTo>
                      <a:lnTo>
                        <a:pt x="37" y="248"/>
                      </a:lnTo>
                      <a:lnTo>
                        <a:pt x="36" y="239"/>
                      </a:lnTo>
                      <a:lnTo>
                        <a:pt x="36" y="239"/>
                      </a:lnTo>
                      <a:lnTo>
                        <a:pt x="37" y="228"/>
                      </a:lnTo>
                      <a:lnTo>
                        <a:pt x="39" y="220"/>
                      </a:lnTo>
                      <a:lnTo>
                        <a:pt x="43" y="213"/>
                      </a:lnTo>
                      <a:lnTo>
                        <a:pt x="48" y="209"/>
                      </a:lnTo>
                      <a:lnTo>
                        <a:pt x="60" y="202"/>
                      </a:lnTo>
                      <a:lnTo>
                        <a:pt x="69" y="198"/>
                      </a:lnTo>
                      <a:lnTo>
                        <a:pt x="69" y="198"/>
                      </a:lnTo>
                      <a:lnTo>
                        <a:pt x="82" y="194"/>
                      </a:lnTo>
                      <a:lnTo>
                        <a:pt x="95" y="193"/>
                      </a:lnTo>
                      <a:lnTo>
                        <a:pt x="110" y="191"/>
                      </a:lnTo>
                      <a:lnTo>
                        <a:pt x="110" y="191"/>
                      </a:lnTo>
                      <a:lnTo>
                        <a:pt x="119" y="191"/>
                      </a:lnTo>
                      <a:lnTo>
                        <a:pt x="119" y="191"/>
                      </a:lnTo>
                      <a:lnTo>
                        <a:pt x="139" y="206"/>
                      </a:lnTo>
                      <a:lnTo>
                        <a:pt x="152" y="218"/>
                      </a:lnTo>
                      <a:lnTo>
                        <a:pt x="156" y="224"/>
                      </a:lnTo>
                      <a:lnTo>
                        <a:pt x="160" y="230"/>
                      </a:lnTo>
                      <a:lnTo>
                        <a:pt x="161" y="237"/>
                      </a:lnTo>
                      <a:lnTo>
                        <a:pt x="161" y="243"/>
                      </a:lnTo>
                      <a:lnTo>
                        <a:pt x="161" y="243"/>
                      </a:lnTo>
                      <a:lnTo>
                        <a:pt x="161" y="252"/>
                      </a:lnTo>
                      <a:lnTo>
                        <a:pt x="158" y="261"/>
                      </a:lnTo>
                      <a:lnTo>
                        <a:pt x="154" y="268"/>
                      </a:lnTo>
                      <a:lnTo>
                        <a:pt x="148" y="274"/>
                      </a:lnTo>
                      <a:lnTo>
                        <a:pt x="139" y="280"/>
                      </a:lnTo>
                      <a:lnTo>
                        <a:pt x="130" y="283"/>
                      </a:lnTo>
                      <a:lnTo>
                        <a:pt x="117" y="285"/>
                      </a:lnTo>
                      <a:lnTo>
                        <a:pt x="104" y="285"/>
                      </a:lnTo>
                      <a:lnTo>
                        <a:pt x="104" y="2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îṩliḓê"/>
                <p:cNvSpPr/>
                <p:nvPr/>
              </p:nvSpPr>
              <p:spPr bwMode="auto">
                <a:xfrm>
                  <a:off x="5393406" y="2212975"/>
                  <a:ext cx="77788" cy="79375"/>
                </a:xfrm>
                <a:custGeom>
                  <a:avLst/>
                  <a:gdLst/>
                  <a:ahLst/>
                  <a:cxnLst>
                    <a:cxn ang="0">
                      <a:pos x="57" y="41"/>
                    </a:cxn>
                    <a:cxn ang="0">
                      <a:pos x="57" y="0"/>
                    </a:cxn>
                    <a:cxn ang="0">
                      <a:pos x="38" y="0"/>
                    </a:cxn>
                    <a:cxn ang="0">
                      <a:pos x="38" y="41"/>
                    </a:cxn>
                    <a:cxn ang="0">
                      <a:pos x="0" y="41"/>
                    </a:cxn>
                    <a:cxn ang="0">
                      <a:pos x="0" y="59"/>
                    </a:cxn>
                    <a:cxn ang="0">
                      <a:pos x="38" y="59"/>
                    </a:cxn>
                    <a:cxn ang="0">
                      <a:pos x="38" y="100"/>
                    </a:cxn>
                    <a:cxn ang="0">
                      <a:pos x="57" y="100"/>
                    </a:cxn>
                    <a:cxn ang="0">
                      <a:pos x="57" y="59"/>
                    </a:cxn>
                    <a:cxn ang="0">
                      <a:pos x="98" y="59"/>
                    </a:cxn>
                    <a:cxn ang="0">
                      <a:pos x="98" y="41"/>
                    </a:cxn>
                    <a:cxn ang="0">
                      <a:pos x="57" y="41"/>
                    </a:cxn>
                  </a:cxnLst>
                  <a:rect l="0" t="0" r="r" b="b"/>
                  <a:pathLst>
                    <a:path w="98" h="100">
                      <a:moveTo>
                        <a:pt x="57" y="41"/>
                      </a:move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38" y="41"/>
                      </a:lnTo>
                      <a:lnTo>
                        <a:pt x="0" y="41"/>
                      </a:lnTo>
                      <a:lnTo>
                        <a:pt x="0" y="59"/>
                      </a:lnTo>
                      <a:lnTo>
                        <a:pt x="38" y="59"/>
                      </a:lnTo>
                      <a:lnTo>
                        <a:pt x="38" y="100"/>
                      </a:lnTo>
                      <a:lnTo>
                        <a:pt x="57" y="100"/>
                      </a:lnTo>
                      <a:lnTo>
                        <a:pt x="57" y="59"/>
                      </a:lnTo>
                      <a:lnTo>
                        <a:pt x="98" y="59"/>
                      </a:lnTo>
                      <a:lnTo>
                        <a:pt x="98" y="41"/>
                      </a:lnTo>
                      <a:lnTo>
                        <a:pt x="57" y="4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5" name="íṣļíḋé"/>
              <p:cNvSpPr/>
              <p:nvPr/>
            </p:nvSpPr>
            <p:spPr>
              <a:xfrm>
                <a:off x="6753105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2" name="íŝ1íḑé"/>
            <p:cNvSpPr/>
            <p:nvPr/>
          </p:nvSpPr>
          <p:spPr>
            <a:xfrm>
              <a:off x="6047855" y="1162152"/>
              <a:ext cx="2434158" cy="2427594"/>
            </a:xfrm>
            <a:prstGeom prst="ellipse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3" name="ïṧḻíḓê"/>
            <p:cNvSpPr/>
            <p:nvPr/>
          </p:nvSpPr>
          <p:spPr>
            <a:xfrm>
              <a:off x="3625838" y="3648068"/>
              <a:ext cx="2434158" cy="2427594"/>
            </a:xfrm>
            <a:prstGeom prst="ellipse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bf4d226-c9b0-40ac-ba06-eecacf21605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9667" y="1449227"/>
            <a:ext cx="10755198" cy="4700715"/>
            <a:chOff x="719667" y="1449227"/>
            <a:chExt cx="10755198" cy="4700715"/>
          </a:xfrm>
        </p:grpSpPr>
        <p:sp>
          <p:nvSpPr>
            <p:cNvPr id="6" name="isliḍè"/>
            <p:cNvSpPr/>
            <p:nvPr/>
          </p:nvSpPr>
          <p:spPr bwMode="auto">
            <a:xfrm>
              <a:off x="3232744" y="4062621"/>
              <a:ext cx="2870771" cy="1053993"/>
            </a:xfrm>
            <a:custGeom>
              <a:avLst/>
              <a:gdLst/>
              <a:ahLst/>
              <a:cxnLst>
                <a:cxn ang="0">
                  <a:pos x="1528" y="281"/>
                </a:cxn>
                <a:cxn ang="0">
                  <a:pos x="767" y="561"/>
                </a:cxn>
                <a:cxn ang="0">
                  <a:pos x="0" y="281"/>
                </a:cxn>
                <a:cxn ang="0">
                  <a:pos x="761" y="0"/>
                </a:cxn>
                <a:cxn ang="0">
                  <a:pos x="1528" y="281"/>
                </a:cxn>
              </a:cxnLst>
              <a:rect l="0" t="0" r="r" b="b"/>
              <a:pathLst>
                <a:path w="1528" h="561">
                  <a:moveTo>
                    <a:pt x="1528" y="281"/>
                  </a:moveTo>
                  <a:lnTo>
                    <a:pt x="767" y="561"/>
                  </a:lnTo>
                  <a:lnTo>
                    <a:pt x="0" y="281"/>
                  </a:lnTo>
                  <a:lnTo>
                    <a:pt x="761" y="0"/>
                  </a:lnTo>
                  <a:lnTo>
                    <a:pt x="1528" y="28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ṧļíḑé"/>
            <p:cNvSpPr/>
            <p:nvPr/>
          </p:nvSpPr>
          <p:spPr bwMode="auto">
            <a:xfrm>
              <a:off x="3232744" y="5116614"/>
              <a:ext cx="2865136" cy="1033328"/>
            </a:xfrm>
            <a:custGeom>
              <a:avLst/>
              <a:gdLst/>
              <a:ahLst/>
              <a:cxnLst>
                <a:cxn ang="0">
                  <a:pos x="761" y="550"/>
                </a:cxn>
                <a:cxn ang="0">
                  <a:pos x="0" y="278"/>
                </a:cxn>
                <a:cxn ang="0">
                  <a:pos x="767" y="0"/>
                </a:cxn>
                <a:cxn ang="0">
                  <a:pos x="1525" y="275"/>
                </a:cxn>
                <a:cxn ang="0">
                  <a:pos x="761" y="550"/>
                </a:cxn>
              </a:cxnLst>
              <a:rect l="0" t="0" r="r" b="b"/>
              <a:pathLst>
                <a:path w="1525" h="550">
                  <a:moveTo>
                    <a:pt x="761" y="550"/>
                  </a:moveTo>
                  <a:lnTo>
                    <a:pt x="0" y="278"/>
                  </a:lnTo>
                  <a:lnTo>
                    <a:pt x="767" y="0"/>
                  </a:lnTo>
                  <a:lnTo>
                    <a:pt x="1525" y="275"/>
                  </a:lnTo>
                  <a:lnTo>
                    <a:pt x="761" y="550"/>
                  </a:lnTo>
                  <a:close/>
                </a:path>
              </a:pathLst>
            </a:custGeom>
            <a:solidFill>
              <a:srgbClr val="E4E4E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ṡļîḋê"/>
            <p:cNvSpPr/>
            <p:nvPr/>
          </p:nvSpPr>
          <p:spPr bwMode="auto">
            <a:xfrm>
              <a:off x="4673767" y="4590557"/>
              <a:ext cx="2855741" cy="1042721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0" y="280"/>
                </a:cxn>
                <a:cxn ang="0">
                  <a:pos x="761" y="0"/>
                </a:cxn>
                <a:cxn ang="0">
                  <a:pos x="1520" y="277"/>
                </a:cxn>
                <a:cxn ang="0">
                  <a:pos x="758" y="555"/>
                </a:cxn>
              </a:cxnLst>
              <a:rect l="0" t="0" r="r" b="b"/>
              <a:pathLst>
                <a:path w="1520" h="555">
                  <a:moveTo>
                    <a:pt x="758" y="555"/>
                  </a:moveTo>
                  <a:lnTo>
                    <a:pt x="0" y="280"/>
                  </a:lnTo>
                  <a:lnTo>
                    <a:pt x="761" y="0"/>
                  </a:lnTo>
                  <a:lnTo>
                    <a:pt x="1520" y="277"/>
                  </a:lnTo>
                  <a:lnTo>
                    <a:pt x="758" y="555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isļídê"/>
            <p:cNvSpPr/>
            <p:nvPr/>
          </p:nvSpPr>
          <p:spPr bwMode="auto">
            <a:xfrm>
              <a:off x="6103515" y="4068257"/>
              <a:ext cx="2855741" cy="1042721"/>
            </a:xfrm>
            <a:custGeom>
              <a:avLst/>
              <a:gdLst/>
              <a:ahLst/>
              <a:cxnLst>
                <a:cxn ang="0">
                  <a:pos x="762" y="555"/>
                </a:cxn>
                <a:cxn ang="0">
                  <a:pos x="759" y="555"/>
                </a:cxn>
                <a:cxn ang="0">
                  <a:pos x="0" y="278"/>
                </a:cxn>
                <a:cxn ang="0">
                  <a:pos x="762" y="0"/>
                </a:cxn>
                <a:cxn ang="0">
                  <a:pos x="1520" y="278"/>
                </a:cxn>
                <a:cxn ang="0">
                  <a:pos x="762" y="555"/>
                </a:cxn>
              </a:cxnLst>
              <a:rect l="0" t="0" r="r" b="b"/>
              <a:pathLst>
                <a:path w="1520" h="555">
                  <a:moveTo>
                    <a:pt x="762" y="555"/>
                  </a:moveTo>
                  <a:lnTo>
                    <a:pt x="759" y="555"/>
                  </a:lnTo>
                  <a:lnTo>
                    <a:pt x="0" y="278"/>
                  </a:lnTo>
                  <a:lnTo>
                    <a:pt x="762" y="0"/>
                  </a:lnTo>
                  <a:lnTo>
                    <a:pt x="1520" y="278"/>
                  </a:lnTo>
                  <a:lnTo>
                    <a:pt x="762" y="55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ṧľíḓè"/>
            <p:cNvSpPr/>
            <p:nvPr/>
          </p:nvSpPr>
          <p:spPr bwMode="auto">
            <a:xfrm>
              <a:off x="6103515" y="5110979"/>
              <a:ext cx="2855741" cy="1033328"/>
            </a:xfrm>
            <a:custGeom>
              <a:avLst/>
              <a:gdLst/>
              <a:ahLst/>
              <a:cxnLst>
                <a:cxn ang="0">
                  <a:pos x="762" y="0"/>
                </a:cxn>
                <a:cxn ang="0">
                  <a:pos x="1520" y="278"/>
                </a:cxn>
                <a:cxn ang="0">
                  <a:pos x="742" y="550"/>
                </a:cxn>
                <a:cxn ang="0">
                  <a:pos x="0" y="278"/>
                </a:cxn>
                <a:cxn ang="0">
                  <a:pos x="0" y="275"/>
                </a:cxn>
                <a:cxn ang="0">
                  <a:pos x="759" y="0"/>
                </a:cxn>
                <a:cxn ang="0">
                  <a:pos x="762" y="0"/>
                </a:cxn>
              </a:cxnLst>
              <a:rect l="0" t="0" r="r" b="b"/>
              <a:pathLst>
                <a:path w="1520" h="550">
                  <a:moveTo>
                    <a:pt x="762" y="0"/>
                  </a:moveTo>
                  <a:lnTo>
                    <a:pt x="1520" y="278"/>
                  </a:lnTo>
                  <a:lnTo>
                    <a:pt x="742" y="550"/>
                  </a:lnTo>
                  <a:lnTo>
                    <a:pt x="0" y="278"/>
                  </a:lnTo>
                  <a:lnTo>
                    <a:pt x="0" y="275"/>
                  </a:lnTo>
                  <a:lnTo>
                    <a:pt x="759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E4E4E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îşḻíďe"/>
            <p:cNvGrpSpPr/>
            <p:nvPr/>
          </p:nvGrpSpPr>
          <p:grpSpPr>
            <a:xfrm>
              <a:off x="5231763" y="3792077"/>
              <a:ext cx="1711567" cy="1508657"/>
              <a:chOff x="3841750" y="2522538"/>
              <a:chExt cx="1446213" cy="1274762"/>
            </a:xfrm>
          </p:grpSpPr>
          <p:sp>
            <p:nvSpPr>
              <p:cNvPr id="36" name="ï$ľiḓé"/>
              <p:cNvSpPr/>
              <p:nvPr/>
            </p:nvSpPr>
            <p:spPr bwMode="auto">
              <a:xfrm>
                <a:off x="3841750" y="2522538"/>
                <a:ext cx="1443038" cy="51752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464" y="0"/>
                  </a:cxn>
                  <a:cxn ang="0">
                    <a:pos x="909" y="159"/>
                  </a:cxn>
                  <a:cxn ang="0">
                    <a:pos x="464" y="326"/>
                  </a:cxn>
                  <a:cxn ang="0">
                    <a:pos x="0" y="159"/>
                  </a:cxn>
                </a:cxnLst>
                <a:rect l="0" t="0" r="r" b="b"/>
                <a:pathLst>
                  <a:path w="909" h="326">
                    <a:moveTo>
                      <a:pt x="0" y="159"/>
                    </a:moveTo>
                    <a:lnTo>
                      <a:pt x="464" y="0"/>
                    </a:lnTo>
                    <a:lnTo>
                      <a:pt x="909" y="159"/>
                    </a:lnTo>
                    <a:lnTo>
                      <a:pt x="464" y="326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íşļîďe"/>
              <p:cNvSpPr/>
              <p:nvPr/>
            </p:nvSpPr>
            <p:spPr bwMode="auto">
              <a:xfrm>
                <a:off x="3841750" y="2774950"/>
                <a:ext cx="736599" cy="1022350"/>
              </a:xfrm>
              <a:custGeom>
                <a:avLst/>
                <a:gdLst/>
                <a:ahLst/>
                <a:cxnLst>
                  <a:cxn ang="0">
                    <a:pos x="0" y="479"/>
                  </a:cxn>
                  <a:cxn ang="0">
                    <a:pos x="0" y="0"/>
                  </a:cxn>
                  <a:cxn ang="0">
                    <a:pos x="464" y="167"/>
                  </a:cxn>
                  <a:cxn ang="0">
                    <a:pos x="464" y="644"/>
                  </a:cxn>
                  <a:cxn ang="0">
                    <a:pos x="0" y="479"/>
                  </a:cxn>
                </a:cxnLst>
                <a:rect l="0" t="0" r="r" b="b"/>
                <a:pathLst>
                  <a:path w="464" h="644">
                    <a:moveTo>
                      <a:pt x="0" y="479"/>
                    </a:moveTo>
                    <a:lnTo>
                      <a:pt x="0" y="0"/>
                    </a:lnTo>
                    <a:lnTo>
                      <a:pt x="464" y="167"/>
                    </a:lnTo>
                    <a:lnTo>
                      <a:pt x="464" y="644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  <a:alpha val="98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ïṩļïḋe"/>
              <p:cNvSpPr/>
              <p:nvPr/>
            </p:nvSpPr>
            <p:spPr bwMode="auto">
              <a:xfrm>
                <a:off x="4578350" y="2774950"/>
                <a:ext cx="709613" cy="1022350"/>
              </a:xfrm>
              <a:custGeom>
                <a:avLst/>
                <a:gdLst/>
                <a:ahLst/>
                <a:cxnLst>
                  <a:cxn ang="0">
                    <a:pos x="447" y="482"/>
                  </a:cxn>
                  <a:cxn ang="0">
                    <a:pos x="445" y="482"/>
                  </a:cxn>
                  <a:cxn ang="0">
                    <a:pos x="0" y="644"/>
                  </a:cxn>
                  <a:cxn ang="0">
                    <a:pos x="0" y="167"/>
                  </a:cxn>
                  <a:cxn ang="0">
                    <a:pos x="445" y="0"/>
                  </a:cxn>
                  <a:cxn ang="0">
                    <a:pos x="447" y="482"/>
                  </a:cxn>
                </a:cxnLst>
                <a:rect l="0" t="0" r="r" b="b"/>
                <a:pathLst>
                  <a:path w="447" h="644">
                    <a:moveTo>
                      <a:pt x="447" y="482"/>
                    </a:moveTo>
                    <a:lnTo>
                      <a:pt x="445" y="482"/>
                    </a:lnTo>
                    <a:lnTo>
                      <a:pt x="0" y="644"/>
                    </a:lnTo>
                    <a:lnTo>
                      <a:pt x="0" y="167"/>
                    </a:lnTo>
                    <a:lnTo>
                      <a:pt x="445" y="0"/>
                    </a:lnTo>
                    <a:lnTo>
                      <a:pt x="447" y="48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iśḷïḋè"/>
            <p:cNvGrpSpPr/>
            <p:nvPr/>
          </p:nvGrpSpPr>
          <p:grpSpPr>
            <a:xfrm>
              <a:off x="7535144" y="2561478"/>
              <a:ext cx="1424113" cy="2029079"/>
              <a:chOff x="5651357" y="2069468"/>
              <a:chExt cx="1068085" cy="1521809"/>
            </a:xfrm>
          </p:grpSpPr>
          <p:sp>
            <p:nvSpPr>
              <p:cNvPr id="34" name="ïṥḻîḓè"/>
              <p:cNvSpPr/>
              <p:nvPr/>
            </p:nvSpPr>
            <p:spPr bwMode="auto">
              <a:xfrm>
                <a:off x="5651357" y="2069468"/>
                <a:ext cx="1068085" cy="1521809"/>
              </a:xfrm>
              <a:custGeom>
                <a:avLst/>
                <a:gdLst/>
                <a:ahLst/>
                <a:cxnLst>
                  <a:cxn ang="0">
                    <a:pos x="758" y="272"/>
                  </a:cxn>
                  <a:cxn ang="0">
                    <a:pos x="758" y="1080"/>
                  </a:cxn>
                  <a:cxn ang="0">
                    <a:pos x="0" y="802"/>
                  </a:cxn>
                  <a:cxn ang="0">
                    <a:pos x="0" y="0"/>
                  </a:cxn>
                  <a:cxn ang="0">
                    <a:pos x="758" y="272"/>
                  </a:cxn>
                </a:cxnLst>
                <a:rect l="0" t="0" r="r" b="b"/>
                <a:pathLst>
                  <a:path w="758" h="1080">
                    <a:moveTo>
                      <a:pt x="758" y="272"/>
                    </a:moveTo>
                    <a:lnTo>
                      <a:pt x="758" y="1080"/>
                    </a:lnTo>
                    <a:lnTo>
                      <a:pt x="0" y="802"/>
                    </a:lnTo>
                    <a:lnTo>
                      <a:pt x="0" y="0"/>
                    </a:lnTo>
                    <a:lnTo>
                      <a:pt x="758" y="272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iṧ1íďé"/>
              <p:cNvSpPr/>
              <p:nvPr/>
            </p:nvSpPr>
            <p:spPr bwMode="auto">
              <a:xfrm rot="1093960">
                <a:off x="5957887" y="2661406"/>
                <a:ext cx="380667" cy="353081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255" y="135"/>
                  </a:cxn>
                  <a:cxn ang="0">
                    <a:pos x="277" y="122"/>
                  </a:cxn>
                  <a:cxn ang="0">
                    <a:pos x="303" y="116"/>
                  </a:cxn>
                  <a:cxn ang="0">
                    <a:pos x="296" y="105"/>
                  </a:cxn>
                  <a:cxn ang="0">
                    <a:pos x="278" y="89"/>
                  </a:cxn>
                  <a:cxn ang="0">
                    <a:pos x="265" y="90"/>
                  </a:cxn>
                  <a:cxn ang="0">
                    <a:pos x="256" y="82"/>
                  </a:cxn>
                  <a:cxn ang="0">
                    <a:pos x="231" y="73"/>
                  </a:cxn>
                  <a:cxn ang="0">
                    <a:pos x="234" y="98"/>
                  </a:cxn>
                  <a:cxn ang="0">
                    <a:pos x="224" y="118"/>
                  </a:cxn>
                  <a:cxn ang="0">
                    <a:pos x="205" y="103"/>
                  </a:cxn>
                  <a:cxn ang="0">
                    <a:pos x="175" y="89"/>
                  </a:cxn>
                  <a:cxn ang="0">
                    <a:pos x="183" y="68"/>
                  </a:cxn>
                  <a:cxn ang="0">
                    <a:pos x="212" y="58"/>
                  </a:cxn>
                  <a:cxn ang="0">
                    <a:pos x="207" y="47"/>
                  </a:cxn>
                  <a:cxn ang="0">
                    <a:pos x="188" y="50"/>
                  </a:cxn>
                  <a:cxn ang="0">
                    <a:pos x="168" y="37"/>
                  </a:cxn>
                  <a:cxn ang="0">
                    <a:pos x="171" y="52"/>
                  </a:cxn>
                  <a:cxn ang="0">
                    <a:pos x="157" y="52"/>
                  </a:cxn>
                  <a:cxn ang="0">
                    <a:pos x="141" y="40"/>
                  </a:cxn>
                  <a:cxn ang="0">
                    <a:pos x="126" y="47"/>
                  </a:cxn>
                  <a:cxn ang="0">
                    <a:pos x="143" y="51"/>
                  </a:cxn>
                  <a:cxn ang="0">
                    <a:pos x="131" y="58"/>
                  </a:cxn>
                  <a:cxn ang="0">
                    <a:pos x="56" y="107"/>
                  </a:cxn>
                  <a:cxn ang="0">
                    <a:pos x="65" y="118"/>
                  </a:cxn>
                  <a:cxn ang="0">
                    <a:pos x="79" y="135"/>
                  </a:cxn>
                  <a:cxn ang="0">
                    <a:pos x="74" y="158"/>
                  </a:cxn>
                  <a:cxn ang="0">
                    <a:pos x="88" y="185"/>
                  </a:cxn>
                  <a:cxn ang="0">
                    <a:pos x="108" y="214"/>
                  </a:cxn>
                  <a:cxn ang="0">
                    <a:pos x="118" y="227"/>
                  </a:cxn>
                  <a:cxn ang="0">
                    <a:pos x="105" y="197"/>
                  </a:cxn>
                  <a:cxn ang="0">
                    <a:pos x="125" y="225"/>
                  </a:cxn>
                  <a:cxn ang="0">
                    <a:pos x="150" y="255"/>
                  </a:cxn>
                  <a:cxn ang="0">
                    <a:pos x="184" y="269"/>
                  </a:cxn>
                  <a:cxn ang="0">
                    <a:pos x="213" y="290"/>
                  </a:cxn>
                  <a:cxn ang="0">
                    <a:pos x="224" y="288"/>
                  </a:cxn>
                  <a:cxn ang="0">
                    <a:pos x="212" y="268"/>
                  </a:cxn>
                  <a:cxn ang="0">
                    <a:pos x="197" y="262"/>
                  </a:cxn>
                  <a:cxn ang="0">
                    <a:pos x="194" y="239"/>
                  </a:cxn>
                  <a:cxn ang="0">
                    <a:pos x="171" y="250"/>
                  </a:cxn>
                  <a:cxn ang="0">
                    <a:pos x="168" y="210"/>
                  </a:cxn>
                  <a:cxn ang="0">
                    <a:pos x="184" y="206"/>
                  </a:cxn>
                  <a:cxn ang="0">
                    <a:pos x="196" y="202"/>
                  </a:cxn>
                  <a:cxn ang="0">
                    <a:pos x="214" y="211"/>
                  </a:cxn>
                  <a:cxn ang="0">
                    <a:pos x="221" y="205"/>
                  </a:cxn>
                  <a:cxn ang="0">
                    <a:pos x="234" y="179"/>
                  </a:cxn>
                  <a:cxn ang="0">
                    <a:pos x="233" y="171"/>
                  </a:cxn>
                  <a:cxn ang="0">
                    <a:pos x="252" y="157"/>
                  </a:cxn>
                  <a:cxn ang="0">
                    <a:pos x="266" y="143"/>
                  </a:cxn>
                  <a:cxn ang="0">
                    <a:pos x="273" y="131"/>
                  </a:cxn>
                  <a:cxn ang="0">
                    <a:pos x="255" y="135"/>
                  </a:cxn>
                  <a:cxn ang="0">
                    <a:pos x="295" y="298"/>
                  </a:cxn>
                  <a:cxn ang="0">
                    <a:pos x="272" y="288"/>
                  </a:cxn>
                  <a:cxn ang="0">
                    <a:pos x="251" y="288"/>
                  </a:cxn>
                  <a:cxn ang="0">
                    <a:pos x="236" y="286"/>
                  </a:cxn>
                  <a:cxn ang="0">
                    <a:pos x="230" y="307"/>
                  </a:cxn>
                  <a:cxn ang="0">
                    <a:pos x="223" y="335"/>
                  </a:cxn>
                  <a:cxn ang="0">
                    <a:pos x="308" y="302"/>
                  </a:cxn>
                </a:cxnLst>
                <a:rect l="0" t="0" r="r" b="b"/>
                <a:pathLst>
                  <a:path w="384" h="384">
                    <a:moveTo>
                      <a:pt x="384" y="192"/>
                    </a:moveTo>
                    <a:cubicBezTo>
                      <a:pt x="384" y="298"/>
                      <a:pt x="298" y="384"/>
                      <a:pt x="192" y="384"/>
                    </a:cubicBezTo>
                    <a:cubicBezTo>
                      <a:pt x="86" y="384"/>
                      <a:pt x="0" y="298"/>
                      <a:pt x="0" y="192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2"/>
                    </a:cubicBezTo>
                    <a:close/>
                    <a:moveTo>
                      <a:pt x="255" y="135"/>
                    </a:moveTo>
                    <a:cubicBezTo>
                      <a:pt x="256" y="135"/>
                      <a:pt x="257" y="130"/>
                      <a:pt x="258" y="129"/>
                    </a:cubicBezTo>
                    <a:cubicBezTo>
                      <a:pt x="260" y="127"/>
                      <a:pt x="262" y="126"/>
                      <a:pt x="264" y="125"/>
                    </a:cubicBezTo>
                    <a:cubicBezTo>
                      <a:pt x="268" y="124"/>
                      <a:pt x="272" y="123"/>
                      <a:pt x="277" y="122"/>
                    </a:cubicBezTo>
                    <a:cubicBezTo>
                      <a:pt x="281" y="121"/>
                      <a:pt x="286" y="121"/>
                      <a:pt x="289" y="125"/>
                    </a:cubicBezTo>
                    <a:cubicBezTo>
                      <a:pt x="289" y="124"/>
                      <a:pt x="295" y="119"/>
                      <a:pt x="295" y="119"/>
                    </a:cubicBezTo>
                    <a:cubicBezTo>
                      <a:pt x="298" y="118"/>
                      <a:pt x="301" y="118"/>
                      <a:pt x="303" y="116"/>
                    </a:cubicBezTo>
                    <a:cubicBezTo>
                      <a:pt x="303" y="115"/>
                      <a:pt x="303" y="110"/>
                      <a:pt x="303" y="110"/>
                    </a:cubicBezTo>
                    <a:cubicBezTo>
                      <a:pt x="299" y="111"/>
                      <a:pt x="298" y="107"/>
                      <a:pt x="297" y="103"/>
                    </a:cubicBezTo>
                    <a:cubicBezTo>
                      <a:pt x="297" y="104"/>
                      <a:pt x="297" y="104"/>
                      <a:pt x="296" y="105"/>
                    </a:cubicBezTo>
                    <a:cubicBezTo>
                      <a:pt x="296" y="102"/>
                      <a:pt x="291" y="104"/>
                      <a:pt x="290" y="104"/>
                    </a:cubicBezTo>
                    <a:cubicBezTo>
                      <a:pt x="284" y="102"/>
                      <a:pt x="285" y="98"/>
                      <a:pt x="283" y="94"/>
                    </a:cubicBezTo>
                    <a:cubicBezTo>
                      <a:pt x="282" y="92"/>
                      <a:pt x="279" y="91"/>
                      <a:pt x="278" y="89"/>
                    </a:cubicBezTo>
                    <a:cubicBezTo>
                      <a:pt x="277" y="87"/>
                      <a:pt x="277" y="84"/>
                      <a:pt x="274" y="84"/>
                    </a:cubicBezTo>
                    <a:cubicBezTo>
                      <a:pt x="273" y="84"/>
                      <a:pt x="270" y="89"/>
                      <a:pt x="270" y="89"/>
                    </a:cubicBezTo>
                    <a:cubicBezTo>
                      <a:pt x="267" y="88"/>
                      <a:pt x="266" y="89"/>
                      <a:pt x="265" y="90"/>
                    </a:cubicBezTo>
                    <a:cubicBezTo>
                      <a:pt x="263" y="91"/>
                      <a:pt x="262" y="91"/>
                      <a:pt x="260" y="92"/>
                    </a:cubicBezTo>
                    <a:cubicBezTo>
                      <a:pt x="265" y="90"/>
                      <a:pt x="258" y="88"/>
                      <a:pt x="256" y="88"/>
                    </a:cubicBezTo>
                    <a:cubicBezTo>
                      <a:pt x="260" y="87"/>
                      <a:pt x="258" y="83"/>
                      <a:pt x="256" y="82"/>
                    </a:cubicBezTo>
                    <a:cubicBezTo>
                      <a:pt x="256" y="82"/>
                      <a:pt x="257" y="82"/>
                      <a:pt x="257" y="82"/>
                    </a:cubicBezTo>
                    <a:cubicBezTo>
                      <a:pt x="257" y="79"/>
                      <a:pt x="250" y="77"/>
                      <a:pt x="247" y="76"/>
                    </a:cubicBezTo>
                    <a:cubicBezTo>
                      <a:pt x="245" y="74"/>
                      <a:pt x="233" y="72"/>
                      <a:pt x="231" y="73"/>
                    </a:cubicBezTo>
                    <a:cubicBezTo>
                      <a:pt x="228" y="75"/>
                      <a:pt x="231" y="80"/>
                      <a:pt x="231" y="83"/>
                    </a:cubicBezTo>
                    <a:cubicBezTo>
                      <a:pt x="232" y="86"/>
                      <a:pt x="228" y="86"/>
                      <a:pt x="228" y="89"/>
                    </a:cubicBezTo>
                    <a:cubicBezTo>
                      <a:pt x="228" y="93"/>
                      <a:pt x="236" y="92"/>
                      <a:pt x="234" y="98"/>
                    </a:cubicBezTo>
                    <a:cubicBezTo>
                      <a:pt x="233" y="102"/>
                      <a:pt x="228" y="102"/>
                      <a:pt x="226" y="105"/>
                    </a:cubicBezTo>
                    <a:cubicBezTo>
                      <a:pt x="224" y="108"/>
                      <a:pt x="227" y="112"/>
                      <a:pt x="229" y="114"/>
                    </a:cubicBezTo>
                    <a:cubicBezTo>
                      <a:pt x="231" y="115"/>
                      <a:pt x="225" y="118"/>
                      <a:pt x="224" y="118"/>
                    </a:cubicBezTo>
                    <a:cubicBezTo>
                      <a:pt x="220" y="120"/>
                      <a:pt x="217" y="114"/>
                      <a:pt x="216" y="110"/>
                    </a:cubicBezTo>
                    <a:cubicBezTo>
                      <a:pt x="215" y="108"/>
                      <a:pt x="215" y="104"/>
                      <a:pt x="212" y="103"/>
                    </a:cubicBezTo>
                    <a:cubicBezTo>
                      <a:pt x="210" y="102"/>
                      <a:pt x="206" y="102"/>
                      <a:pt x="205" y="103"/>
                    </a:cubicBezTo>
                    <a:cubicBezTo>
                      <a:pt x="203" y="99"/>
                      <a:pt x="198" y="98"/>
                      <a:pt x="194" y="97"/>
                    </a:cubicBezTo>
                    <a:cubicBezTo>
                      <a:pt x="189" y="95"/>
                      <a:pt x="185" y="95"/>
                      <a:pt x="180" y="96"/>
                    </a:cubicBezTo>
                    <a:cubicBezTo>
                      <a:pt x="181" y="95"/>
                      <a:pt x="179" y="88"/>
                      <a:pt x="175" y="89"/>
                    </a:cubicBezTo>
                    <a:cubicBezTo>
                      <a:pt x="176" y="86"/>
                      <a:pt x="176" y="84"/>
                      <a:pt x="176" y="81"/>
                    </a:cubicBezTo>
                    <a:cubicBezTo>
                      <a:pt x="177" y="79"/>
                      <a:pt x="178" y="77"/>
                      <a:pt x="179" y="75"/>
                    </a:cubicBezTo>
                    <a:cubicBezTo>
                      <a:pt x="180" y="74"/>
                      <a:pt x="185" y="69"/>
                      <a:pt x="183" y="68"/>
                    </a:cubicBezTo>
                    <a:cubicBezTo>
                      <a:pt x="188" y="69"/>
                      <a:pt x="193" y="69"/>
                      <a:pt x="196" y="66"/>
                    </a:cubicBezTo>
                    <a:cubicBezTo>
                      <a:pt x="198" y="63"/>
                      <a:pt x="199" y="60"/>
                      <a:pt x="202" y="57"/>
                    </a:cubicBezTo>
                    <a:cubicBezTo>
                      <a:pt x="205" y="53"/>
                      <a:pt x="209" y="58"/>
                      <a:pt x="212" y="58"/>
                    </a:cubicBezTo>
                    <a:cubicBezTo>
                      <a:pt x="217" y="59"/>
                      <a:pt x="217" y="53"/>
                      <a:pt x="214" y="51"/>
                    </a:cubicBezTo>
                    <a:cubicBezTo>
                      <a:pt x="218" y="51"/>
                      <a:pt x="215" y="45"/>
                      <a:pt x="213" y="44"/>
                    </a:cubicBezTo>
                    <a:cubicBezTo>
                      <a:pt x="211" y="43"/>
                      <a:pt x="202" y="46"/>
                      <a:pt x="207" y="47"/>
                    </a:cubicBezTo>
                    <a:cubicBezTo>
                      <a:pt x="206" y="47"/>
                      <a:pt x="200" y="59"/>
                      <a:pt x="196" y="53"/>
                    </a:cubicBezTo>
                    <a:cubicBezTo>
                      <a:pt x="195" y="52"/>
                      <a:pt x="195" y="47"/>
                      <a:pt x="193" y="46"/>
                    </a:cubicBezTo>
                    <a:cubicBezTo>
                      <a:pt x="190" y="46"/>
                      <a:pt x="189" y="49"/>
                      <a:pt x="188" y="50"/>
                    </a:cubicBezTo>
                    <a:cubicBezTo>
                      <a:pt x="190" y="47"/>
                      <a:pt x="181" y="45"/>
                      <a:pt x="180" y="44"/>
                    </a:cubicBezTo>
                    <a:cubicBezTo>
                      <a:pt x="183" y="42"/>
                      <a:pt x="180" y="39"/>
                      <a:pt x="178" y="38"/>
                    </a:cubicBezTo>
                    <a:cubicBezTo>
                      <a:pt x="176" y="36"/>
                      <a:pt x="169" y="35"/>
                      <a:pt x="168" y="37"/>
                    </a:cubicBezTo>
                    <a:cubicBezTo>
                      <a:pt x="163" y="43"/>
                      <a:pt x="173" y="44"/>
                      <a:pt x="175" y="45"/>
                    </a:cubicBezTo>
                    <a:cubicBezTo>
                      <a:pt x="176" y="46"/>
                      <a:pt x="179" y="48"/>
                      <a:pt x="177" y="49"/>
                    </a:cubicBezTo>
                    <a:cubicBezTo>
                      <a:pt x="176" y="50"/>
                      <a:pt x="171" y="51"/>
                      <a:pt x="171" y="52"/>
                    </a:cubicBezTo>
                    <a:cubicBezTo>
                      <a:pt x="169" y="54"/>
                      <a:pt x="172" y="57"/>
                      <a:pt x="170" y="59"/>
                    </a:cubicBezTo>
                    <a:cubicBezTo>
                      <a:pt x="168" y="57"/>
                      <a:pt x="168" y="53"/>
                      <a:pt x="166" y="50"/>
                    </a:cubicBezTo>
                    <a:cubicBezTo>
                      <a:pt x="168" y="53"/>
                      <a:pt x="157" y="52"/>
                      <a:pt x="157" y="52"/>
                    </a:cubicBezTo>
                    <a:cubicBezTo>
                      <a:pt x="154" y="52"/>
                      <a:pt x="148" y="54"/>
                      <a:pt x="145" y="50"/>
                    </a:cubicBezTo>
                    <a:cubicBezTo>
                      <a:pt x="144" y="49"/>
                      <a:pt x="144" y="44"/>
                      <a:pt x="146" y="45"/>
                    </a:cubicBezTo>
                    <a:cubicBezTo>
                      <a:pt x="144" y="43"/>
                      <a:pt x="142" y="41"/>
                      <a:pt x="141" y="40"/>
                    </a:cubicBezTo>
                    <a:cubicBezTo>
                      <a:pt x="132" y="43"/>
                      <a:pt x="125" y="47"/>
                      <a:pt x="117" y="51"/>
                    </a:cubicBezTo>
                    <a:cubicBezTo>
                      <a:pt x="118" y="51"/>
                      <a:pt x="119" y="51"/>
                      <a:pt x="120" y="50"/>
                    </a:cubicBezTo>
                    <a:cubicBezTo>
                      <a:pt x="122" y="50"/>
                      <a:pt x="124" y="48"/>
                      <a:pt x="126" y="47"/>
                    </a:cubicBezTo>
                    <a:cubicBezTo>
                      <a:pt x="128" y="46"/>
                      <a:pt x="134" y="43"/>
                      <a:pt x="136" y="46"/>
                    </a:cubicBezTo>
                    <a:cubicBezTo>
                      <a:pt x="137" y="45"/>
                      <a:pt x="137" y="45"/>
                      <a:pt x="138" y="44"/>
                    </a:cubicBezTo>
                    <a:cubicBezTo>
                      <a:pt x="139" y="46"/>
                      <a:pt x="141" y="48"/>
                      <a:pt x="143" y="51"/>
                    </a:cubicBezTo>
                    <a:cubicBezTo>
                      <a:pt x="141" y="50"/>
                      <a:pt x="137" y="50"/>
                      <a:pt x="135" y="50"/>
                    </a:cubicBezTo>
                    <a:cubicBezTo>
                      <a:pt x="133" y="51"/>
                      <a:pt x="130" y="51"/>
                      <a:pt x="130" y="53"/>
                    </a:cubicBezTo>
                    <a:cubicBezTo>
                      <a:pt x="130" y="55"/>
                      <a:pt x="131" y="57"/>
                      <a:pt x="131" y="58"/>
                    </a:cubicBezTo>
                    <a:cubicBezTo>
                      <a:pt x="128" y="56"/>
                      <a:pt x="125" y="52"/>
                      <a:pt x="121" y="51"/>
                    </a:cubicBezTo>
                    <a:cubicBezTo>
                      <a:pt x="119" y="51"/>
                      <a:pt x="117" y="51"/>
                      <a:pt x="115" y="52"/>
                    </a:cubicBezTo>
                    <a:cubicBezTo>
                      <a:pt x="91" y="65"/>
                      <a:pt x="71" y="84"/>
                      <a:pt x="56" y="107"/>
                    </a:cubicBezTo>
                    <a:cubicBezTo>
                      <a:pt x="57" y="108"/>
                      <a:pt x="58" y="109"/>
                      <a:pt x="59" y="109"/>
                    </a:cubicBezTo>
                    <a:cubicBezTo>
                      <a:pt x="62" y="110"/>
                      <a:pt x="59" y="117"/>
                      <a:pt x="64" y="113"/>
                    </a:cubicBezTo>
                    <a:cubicBezTo>
                      <a:pt x="66" y="115"/>
                      <a:pt x="66" y="116"/>
                      <a:pt x="65" y="118"/>
                    </a:cubicBezTo>
                    <a:cubicBezTo>
                      <a:pt x="65" y="118"/>
                      <a:pt x="75" y="124"/>
                      <a:pt x="76" y="125"/>
                    </a:cubicBezTo>
                    <a:cubicBezTo>
                      <a:pt x="78" y="126"/>
                      <a:pt x="80" y="128"/>
                      <a:pt x="81" y="130"/>
                    </a:cubicBezTo>
                    <a:cubicBezTo>
                      <a:pt x="82" y="132"/>
                      <a:pt x="80" y="134"/>
                      <a:pt x="79" y="135"/>
                    </a:cubicBezTo>
                    <a:cubicBezTo>
                      <a:pt x="78" y="134"/>
                      <a:pt x="75" y="130"/>
                      <a:pt x="74" y="131"/>
                    </a:cubicBezTo>
                    <a:cubicBezTo>
                      <a:pt x="73" y="133"/>
                      <a:pt x="74" y="139"/>
                      <a:pt x="77" y="139"/>
                    </a:cubicBezTo>
                    <a:cubicBezTo>
                      <a:pt x="73" y="139"/>
                      <a:pt x="75" y="155"/>
                      <a:pt x="74" y="158"/>
                    </a:cubicBezTo>
                    <a:cubicBezTo>
                      <a:pt x="74" y="158"/>
                      <a:pt x="74" y="158"/>
                      <a:pt x="74" y="158"/>
                    </a:cubicBezTo>
                    <a:cubicBezTo>
                      <a:pt x="73" y="161"/>
                      <a:pt x="76" y="173"/>
                      <a:pt x="81" y="172"/>
                    </a:cubicBezTo>
                    <a:cubicBezTo>
                      <a:pt x="78" y="172"/>
                      <a:pt x="87" y="184"/>
                      <a:pt x="88" y="185"/>
                    </a:cubicBezTo>
                    <a:cubicBezTo>
                      <a:pt x="91" y="187"/>
                      <a:pt x="95" y="188"/>
                      <a:pt x="97" y="192"/>
                    </a:cubicBezTo>
                    <a:cubicBezTo>
                      <a:pt x="100" y="195"/>
                      <a:pt x="100" y="201"/>
                      <a:pt x="103" y="203"/>
                    </a:cubicBezTo>
                    <a:cubicBezTo>
                      <a:pt x="102" y="206"/>
                      <a:pt x="108" y="210"/>
                      <a:pt x="108" y="214"/>
                    </a:cubicBezTo>
                    <a:cubicBezTo>
                      <a:pt x="108" y="214"/>
                      <a:pt x="107" y="214"/>
                      <a:pt x="107" y="215"/>
                    </a:cubicBezTo>
                    <a:cubicBezTo>
                      <a:pt x="108" y="218"/>
                      <a:pt x="113" y="218"/>
                      <a:pt x="115" y="221"/>
                    </a:cubicBezTo>
                    <a:cubicBezTo>
                      <a:pt x="116" y="223"/>
                      <a:pt x="115" y="228"/>
                      <a:pt x="118" y="227"/>
                    </a:cubicBezTo>
                    <a:cubicBezTo>
                      <a:pt x="118" y="222"/>
                      <a:pt x="115" y="216"/>
                      <a:pt x="112" y="212"/>
                    </a:cubicBezTo>
                    <a:cubicBezTo>
                      <a:pt x="110" y="209"/>
                      <a:pt x="109" y="207"/>
                      <a:pt x="108" y="204"/>
                    </a:cubicBezTo>
                    <a:cubicBezTo>
                      <a:pt x="106" y="202"/>
                      <a:pt x="106" y="199"/>
                      <a:pt x="105" y="197"/>
                    </a:cubicBezTo>
                    <a:cubicBezTo>
                      <a:pt x="106" y="197"/>
                      <a:pt x="112" y="199"/>
                      <a:pt x="111" y="200"/>
                    </a:cubicBezTo>
                    <a:cubicBezTo>
                      <a:pt x="109" y="205"/>
                      <a:pt x="119" y="214"/>
                      <a:pt x="122" y="217"/>
                    </a:cubicBezTo>
                    <a:cubicBezTo>
                      <a:pt x="123" y="218"/>
                      <a:pt x="128" y="225"/>
                      <a:pt x="125" y="225"/>
                    </a:cubicBezTo>
                    <a:cubicBezTo>
                      <a:pt x="129" y="225"/>
                      <a:pt x="133" y="230"/>
                      <a:pt x="135" y="233"/>
                    </a:cubicBezTo>
                    <a:cubicBezTo>
                      <a:pt x="137" y="236"/>
                      <a:pt x="136" y="241"/>
                      <a:pt x="138" y="245"/>
                    </a:cubicBezTo>
                    <a:cubicBezTo>
                      <a:pt x="139" y="250"/>
                      <a:pt x="146" y="252"/>
                      <a:pt x="150" y="255"/>
                    </a:cubicBezTo>
                    <a:cubicBezTo>
                      <a:pt x="154" y="256"/>
                      <a:pt x="157" y="259"/>
                      <a:pt x="160" y="260"/>
                    </a:cubicBezTo>
                    <a:cubicBezTo>
                      <a:pt x="166" y="262"/>
                      <a:pt x="167" y="260"/>
                      <a:pt x="171" y="260"/>
                    </a:cubicBezTo>
                    <a:cubicBezTo>
                      <a:pt x="178" y="259"/>
                      <a:pt x="179" y="266"/>
                      <a:pt x="184" y="269"/>
                    </a:cubicBezTo>
                    <a:cubicBezTo>
                      <a:pt x="187" y="270"/>
                      <a:pt x="194" y="273"/>
                      <a:pt x="198" y="271"/>
                    </a:cubicBezTo>
                    <a:cubicBezTo>
                      <a:pt x="196" y="272"/>
                      <a:pt x="203" y="282"/>
                      <a:pt x="204" y="283"/>
                    </a:cubicBezTo>
                    <a:cubicBezTo>
                      <a:pt x="206" y="286"/>
                      <a:pt x="210" y="287"/>
                      <a:pt x="213" y="290"/>
                    </a:cubicBezTo>
                    <a:cubicBezTo>
                      <a:pt x="213" y="290"/>
                      <a:pt x="214" y="289"/>
                      <a:pt x="214" y="288"/>
                    </a:cubicBezTo>
                    <a:cubicBezTo>
                      <a:pt x="213" y="291"/>
                      <a:pt x="218" y="296"/>
                      <a:pt x="221" y="296"/>
                    </a:cubicBezTo>
                    <a:cubicBezTo>
                      <a:pt x="223" y="295"/>
                      <a:pt x="224" y="290"/>
                      <a:pt x="224" y="288"/>
                    </a:cubicBezTo>
                    <a:cubicBezTo>
                      <a:pt x="219" y="290"/>
                      <a:pt x="215" y="288"/>
                      <a:pt x="212" y="283"/>
                    </a:cubicBezTo>
                    <a:cubicBezTo>
                      <a:pt x="211" y="282"/>
                      <a:pt x="207" y="275"/>
                      <a:pt x="211" y="275"/>
                    </a:cubicBezTo>
                    <a:cubicBezTo>
                      <a:pt x="216" y="275"/>
                      <a:pt x="212" y="271"/>
                      <a:pt x="212" y="268"/>
                    </a:cubicBezTo>
                    <a:cubicBezTo>
                      <a:pt x="211" y="264"/>
                      <a:pt x="208" y="262"/>
                      <a:pt x="206" y="259"/>
                    </a:cubicBezTo>
                    <a:cubicBezTo>
                      <a:pt x="205" y="262"/>
                      <a:pt x="200" y="261"/>
                      <a:pt x="198" y="259"/>
                    </a:cubicBezTo>
                    <a:cubicBezTo>
                      <a:pt x="198" y="259"/>
                      <a:pt x="197" y="261"/>
                      <a:pt x="197" y="262"/>
                    </a:cubicBezTo>
                    <a:cubicBezTo>
                      <a:pt x="196" y="262"/>
                      <a:pt x="195" y="262"/>
                      <a:pt x="194" y="261"/>
                    </a:cubicBezTo>
                    <a:cubicBezTo>
                      <a:pt x="194" y="258"/>
                      <a:pt x="194" y="255"/>
                      <a:pt x="195" y="251"/>
                    </a:cubicBezTo>
                    <a:cubicBezTo>
                      <a:pt x="196" y="247"/>
                      <a:pt x="205" y="238"/>
                      <a:pt x="194" y="239"/>
                    </a:cubicBezTo>
                    <a:cubicBezTo>
                      <a:pt x="190" y="239"/>
                      <a:pt x="188" y="240"/>
                      <a:pt x="187" y="244"/>
                    </a:cubicBezTo>
                    <a:cubicBezTo>
                      <a:pt x="186" y="247"/>
                      <a:pt x="186" y="249"/>
                      <a:pt x="183" y="251"/>
                    </a:cubicBezTo>
                    <a:cubicBezTo>
                      <a:pt x="181" y="252"/>
                      <a:pt x="173" y="251"/>
                      <a:pt x="171" y="250"/>
                    </a:cubicBezTo>
                    <a:cubicBezTo>
                      <a:pt x="166" y="247"/>
                      <a:pt x="163" y="239"/>
                      <a:pt x="163" y="234"/>
                    </a:cubicBezTo>
                    <a:cubicBezTo>
                      <a:pt x="163" y="227"/>
                      <a:pt x="166" y="221"/>
                      <a:pt x="163" y="215"/>
                    </a:cubicBezTo>
                    <a:cubicBezTo>
                      <a:pt x="164" y="213"/>
                      <a:pt x="166" y="211"/>
                      <a:pt x="168" y="210"/>
                    </a:cubicBezTo>
                    <a:cubicBezTo>
                      <a:pt x="169" y="209"/>
                      <a:pt x="171" y="210"/>
                      <a:pt x="172" y="207"/>
                    </a:cubicBezTo>
                    <a:cubicBezTo>
                      <a:pt x="171" y="207"/>
                      <a:pt x="170" y="206"/>
                      <a:pt x="170" y="206"/>
                    </a:cubicBezTo>
                    <a:cubicBezTo>
                      <a:pt x="173" y="208"/>
                      <a:pt x="180" y="203"/>
                      <a:pt x="184" y="206"/>
                    </a:cubicBezTo>
                    <a:cubicBezTo>
                      <a:pt x="186" y="207"/>
                      <a:pt x="188" y="208"/>
                      <a:pt x="189" y="205"/>
                    </a:cubicBezTo>
                    <a:cubicBezTo>
                      <a:pt x="189" y="205"/>
                      <a:pt x="187" y="202"/>
                      <a:pt x="188" y="200"/>
                    </a:cubicBezTo>
                    <a:cubicBezTo>
                      <a:pt x="189" y="204"/>
                      <a:pt x="192" y="205"/>
                      <a:pt x="196" y="202"/>
                    </a:cubicBezTo>
                    <a:cubicBezTo>
                      <a:pt x="197" y="203"/>
                      <a:pt x="201" y="203"/>
                      <a:pt x="204" y="204"/>
                    </a:cubicBezTo>
                    <a:cubicBezTo>
                      <a:pt x="207" y="206"/>
                      <a:pt x="207" y="209"/>
                      <a:pt x="211" y="205"/>
                    </a:cubicBezTo>
                    <a:cubicBezTo>
                      <a:pt x="213" y="208"/>
                      <a:pt x="213" y="208"/>
                      <a:pt x="214" y="211"/>
                    </a:cubicBezTo>
                    <a:cubicBezTo>
                      <a:pt x="214" y="214"/>
                      <a:pt x="216" y="221"/>
                      <a:pt x="218" y="222"/>
                    </a:cubicBezTo>
                    <a:cubicBezTo>
                      <a:pt x="224" y="225"/>
                      <a:pt x="222" y="217"/>
                      <a:pt x="222" y="214"/>
                    </a:cubicBezTo>
                    <a:cubicBezTo>
                      <a:pt x="222" y="213"/>
                      <a:pt x="222" y="205"/>
                      <a:pt x="221" y="205"/>
                    </a:cubicBezTo>
                    <a:cubicBezTo>
                      <a:pt x="213" y="203"/>
                      <a:pt x="216" y="197"/>
                      <a:pt x="221" y="193"/>
                    </a:cubicBezTo>
                    <a:cubicBezTo>
                      <a:pt x="222" y="192"/>
                      <a:pt x="227" y="190"/>
                      <a:pt x="230" y="188"/>
                    </a:cubicBezTo>
                    <a:cubicBezTo>
                      <a:pt x="232" y="186"/>
                      <a:pt x="235" y="183"/>
                      <a:pt x="234" y="179"/>
                    </a:cubicBezTo>
                    <a:cubicBezTo>
                      <a:pt x="235" y="179"/>
                      <a:pt x="236" y="178"/>
                      <a:pt x="236" y="177"/>
                    </a:cubicBezTo>
                    <a:cubicBezTo>
                      <a:pt x="236" y="177"/>
                      <a:pt x="233" y="174"/>
                      <a:pt x="232" y="175"/>
                    </a:cubicBezTo>
                    <a:cubicBezTo>
                      <a:pt x="234" y="174"/>
                      <a:pt x="234" y="172"/>
                      <a:pt x="233" y="171"/>
                    </a:cubicBezTo>
                    <a:cubicBezTo>
                      <a:pt x="235" y="169"/>
                      <a:pt x="234" y="166"/>
                      <a:pt x="236" y="165"/>
                    </a:cubicBezTo>
                    <a:cubicBezTo>
                      <a:pt x="239" y="169"/>
                      <a:pt x="245" y="165"/>
                      <a:pt x="242" y="162"/>
                    </a:cubicBezTo>
                    <a:cubicBezTo>
                      <a:pt x="244" y="158"/>
                      <a:pt x="250" y="160"/>
                      <a:pt x="252" y="157"/>
                    </a:cubicBezTo>
                    <a:cubicBezTo>
                      <a:pt x="255" y="158"/>
                      <a:pt x="253" y="153"/>
                      <a:pt x="255" y="150"/>
                    </a:cubicBezTo>
                    <a:cubicBezTo>
                      <a:pt x="256" y="148"/>
                      <a:pt x="259" y="148"/>
                      <a:pt x="262" y="147"/>
                    </a:cubicBezTo>
                    <a:cubicBezTo>
                      <a:pt x="262" y="147"/>
                      <a:pt x="268" y="143"/>
                      <a:pt x="266" y="143"/>
                    </a:cubicBezTo>
                    <a:cubicBezTo>
                      <a:pt x="270" y="144"/>
                      <a:pt x="279" y="139"/>
                      <a:pt x="272" y="135"/>
                    </a:cubicBezTo>
                    <a:cubicBezTo>
                      <a:pt x="273" y="133"/>
                      <a:pt x="270" y="132"/>
                      <a:pt x="268" y="132"/>
                    </a:cubicBezTo>
                    <a:cubicBezTo>
                      <a:pt x="269" y="131"/>
                      <a:pt x="272" y="132"/>
                      <a:pt x="273" y="131"/>
                    </a:cubicBezTo>
                    <a:cubicBezTo>
                      <a:pt x="276" y="129"/>
                      <a:pt x="274" y="128"/>
                      <a:pt x="271" y="127"/>
                    </a:cubicBezTo>
                    <a:cubicBezTo>
                      <a:pt x="268" y="126"/>
                      <a:pt x="263" y="128"/>
                      <a:pt x="261" y="130"/>
                    </a:cubicBezTo>
                    <a:cubicBezTo>
                      <a:pt x="259" y="132"/>
                      <a:pt x="257" y="134"/>
                      <a:pt x="255" y="135"/>
                    </a:cubicBezTo>
                    <a:close/>
                    <a:moveTo>
                      <a:pt x="308" y="302"/>
                    </a:moveTo>
                    <a:cubicBezTo>
                      <a:pt x="306" y="301"/>
                      <a:pt x="303" y="301"/>
                      <a:pt x="301" y="300"/>
                    </a:cubicBezTo>
                    <a:cubicBezTo>
                      <a:pt x="299" y="300"/>
                      <a:pt x="298" y="299"/>
                      <a:pt x="295" y="298"/>
                    </a:cubicBezTo>
                    <a:cubicBezTo>
                      <a:pt x="296" y="293"/>
                      <a:pt x="290" y="292"/>
                      <a:pt x="287" y="289"/>
                    </a:cubicBezTo>
                    <a:cubicBezTo>
                      <a:pt x="284" y="287"/>
                      <a:pt x="282" y="284"/>
                      <a:pt x="277" y="285"/>
                    </a:cubicBezTo>
                    <a:cubicBezTo>
                      <a:pt x="276" y="285"/>
                      <a:pt x="271" y="287"/>
                      <a:pt x="272" y="288"/>
                    </a:cubicBezTo>
                    <a:cubicBezTo>
                      <a:pt x="269" y="285"/>
                      <a:pt x="268" y="284"/>
                      <a:pt x="263" y="282"/>
                    </a:cubicBezTo>
                    <a:cubicBezTo>
                      <a:pt x="259" y="281"/>
                      <a:pt x="257" y="276"/>
                      <a:pt x="253" y="281"/>
                    </a:cubicBezTo>
                    <a:cubicBezTo>
                      <a:pt x="251" y="283"/>
                      <a:pt x="252" y="286"/>
                      <a:pt x="251" y="288"/>
                    </a:cubicBezTo>
                    <a:cubicBezTo>
                      <a:pt x="247" y="285"/>
                      <a:pt x="254" y="282"/>
                      <a:pt x="251" y="279"/>
                    </a:cubicBezTo>
                    <a:cubicBezTo>
                      <a:pt x="248" y="275"/>
                      <a:pt x="243" y="281"/>
                      <a:pt x="240" y="282"/>
                    </a:cubicBezTo>
                    <a:cubicBezTo>
                      <a:pt x="239" y="284"/>
                      <a:pt x="237" y="284"/>
                      <a:pt x="236" y="286"/>
                    </a:cubicBezTo>
                    <a:cubicBezTo>
                      <a:pt x="235" y="287"/>
                      <a:pt x="234" y="290"/>
                      <a:pt x="233" y="291"/>
                    </a:cubicBezTo>
                    <a:cubicBezTo>
                      <a:pt x="233" y="289"/>
                      <a:pt x="228" y="290"/>
                      <a:pt x="228" y="288"/>
                    </a:cubicBezTo>
                    <a:cubicBezTo>
                      <a:pt x="229" y="294"/>
                      <a:pt x="229" y="301"/>
                      <a:pt x="230" y="307"/>
                    </a:cubicBezTo>
                    <a:cubicBezTo>
                      <a:pt x="231" y="310"/>
                      <a:pt x="230" y="316"/>
                      <a:pt x="227" y="319"/>
                    </a:cubicBezTo>
                    <a:cubicBezTo>
                      <a:pt x="224" y="321"/>
                      <a:pt x="221" y="324"/>
                      <a:pt x="220" y="329"/>
                    </a:cubicBezTo>
                    <a:cubicBezTo>
                      <a:pt x="220" y="332"/>
                      <a:pt x="220" y="334"/>
                      <a:pt x="223" y="335"/>
                    </a:cubicBezTo>
                    <a:cubicBezTo>
                      <a:pt x="223" y="339"/>
                      <a:pt x="219" y="342"/>
                      <a:pt x="219" y="346"/>
                    </a:cubicBezTo>
                    <a:cubicBezTo>
                      <a:pt x="219" y="346"/>
                      <a:pt x="220" y="348"/>
                      <a:pt x="220" y="350"/>
                    </a:cubicBezTo>
                    <a:cubicBezTo>
                      <a:pt x="254" y="344"/>
                      <a:pt x="285" y="327"/>
                      <a:pt x="308" y="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işļiḋe"/>
            <p:cNvGrpSpPr/>
            <p:nvPr/>
          </p:nvGrpSpPr>
          <p:grpSpPr>
            <a:xfrm>
              <a:off x="719667" y="3399712"/>
              <a:ext cx="2513077" cy="1031777"/>
              <a:chOff x="719667" y="3139031"/>
              <a:chExt cx="2513077" cy="622357"/>
            </a:xfrm>
          </p:grpSpPr>
          <p:sp>
            <p:nvSpPr>
              <p:cNvPr id="32" name="iŝ1iḍè"/>
              <p:cNvSpPr txBox="1"/>
              <p:nvPr/>
            </p:nvSpPr>
            <p:spPr>
              <a:xfrm>
                <a:off x="719667" y="3299723"/>
                <a:ext cx="2513077" cy="461665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  <p:sp>
            <p:nvSpPr>
              <p:cNvPr id="33" name="íṣļïḋè"/>
              <p:cNvSpPr/>
              <p:nvPr/>
            </p:nvSpPr>
            <p:spPr>
              <a:xfrm>
                <a:off x="719667" y="3139031"/>
                <a:ext cx="2513077" cy="160692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4" name="îśľíďe"/>
            <p:cNvGrpSpPr/>
            <p:nvPr/>
          </p:nvGrpSpPr>
          <p:grpSpPr>
            <a:xfrm>
              <a:off x="8959257" y="3502073"/>
              <a:ext cx="2515608" cy="929416"/>
              <a:chOff x="8959257" y="3215839"/>
              <a:chExt cx="2515608" cy="622357"/>
            </a:xfrm>
          </p:grpSpPr>
          <p:sp>
            <p:nvSpPr>
              <p:cNvPr id="30" name="íṩ1íḑé"/>
              <p:cNvSpPr txBox="1"/>
              <p:nvPr/>
            </p:nvSpPr>
            <p:spPr>
              <a:xfrm>
                <a:off x="8959257" y="3376531"/>
                <a:ext cx="2515608" cy="461665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  <p:sp>
            <p:nvSpPr>
              <p:cNvPr id="31" name="íśļíḍe"/>
              <p:cNvSpPr/>
              <p:nvPr/>
            </p:nvSpPr>
            <p:spPr>
              <a:xfrm>
                <a:off x="8959257" y="3215839"/>
                <a:ext cx="2515608" cy="160692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ï$ḻîďê"/>
            <p:cNvGrpSpPr/>
            <p:nvPr/>
          </p:nvGrpSpPr>
          <p:grpSpPr>
            <a:xfrm>
              <a:off x="4650487" y="1449227"/>
              <a:ext cx="3034927" cy="885450"/>
              <a:chOff x="4650487" y="1449227"/>
              <a:chExt cx="3034927" cy="622357"/>
            </a:xfrm>
          </p:grpSpPr>
          <p:sp>
            <p:nvSpPr>
              <p:cNvPr id="28" name="íṡľide"/>
              <p:cNvSpPr txBox="1"/>
              <p:nvPr/>
            </p:nvSpPr>
            <p:spPr>
              <a:xfrm>
                <a:off x="4650487" y="1609919"/>
                <a:ext cx="3034927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  <p:sp>
            <p:nvSpPr>
              <p:cNvPr id="29" name="îS1iḓè"/>
              <p:cNvSpPr/>
              <p:nvPr/>
            </p:nvSpPr>
            <p:spPr>
              <a:xfrm>
                <a:off x="4650487" y="1449227"/>
                <a:ext cx="3034927" cy="160692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işľiḓè"/>
            <p:cNvGrpSpPr/>
            <p:nvPr/>
          </p:nvGrpSpPr>
          <p:grpSpPr>
            <a:xfrm>
              <a:off x="3299591" y="1464573"/>
              <a:ext cx="1047997" cy="1047989"/>
              <a:chOff x="846989" y="1401020"/>
              <a:chExt cx="877416" cy="877416"/>
            </a:xfrm>
            <a:effectLst/>
          </p:grpSpPr>
          <p:sp>
            <p:nvSpPr>
              <p:cNvPr id="26" name="iṣḻíḑé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îşlîḍè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90%</a:t>
                </a:r>
              </a:p>
            </p:txBody>
          </p:sp>
        </p:grpSp>
        <p:grpSp>
          <p:nvGrpSpPr>
            <p:cNvPr id="17" name="íšľîḓê"/>
            <p:cNvGrpSpPr/>
            <p:nvPr/>
          </p:nvGrpSpPr>
          <p:grpSpPr>
            <a:xfrm>
              <a:off x="7988314" y="1464573"/>
              <a:ext cx="1047997" cy="1047989"/>
              <a:chOff x="846989" y="1401020"/>
              <a:chExt cx="877416" cy="877416"/>
            </a:xfrm>
            <a:effectLst/>
          </p:grpSpPr>
          <p:sp>
            <p:nvSpPr>
              <p:cNvPr id="24" name="iŝlîdé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iŝlïḓe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95%</a:t>
                </a:r>
              </a:p>
            </p:txBody>
          </p:sp>
        </p:grpSp>
        <p:grpSp>
          <p:nvGrpSpPr>
            <p:cNvPr id="18" name="iŝḷíḓê"/>
            <p:cNvGrpSpPr/>
            <p:nvPr/>
          </p:nvGrpSpPr>
          <p:grpSpPr>
            <a:xfrm>
              <a:off x="5593215" y="2504190"/>
              <a:ext cx="1047997" cy="1047989"/>
              <a:chOff x="846989" y="1401020"/>
              <a:chExt cx="877416" cy="877416"/>
            </a:xfrm>
            <a:effectLst/>
          </p:grpSpPr>
          <p:sp>
            <p:nvSpPr>
              <p:cNvPr id="22" name="ïśļîḍe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íśḷïḋê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70%</a:t>
                </a:r>
              </a:p>
            </p:txBody>
          </p:sp>
        </p:grpSp>
        <p:grpSp>
          <p:nvGrpSpPr>
            <p:cNvPr id="19" name="išļïḍé"/>
            <p:cNvGrpSpPr/>
            <p:nvPr/>
          </p:nvGrpSpPr>
          <p:grpSpPr>
            <a:xfrm>
              <a:off x="3232744" y="2555842"/>
              <a:ext cx="1429749" cy="2034715"/>
              <a:chOff x="2424558" y="2065241"/>
              <a:chExt cx="1072312" cy="1526036"/>
            </a:xfrm>
          </p:grpSpPr>
          <p:sp>
            <p:nvSpPr>
              <p:cNvPr id="20" name="îSļïḓé"/>
              <p:cNvSpPr/>
              <p:nvPr/>
            </p:nvSpPr>
            <p:spPr bwMode="auto">
              <a:xfrm>
                <a:off x="2424558" y="2065241"/>
                <a:ext cx="1072312" cy="1526036"/>
              </a:xfrm>
              <a:custGeom>
                <a:avLst/>
                <a:gdLst/>
                <a:ahLst/>
                <a:cxnLst>
                  <a:cxn ang="0">
                    <a:pos x="0" y="1083"/>
                  </a:cxn>
                  <a:cxn ang="0">
                    <a:pos x="0" y="1083"/>
                  </a:cxn>
                  <a:cxn ang="0">
                    <a:pos x="0" y="278"/>
                  </a:cxn>
                  <a:cxn ang="0">
                    <a:pos x="761" y="0"/>
                  </a:cxn>
                  <a:cxn ang="0">
                    <a:pos x="761" y="802"/>
                  </a:cxn>
                  <a:cxn ang="0">
                    <a:pos x="0" y="1083"/>
                  </a:cxn>
                </a:cxnLst>
                <a:rect l="0" t="0" r="r" b="b"/>
                <a:pathLst>
                  <a:path w="761" h="1083">
                    <a:moveTo>
                      <a:pt x="0" y="1083"/>
                    </a:moveTo>
                    <a:lnTo>
                      <a:pt x="0" y="1083"/>
                    </a:lnTo>
                    <a:lnTo>
                      <a:pt x="0" y="278"/>
                    </a:lnTo>
                    <a:lnTo>
                      <a:pt x="761" y="0"/>
                    </a:lnTo>
                    <a:lnTo>
                      <a:pt x="761" y="802"/>
                    </a:lnTo>
                    <a:lnTo>
                      <a:pt x="0" y="108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ïṧḻiďè"/>
              <p:cNvSpPr/>
              <p:nvPr/>
            </p:nvSpPr>
            <p:spPr bwMode="auto">
              <a:xfrm>
                <a:off x="2762393" y="2623151"/>
                <a:ext cx="447459" cy="413975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12893529-610c-4cae-958d-da60a967ec2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80330" y="1484786"/>
            <a:ext cx="10886291" cy="5193538"/>
            <a:chOff x="780330" y="1484785"/>
            <a:chExt cx="10886291" cy="5193538"/>
          </a:xfrm>
        </p:grpSpPr>
        <p:grpSp>
          <p:nvGrpSpPr>
            <p:cNvPr id="6" name="iśḻïḑé"/>
            <p:cNvGrpSpPr/>
            <p:nvPr/>
          </p:nvGrpSpPr>
          <p:grpSpPr>
            <a:xfrm>
              <a:off x="780330" y="2101945"/>
              <a:ext cx="2731695" cy="896236"/>
              <a:chOff x="883689" y="1501252"/>
              <a:chExt cx="3478237" cy="896236"/>
            </a:xfrm>
          </p:grpSpPr>
          <p:sp>
            <p:nvSpPr>
              <p:cNvPr id="40" name="ï$ľïdê"/>
              <p:cNvSpPr txBox="1"/>
              <p:nvPr/>
            </p:nvSpPr>
            <p:spPr>
              <a:xfrm>
                <a:off x="883689" y="1843490"/>
                <a:ext cx="3478237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 （建议使用主题字体）</a:t>
                </a:r>
              </a:p>
            </p:txBody>
          </p:sp>
          <p:sp>
            <p:nvSpPr>
              <p:cNvPr id="41" name="ísḷîḋe"/>
              <p:cNvSpPr/>
              <p:nvPr/>
            </p:nvSpPr>
            <p:spPr>
              <a:xfrm>
                <a:off x="2527455" y="1501252"/>
                <a:ext cx="1834471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7" name="î$ľïdé"/>
            <p:cNvGrpSpPr/>
            <p:nvPr/>
          </p:nvGrpSpPr>
          <p:grpSpPr>
            <a:xfrm>
              <a:off x="8839342" y="2021778"/>
              <a:ext cx="2827279" cy="976403"/>
              <a:chOff x="7922780" y="2363612"/>
              <a:chExt cx="3463205" cy="976403"/>
            </a:xfrm>
          </p:grpSpPr>
          <p:sp>
            <p:nvSpPr>
              <p:cNvPr id="38" name="ïṧḻîḑè"/>
              <p:cNvSpPr txBox="1"/>
              <p:nvPr/>
            </p:nvSpPr>
            <p:spPr>
              <a:xfrm>
                <a:off x="7922780" y="2759481"/>
                <a:ext cx="3463205" cy="580534"/>
              </a:xfrm>
              <a:prstGeom prst="rect">
                <a:avLst/>
              </a:prstGeom>
              <a:noFill/>
            </p:spPr>
            <p:txBody>
              <a:bodyPr wrap="square" lIns="360000" tIns="72000" rIns="21600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  <p:sp>
            <p:nvSpPr>
              <p:cNvPr id="39" name="îṡľiḍê"/>
              <p:cNvSpPr/>
              <p:nvPr/>
            </p:nvSpPr>
            <p:spPr>
              <a:xfrm>
                <a:off x="7922780" y="2363612"/>
                <a:ext cx="2031958" cy="395869"/>
              </a:xfrm>
              <a:prstGeom prst="rect">
                <a:avLst/>
              </a:prstGeom>
            </p:spPr>
            <p:txBody>
              <a:bodyPr wrap="none" lIns="360000" tIns="72000" rIns="216000" bIns="0" anchor="ctr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8" name="i$ḷîḑê"/>
            <p:cNvGrpSpPr/>
            <p:nvPr/>
          </p:nvGrpSpPr>
          <p:grpSpPr>
            <a:xfrm>
              <a:off x="780330" y="3550533"/>
              <a:ext cx="2731695" cy="896236"/>
              <a:chOff x="839416" y="3993510"/>
              <a:chExt cx="3478237" cy="896236"/>
            </a:xfrm>
          </p:grpSpPr>
          <p:sp>
            <p:nvSpPr>
              <p:cNvPr id="36" name="ïṡliďê"/>
              <p:cNvSpPr txBox="1"/>
              <p:nvPr/>
            </p:nvSpPr>
            <p:spPr>
              <a:xfrm>
                <a:off x="839416" y="4335748"/>
                <a:ext cx="3478237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  <p:sp>
            <p:nvSpPr>
              <p:cNvPr id="37" name="iślîdé"/>
              <p:cNvSpPr/>
              <p:nvPr/>
            </p:nvSpPr>
            <p:spPr>
              <a:xfrm>
                <a:off x="2483182" y="3993510"/>
                <a:ext cx="1834471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îsḷïdé"/>
            <p:cNvGrpSpPr/>
            <p:nvPr/>
          </p:nvGrpSpPr>
          <p:grpSpPr>
            <a:xfrm>
              <a:off x="8839342" y="3569606"/>
              <a:ext cx="2827279" cy="877163"/>
              <a:chOff x="7891156" y="4904148"/>
              <a:chExt cx="3463205" cy="877163"/>
            </a:xfrm>
          </p:grpSpPr>
          <p:sp>
            <p:nvSpPr>
              <p:cNvPr id="34" name="ï$ļíḓê"/>
              <p:cNvSpPr txBox="1"/>
              <p:nvPr/>
            </p:nvSpPr>
            <p:spPr>
              <a:xfrm>
                <a:off x="7891156" y="5227313"/>
                <a:ext cx="3463205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 （建议使用主题字体）</a:t>
                </a:r>
              </a:p>
            </p:txBody>
          </p:sp>
          <p:sp>
            <p:nvSpPr>
              <p:cNvPr id="35" name="išľíďè"/>
              <p:cNvSpPr/>
              <p:nvPr/>
            </p:nvSpPr>
            <p:spPr>
              <a:xfrm>
                <a:off x="7891156" y="4904148"/>
                <a:ext cx="2031958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4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îş1idê"/>
            <p:cNvGrpSpPr/>
            <p:nvPr/>
          </p:nvGrpSpPr>
          <p:grpSpPr>
            <a:xfrm>
              <a:off x="3512025" y="1484785"/>
              <a:ext cx="5327318" cy="5193538"/>
              <a:chOff x="2933016" y="1107256"/>
              <a:chExt cx="6101821" cy="5948597"/>
            </a:xfrm>
          </p:grpSpPr>
          <p:sp>
            <p:nvSpPr>
              <p:cNvPr id="11" name="îŝḻíḑè"/>
              <p:cNvSpPr/>
              <p:nvPr/>
            </p:nvSpPr>
            <p:spPr>
              <a:xfrm rot="18941725">
                <a:off x="3101641" y="1107256"/>
                <a:ext cx="3200859" cy="2759363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2" name="ïṩľîḓê"/>
              <p:cNvGrpSpPr/>
              <p:nvPr/>
            </p:nvGrpSpPr>
            <p:grpSpPr>
              <a:xfrm>
                <a:off x="2933016" y="1210593"/>
                <a:ext cx="6101821" cy="5845260"/>
                <a:chOff x="2933016" y="1210593"/>
                <a:chExt cx="6101821" cy="5845260"/>
              </a:xfrm>
            </p:grpSpPr>
            <p:sp>
              <p:nvSpPr>
                <p:cNvPr id="13" name="ïšḷíďé"/>
                <p:cNvSpPr/>
                <p:nvPr/>
              </p:nvSpPr>
              <p:spPr>
                <a:xfrm rot="18835391">
                  <a:off x="3463640" y="3204362"/>
                  <a:ext cx="4383464" cy="3959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4" name="îṩ1ïḍe"/>
                <p:cNvSpPr/>
                <p:nvPr/>
              </p:nvSpPr>
              <p:spPr>
                <a:xfrm rot="18688684">
                  <a:off x="6768658" y="1455382"/>
                  <a:ext cx="949864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5" name="ïśḷíḑè"/>
                <p:cNvSpPr/>
                <p:nvPr/>
              </p:nvSpPr>
              <p:spPr>
                <a:xfrm rot="18688684">
                  <a:off x="3605553" y="4737629"/>
                  <a:ext cx="896877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" name="ïśḷîdé"/>
                <p:cNvSpPr/>
                <p:nvPr/>
              </p:nvSpPr>
              <p:spPr>
                <a:xfrm rot="18941725">
                  <a:off x="3551061" y="1589160"/>
                  <a:ext cx="3200859" cy="2759363"/>
                </a:xfrm>
                <a:prstGeom prst="triangl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" name="îṣļïḑè"/>
                <p:cNvSpPr/>
                <p:nvPr/>
              </p:nvSpPr>
              <p:spPr>
                <a:xfrm rot="18835391">
                  <a:off x="3913061" y="3686268"/>
                  <a:ext cx="4383465" cy="3959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" name="ïṣļïďe"/>
                <p:cNvSpPr/>
                <p:nvPr/>
              </p:nvSpPr>
              <p:spPr>
                <a:xfrm rot="18688684">
                  <a:off x="7235089" y="1975028"/>
                  <a:ext cx="849117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" name="ïṩlïḑè"/>
                <p:cNvSpPr/>
                <p:nvPr/>
              </p:nvSpPr>
              <p:spPr>
                <a:xfrm rot="18688684">
                  <a:off x="3897775" y="5290386"/>
                  <a:ext cx="1086008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" name="ïsľíḍé"/>
                <p:cNvSpPr/>
                <p:nvPr/>
              </p:nvSpPr>
              <p:spPr>
                <a:xfrm rot="18941725">
                  <a:off x="4059630" y="2071065"/>
                  <a:ext cx="3200857" cy="2759364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" name="î$1îḑè"/>
                <p:cNvSpPr/>
                <p:nvPr/>
              </p:nvSpPr>
              <p:spPr>
                <a:xfrm rot="18835391">
                  <a:off x="4421628" y="4168172"/>
                  <a:ext cx="4383464" cy="3959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" name="îśḻiḓè"/>
                <p:cNvSpPr/>
                <p:nvPr/>
              </p:nvSpPr>
              <p:spPr>
                <a:xfrm rot="18688684">
                  <a:off x="7772902" y="2521823"/>
                  <a:ext cx="675893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išḻïdê"/>
                <p:cNvSpPr/>
                <p:nvPr/>
              </p:nvSpPr>
              <p:spPr>
                <a:xfrm rot="18688684">
                  <a:off x="4612794" y="5679242"/>
                  <a:ext cx="837620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47"/>
                <p:cNvCxnSpPr/>
                <p:nvPr/>
              </p:nvCxnSpPr>
              <p:spPr>
                <a:xfrm flipH="1" flipV="1">
                  <a:off x="2933016" y="1992640"/>
                  <a:ext cx="1126618" cy="240894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48"/>
                <p:cNvCxnSpPr/>
                <p:nvPr/>
              </p:nvCxnSpPr>
              <p:spPr>
                <a:xfrm flipH="1">
                  <a:off x="6597040" y="2048867"/>
                  <a:ext cx="2347823" cy="1059631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49"/>
                <p:cNvCxnSpPr/>
                <p:nvPr/>
              </p:nvCxnSpPr>
              <p:spPr>
                <a:xfrm flipH="1" flipV="1">
                  <a:off x="2933016" y="3609177"/>
                  <a:ext cx="1892280" cy="156276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íşľíḍe"/>
                <p:cNvSpPr/>
                <p:nvPr/>
              </p:nvSpPr>
              <p:spPr>
                <a:xfrm rot="18941725">
                  <a:off x="4568197" y="2541432"/>
                  <a:ext cx="3200859" cy="2759363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8" name="işḷíḓê"/>
                <p:cNvSpPr/>
                <p:nvPr/>
              </p:nvSpPr>
              <p:spPr>
                <a:xfrm rot="18835391">
                  <a:off x="4939564" y="4666158"/>
                  <a:ext cx="4383464" cy="3959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9" name="iślïdè"/>
                <p:cNvSpPr/>
                <p:nvPr/>
              </p:nvSpPr>
              <p:spPr>
                <a:xfrm rot="18688684">
                  <a:off x="8305773" y="3052941"/>
                  <a:ext cx="587445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0" name="is1íḋé"/>
                <p:cNvSpPr/>
                <p:nvPr/>
              </p:nvSpPr>
              <p:spPr>
                <a:xfrm rot="18941725">
                  <a:off x="5412534" y="3282573"/>
                  <a:ext cx="1640619" cy="141432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56"/>
                <p:cNvCxnSpPr/>
                <p:nvPr/>
              </p:nvCxnSpPr>
              <p:spPr>
                <a:xfrm flipH="1">
                  <a:off x="7290746" y="3728039"/>
                  <a:ext cx="1744091" cy="323421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íŝļiḓé"/>
                <p:cNvSpPr/>
                <p:nvPr/>
              </p:nvSpPr>
              <p:spPr bwMode="auto">
                <a:xfrm rot="19185403">
                  <a:off x="6079476" y="3732908"/>
                  <a:ext cx="533333" cy="779173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35"/>
                    </a:cxn>
                    <a:cxn ang="0">
                      <a:pos x="16" y="74"/>
                    </a:cxn>
                    <a:cxn ang="0">
                      <a:pos x="35" y="102"/>
                    </a:cxn>
                    <a:cxn ang="0">
                      <a:pos x="54" y="74"/>
                    </a:cxn>
                    <a:cxn ang="0">
                      <a:pos x="70" y="35"/>
                    </a:cxn>
                    <a:cxn ang="0">
                      <a:pos x="35" y="0"/>
                    </a:cxn>
                    <a:cxn ang="0">
                      <a:pos x="43" y="87"/>
                    </a:cxn>
                    <a:cxn ang="0">
                      <a:pos x="27" y="89"/>
                    </a:cxn>
                    <a:cxn ang="0">
                      <a:pos x="26" y="83"/>
                    </a:cxn>
                    <a:cxn ang="0">
                      <a:pos x="26" y="83"/>
                    </a:cxn>
                    <a:cxn ang="0">
                      <a:pos x="45" y="80"/>
                    </a:cxn>
                    <a:cxn ang="0">
                      <a:pos x="44" y="83"/>
                    </a:cxn>
                    <a:cxn ang="0">
                      <a:pos x="43" y="87"/>
                    </a:cxn>
                    <a:cxn ang="0">
                      <a:pos x="25" y="79"/>
                    </a:cxn>
                    <a:cxn ang="0">
                      <a:pos x="23" y="73"/>
                    </a:cxn>
                    <a:cxn ang="0">
                      <a:pos x="47" y="73"/>
                    </a:cxn>
                    <a:cxn ang="0">
                      <a:pos x="46" y="77"/>
                    </a:cxn>
                    <a:cxn ang="0">
                      <a:pos x="25" y="79"/>
                    </a:cxn>
                    <a:cxn ang="0">
                      <a:pos x="35" y="96"/>
                    </a:cxn>
                    <a:cxn ang="0">
                      <a:pos x="29" y="92"/>
                    </a:cxn>
                    <a:cxn ang="0">
                      <a:pos x="42" y="90"/>
                    </a:cxn>
                    <a:cxn ang="0">
                      <a:pos x="35" y="96"/>
                    </a:cxn>
                    <a:cxn ang="0">
                      <a:pos x="50" y="67"/>
                    </a:cxn>
                    <a:cxn ang="0">
                      <a:pos x="20" y="67"/>
                    </a:cxn>
                    <a:cxn ang="0">
                      <a:pos x="15" y="57"/>
                    </a:cxn>
                    <a:cxn ang="0">
                      <a:pos x="6" y="35"/>
                    </a:cxn>
                    <a:cxn ang="0">
                      <a:pos x="35" y="6"/>
                    </a:cxn>
                    <a:cxn ang="0">
                      <a:pos x="64" y="35"/>
                    </a:cxn>
                    <a:cxn ang="0">
                      <a:pos x="55" y="57"/>
                    </a:cxn>
                    <a:cxn ang="0">
                      <a:pos x="50" y="67"/>
                    </a:cxn>
                    <a:cxn ang="0">
                      <a:pos x="50" y="67"/>
                    </a:cxn>
                    <a:cxn ang="0">
                      <a:pos x="50" y="67"/>
                    </a:cxn>
                  </a:cxnLst>
                  <a:rect l="0" t="0" r="r" b="b"/>
                  <a:pathLst>
                    <a:path w="70" h="102">
                      <a:moveTo>
                        <a:pt x="35" y="0"/>
                      </a:move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48"/>
                        <a:pt x="12" y="62"/>
                        <a:pt x="16" y="74"/>
                      </a:cubicBezTo>
                      <a:cubicBezTo>
                        <a:pt x="22" y="91"/>
                        <a:pt x="22" y="102"/>
                        <a:pt x="35" y="102"/>
                      </a:cubicBezTo>
                      <a:cubicBezTo>
                        <a:pt x="49" y="102"/>
                        <a:pt x="48" y="92"/>
                        <a:pt x="54" y="74"/>
                      </a:cubicBezTo>
                      <a:cubicBezTo>
                        <a:pt x="58" y="62"/>
                        <a:pt x="70" y="48"/>
                        <a:pt x="70" y="35"/>
                      </a:cubicBezTo>
                      <a:cubicBezTo>
                        <a:pt x="70" y="16"/>
                        <a:pt x="54" y="0"/>
                        <a:pt x="35" y="0"/>
                      </a:cubicBezTo>
                      <a:close/>
                      <a:moveTo>
                        <a:pt x="43" y="87"/>
                      </a:move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7" y="87"/>
                        <a:pt x="26" y="85"/>
                        <a:pt x="26" y="83"/>
                      </a:cubicBezTo>
                      <a:cubicBezTo>
                        <a:pt x="26" y="83"/>
                        <a:pt x="26" y="83"/>
                        <a:pt x="26" y="83"/>
                      </a:cubicBezTo>
                      <a:cubicBezTo>
                        <a:pt x="45" y="80"/>
                        <a:pt x="45" y="80"/>
                        <a:pt x="45" y="80"/>
                      </a:cubicBezTo>
                      <a:cubicBezTo>
                        <a:pt x="45" y="81"/>
                        <a:pt x="45" y="82"/>
                        <a:pt x="44" y="83"/>
                      </a:cubicBezTo>
                      <a:cubicBezTo>
                        <a:pt x="44" y="84"/>
                        <a:pt x="44" y="86"/>
                        <a:pt x="43" y="87"/>
                      </a:cubicBezTo>
                      <a:close/>
                      <a:moveTo>
                        <a:pt x="25" y="79"/>
                      </a:moveTo>
                      <a:cubicBezTo>
                        <a:pt x="24" y="78"/>
                        <a:pt x="23" y="76"/>
                        <a:pt x="23" y="73"/>
                      </a:cubicBezTo>
                      <a:cubicBezTo>
                        <a:pt x="47" y="73"/>
                        <a:pt x="47" y="73"/>
                        <a:pt x="47" y="73"/>
                      </a:cubicBezTo>
                      <a:cubicBezTo>
                        <a:pt x="47" y="75"/>
                        <a:pt x="47" y="76"/>
                        <a:pt x="46" y="77"/>
                      </a:cubicBezTo>
                      <a:lnTo>
                        <a:pt x="25" y="79"/>
                      </a:lnTo>
                      <a:close/>
                      <a:moveTo>
                        <a:pt x="35" y="96"/>
                      </a:moveTo>
                      <a:cubicBezTo>
                        <a:pt x="32" y="96"/>
                        <a:pt x="30" y="95"/>
                        <a:pt x="29" y="92"/>
                      </a:cubicBezTo>
                      <a:cubicBezTo>
                        <a:pt x="42" y="90"/>
                        <a:pt x="42" y="90"/>
                        <a:pt x="42" y="90"/>
                      </a:cubicBezTo>
                      <a:cubicBezTo>
                        <a:pt x="40" y="95"/>
                        <a:pt x="39" y="96"/>
                        <a:pt x="35" y="96"/>
                      </a:cubicBezTo>
                      <a:close/>
                      <a:moveTo>
                        <a:pt x="50" y="67"/>
                      </a:move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19" y="64"/>
                        <a:pt x="17" y="60"/>
                        <a:pt x="15" y="57"/>
                      </a:cubicBezTo>
                      <a:cubicBezTo>
                        <a:pt x="11" y="49"/>
                        <a:pt x="6" y="41"/>
                        <a:pt x="6" y="35"/>
                      </a:cubicBezTo>
                      <a:cubicBezTo>
                        <a:pt x="6" y="19"/>
                        <a:pt x="19" y="6"/>
                        <a:pt x="35" y="6"/>
                      </a:cubicBezTo>
                      <a:cubicBezTo>
                        <a:pt x="51" y="6"/>
                        <a:pt x="64" y="19"/>
                        <a:pt x="64" y="35"/>
                      </a:cubicBezTo>
                      <a:cubicBezTo>
                        <a:pt x="64" y="41"/>
                        <a:pt x="60" y="49"/>
                        <a:pt x="55" y="57"/>
                      </a:cubicBezTo>
                      <a:cubicBezTo>
                        <a:pt x="53" y="60"/>
                        <a:pt x="52" y="64"/>
                        <a:pt x="50" y="67"/>
                      </a:cubicBezTo>
                      <a:close/>
                      <a:moveTo>
                        <a:pt x="50" y="67"/>
                      </a:moveTo>
                      <a:cubicBezTo>
                        <a:pt x="50" y="67"/>
                        <a:pt x="50" y="67"/>
                        <a:pt x="50" y="67"/>
                      </a:cubicBezTo>
                    </a:path>
                  </a:pathLst>
                </a:custGeom>
                <a:solidFill>
                  <a:schemeClr val="accent4">
                    <a:lumMod val="10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íš1îďè"/>
                <p:cNvSpPr/>
                <p:nvPr/>
              </p:nvSpPr>
              <p:spPr>
                <a:xfrm rot="18688684">
                  <a:off x="5302434" y="6099842"/>
                  <a:ext cx="631040" cy="5924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303f056-f6ef-4406-8009-c90050541b5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31404" y="1415574"/>
            <a:ext cx="10765196" cy="4026853"/>
            <a:chOff x="731404" y="2089785"/>
            <a:chExt cx="10765196" cy="4026853"/>
          </a:xfrm>
        </p:grpSpPr>
        <p:sp>
          <p:nvSpPr>
            <p:cNvPr id="6" name="î$ḷîḍê"/>
            <p:cNvSpPr/>
            <p:nvPr/>
          </p:nvSpPr>
          <p:spPr>
            <a:xfrm>
              <a:off x="9048561" y="2089786"/>
              <a:ext cx="2358085" cy="2463270"/>
            </a:xfrm>
            <a:prstGeom prst="rect">
              <a:avLst/>
            </a:prstGeom>
            <a:solidFill>
              <a:schemeClr val="accent4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</a:rPr>
              </a:br>
              <a:br>
                <a:rPr lang="zh-CN" altLang="en-US" sz="2000" b="1">
                  <a:solidFill>
                    <a:schemeClr val="bg1"/>
                  </a:solidFill>
                </a:rPr>
              </a:b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îśľîḑe"/>
            <p:cNvSpPr/>
            <p:nvPr/>
          </p:nvSpPr>
          <p:spPr>
            <a:xfrm>
              <a:off x="785357" y="2089785"/>
              <a:ext cx="2358085" cy="2463271"/>
            </a:xfrm>
            <a:prstGeom prst="rect">
              <a:avLst/>
            </a:prstGeom>
            <a:solidFill>
              <a:schemeClr val="accent1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</a:rPr>
              </a:br>
              <a:br>
                <a:rPr lang="zh-CN" altLang="en-US" sz="2000" b="1">
                  <a:solidFill>
                    <a:schemeClr val="bg1"/>
                  </a:solidFill>
                </a:rPr>
              </a:b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8" name="iṣḻiďé"/>
            <p:cNvSpPr/>
            <p:nvPr/>
          </p:nvSpPr>
          <p:spPr>
            <a:xfrm>
              <a:off x="6294159" y="2089785"/>
              <a:ext cx="2358085" cy="2463271"/>
            </a:xfrm>
            <a:prstGeom prst="rect">
              <a:avLst/>
            </a:prstGeom>
            <a:solidFill>
              <a:schemeClr val="accent3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</a:rPr>
              </a:br>
              <a:br>
                <a:rPr lang="zh-CN" altLang="en-US" sz="2000" b="1">
                  <a:solidFill>
                    <a:schemeClr val="bg1"/>
                  </a:solidFill>
                </a:rPr>
              </a:b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9" name="iṣliḍè"/>
            <p:cNvSpPr/>
            <p:nvPr/>
          </p:nvSpPr>
          <p:spPr>
            <a:xfrm>
              <a:off x="3539758" y="2089785"/>
              <a:ext cx="2358085" cy="2463271"/>
            </a:xfrm>
            <a:prstGeom prst="rect">
              <a:avLst/>
            </a:prstGeom>
            <a:solidFill>
              <a:schemeClr val="accent2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</a:rPr>
              </a:br>
              <a:br>
                <a:rPr lang="zh-CN" altLang="en-US" sz="2000" b="1">
                  <a:solidFill>
                    <a:schemeClr val="bg1"/>
                  </a:solidFill>
                </a:rPr>
              </a:b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0" name="iṥlîḋè"/>
            <p:cNvSpPr/>
            <p:nvPr/>
          </p:nvSpPr>
          <p:spPr bwMode="auto">
            <a:xfrm>
              <a:off x="1679130" y="2757946"/>
              <a:ext cx="595023" cy="596783"/>
            </a:xfrm>
            <a:custGeom>
              <a:avLst/>
              <a:gdLst>
                <a:gd name="T0" fmla="*/ 186 w 186"/>
                <a:gd name="T1" fmla="*/ 55 h 186"/>
                <a:gd name="T2" fmla="*/ 185 w 186"/>
                <a:gd name="T3" fmla="*/ 53 h 186"/>
                <a:gd name="T4" fmla="*/ 185 w 186"/>
                <a:gd name="T5" fmla="*/ 53 h 186"/>
                <a:gd name="T6" fmla="*/ 185 w 186"/>
                <a:gd name="T7" fmla="*/ 52 h 186"/>
                <a:gd name="T8" fmla="*/ 184 w 186"/>
                <a:gd name="T9" fmla="*/ 52 h 186"/>
                <a:gd name="T10" fmla="*/ 134 w 186"/>
                <a:gd name="T11" fmla="*/ 2 h 186"/>
                <a:gd name="T12" fmla="*/ 134 w 186"/>
                <a:gd name="T13" fmla="*/ 2 h 186"/>
                <a:gd name="T14" fmla="*/ 131 w 186"/>
                <a:gd name="T15" fmla="*/ 0 h 186"/>
                <a:gd name="T16" fmla="*/ 55 w 186"/>
                <a:gd name="T17" fmla="*/ 0 h 186"/>
                <a:gd name="T18" fmla="*/ 52 w 186"/>
                <a:gd name="T19" fmla="*/ 2 h 186"/>
                <a:gd name="T20" fmla="*/ 52 w 186"/>
                <a:gd name="T21" fmla="*/ 2 h 186"/>
                <a:gd name="T22" fmla="*/ 2 w 186"/>
                <a:gd name="T23" fmla="*/ 52 h 186"/>
                <a:gd name="T24" fmla="*/ 1 w 186"/>
                <a:gd name="T25" fmla="*/ 52 h 186"/>
                <a:gd name="T26" fmla="*/ 1 w 186"/>
                <a:gd name="T27" fmla="*/ 53 h 186"/>
                <a:gd name="T28" fmla="*/ 1 w 186"/>
                <a:gd name="T29" fmla="*/ 53 h 186"/>
                <a:gd name="T30" fmla="*/ 0 w 186"/>
                <a:gd name="T31" fmla="*/ 55 h 186"/>
                <a:gd name="T32" fmla="*/ 1 w 186"/>
                <a:gd name="T33" fmla="*/ 58 h 186"/>
                <a:gd name="T34" fmla="*/ 1 w 186"/>
                <a:gd name="T35" fmla="*/ 58 h 186"/>
                <a:gd name="T36" fmla="*/ 90 w 186"/>
                <a:gd name="T37" fmla="*/ 184 h 186"/>
                <a:gd name="T38" fmla="*/ 90 w 186"/>
                <a:gd name="T39" fmla="*/ 184 h 186"/>
                <a:gd name="T40" fmla="*/ 93 w 186"/>
                <a:gd name="T41" fmla="*/ 186 h 186"/>
                <a:gd name="T42" fmla="*/ 96 w 186"/>
                <a:gd name="T43" fmla="*/ 184 h 186"/>
                <a:gd name="T44" fmla="*/ 96 w 186"/>
                <a:gd name="T45" fmla="*/ 184 h 186"/>
                <a:gd name="T46" fmla="*/ 185 w 186"/>
                <a:gd name="T47" fmla="*/ 58 h 186"/>
                <a:gd name="T48" fmla="*/ 185 w 186"/>
                <a:gd name="T49" fmla="*/ 58 h 186"/>
                <a:gd name="T50" fmla="*/ 186 w 186"/>
                <a:gd name="T51" fmla="*/ 55 h 186"/>
                <a:gd name="T52" fmla="*/ 129 w 186"/>
                <a:gd name="T53" fmla="*/ 9 h 186"/>
                <a:gd name="T54" fmla="*/ 171 w 186"/>
                <a:gd name="T55" fmla="*/ 51 h 186"/>
                <a:gd name="T56" fmla="*/ 134 w 186"/>
                <a:gd name="T57" fmla="*/ 51 h 186"/>
                <a:gd name="T58" fmla="*/ 112 w 186"/>
                <a:gd name="T59" fmla="*/ 9 h 186"/>
                <a:gd name="T60" fmla="*/ 129 w 186"/>
                <a:gd name="T61" fmla="*/ 9 h 186"/>
                <a:gd name="T62" fmla="*/ 103 w 186"/>
                <a:gd name="T63" fmla="*/ 9 h 186"/>
                <a:gd name="T64" fmla="*/ 124 w 186"/>
                <a:gd name="T65" fmla="*/ 51 h 186"/>
                <a:gd name="T66" fmla="*/ 62 w 186"/>
                <a:gd name="T67" fmla="*/ 51 h 186"/>
                <a:gd name="T68" fmla="*/ 83 w 186"/>
                <a:gd name="T69" fmla="*/ 9 h 186"/>
                <a:gd name="T70" fmla="*/ 103 w 186"/>
                <a:gd name="T71" fmla="*/ 9 h 186"/>
                <a:gd name="T72" fmla="*/ 57 w 186"/>
                <a:gd name="T73" fmla="*/ 9 h 186"/>
                <a:gd name="T74" fmla="*/ 74 w 186"/>
                <a:gd name="T75" fmla="*/ 9 h 186"/>
                <a:gd name="T76" fmla="*/ 52 w 186"/>
                <a:gd name="T77" fmla="*/ 51 h 186"/>
                <a:gd name="T78" fmla="*/ 14 w 186"/>
                <a:gd name="T79" fmla="*/ 51 h 186"/>
                <a:gd name="T80" fmla="*/ 57 w 186"/>
                <a:gd name="T81" fmla="*/ 9 h 186"/>
                <a:gd name="T82" fmla="*/ 12 w 186"/>
                <a:gd name="T83" fmla="*/ 59 h 186"/>
                <a:gd name="T84" fmla="*/ 52 w 186"/>
                <a:gd name="T85" fmla="*/ 59 h 186"/>
                <a:gd name="T86" fmla="*/ 81 w 186"/>
                <a:gd name="T87" fmla="*/ 158 h 186"/>
                <a:gd name="T88" fmla="*/ 12 w 186"/>
                <a:gd name="T89" fmla="*/ 59 h 186"/>
                <a:gd name="T90" fmla="*/ 93 w 186"/>
                <a:gd name="T91" fmla="*/ 167 h 186"/>
                <a:gd name="T92" fmla="*/ 61 w 186"/>
                <a:gd name="T93" fmla="*/ 59 h 186"/>
                <a:gd name="T94" fmla="*/ 125 w 186"/>
                <a:gd name="T95" fmla="*/ 59 h 186"/>
                <a:gd name="T96" fmla="*/ 93 w 186"/>
                <a:gd name="T97" fmla="*/ 167 h 186"/>
                <a:gd name="T98" fmla="*/ 105 w 186"/>
                <a:gd name="T99" fmla="*/ 158 h 186"/>
                <a:gd name="T100" fmla="*/ 134 w 186"/>
                <a:gd name="T101" fmla="*/ 59 h 186"/>
                <a:gd name="T102" fmla="*/ 173 w 186"/>
                <a:gd name="T103" fmla="*/ 59 h 186"/>
                <a:gd name="T104" fmla="*/ 105 w 186"/>
                <a:gd name="T105" fmla="*/ 1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54"/>
                    <a:pt x="185" y="53"/>
                    <a:pt x="185" y="53"/>
                  </a:cubicBezTo>
                  <a:cubicBezTo>
                    <a:pt x="185" y="53"/>
                    <a:pt x="185" y="53"/>
                    <a:pt x="185" y="53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5" y="52"/>
                    <a:pt x="184" y="52"/>
                    <a:pt x="184" y="5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2" y="1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6"/>
                    <a:pt x="1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5"/>
                    <a:pt x="92" y="186"/>
                    <a:pt x="93" y="186"/>
                  </a:cubicBezTo>
                  <a:cubicBezTo>
                    <a:pt x="94" y="186"/>
                    <a:pt x="95" y="185"/>
                    <a:pt x="96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7"/>
                    <a:pt x="186" y="56"/>
                    <a:pt x="186" y="55"/>
                  </a:cubicBezTo>
                  <a:close/>
                  <a:moveTo>
                    <a:pt x="129" y="9"/>
                  </a:moveTo>
                  <a:cubicBezTo>
                    <a:pt x="171" y="51"/>
                    <a:pt x="171" y="51"/>
                    <a:pt x="171" y="51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9" y="9"/>
                  </a:lnTo>
                  <a:close/>
                  <a:moveTo>
                    <a:pt x="103" y="9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3" y="9"/>
                    <a:pt x="83" y="9"/>
                    <a:pt x="83" y="9"/>
                  </a:cubicBezTo>
                  <a:lnTo>
                    <a:pt x="103" y="9"/>
                  </a:lnTo>
                  <a:close/>
                  <a:moveTo>
                    <a:pt x="57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4" y="51"/>
                    <a:pt x="14" y="51"/>
                    <a:pt x="14" y="51"/>
                  </a:cubicBezTo>
                  <a:lnTo>
                    <a:pt x="57" y="9"/>
                  </a:lnTo>
                  <a:close/>
                  <a:moveTo>
                    <a:pt x="12" y="59"/>
                  </a:moveTo>
                  <a:cubicBezTo>
                    <a:pt x="52" y="59"/>
                    <a:pt x="52" y="59"/>
                    <a:pt x="52" y="59"/>
                  </a:cubicBezTo>
                  <a:cubicBezTo>
                    <a:pt x="81" y="158"/>
                    <a:pt x="81" y="158"/>
                    <a:pt x="81" y="158"/>
                  </a:cubicBezTo>
                  <a:lnTo>
                    <a:pt x="12" y="59"/>
                  </a:lnTo>
                  <a:close/>
                  <a:moveTo>
                    <a:pt x="93" y="167"/>
                  </a:moveTo>
                  <a:cubicBezTo>
                    <a:pt x="61" y="59"/>
                    <a:pt x="61" y="59"/>
                    <a:pt x="61" y="59"/>
                  </a:cubicBezTo>
                  <a:cubicBezTo>
                    <a:pt x="125" y="59"/>
                    <a:pt x="125" y="59"/>
                    <a:pt x="125" y="59"/>
                  </a:cubicBezTo>
                  <a:lnTo>
                    <a:pt x="93" y="167"/>
                  </a:lnTo>
                  <a:close/>
                  <a:moveTo>
                    <a:pt x="105" y="158"/>
                  </a:moveTo>
                  <a:cubicBezTo>
                    <a:pt x="134" y="59"/>
                    <a:pt x="134" y="59"/>
                    <a:pt x="134" y="59"/>
                  </a:cubicBezTo>
                  <a:cubicBezTo>
                    <a:pt x="173" y="59"/>
                    <a:pt x="173" y="59"/>
                    <a:pt x="173" y="59"/>
                  </a:cubicBezTo>
                  <a:lnTo>
                    <a:pt x="105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ṩḷiḑe"/>
            <p:cNvSpPr/>
            <p:nvPr/>
          </p:nvSpPr>
          <p:spPr bwMode="auto">
            <a:xfrm>
              <a:off x="4421190" y="2757946"/>
              <a:ext cx="595220" cy="596981"/>
            </a:xfrm>
            <a:custGeom>
              <a:avLst/>
              <a:gdLst>
                <a:gd name="T0" fmla="*/ 186 w 186"/>
                <a:gd name="T1" fmla="*/ 55 h 186"/>
                <a:gd name="T2" fmla="*/ 131 w 186"/>
                <a:gd name="T3" fmla="*/ 0 h 186"/>
                <a:gd name="T4" fmla="*/ 93 w 186"/>
                <a:gd name="T5" fmla="*/ 15 h 186"/>
                <a:gd name="T6" fmla="*/ 55 w 186"/>
                <a:gd name="T7" fmla="*/ 0 h 186"/>
                <a:gd name="T8" fmla="*/ 0 w 186"/>
                <a:gd name="T9" fmla="*/ 55 h 186"/>
                <a:gd name="T10" fmla="*/ 0 w 186"/>
                <a:gd name="T11" fmla="*/ 61 h 186"/>
                <a:gd name="T12" fmla="*/ 93 w 186"/>
                <a:gd name="T13" fmla="*/ 186 h 186"/>
                <a:gd name="T14" fmla="*/ 185 w 186"/>
                <a:gd name="T15" fmla="*/ 61 h 186"/>
                <a:gd name="T16" fmla="*/ 186 w 186"/>
                <a:gd name="T17" fmla="*/ 55 h 186"/>
                <a:gd name="T18" fmla="*/ 177 w 186"/>
                <a:gd name="T19" fmla="*/ 60 h 186"/>
                <a:gd name="T20" fmla="*/ 93 w 186"/>
                <a:gd name="T21" fmla="*/ 177 h 186"/>
                <a:gd name="T22" fmla="*/ 9 w 186"/>
                <a:gd name="T23" fmla="*/ 60 h 186"/>
                <a:gd name="T24" fmla="*/ 8 w 186"/>
                <a:gd name="T25" fmla="*/ 55 h 186"/>
                <a:gd name="T26" fmla="*/ 55 w 186"/>
                <a:gd name="T27" fmla="*/ 9 h 186"/>
                <a:gd name="T28" fmla="*/ 87 w 186"/>
                <a:gd name="T29" fmla="*/ 22 h 186"/>
                <a:gd name="T30" fmla="*/ 91 w 186"/>
                <a:gd name="T31" fmla="*/ 25 h 186"/>
                <a:gd name="T32" fmla="*/ 76 w 186"/>
                <a:gd name="T33" fmla="*/ 59 h 186"/>
                <a:gd name="T34" fmla="*/ 97 w 186"/>
                <a:gd name="T35" fmla="*/ 84 h 186"/>
                <a:gd name="T36" fmla="*/ 80 w 186"/>
                <a:gd name="T37" fmla="*/ 122 h 186"/>
                <a:gd name="T38" fmla="*/ 93 w 186"/>
                <a:gd name="T39" fmla="*/ 144 h 186"/>
                <a:gd name="T40" fmla="*/ 90 w 186"/>
                <a:gd name="T41" fmla="*/ 122 h 186"/>
                <a:gd name="T42" fmla="*/ 106 w 186"/>
                <a:gd name="T43" fmla="*/ 82 h 186"/>
                <a:gd name="T44" fmla="*/ 86 w 186"/>
                <a:gd name="T45" fmla="*/ 58 h 186"/>
                <a:gd name="T46" fmla="*/ 104 w 186"/>
                <a:gd name="T47" fmla="*/ 17 h 186"/>
                <a:gd name="T48" fmla="*/ 131 w 186"/>
                <a:gd name="T49" fmla="*/ 9 h 186"/>
                <a:gd name="T50" fmla="*/ 177 w 186"/>
                <a:gd name="T51" fmla="*/ 55 h 186"/>
                <a:gd name="T52" fmla="*/ 177 w 186"/>
                <a:gd name="T53" fmla="*/ 6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25"/>
                    <a:pt x="161" y="0"/>
                    <a:pt x="131" y="0"/>
                  </a:cubicBezTo>
                  <a:cubicBezTo>
                    <a:pt x="116" y="0"/>
                    <a:pt x="103" y="6"/>
                    <a:pt x="93" y="15"/>
                  </a:cubicBezTo>
                  <a:cubicBezTo>
                    <a:pt x="83" y="6"/>
                    <a:pt x="70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58"/>
                    <a:pt x="1" y="63"/>
                    <a:pt x="0" y="61"/>
                  </a:cubicBezTo>
                  <a:cubicBezTo>
                    <a:pt x="6" y="115"/>
                    <a:pt x="85" y="186"/>
                    <a:pt x="93" y="186"/>
                  </a:cubicBezTo>
                  <a:cubicBezTo>
                    <a:pt x="101" y="186"/>
                    <a:pt x="179" y="115"/>
                    <a:pt x="185" y="61"/>
                  </a:cubicBezTo>
                  <a:cubicBezTo>
                    <a:pt x="185" y="63"/>
                    <a:pt x="186" y="58"/>
                    <a:pt x="186" y="55"/>
                  </a:cubicBezTo>
                  <a:close/>
                  <a:moveTo>
                    <a:pt x="177" y="60"/>
                  </a:moveTo>
                  <a:cubicBezTo>
                    <a:pt x="172" y="105"/>
                    <a:pt x="109" y="167"/>
                    <a:pt x="93" y="177"/>
                  </a:cubicBezTo>
                  <a:cubicBezTo>
                    <a:pt x="77" y="167"/>
                    <a:pt x="14" y="105"/>
                    <a:pt x="9" y="60"/>
                  </a:cubicBezTo>
                  <a:cubicBezTo>
                    <a:pt x="9" y="60"/>
                    <a:pt x="8" y="58"/>
                    <a:pt x="8" y="55"/>
                  </a:cubicBezTo>
                  <a:cubicBezTo>
                    <a:pt x="8" y="29"/>
                    <a:pt x="29" y="9"/>
                    <a:pt x="55" y="9"/>
                  </a:cubicBezTo>
                  <a:cubicBezTo>
                    <a:pt x="67" y="9"/>
                    <a:pt x="78" y="13"/>
                    <a:pt x="87" y="22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80" y="122"/>
                    <a:pt x="80" y="122"/>
                    <a:pt x="80" y="122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12" y="12"/>
                    <a:pt x="121" y="9"/>
                    <a:pt x="131" y="9"/>
                  </a:cubicBezTo>
                  <a:cubicBezTo>
                    <a:pt x="156" y="9"/>
                    <a:pt x="177" y="29"/>
                    <a:pt x="177" y="55"/>
                  </a:cubicBezTo>
                  <a:cubicBezTo>
                    <a:pt x="177" y="58"/>
                    <a:pt x="177" y="60"/>
                    <a:pt x="17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šḷiḑé"/>
            <p:cNvSpPr/>
            <p:nvPr/>
          </p:nvSpPr>
          <p:spPr bwMode="auto">
            <a:xfrm>
              <a:off x="9929113" y="2763031"/>
              <a:ext cx="596981" cy="591698"/>
            </a:xfrm>
            <a:custGeom>
              <a:avLst/>
              <a:gdLst>
                <a:gd name="T0" fmla="*/ 157 w 186"/>
                <a:gd name="T1" fmla="*/ 159 h 185"/>
                <a:gd name="T2" fmla="*/ 186 w 186"/>
                <a:gd name="T3" fmla="*/ 93 h 185"/>
                <a:gd name="T4" fmla="*/ 93 w 186"/>
                <a:gd name="T5" fmla="*/ 0 h 185"/>
                <a:gd name="T6" fmla="*/ 0 w 186"/>
                <a:gd name="T7" fmla="*/ 93 h 185"/>
                <a:gd name="T8" fmla="*/ 29 w 186"/>
                <a:gd name="T9" fmla="*/ 159 h 185"/>
                <a:gd name="T10" fmla="*/ 18 w 186"/>
                <a:gd name="T11" fmla="*/ 178 h 185"/>
                <a:gd name="T12" fmla="*/ 17 w 186"/>
                <a:gd name="T13" fmla="*/ 181 h 185"/>
                <a:gd name="T14" fmla="*/ 21 w 186"/>
                <a:gd name="T15" fmla="*/ 185 h 185"/>
                <a:gd name="T16" fmla="*/ 24 w 186"/>
                <a:gd name="T17" fmla="*/ 184 h 185"/>
                <a:gd name="T18" fmla="*/ 25 w 186"/>
                <a:gd name="T19" fmla="*/ 182 h 185"/>
                <a:gd name="T20" fmla="*/ 35 w 186"/>
                <a:gd name="T21" fmla="*/ 165 h 185"/>
                <a:gd name="T22" fmla="*/ 93 w 186"/>
                <a:gd name="T23" fmla="*/ 185 h 185"/>
                <a:gd name="T24" fmla="*/ 151 w 186"/>
                <a:gd name="T25" fmla="*/ 165 h 185"/>
                <a:gd name="T26" fmla="*/ 161 w 186"/>
                <a:gd name="T27" fmla="*/ 182 h 185"/>
                <a:gd name="T28" fmla="*/ 165 w 186"/>
                <a:gd name="T29" fmla="*/ 185 h 185"/>
                <a:gd name="T30" fmla="*/ 169 w 186"/>
                <a:gd name="T31" fmla="*/ 181 h 185"/>
                <a:gd name="T32" fmla="*/ 168 w 186"/>
                <a:gd name="T33" fmla="*/ 178 h 185"/>
                <a:gd name="T34" fmla="*/ 157 w 186"/>
                <a:gd name="T35" fmla="*/ 159 h 185"/>
                <a:gd name="T36" fmla="*/ 93 w 186"/>
                <a:gd name="T37" fmla="*/ 177 h 185"/>
                <a:gd name="T38" fmla="*/ 9 w 186"/>
                <a:gd name="T39" fmla="*/ 93 h 185"/>
                <a:gd name="T40" fmla="*/ 93 w 186"/>
                <a:gd name="T41" fmla="*/ 8 h 185"/>
                <a:gd name="T42" fmla="*/ 177 w 186"/>
                <a:gd name="T43" fmla="*/ 93 h 185"/>
                <a:gd name="T44" fmla="*/ 93 w 186"/>
                <a:gd name="T45" fmla="*/ 177 h 185"/>
                <a:gd name="T46" fmla="*/ 93 w 186"/>
                <a:gd name="T47" fmla="*/ 34 h 185"/>
                <a:gd name="T48" fmla="*/ 34 w 186"/>
                <a:gd name="T49" fmla="*/ 93 h 185"/>
                <a:gd name="T50" fmla="*/ 93 w 186"/>
                <a:gd name="T51" fmla="*/ 152 h 185"/>
                <a:gd name="T52" fmla="*/ 152 w 186"/>
                <a:gd name="T53" fmla="*/ 93 h 185"/>
                <a:gd name="T54" fmla="*/ 93 w 186"/>
                <a:gd name="T55" fmla="*/ 34 h 185"/>
                <a:gd name="T56" fmla="*/ 93 w 186"/>
                <a:gd name="T57" fmla="*/ 143 h 185"/>
                <a:gd name="T58" fmla="*/ 42 w 186"/>
                <a:gd name="T59" fmla="*/ 93 h 185"/>
                <a:gd name="T60" fmla="*/ 93 w 186"/>
                <a:gd name="T61" fmla="*/ 42 h 185"/>
                <a:gd name="T62" fmla="*/ 144 w 186"/>
                <a:gd name="T63" fmla="*/ 93 h 185"/>
                <a:gd name="T64" fmla="*/ 93 w 186"/>
                <a:gd name="T65" fmla="*/ 143 h 185"/>
                <a:gd name="T66" fmla="*/ 93 w 186"/>
                <a:gd name="T67" fmla="*/ 67 h 185"/>
                <a:gd name="T68" fmla="*/ 68 w 186"/>
                <a:gd name="T69" fmla="*/ 93 h 185"/>
                <a:gd name="T70" fmla="*/ 93 w 186"/>
                <a:gd name="T71" fmla="*/ 118 h 185"/>
                <a:gd name="T72" fmla="*/ 118 w 186"/>
                <a:gd name="T73" fmla="*/ 93 h 185"/>
                <a:gd name="T74" fmla="*/ 93 w 186"/>
                <a:gd name="T75" fmla="*/ 67 h 185"/>
                <a:gd name="T76" fmla="*/ 93 w 186"/>
                <a:gd name="T77" fmla="*/ 109 h 185"/>
                <a:gd name="T78" fmla="*/ 76 w 186"/>
                <a:gd name="T79" fmla="*/ 93 h 185"/>
                <a:gd name="T80" fmla="*/ 93 w 186"/>
                <a:gd name="T81" fmla="*/ 76 h 185"/>
                <a:gd name="T82" fmla="*/ 110 w 186"/>
                <a:gd name="T83" fmla="*/ 93 h 185"/>
                <a:gd name="T84" fmla="*/ 93 w 186"/>
                <a:gd name="T85" fmla="*/ 10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185">
                  <a:moveTo>
                    <a:pt x="157" y="159"/>
                  </a:moveTo>
                  <a:cubicBezTo>
                    <a:pt x="175" y="143"/>
                    <a:pt x="186" y="119"/>
                    <a:pt x="186" y="93"/>
                  </a:cubicBezTo>
                  <a:cubicBezTo>
                    <a:pt x="186" y="41"/>
                    <a:pt x="144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19"/>
                    <a:pt x="11" y="143"/>
                    <a:pt x="29" y="159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18" y="179"/>
                    <a:pt x="17" y="180"/>
                    <a:pt x="17" y="181"/>
                  </a:cubicBezTo>
                  <a:cubicBezTo>
                    <a:pt x="17" y="183"/>
                    <a:pt x="19" y="185"/>
                    <a:pt x="21" y="185"/>
                  </a:cubicBezTo>
                  <a:cubicBezTo>
                    <a:pt x="22" y="185"/>
                    <a:pt x="24" y="185"/>
                    <a:pt x="24" y="184"/>
                  </a:cubicBezTo>
                  <a:cubicBezTo>
                    <a:pt x="25" y="184"/>
                    <a:pt x="25" y="183"/>
                    <a:pt x="25" y="182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51" y="178"/>
                    <a:pt x="71" y="185"/>
                    <a:pt x="93" y="185"/>
                  </a:cubicBezTo>
                  <a:cubicBezTo>
                    <a:pt x="115" y="185"/>
                    <a:pt x="135" y="178"/>
                    <a:pt x="151" y="165"/>
                  </a:cubicBezTo>
                  <a:cubicBezTo>
                    <a:pt x="161" y="182"/>
                    <a:pt x="161" y="182"/>
                    <a:pt x="161" y="182"/>
                  </a:cubicBezTo>
                  <a:cubicBezTo>
                    <a:pt x="161" y="184"/>
                    <a:pt x="163" y="185"/>
                    <a:pt x="165" y="185"/>
                  </a:cubicBezTo>
                  <a:cubicBezTo>
                    <a:pt x="167" y="185"/>
                    <a:pt x="169" y="183"/>
                    <a:pt x="169" y="181"/>
                  </a:cubicBezTo>
                  <a:cubicBezTo>
                    <a:pt x="169" y="180"/>
                    <a:pt x="168" y="179"/>
                    <a:pt x="168" y="178"/>
                  </a:cubicBezTo>
                  <a:lnTo>
                    <a:pt x="157" y="159"/>
                  </a:lnTo>
                  <a:close/>
                  <a:moveTo>
                    <a:pt x="93" y="177"/>
                  </a:moveTo>
                  <a:cubicBezTo>
                    <a:pt x="46" y="177"/>
                    <a:pt x="9" y="139"/>
                    <a:pt x="9" y="93"/>
                  </a:cubicBezTo>
                  <a:cubicBezTo>
                    <a:pt x="9" y="46"/>
                    <a:pt x="46" y="8"/>
                    <a:pt x="93" y="8"/>
                  </a:cubicBezTo>
                  <a:cubicBezTo>
                    <a:pt x="140" y="8"/>
                    <a:pt x="177" y="46"/>
                    <a:pt x="177" y="93"/>
                  </a:cubicBezTo>
                  <a:cubicBezTo>
                    <a:pt x="177" y="139"/>
                    <a:pt x="140" y="177"/>
                    <a:pt x="93" y="177"/>
                  </a:cubicBezTo>
                  <a:close/>
                  <a:moveTo>
                    <a:pt x="93" y="34"/>
                  </a:moveTo>
                  <a:cubicBezTo>
                    <a:pt x="60" y="34"/>
                    <a:pt x="34" y="60"/>
                    <a:pt x="34" y="93"/>
                  </a:cubicBezTo>
                  <a:cubicBezTo>
                    <a:pt x="34" y="125"/>
                    <a:pt x="60" y="152"/>
                    <a:pt x="93" y="152"/>
                  </a:cubicBezTo>
                  <a:cubicBezTo>
                    <a:pt x="126" y="152"/>
                    <a:pt x="152" y="125"/>
                    <a:pt x="152" y="93"/>
                  </a:cubicBezTo>
                  <a:cubicBezTo>
                    <a:pt x="152" y="60"/>
                    <a:pt x="126" y="34"/>
                    <a:pt x="93" y="34"/>
                  </a:cubicBezTo>
                  <a:close/>
                  <a:moveTo>
                    <a:pt x="93" y="143"/>
                  </a:moveTo>
                  <a:cubicBezTo>
                    <a:pt x="65" y="143"/>
                    <a:pt x="42" y="121"/>
                    <a:pt x="42" y="93"/>
                  </a:cubicBezTo>
                  <a:cubicBezTo>
                    <a:pt x="42" y="65"/>
                    <a:pt x="65" y="42"/>
                    <a:pt x="93" y="42"/>
                  </a:cubicBezTo>
                  <a:cubicBezTo>
                    <a:pt x="121" y="42"/>
                    <a:pt x="144" y="65"/>
                    <a:pt x="144" y="93"/>
                  </a:cubicBezTo>
                  <a:cubicBezTo>
                    <a:pt x="144" y="121"/>
                    <a:pt x="121" y="143"/>
                    <a:pt x="93" y="143"/>
                  </a:cubicBezTo>
                  <a:close/>
                  <a:moveTo>
                    <a:pt x="93" y="67"/>
                  </a:moveTo>
                  <a:cubicBezTo>
                    <a:pt x="79" y="67"/>
                    <a:pt x="68" y="79"/>
                    <a:pt x="68" y="93"/>
                  </a:cubicBezTo>
                  <a:cubicBezTo>
                    <a:pt x="68" y="107"/>
                    <a:pt x="79" y="118"/>
                    <a:pt x="93" y="118"/>
                  </a:cubicBezTo>
                  <a:cubicBezTo>
                    <a:pt x="107" y="118"/>
                    <a:pt x="118" y="107"/>
                    <a:pt x="118" y="93"/>
                  </a:cubicBezTo>
                  <a:cubicBezTo>
                    <a:pt x="118" y="79"/>
                    <a:pt x="107" y="67"/>
                    <a:pt x="93" y="67"/>
                  </a:cubicBezTo>
                  <a:close/>
                  <a:moveTo>
                    <a:pt x="93" y="109"/>
                  </a:moveTo>
                  <a:cubicBezTo>
                    <a:pt x="84" y="109"/>
                    <a:pt x="76" y="102"/>
                    <a:pt x="76" y="93"/>
                  </a:cubicBezTo>
                  <a:cubicBezTo>
                    <a:pt x="76" y="83"/>
                    <a:pt x="84" y="76"/>
                    <a:pt x="93" y="76"/>
                  </a:cubicBezTo>
                  <a:cubicBezTo>
                    <a:pt x="102" y="76"/>
                    <a:pt x="110" y="83"/>
                    <a:pt x="110" y="93"/>
                  </a:cubicBezTo>
                  <a:cubicBezTo>
                    <a:pt x="110" y="102"/>
                    <a:pt x="102" y="109"/>
                    <a:pt x="93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ṥļïḍe"/>
            <p:cNvSpPr/>
            <p:nvPr/>
          </p:nvSpPr>
          <p:spPr bwMode="auto">
            <a:xfrm>
              <a:off x="7168547" y="2761466"/>
              <a:ext cx="609309" cy="593460"/>
            </a:xfrm>
            <a:custGeom>
              <a:avLst/>
              <a:gdLst>
                <a:gd name="T0" fmla="*/ 0 w 190"/>
                <a:gd name="T1" fmla="*/ 185 h 185"/>
                <a:gd name="T2" fmla="*/ 77 w 190"/>
                <a:gd name="T3" fmla="*/ 153 h 185"/>
                <a:gd name="T4" fmla="*/ 15 w 190"/>
                <a:gd name="T5" fmla="*/ 170 h 185"/>
                <a:gd name="T6" fmla="*/ 38 w 190"/>
                <a:gd name="T7" fmla="*/ 143 h 185"/>
                <a:gd name="T8" fmla="*/ 15 w 190"/>
                <a:gd name="T9" fmla="*/ 170 h 185"/>
                <a:gd name="T10" fmla="*/ 118 w 190"/>
                <a:gd name="T11" fmla="*/ 97 h 185"/>
                <a:gd name="T12" fmla="*/ 109 w 190"/>
                <a:gd name="T13" fmla="*/ 97 h 185"/>
                <a:gd name="T14" fmla="*/ 184 w 190"/>
                <a:gd name="T15" fmla="*/ 1 h 185"/>
                <a:gd name="T16" fmla="*/ 88 w 190"/>
                <a:gd name="T17" fmla="*/ 38 h 185"/>
                <a:gd name="T18" fmla="*/ 10 w 190"/>
                <a:gd name="T19" fmla="*/ 91 h 185"/>
                <a:gd name="T20" fmla="*/ 52 w 190"/>
                <a:gd name="T21" fmla="*/ 133 h 185"/>
                <a:gd name="T22" fmla="*/ 82 w 190"/>
                <a:gd name="T23" fmla="*/ 143 h 185"/>
                <a:gd name="T24" fmla="*/ 117 w 190"/>
                <a:gd name="T25" fmla="*/ 127 h 185"/>
                <a:gd name="T26" fmla="*/ 184 w 190"/>
                <a:gd name="T27" fmla="*/ 1 h 185"/>
                <a:gd name="T28" fmla="*/ 98 w 190"/>
                <a:gd name="T29" fmla="*/ 155 h 185"/>
                <a:gd name="T30" fmla="*/ 82 w 190"/>
                <a:gd name="T31" fmla="*/ 134 h 185"/>
                <a:gd name="T32" fmla="*/ 75 w 190"/>
                <a:gd name="T33" fmla="*/ 135 h 185"/>
                <a:gd name="T34" fmla="*/ 50 w 190"/>
                <a:gd name="T35" fmla="*/ 105 h 185"/>
                <a:gd name="T36" fmla="*/ 30 w 190"/>
                <a:gd name="T37" fmla="*/ 87 h 185"/>
                <a:gd name="T38" fmla="*/ 61 w 190"/>
                <a:gd name="T39" fmla="*/ 75 h 185"/>
                <a:gd name="T40" fmla="*/ 109 w 190"/>
                <a:gd name="T41" fmla="*/ 125 h 185"/>
                <a:gd name="T42" fmla="*/ 134 w 190"/>
                <a:gd name="T43" fmla="*/ 99 h 185"/>
                <a:gd name="T44" fmla="*/ 67 w 190"/>
                <a:gd name="T45" fmla="*/ 70 h 185"/>
                <a:gd name="T46" fmla="*/ 94 w 190"/>
                <a:gd name="T47" fmla="*/ 44 h 185"/>
                <a:gd name="T48" fmla="*/ 141 w 190"/>
                <a:gd name="T49" fmla="*/ 91 h 185"/>
                <a:gd name="T50" fmla="*/ 84 w 190"/>
                <a:gd name="T51" fmla="*/ 72 h 185"/>
                <a:gd name="T52" fmla="*/ 92 w 190"/>
                <a:gd name="T53" fmla="*/ 72 h 185"/>
                <a:gd name="T54" fmla="*/ 139 w 190"/>
                <a:gd name="T55" fmla="*/ 59 h 185"/>
                <a:gd name="T56" fmla="*/ 139 w 190"/>
                <a:gd name="T57" fmla="*/ 34 h 185"/>
                <a:gd name="T58" fmla="*/ 139 w 190"/>
                <a:gd name="T59" fmla="*/ 59 h 185"/>
                <a:gd name="T60" fmla="*/ 143 w 190"/>
                <a:gd name="T61" fmla="*/ 46 h 185"/>
                <a:gd name="T62" fmla="*/ 135 w 190"/>
                <a:gd name="T63" fmla="*/ 46 h 185"/>
                <a:gd name="T64" fmla="*/ 101 w 190"/>
                <a:gd name="T65" fmla="*/ 88 h 185"/>
                <a:gd name="T66" fmla="*/ 101 w 190"/>
                <a:gd name="T67" fmla="*/ 80 h 185"/>
                <a:gd name="T68" fmla="*/ 101 w 190"/>
                <a:gd name="T69" fmla="*/ 8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185">
                  <a:moveTo>
                    <a:pt x="32" y="104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0" y="153"/>
                    <a:pt x="79" y="153"/>
                    <a:pt x="77" y="153"/>
                  </a:cubicBezTo>
                  <a:cubicBezTo>
                    <a:pt x="52" y="153"/>
                    <a:pt x="29" y="129"/>
                    <a:pt x="32" y="104"/>
                  </a:cubicBezTo>
                  <a:close/>
                  <a:moveTo>
                    <a:pt x="15" y="170"/>
                  </a:moveTo>
                  <a:cubicBezTo>
                    <a:pt x="30" y="132"/>
                    <a:pt x="30" y="132"/>
                    <a:pt x="30" y="132"/>
                  </a:cubicBezTo>
                  <a:cubicBezTo>
                    <a:pt x="32" y="136"/>
                    <a:pt x="35" y="140"/>
                    <a:pt x="38" y="143"/>
                  </a:cubicBezTo>
                  <a:cubicBezTo>
                    <a:pt x="42" y="148"/>
                    <a:pt x="47" y="152"/>
                    <a:pt x="53" y="155"/>
                  </a:cubicBezTo>
                  <a:lnTo>
                    <a:pt x="15" y="170"/>
                  </a:lnTo>
                  <a:close/>
                  <a:moveTo>
                    <a:pt x="113" y="101"/>
                  </a:moveTo>
                  <a:cubicBezTo>
                    <a:pt x="116" y="101"/>
                    <a:pt x="118" y="99"/>
                    <a:pt x="118" y="97"/>
                  </a:cubicBezTo>
                  <a:cubicBezTo>
                    <a:pt x="118" y="95"/>
                    <a:pt x="116" y="93"/>
                    <a:pt x="113" y="93"/>
                  </a:cubicBezTo>
                  <a:cubicBezTo>
                    <a:pt x="111" y="93"/>
                    <a:pt x="109" y="95"/>
                    <a:pt x="109" y="97"/>
                  </a:cubicBezTo>
                  <a:cubicBezTo>
                    <a:pt x="109" y="99"/>
                    <a:pt x="111" y="101"/>
                    <a:pt x="113" y="101"/>
                  </a:cubicBezTo>
                  <a:close/>
                  <a:moveTo>
                    <a:pt x="184" y="1"/>
                  </a:moveTo>
                  <a:cubicBezTo>
                    <a:pt x="183" y="0"/>
                    <a:pt x="180" y="0"/>
                    <a:pt x="177" y="0"/>
                  </a:cubicBezTo>
                  <a:cubicBezTo>
                    <a:pt x="159" y="0"/>
                    <a:pt x="113" y="13"/>
                    <a:pt x="88" y="38"/>
                  </a:cubicBezTo>
                  <a:cubicBezTo>
                    <a:pt x="82" y="44"/>
                    <a:pt x="62" y="62"/>
                    <a:pt x="58" y="68"/>
                  </a:cubicBezTo>
                  <a:cubicBezTo>
                    <a:pt x="43" y="72"/>
                    <a:pt x="22" y="80"/>
                    <a:pt x="10" y="91"/>
                  </a:cubicBezTo>
                  <a:cubicBezTo>
                    <a:pt x="10" y="91"/>
                    <a:pt x="25" y="91"/>
                    <a:pt x="42" y="103"/>
                  </a:cubicBezTo>
                  <a:cubicBezTo>
                    <a:pt x="40" y="113"/>
                    <a:pt x="43" y="124"/>
                    <a:pt x="52" y="133"/>
                  </a:cubicBezTo>
                  <a:cubicBezTo>
                    <a:pt x="59" y="140"/>
                    <a:pt x="67" y="144"/>
                    <a:pt x="75" y="144"/>
                  </a:cubicBezTo>
                  <a:cubicBezTo>
                    <a:pt x="78" y="144"/>
                    <a:pt x="80" y="143"/>
                    <a:pt x="82" y="143"/>
                  </a:cubicBezTo>
                  <a:cubicBezTo>
                    <a:pt x="94" y="160"/>
                    <a:pt x="94" y="175"/>
                    <a:pt x="94" y="175"/>
                  </a:cubicBezTo>
                  <a:cubicBezTo>
                    <a:pt x="105" y="163"/>
                    <a:pt x="113" y="142"/>
                    <a:pt x="117" y="127"/>
                  </a:cubicBezTo>
                  <a:cubicBezTo>
                    <a:pt x="124" y="123"/>
                    <a:pt x="141" y="103"/>
                    <a:pt x="147" y="97"/>
                  </a:cubicBezTo>
                  <a:cubicBezTo>
                    <a:pt x="177" y="68"/>
                    <a:pt x="190" y="7"/>
                    <a:pt x="184" y="1"/>
                  </a:cubicBezTo>
                  <a:close/>
                  <a:moveTo>
                    <a:pt x="109" y="125"/>
                  </a:moveTo>
                  <a:cubicBezTo>
                    <a:pt x="106" y="136"/>
                    <a:pt x="102" y="147"/>
                    <a:pt x="98" y="155"/>
                  </a:cubicBezTo>
                  <a:cubicBezTo>
                    <a:pt x="96" y="150"/>
                    <a:pt x="93" y="144"/>
                    <a:pt x="89" y="138"/>
                  </a:cubicBezTo>
                  <a:cubicBezTo>
                    <a:pt x="88" y="136"/>
                    <a:pt x="85" y="134"/>
                    <a:pt x="82" y="134"/>
                  </a:cubicBezTo>
                  <a:cubicBezTo>
                    <a:pt x="82" y="134"/>
                    <a:pt x="81" y="134"/>
                    <a:pt x="80" y="135"/>
                  </a:cubicBezTo>
                  <a:cubicBezTo>
                    <a:pt x="79" y="135"/>
                    <a:pt x="77" y="135"/>
                    <a:pt x="75" y="135"/>
                  </a:cubicBezTo>
                  <a:cubicBezTo>
                    <a:pt x="69" y="135"/>
                    <a:pt x="63" y="132"/>
                    <a:pt x="58" y="127"/>
                  </a:cubicBezTo>
                  <a:cubicBezTo>
                    <a:pt x="51" y="121"/>
                    <a:pt x="48" y="113"/>
                    <a:pt x="50" y="105"/>
                  </a:cubicBezTo>
                  <a:cubicBezTo>
                    <a:pt x="51" y="101"/>
                    <a:pt x="50" y="98"/>
                    <a:pt x="47" y="96"/>
                  </a:cubicBezTo>
                  <a:cubicBezTo>
                    <a:pt x="41" y="92"/>
                    <a:pt x="35" y="89"/>
                    <a:pt x="30" y="87"/>
                  </a:cubicBezTo>
                  <a:cubicBezTo>
                    <a:pt x="38" y="83"/>
                    <a:pt x="49" y="79"/>
                    <a:pt x="60" y="76"/>
                  </a:cubicBezTo>
                  <a:cubicBezTo>
                    <a:pt x="60" y="76"/>
                    <a:pt x="60" y="76"/>
                    <a:pt x="61" y="75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10" y="125"/>
                    <a:pt x="109" y="125"/>
                    <a:pt x="109" y="125"/>
                  </a:cubicBezTo>
                  <a:close/>
                  <a:moveTo>
                    <a:pt x="141" y="91"/>
                  </a:moveTo>
                  <a:cubicBezTo>
                    <a:pt x="140" y="93"/>
                    <a:pt x="137" y="96"/>
                    <a:pt x="134" y="99"/>
                  </a:cubicBezTo>
                  <a:cubicBezTo>
                    <a:pt x="129" y="105"/>
                    <a:pt x="120" y="113"/>
                    <a:pt x="115" y="118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2" y="65"/>
                    <a:pt x="80" y="56"/>
                    <a:pt x="86" y="51"/>
                  </a:cubicBezTo>
                  <a:cubicBezTo>
                    <a:pt x="89" y="48"/>
                    <a:pt x="92" y="45"/>
                    <a:pt x="94" y="44"/>
                  </a:cubicBezTo>
                  <a:cubicBezTo>
                    <a:pt x="116" y="21"/>
                    <a:pt x="160" y="8"/>
                    <a:pt x="177" y="8"/>
                  </a:cubicBezTo>
                  <a:cubicBezTo>
                    <a:pt x="177" y="22"/>
                    <a:pt x="165" y="68"/>
                    <a:pt x="141" y="91"/>
                  </a:cubicBezTo>
                  <a:close/>
                  <a:moveTo>
                    <a:pt x="88" y="67"/>
                  </a:moveTo>
                  <a:cubicBezTo>
                    <a:pt x="86" y="67"/>
                    <a:pt x="84" y="69"/>
                    <a:pt x="84" y="72"/>
                  </a:cubicBezTo>
                  <a:cubicBezTo>
                    <a:pt x="84" y="74"/>
                    <a:pt x="86" y="76"/>
                    <a:pt x="88" y="76"/>
                  </a:cubicBezTo>
                  <a:cubicBezTo>
                    <a:pt x="90" y="76"/>
                    <a:pt x="92" y="74"/>
                    <a:pt x="92" y="72"/>
                  </a:cubicBezTo>
                  <a:cubicBezTo>
                    <a:pt x="92" y="69"/>
                    <a:pt x="90" y="67"/>
                    <a:pt x="88" y="67"/>
                  </a:cubicBezTo>
                  <a:close/>
                  <a:moveTo>
                    <a:pt x="139" y="59"/>
                  </a:moveTo>
                  <a:cubicBezTo>
                    <a:pt x="146" y="59"/>
                    <a:pt x="151" y="53"/>
                    <a:pt x="151" y="46"/>
                  </a:cubicBezTo>
                  <a:cubicBezTo>
                    <a:pt x="151" y="39"/>
                    <a:pt x="146" y="34"/>
                    <a:pt x="139" y="34"/>
                  </a:cubicBezTo>
                  <a:cubicBezTo>
                    <a:pt x="132" y="34"/>
                    <a:pt x="126" y="39"/>
                    <a:pt x="126" y="46"/>
                  </a:cubicBezTo>
                  <a:cubicBezTo>
                    <a:pt x="126" y="53"/>
                    <a:pt x="132" y="59"/>
                    <a:pt x="139" y="59"/>
                  </a:cubicBezTo>
                  <a:close/>
                  <a:moveTo>
                    <a:pt x="139" y="42"/>
                  </a:moveTo>
                  <a:cubicBezTo>
                    <a:pt x="141" y="42"/>
                    <a:pt x="143" y="44"/>
                    <a:pt x="143" y="46"/>
                  </a:cubicBezTo>
                  <a:cubicBezTo>
                    <a:pt x="143" y="49"/>
                    <a:pt x="141" y="50"/>
                    <a:pt x="139" y="50"/>
                  </a:cubicBezTo>
                  <a:cubicBezTo>
                    <a:pt x="136" y="50"/>
                    <a:pt x="135" y="49"/>
                    <a:pt x="135" y="46"/>
                  </a:cubicBezTo>
                  <a:cubicBezTo>
                    <a:pt x="135" y="44"/>
                    <a:pt x="136" y="42"/>
                    <a:pt x="139" y="42"/>
                  </a:cubicBezTo>
                  <a:close/>
                  <a:moveTo>
                    <a:pt x="101" y="88"/>
                  </a:moveTo>
                  <a:cubicBezTo>
                    <a:pt x="103" y="88"/>
                    <a:pt x="105" y="87"/>
                    <a:pt x="105" y="84"/>
                  </a:cubicBezTo>
                  <a:cubicBezTo>
                    <a:pt x="105" y="82"/>
                    <a:pt x="103" y="80"/>
                    <a:pt x="101" y="80"/>
                  </a:cubicBezTo>
                  <a:cubicBezTo>
                    <a:pt x="98" y="80"/>
                    <a:pt x="97" y="82"/>
                    <a:pt x="97" y="84"/>
                  </a:cubicBezTo>
                  <a:cubicBezTo>
                    <a:pt x="97" y="87"/>
                    <a:pt x="98" y="88"/>
                    <a:pt x="101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î$ḷíḍè"/>
            <p:cNvGrpSpPr/>
            <p:nvPr/>
          </p:nvGrpSpPr>
          <p:grpSpPr>
            <a:xfrm>
              <a:off x="731404" y="5249121"/>
              <a:ext cx="2103935" cy="867517"/>
              <a:chOff x="719138" y="5249121"/>
              <a:chExt cx="2103935" cy="867517"/>
            </a:xfrm>
          </p:grpSpPr>
          <p:sp>
            <p:nvSpPr>
              <p:cNvPr id="24" name="îṣļiḋe"/>
              <p:cNvSpPr txBox="1"/>
              <p:nvPr/>
            </p:nvSpPr>
            <p:spPr>
              <a:xfrm>
                <a:off x="749351" y="5249121"/>
                <a:ext cx="2073722" cy="19610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70000" lnSpcReduction="20000"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  <a:br>
                  <a:rPr lang="zh-CN" altLang="en-US" sz="1200" b="1">
                    <a:solidFill>
                      <a:schemeClr val="accent1">
                        <a:lumMod val="100000"/>
                      </a:schemeClr>
                    </a:solidFill>
                  </a:rPr>
                </a:br>
                <a:endParaRPr lang="zh-CN" altLang="en-US" sz="1200" b="1">
                  <a:solidFill>
                    <a:schemeClr val="accent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ïŝḷíḍê"/>
              <p:cNvSpPr/>
              <p:nvPr/>
            </p:nvSpPr>
            <p:spPr>
              <a:xfrm>
                <a:off x="719138" y="5445224"/>
                <a:ext cx="2103935" cy="67141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/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5" name="ïṧľîḋè"/>
            <p:cNvGrpSpPr/>
            <p:nvPr/>
          </p:nvGrpSpPr>
          <p:grpSpPr>
            <a:xfrm>
              <a:off x="3618491" y="5249121"/>
              <a:ext cx="2103935" cy="867517"/>
              <a:chOff x="719138" y="5249121"/>
              <a:chExt cx="2103935" cy="867517"/>
            </a:xfrm>
          </p:grpSpPr>
          <p:sp>
            <p:nvSpPr>
              <p:cNvPr id="22" name="îSḻïḓe"/>
              <p:cNvSpPr txBox="1"/>
              <p:nvPr/>
            </p:nvSpPr>
            <p:spPr>
              <a:xfrm>
                <a:off x="749351" y="5249121"/>
                <a:ext cx="2073722" cy="19610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70000" lnSpcReduction="20000"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2">
                        <a:lumMod val="100000"/>
                      </a:schemeClr>
                    </a:solidFill>
                  </a:rPr>
                  <a:t>标题文本预设</a:t>
                </a:r>
                <a:br>
                  <a:rPr lang="zh-CN" altLang="en-US" sz="1200" b="1">
                    <a:solidFill>
                      <a:schemeClr val="accent2">
                        <a:lumMod val="100000"/>
                      </a:schemeClr>
                    </a:solidFill>
                  </a:rPr>
                </a:br>
                <a:endParaRPr lang="zh-CN" altLang="en-US" sz="1200" b="1">
                  <a:solidFill>
                    <a:schemeClr val="accent2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3" name="ís1ïde"/>
              <p:cNvSpPr/>
              <p:nvPr/>
            </p:nvSpPr>
            <p:spPr>
              <a:xfrm>
                <a:off x="719138" y="5445224"/>
                <a:ext cx="2103935" cy="67141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/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6" name="isḻïḍe"/>
            <p:cNvGrpSpPr/>
            <p:nvPr/>
          </p:nvGrpSpPr>
          <p:grpSpPr>
            <a:xfrm>
              <a:off x="6505578" y="5249121"/>
              <a:ext cx="2103935" cy="867517"/>
              <a:chOff x="719138" y="5249121"/>
              <a:chExt cx="2103935" cy="867517"/>
            </a:xfrm>
          </p:grpSpPr>
          <p:sp>
            <p:nvSpPr>
              <p:cNvPr id="20" name="ïš1îḓê"/>
              <p:cNvSpPr txBox="1"/>
              <p:nvPr/>
            </p:nvSpPr>
            <p:spPr>
              <a:xfrm>
                <a:off x="749351" y="5249121"/>
                <a:ext cx="2073722" cy="19610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70000" lnSpcReduction="20000"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3">
                        <a:lumMod val="100000"/>
                      </a:schemeClr>
                    </a:solidFill>
                  </a:rPr>
                  <a:t>标题文本预设</a:t>
                </a:r>
                <a:br>
                  <a:rPr lang="zh-CN" altLang="en-US" sz="1200" b="1">
                    <a:solidFill>
                      <a:schemeClr val="accent3">
                        <a:lumMod val="100000"/>
                      </a:schemeClr>
                    </a:solidFill>
                  </a:rPr>
                </a:br>
                <a:endParaRPr lang="zh-CN" altLang="en-US" sz="1200" b="1">
                  <a:solidFill>
                    <a:schemeClr val="accent3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1" name="ïś1idé"/>
              <p:cNvSpPr/>
              <p:nvPr/>
            </p:nvSpPr>
            <p:spPr>
              <a:xfrm>
                <a:off x="719138" y="5445224"/>
                <a:ext cx="2103935" cy="67141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/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7" name="ïṩḻíḋê"/>
            <p:cNvGrpSpPr/>
            <p:nvPr/>
          </p:nvGrpSpPr>
          <p:grpSpPr>
            <a:xfrm>
              <a:off x="9392665" y="5249121"/>
              <a:ext cx="2103935" cy="867517"/>
              <a:chOff x="719138" y="5249121"/>
              <a:chExt cx="2103935" cy="867517"/>
            </a:xfrm>
          </p:grpSpPr>
          <p:sp>
            <p:nvSpPr>
              <p:cNvPr id="18" name="ïṧlîḋê"/>
              <p:cNvSpPr txBox="1"/>
              <p:nvPr/>
            </p:nvSpPr>
            <p:spPr>
              <a:xfrm>
                <a:off x="749351" y="5249121"/>
                <a:ext cx="2073722" cy="19610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70000" lnSpcReduction="20000"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4">
                        <a:lumMod val="100000"/>
                      </a:schemeClr>
                    </a:solidFill>
                  </a:rPr>
                  <a:t>标题文本预设</a:t>
                </a:r>
                <a:br>
                  <a:rPr lang="zh-CN" altLang="en-US" sz="1200" b="1">
                    <a:solidFill>
                      <a:schemeClr val="accent4">
                        <a:lumMod val="100000"/>
                      </a:schemeClr>
                    </a:solidFill>
                  </a:rPr>
                </a:br>
                <a:endParaRPr lang="zh-CN" altLang="en-US" sz="1200" b="1">
                  <a:solidFill>
                    <a:schemeClr val="accent4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9" name="íŝľïḑè"/>
              <p:cNvSpPr/>
              <p:nvPr/>
            </p:nvSpPr>
            <p:spPr>
              <a:xfrm>
                <a:off x="719138" y="5445224"/>
                <a:ext cx="2103935" cy="67141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/>
                  <a:t>此部分内容作为文字排版占位显示（建议使用主题字体）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副标题 38"/>
          <p:cNvSpPr>
            <a:spLocks noGrp="1"/>
          </p:cNvSpPr>
          <p:nvPr>
            <p:ph type="subTitle" idx="1"/>
          </p:nvPr>
        </p:nvSpPr>
        <p:spPr>
          <a:xfrm>
            <a:off x="4792622" y="2385391"/>
            <a:ext cx="2604714" cy="1017863"/>
          </a:xfrm>
        </p:spPr>
        <p:txBody>
          <a:bodyPr>
            <a:normAutofit fontScale="72500"/>
          </a:bodyPr>
          <a:lstStyle/>
          <a:p>
            <a:r>
              <a:rPr lang="en-US" altLang="zh-CN" sz="8000" dirty="0">
                <a:solidFill>
                  <a:schemeClr val="accent3"/>
                </a:solidFill>
              </a:rPr>
              <a:t>2020</a:t>
            </a:r>
            <a:endParaRPr lang="zh-CN" altLang="en-US" sz="8000" dirty="0">
              <a:solidFill>
                <a:schemeClr val="accent3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73755" y="3689597"/>
            <a:ext cx="10031443" cy="103998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altLang="zh-CN" sz="4900" dirty="0"/>
              <a:t>—</a:t>
            </a:r>
            <a:r>
              <a:rPr lang="zh-CN" altLang="en-US" sz="4900" dirty="0"/>
              <a:t>演讲结束，谢谢观看</a:t>
            </a:r>
            <a:r>
              <a:rPr lang="en-US" altLang="zh-CN" sz="4900" dirty="0"/>
              <a:t>—</a:t>
            </a:r>
            <a:r>
              <a:rPr lang="zh-CN" altLang="en-US" sz="4900" dirty="0"/>
              <a:t>                                                                 </a:t>
            </a:r>
            <a:br>
              <a:rPr lang="en-US" altLang="zh-CN" sz="4000" dirty="0"/>
            </a:br>
            <a:r>
              <a:rPr lang="zh-CN" altLang="en-US" sz="4000" dirty="0"/>
              <a:t>                                     </a:t>
            </a:r>
            <a:endParaRPr lang="zh-CN" altLang="en-US" b="0" dirty="0"/>
          </a:p>
        </p:txBody>
      </p:sp>
      <p:sp>
        <p:nvSpPr>
          <p:cNvPr id="13" name="文本框 12"/>
          <p:cNvSpPr txBox="1"/>
          <p:nvPr/>
        </p:nvSpPr>
        <p:spPr>
          <a:xfrm>
            <a:off x="2690279" y="1650767"/>
            <a:ext cx="1729321" cy="15824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r"/>
            <a:r>
              <a:rPr lang="en-US" altLang="zh-CN" sz="166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BUSINESS REPORT</a:t>
            </a:r>
            <a:endParaRPr lang="zh-CN" altLang="en-US" sz="16600" dirty="0">
              <a:solidFill>
                <a:schemeClr val="bg1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0c63e10e-1c36-47e1-87db-86539f5a2bd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271464" y="0"/>
            <a:ext cx="7959018" cy="6858000"/>
            <a:chOff x="1271464" y="0"/>
            <a:chExt cx="7959018" cy="6858000"/>
          </a:xfrm>
        </p:grpSpPr>
        <p:sp>
          <p:nvSpPr>
            <p:cNvPr id="6" name="iṣliḓe"/>
            <p:cNvSpPr/>
            <p:nvPr/>
          </p:nvSpPr>
          <p:spPr bwMode="auto">
            <a:xfrm>
              <a:off x="1271464" y="736303"/>
              <a:ext cx="2160240" cy="2232248"/>
            </a:xfrm>
            <a:prstGeom prst="frame">
              <a:avLst>
                <a:gd name="adj1" fmla="val 3747"/>
              </a:avLst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îṥlïḑè"/>
            <p:cNvSpPr/>
            <p:nvPr/>
          </p:nvSpPr>
          <p:spPr bwMode="auto">
            <a:xfrm>
              <a:off x="2027548" y="0"/>
              <a:ext cx="648072" cy="6858000"/>
            </a:xfrm>
            <a:prstGeom prst="rect">
              <a:avLst/>
            </a:prstGeom>
            <a:blipFill>
              <a:blip r:embed="rId4" cstate="screen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grpSp>
          <p:nvGrpSpPr>
            <p:cNvPr id="8" name="ïšľîḋè"/>
            <p:cNvGrpSpPr/>
            <p:nvPr/>
          </p:nvGrpSpPr>
          <p:grpSpPr>
            <a:xfrm>
              <a:off x="2891643" y="1204936"/>
              <a:ext cx="2154437" cy="1294983"/>
              <a:chOff x="2891643" y="1158769"/>
              <a:chExt cx="2154437" cy="1294983"/>
            </a:xfrm>
          </p:grpSpPr>
          <p:sp>
            <p:nvSpPr>
              <p:cNvPr id="22" name="í$ḷîḑe"/>
              <p:cNvSpPr/>
              <p:nvPr/>
            </p:nvSpPr>
            <p:spPr>
              <a:xfrm>
                <a:off x="2891643" y="1158769"/>
                <a:ext cx="2154436" cy="864096"/>
              </a:xfrm>
              <a:prstGeom prst="rect">
                <a:avLst/>
              </a:prstGeom>
              <a:solidFill>
                <a:schemeClr val="bg1">
                  <a:lumMod val="100000"/>
                </a:schemeClr>
              </a:solidFill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4400" b="1">
                    <a:solidFill>
                      <a:schemeClr val="tx1">
                        <a:lumMod val="75000"/>
                      </a:schemeClr>
                    </a:solidFill>
                  </a:rPr>
                  <a:t>关键词</a:t>
                </a:r>
              </a:p>
            </p:txBody>
          </p:sp>
          <p:sp>
            <p:nvSpPr>
              <p:cNvPr id="23" name="îŝļïḓe"/>
              <p:cNvSpPr/>
              <p:nvPr/>
            </p:nvSpPr>
            <p:spPr>
              <a:xfrm>
                <a:off x="2891644" y="2022865"/>
                <a:ext cx="2154436" cy="430887"/>
              </a:xfrm>
              <a:prstGeom prst="rect">
                <a:avLst/>
              </a:prstGeom>
              <a:solidFill>
                <a:schemeClr val="bg1">
                  <a:lumMod val="100000"/>
                </a:schemeClr>
              </a:solidFill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2800" b="1">
                    <a:solidFill>
                      <a:schemeClr val="tx1">
                        <a:lumMod val="75000"/>
                      </a:schemeClr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îş1íḍé"/>
            <p:cNvGrpSpPr/>
            <p:nvPr/>
          </p:nvGrpSpPr>
          <p:grpSpPr>
            <a:xfrm>
              <a:off x="4800383" y="3116826"/>
              <a:ext cx="4430099" cy="2381501"/>
              <a:chOff x="4800383" y="3116826"/>
              <a:chExt cx="4430099" cy="2381501"/>
            </a:xfrm>
          </p:grpSpPr>
          <p:sp>
            <p:nvSpPr>
              <p:cNvPr id="10" name="ïšḷîḍé"/>
              <p:cNvSpPr/>
              <p:nvPr/>
            </p:nvSpPr>
            <p:spPr>
              <a:xfrm>
                <a:off x="4800383" y="4873978"/>
                <a:ext cx="624349" cy="624349"/>
              </a:xfrm>
              <a:prstGeom prst="diamon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  <p:grpSp>
            <p:nvGrpSpPr>
              <p:cNvPr id="11" name="íṩlïḋè"/>
              <p:cNvGrpSpPr/>
              <p:nvPr/>
            </p:nvGrpSpPr>
            <p:grpSpPr>
              <a:xfrm>
                <a:off x="5267908" y="4904536"/>
                <a:ext cx="3962574" cy="563232"/>
                <a:chOff x="6444107" y="1469392"/>
                <a:chExt cx="4232109" cy="563232"/>
              </a:xfrm>
            </p:grpSpPr>
            <p:sp>
              <p:nvSpPr>
                <p:cNvPr id="20" name="iṣļíďè"/>
                <p:cNvSpPr txBox="1"/>
                <p:nvPr/>
              </p:nvSpPr>
              <p:spPr>
                <a:xfrm>
                  <a:off x="6444107" y="1469392"/>
                  <a:ext cx="4232109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3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1" name="îṩḷîḍe"/>
                <p:cNvSpPr txBox="1"/>
                <p:nvPr/>
              </p:nvSpPr>
              <p:spPr>
                <a:xfrm>
                  <a:off x="6444107" y="1712256"/>
                  <a:ext cx="4232109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  <p:sp>
            <p:nvSpPr>
              <p:cNvPr id="12" name="íślïḍè"/>
              <p:cNvSpPr/>
              <p:nvPr/>
            </p:nvSpPr>
            <p:spPr>
              <a:xfrm>
                <a:off x="4800383" y="3995402"/>
                <a:ext cx="624349" cy="624349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  <p:grpSp>
            <p:nvGrpSpPr>
              <p:cNvPr id="13" name="ïṣľíḋè"/>
              <p:cNvGrpSpPr/>
              <p:nvPr/>
            </p:nvGrpSpPr>
            <p:grpSpPr>
              <a:xfrm>
                <a:off x="5267908" y="4025960"/>
                <a:ext cx="3962574" cy="563232"/>
                <a:chOff x="6444107" y="1469392"/>
                <a:chExt cx="4232109" cy="563232"/>
              </a:xfrm>
            </p:grpSpPr>
            <p:sp>
              <p:nvSpPr>
                <p:cNvPr id="18" name="ísḷiḍè"/>
                <p:cNvSpPr txBox="1"/>
                <p:nvPr/>
              </p:nvSpPr>
              <p:spPr>
                <a:xfrm>
                  <a:off x="6444107" y="1469392"/>
                  <a:ext cx="4232109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19" name="ï$ḻiḋê"/>
                <p:cNvSpPr txBox="1"/>
                <p:nvPr/>
              </p:nvSpPr>
              <p:spPr>
                <a:xfrm>
                  <a:off x="6444107" y="1712256"/>
                  <a:ext cx="4232109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  <p:sp>
            <p:nvSpPr>
              <p:cNvPr id="14" name="í$lîḓê"/>
              <p:cNvSpPr/>
              <p:nvPr/>
            </p:nvSpPr>
            <p:spPr>
              <a:xfrm>
                <a:off x="4800385" y="3116826"/>
                <a:ext cx="624349" cy="624349"/>
              </a:xfrm>
              <a:prstGeom prst="diamon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  <p:grpSp>
            <p:nvGrpSpPr>
              <p:cNvPr id="15" name="ïš1îḑè"/>
              <p:cNvGrpSpPr/>
              <p:nvPr/>
            </p:nvGrpSpPr>
            <p:grpSpPr>
              <a:xfrm>
                <a:off x="5267908" y="3147384"/>
                <a:ext cx="3962574" cy="563232"/>
                <a:chOff x="6444107" y="1469392"/>
                <a:chExt cx="4232109" cy="563232"/>
              </a:xfrm>
            </p:grpSpPr>
            <p:sp>
              <p:nvSpPr>
                <p:cNvPr id="16" name="îslíďe"/>
                <p:cNvSpPr txBox="1"/>
                <p:nvPr/>
              </p:nvSpPr>
              <p:spPr>
                <a:xfrm>
                  <a:off x="6444107" y="1469392"/>
                  <a:ext cx="4232109" cy="242864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17" name="íSlîḑè"/>
                <p:cNvSpPr txBox="1"/>
                <p:nvPr/>
              </p:nvSpPr>
              <p:spPr>
                <a:xfrm>
                  <a:off x="6444107" y="1712256"/>
                  <a:ext cx="4232109" cy="320368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sp>
        <p:nvSpPr>
          <p:cNvPr id="24" name="ïšḷîḍé"/>
          <p:cNvSpPr/>
          <p:nvPr/>
        </p:nvSpPr>
        <p:spPr>
          <a:xfrm>
            <a:off x="4800383" y="5681628"/>
            <a:ext cx="624349" cy="62434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</a:p>
        </p:txBody>
      </p:sp>
      <p:sp>
        <p:nvSpPr>
          <p:cNvPr id="25" name="iṣļíďè"/>
          <p:cNvSpPr txBox="1"/>
          <p:nvPr/>
        </p:nvSpPr>
        <p:spPr>
          <a:xfrm>
            <a:off x="5267908" y="5712186"/>
            <a:ext cx="3962574" cy="242864"/>
          </a:xfrm>
          <a:prstGeom prst="rect">
            <a:avLst/>
          </a:prstGeom>
          <a:noFill/>
        </p:spPr>
        <p:txBody>
          <a:bodyPr wrap="none" lIns="360000" tIns="0" rIns="0" bIns="0" anchor="b" anchorCtr="0">
            <a:normAutofit lnSpcReduction="10000"/>
          </a:bodyPr>
          <a:lstStyle/>
          <a:p>
            <a:r>
              <a:rPr lang="zh-CN" altLang="en-US" sz="1600" b="1" dirty="0">
                <a:solidFill>
                  <a:schemeClr val="accent3">
                    <a:lumMod val="100000"/>
                  </a:schemeClr>
                </a:solidFill>
              </a:rPr>
              <a:t>标题文本预设</a:t>
            </a:r>
          </a:p>
        </p:txBody>
      </p:sp>
      <p:sp>
        <p:nvSpPr>
          <p:cNvPr id="26" name="îṩḷîḍe"/>
          <p:cNvSpPr txBox="1"/>
          <p:nvPr/>
        </p:nvSpPr>
        <p:spPr>
          <a:xfrm>
            <a:off x="5267908" y="5955050"/>
            <a:ext cx="3962574" cy="320368"/>
          </a:xfrm>
          <a:prstGeom prst="rect">
            <a:avLst/>
          </a:prstGeom>
        </p:spPr>
        <p:txBody>
          <a:bodyPr vert="horz" wrap="square" lIns="360000" tIns="0" rIns="0" bIns="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1050" dirty="0">
                <a:solidFill>
                  <a:schemeClr val="dk1">
                    <a:lumMod val="100000"/>
                  </a:schemeClr>
                </a:solidFill>
              </a:rPr>
              <a:t>此部分内容作为文字排版占位显示 （建议使用主题字体）</a:t>
            </a:r>
          </a:p>
        </p:txBody>
      </p:sp>
      <p:sp>
        <p:nvSpPr>
          <p:cNvPr id="27" name="swirling-ribbon-silhouette_26603"/>
          <p:cNvSpPr>
            <a:spLocks noChangeAspect="1"/>
          </p:cNvSpPr>
          <p:nvPr/>
        </p:nvSpPr>
        <p:spPr bwMode="auto">
          <a:xfrm>
            <a:off x="8288957" y="1222256"/>
            <a:ext cx="3231530" cy="3468420"/>
          </a:xfrm>
          <a:custGeom>
            <a:avLst/>
            <a:gdLst>
              <a:gd name="connsiteX0" fmla="*/ 495074 w 566993"/>
              <a:gd name="connsiteY0" fmla="*/ 418382 h 608556"/>
              <a:gd name="connsiteX1" fmla="*/ 549504 w 566993"/>
              <a:gd name="connsiteY1" fmla="*/ 458247 h 608556"/>
              <a:gd name="connsiteX2" fmla="*/ 566993 w 566993"/>
              <a:gd name="connsiteY2" fmla="*/ 479346 h 608556"/>
              <a:gd name="connsiteX3" fmla="*/ 566993 w 566993"/>
              <a:gd name="connsiteY3" fmla="*/ 512302 h 608556"/>
              <a:gd name="connsiteX4" fmla="*/ 348523 w 566993"/>
              <a:gd name="connsiteY4" fmla="*/ 608556 h 608556"/>
              <a:gd name="connsiteX5" fmla="*/ 441579 w 566993"/>
              <a:gd name="connsiteY5" fmla="*/ 503993 h 608556"/>
              <a:gd name="connsiteX6" fmla="*/ 348523 w 566993"/>
              <a:gd name="connsiteY6" fmla="*/ 445923 h 608556"/>
              <a:gd name="connsiteX7" fmla="*/ 495074 w 566993"/>
              <a:gd name="connsiteY7" fmla="*/ 418382 h 608556"/>
              <a:gd name="connsiteX8" fmla="*/ 0 w 566993"/>
              <a:gd name="connsiteY8" fmla="*/ 144589 h 608556"/>
              <a:gd name="connsiteX9" fmla="*/ 9913 w 566993"/>
              <a:gd name="connsiteY9" fmla="*/ 156634 h 608556"/>
              <a:gd name="connsiteX10" fmla="*/ 60131 w 566993"/>
              <a:gd name="connsiteY10" fmla="*/ 195850 h 608556"/>
              <a:gd name="connsiteX11" fmla="*/ 128492 w 566993"/>
              <a:gd name="connsiteY11" fmla="*/ 216485 h 608556"/>
              <a:gd name="connsiteX12" fmla="*/ 282421 w 566993"/>
              <a:gd name="connsiteY12" fmla="*/ 229651 h 608556"/>
              <a:gd name="connsiteX13" fmla="*/ 566993 w 566993"/>
              <a:gd name="connsiteY13" fmla="*/ 316393 h 608556"/>
              <a:gd name="connsiteX14" fmla="*/ 566993 w 566993"/>
              <a:gd name="connsiteY14" fmla="*/ 352901 h 608556"/>
              <a:gd name="connsiteX15" fmla="*/ 566993 w 566993"/>
              <a:gd name="connsiteY15" fmla="*/ 463827 h 608556"/>
              <a:gd name="connsiteX16" fmla="*/ 557080 w 566993"/>
              <a:gd name="connsiteY16" fmla="*/ 451969 h 608556"/>
              <a:gd name="connsiteX17" fmla="*/ 506862 w 566993"/>
              <a:gd name="connsiteY17" fmla="*/ 412753 h 608556"/>
              <a:gd name="connsiteX18" fmla="*/ 438781 w 566993"/>
              <a:gd name="connsiteY18" fmla="*/ 392117 h 608556"/>
              <a:gd name="connsiteX19" fmla="*/ 284572 w 566993"/>
              <a:gd name="connsiteY19" fmla="*/ 378859 h 608556"/>
              <a:gd name="connsiteX20" fmla="*/ 0 w 566993"/>
              <a:gd name="connsiteY20" fmla="*/ 292210 h 608556"/>
              <a:gd name="connsiteX21" fmla="*/ 0 w 566993"/>
              <a:gd name="connsiteY21" fmla="*/ 255701 h 608556"/>
              <a:gd name="connsiteX22" fmla="*/ 218470 w 566993"/>
              <a:gd name="connsiteY22" fmla="*/ 0 h 608556"/>
              <a:gd name="connsiteX23" fmla="*/ 125321 w 566993"/>
              <a:gd name="connsiteY23" fmla="*/ 104602 h 608556"/>
              <a:gd name="connsiteX24" fmla="*/ 218470 w 566993"/>
              <a:gd name="connsiteY24" fmla="*/ 162693 h 608556"/>
              <a:gd name="connsiteX25" fmla="*/ 71826 w 566993"/>
              <a:gd name="connsiteY25" fmla="*/ 190244 h 608556"/>
              <a:gd name="connsiteX26" fmla="*/ 17395 w 566993"/>
              <a:gd name="connsiteY26" fmla="*/ 150365 h 608556"/>
              <a:gd name="connsiteX27" fmla="*/ 0 w 566993"/>
              <a:gd name="connsiteY27" fmla="*/ 128697 h 608556"/>
              <a:gd name="connsiteX28" fmla="*/ 0 w 566993"/>
              <a:gd name="connsiteY28" fmla="*/ 96289 h 608556"/>
              <a:gd name="connsiteX29" fmla="*/ 218470 w 566993"/>
              <a:gd name="connsiteY29" fmla="*/ 0 h 60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66993" h="608556">
                <a:moveTo>
                  <a:pt x="495074" y="418382"/>
                </a:moveTo>
                <a:cubicBezTo>
                  <a:pt x="515462" y="427345"/>
                  <a:pt x="534541" y="440041"/>
                  <a:pt x="549504" y="458247"/>
                </a:cubicBezTo>
                <a:cubicBezTo>
                  <a:pt x="556518" y="466649"/>
                  <a:pt x="562223" y="473371"/>
                  <a:pt x="566993" y="479346"/>
                </a:cubicBezTo>
                <a:lnTo>
                  <a:pt x="566993" y="512302"/>
                </a:lnTo>
                <a:cubicBezTo>
                  <a:pt x="561943" y="606876"/>
                  <a:pt x="348523" y="608556"/>
                  <a:pt x="348523" y="608556"/>
                </a:cubicBezTo>
                <a:lnTo>
                  <a:pt x="441579" y="503993"/>
                </a:lnTo>
                <a:lnTo>
                  <a:pt x="348523" y="445923"/>
                </a:lnTo>
                <a:cubicBezTo>
                  <a:pt x="415860" y="444056"/>
                  <a:pt x="462621" y="432573"/>
                  <a:pt x="495074" y="418382"/>
                </a:cubicBezTo>
                <a:close/>
                <a:moveTo>
                  <a:pt x="0" y="144589"/>
                </a:moveTo>
                <a:cubicBezTo>
                  <a:pt x="2993" y="148230"/>
                  <a:pt x="6266" y="152152"/>
                  <a:pt x="9913" y="156634"/>
                </a:cubicBezTo>
                <a:cubicBezTo>
                  <a:pt x="24127" y="173908"/>
                  <a:pt x="41522" y="186513"/>
                  <a:pt x="60131" y="195850"/>
                </a:cubicBezTo>
                <a:cubicBezTo>
                  <a:pt x="82388" y="206868"/>
                  <a:pt x="106329" y="213124"/>
                  <a:pt x="128492" y="216485"/>
                </a:cubicBezTo>
                <a:cubicBezTo>
                  <a:pt x="167021" y="224795"/>
                  <a:pt x="217146" y="230024"/>
                  <a:pt x="282421" y="229651"/>
                </a:cubicBezTo>
                <a:cubicBezTo>
                  <a:pt x="300470" y="229277"/>
                  <a:pt x="562130" y="225075"/>
                  <a:pt x="566993" y="316393"/>
                </a:cubicBezTo>
                <a:lnTo>
                  <a:pt x="566993" y="352901"/>
                </a:lnTo>
                <a:lnTo>
                  <a:pt x="566993" y="463827"/>
                </a:lnTo>
                <a:cubicBezTo>
                  <a:pt x="563907" y="460185"/>
                  <a:pt x="560634" y="456264"/>
                  <a:pt x="557080" y="451969"/>
                </a:cubicBezTo>
                <a:cubicBezTo>
                  <a:pt x="542866" y="434695"/>
                  <a:pt x="525472" y="422090"/>
                  <a:pt x="506862" y="412753"/>
                </a:cubicBezTo>
                <a:cubicBezTo>
                  <a:pt x="484698" y="401735"/>
                  <a:pt x="460945" y="395572"/>
                  <a:pt x="438781" y="392117"/>
                </a:cubicBezTo>
                <a:cubicBezTo>
                  <a:pt x="400159" y="383807"/>
                  <a:pt x="349940" y="378485"/>
                  <a:pt x="284572" y="378859"/>
                </a:cubicBezTo>
                <a:cubicBezTo>
                  <a:pt x="266523" y="379326"/>
                  <a:pt x="4863" y="383527"/>
                  <a:pt x="0" y="292210"/>
                </a:cubicBezTo>
                <a:lnTo>
                  <a:pt x="0" y="255701"/>
                </a:lnTo>
                <a:close/>
                <a:moveTo>
                  <a:pt x="218470" y="0"/>
                </a:moveTo>
                <a:lnTo>
                  <a:pt x="125321" y="104602"/>
                </a:lnTo>
                <a:lnTo>
                  <a:pt x="218470" y="162693"/>
                </a:lnTo>
                <a:cubicBezTo>
                  <a:pt x="151133" y="164561"/>
                  <a:pt x="104278" y="176048"/>
                  <a:pt x="71826" y="190244"/>
                </a:cubicBezTo>
                <a:cubicBezTo>
                  <a:pt x="51531" y="181278"/>
                  <a:pt x="32359" y="168577"/>
                  <a:pt x="17395" y="150365"/>
                </a:cubicBezTo>
                <a:cubicBezTo>
                  <a:pt x="10007" y="141399"/>
                  <a:pt x="4302" y="134581"/>
                  <a:pt x="0" y="128697"/>
                </a:cubicBezTo>
                <a:lnTo>
                  <a:pt x="0" y="96289"/>
                </a:lnTo>
                <a:cubicBezTo>
                  <a:pt x="4957" y="1681"/>
                  <a:pt x="218470" y="0"/>
                  <a:pt x="2184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9349" y="1816689"/>
            <a:ext cx="1867168" cy="2117824"/>
          </a:xfrm>
        </p:spPr>
        <p:txBody>
          <a:bodyPr>
            <a:normAutofit/>
          </a:bodyPr>
          <a:lstStyle/>
          <a:p>
            <a:r>
              <a:rPr lang="en-US" altLang="zh-CN" sz="9600" dirty="0"/>
              <a:t>01</a:t>
            </a:r>
            <a:endParaRPr lang="zh-CN" altLang="en-US" sz="9600" b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29048" y="4016169"/>
            <a:ext cx="3320915" cy="746661"/>
          </a:xfrm>
        </p:spPr>
        <p:txBody>
          <a:bodyPr>
            <a:normAutofit fontScale="92500"/>
          </a:bodyPr>
          <a:lstStyle/>
          <a:p>
            <a:r>
              <a:rPr lang="zh-CN" altLang="en-US" sz="3200" dirty="0"/>
              <a:t>点击添加文字标题</a:t>
            </a:r>
            <a:endParaRPr lang="en-US" altLang="zh-CN" sz="3200" dirty="0"/>
          </a:p>
        </p:txBody>
      </p:sp>
      <p:sp>
        <p:nvSpPr>
          <p:cNvPr id="4" name="tiny-paper-airplane_19745"/>
          <p:cNvSpPr>
            <a:spLocks noChangeAspect="1"/>
          </p:cNvSpPr>
          <p:nvPr/>
        </p:nvSpPr>
        <p:spPr bwMode="auto">
          <a:xfrm rot="1448200">
            <a:off x="6274303" y="1553028"/>
            <a:ext cx="812855" cy="828481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tiny-paper-airplane_19745"/>
          <p:cNvSpPr>
            <a:spLocks noChangeAspect="1"/>
          </p:cNvSpPr>
          <p:nvPr/>
        </p:nvSpPr>
        <p:spPr bwMode="auto">
          <a:xfrm rot="20305682">
            <a:off x="7949963" y="3178201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iny-paper-airplane_19745"/>
          <p:cNvSpPr>
            <a:spLocks noChangeAspect="1"/>
          </p:cNvSpPr>
          <p:nvPr/>
        </p:nvSpPr>
        <p:spPr bwMode="auto">
          <a:xfrm>
            <a:off x="4058462" y="5403633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14e471d2-00a8-4280-b84c-404d94f6ca3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727240" y="1376772"/>
            <a:ext cx="8797888" cy="4526235"/>
            <a:chOff x="1727240" y="1376772"/>
            <a:chExt cx="8797888" cy="4526235"/>
          </a:xfrm>
        </p:grpSpPr>
        <p:sp>
          <p:nvSpPr>
            <p:cNvPr id="6" name="iṥḷíḓé"/>
            <p:cNvSpPr/>
            <p:nvPr/>
          </p:nvSpPr>
          <p:spPr bwMode="auto">
            <a:xfrm>
              <a:off x="5787148" y="3639091"/>
              <a:ext cx="2718935" cy="2263916"/>
            </a:xfrm>
            <a:custGeom>
              <a:avLst/>
              <a:gdLst>
                <a:gd name="T0" fmla="*/ 2914 w 3407"/>
                <a:gd name="T1" fmla="*/ 65 h 2837"/>
                <a:gd name="T2" fmla="*/ 2785 w 3407"/>
                <a:gd name="T3" fmla="*/ 183 h 2837"/>
                <a:gd name="T4" fmla="*/ 2642 w 3407"/>
                <a:gd name="T5" fmla="*/ 287 h 2837"/>
                <a:gd name="T6" fmla="*/ 2491 w 3407"/>
                <a:gd name="T7" fmla="*/ 378 h 2837"/>
                <a:gd name="T8" fmla="*/ 2329 w 3407"/>
                <a:gd name="T9" fmla="*/ 453 h 2837"/>
                <a:gd name="T10" fmla="*/ 2159 w 3407"/>
                <a:gd name="T11" fmla="*/ 508 h 2837"/>
                <a:gd name="T12" fmla="*/ 1981 w 3407"/>
                <a:gd name="T13" fmla="*/ 548 h 2837"/>
                <a:gd name="T14" fmla="*/ 1798 w 3407"/>
                <a:gd name="T15" fmla="*/ 567 h 2837"/>
                <a:gd name="T16" fmla="*/ 1656 w 3407"/>
                <a:gd name="T17" fmla="*/ 569 h 2837"/>
                <a:gd name="T18" fmla="*/ 1471 w 3407"/>
                <a:gd name="T19" fmla="*/ 555 h 2837"/>
                <a:gd name="T20" fmla="*/ 1292 w 3407"/>
                <a:gd name="T21" fmla="*/ 520 h 2837"/>
                <a:gd name="T22" fmla="*/ 1119 w 3407"/>
                <a:gd name="T23" fmla="*/ 468 h 2837"/>
                <a:gd name="T24" fmla="*/ 954 w 3407"/>
                <a:gd name="T25" fmla="*/ 399 h 2837"/>
                <a:gd name="T26" fmla="*/ 801 w 3407"/>
                <a:gd name="T27" fmla="*/ 312 h 2837"/>
                <a:gd name="T28" fmla="*/ 657 w 3407"/>
                <a:gd name="T29" fmla="*/ 211 h 2837"/>
                <a:gd name="T30" fmla="*/ 524 w 3407"/>
                <a:gd name="T31" fmla="*/ 96 h 2837"/>
                <a:gd name="T32" fmla="*/ 432 w 3407"/>
                <a:gd name="T33" fmla="*/ 0 h 2837"/>
                <a:gd name="T34" fmla="*/ 336 w 3407"/>
                <a:gd name="T35" fmla="*/ 118 h 2837"/>
                <a:gd name="T36" fmla="*/ 178 w 3407"/>
                <a:gd name="T37" fmla="*/ 378 h 2837"/>
                <a:gd name="T38" fmla="*/ 66 w 3407"/>
                <a:gd name="T39" fmla="*/ 663 h 2837"/>
                <a:gd name="T40" fmla="*/ 7 w 3407"/>
                <a:gd name="T41" fmla="*/ 973 h 2837"/>
                <a:gd name="T42" fmla="*/ 2 w 3407"/>
                <a:gd name="T43" fmla="*/ 1215 h 2837"/>
                <a:gd name="T44" fmla="*/ 46 w 3407"/>
                <a:gd name="T45" fmla="*/ 1528 h 2837"/>
                <a:gd name="T46" fmla="*/ 145 w 3407"/>
                <a:gd name="T47" fmla="*/ 1822 h 2837"/>
                <a:gd name="T48" fmla="*/ 293 w 3407"/>
                <a:gd name="T49" fmla="*/ 2088 h 2837"/>
                <a:gd name="T50" fmla="*/ 432 w 3407"/>
                <a:gd name="T51" fmla="*/ 2266 h 2837"/>
                <a:gd name="T52" fmla="*/ 556 w 3407"/>
                <a:gd name="T53" fmla="*/ 2391 h 2837"/>
                <a:gd name="T54" fmla="*/ 691 w 3407"/>
                <a:gd name="T55" fmla="*/ 2502 h 2837"/>
                <a:gd name="T56" fmla="*/ 838 w 3407"/>
                <a:gd name="T57" fmla="*/ 2600 h 2837"/>
                <a:gd name="T58" fmla="*/ 994 w 3407"/>
                <a:gd name="T59" fmla="*/ 2683 h 2837"/>
                <a:gd name="T60" fmla="*/ 1161 w 3407"/>
                <a:gd name="T61" fmla="*/ 2748 h 2837"/>
                <a:gd name="T62" fmla="*/ 1335 w 3407"/>
                <a:gd name="T63" fmla="*/ 2796 h 2837"/>
                <a:gd name="T64" fmla="*/ 1516 w 3407"/>
                <a:gd name="T65" fmla="*/ 2826 h 2837"/>
                <a:gd name="T66" fmla="*/ 1703 w 3407"/>
                <a:gd name="T67" fmla="*/ 2837 h 2837"/>
                <a:gd name="T68" fmla="*/ 1835 w 3407"/>
                <a:gd name="T69" fmla="*/ 2831 h 2837"/>
                <a:gd name="T70" fmla="*/ 2005 w 3407"/>
                <a:gd name="T71" fmla="*/ 2810 h 2837"/>
                <a:gd name="T72" fmla="*/ 2169 w 3407"/>
                <a:gd name="T73" fmla="*/ 2772 h 2837"/>
                <a:gd name="T74" fmla="*/ 2442 w 3407"/>
                <a:gd name="T75" fmla="*/ 2668 h 2837"/>
                <a:gd name="T76" fmla="*/ 2723 w 3407"/>
                <a:gd name="T77" fmla="*/ 2499 h 2837"/>
                <a:gd name="T78" fmla="*/ 2964 w 3407"/>
                <a:gd name="T79" fmla="*/ 2278 h 2837"/>
                <a:gd name="T80" fmla="*/ 3159 w 3407"/>
                <a:gd name="T81" fmla="*/ 2017 h 2837"/>
                <a:gd name="T82" fmla="*/ 3304 w 3407"/>
                <a:gd name="T83" fmla="*/ 1719 h 2837"/>
                <a:gd name="T84" fmla="*/ 3363 w 3407"/>
                <a:gd name="T85" fmla="*/ 1518 h 2837"/>
                <a:gd name="T86" fmla="*/ 3393 w 3407"/>
                <a:gd name="T87" fmla="*/ 1350 h 2837"/>
                <a:gd name="T88" fmla="*/ 3407 w 3407"/>
                <a:gd name="T89" fmla="*/ 1178 h 2837"/>
                <a:gd name="T90" fmla="*/ 3400 w 3407"/>
                <a:gd name="T91" fmla="*/ 973 h 2837"/>
                <a:gd name="T92" fmla="*/ 3340 w 3407"/>
                <a:gd name="T93" fmla="*/ 663 h 2837"/>
                <a:gd name="T94" fmla="*/ 3229 w 3407"/>
                <a:gd name="T95" fmla="*/ 376 h 2837"/>
                <a:gd name="T96" fmla="*/ 3071 w 3407"/>
                <a:gd name="T97" fmla="*/ 118 h 2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07" h="2837">
                  <a:moveTo>
                    <a:pt x="2975" y="0"/>
                  </a:moveTo>
                  <a:lnTo>
                    <a:pt x="2975" y="0"/>
                  </a:lnTo>
                  <a:lnTo>
                    <a:pt x="2945" y="33"/>
                  </a:lnTo>
                  <a:lnTo>
                    <a:pt x="2914" y="65"/>
                  </a:lnTo>
                  <a:lnTo>
                    <a:pt x="2883" y="96"/>
                  </a:lnTo>
                  <a:lnTo>
                    <a:pt x="2851" y="125"/>
                  </a:lnTo>
                  <a:lnTo>
                    <a:pt x="2818" y="155"/>
                  </a:lnTo>
                  <a:lnTo>
                    <a:pt x="2785" y="183"/>
                  </a:lnTo>
                  <a:lnTo>
                    <a:pt x="2750" y="211"/>
                  </a:lnTo>
                  <a:lnTo>
                    <a:pt x="2716" y="237"/>
                  </a:lnTo>
                  <a:lnTo>
                    <a:pt x="2679" y="263"/>
                  </a:lnTo>
                  <a:lnTo>
                    <a:pt x="2642" y="287"/>
                  </a:lnTo>
                  <a:lnTo>
                    <a:pt x="2606" y="312"/>
                  </a:lnTo>
                  <a:lnTo>
                    <a:pt x="2569" y="334"/>
                  </a:lnTo>
                  <a:lnTo>
                    <a:pt x="2529" y="357"/>
                  </a:lnTo>
                  <a:lnTo>
                    <a:pt x="2491" y="378"/>
                  </a:lnTo>
                  <a:lnTo>
                    <a:pt x="2451" y="399"/>
                  </a:lnTo>
                  <a:lnTo>
                    <a:pt x="2411" y="416"/>
                  </a:lnTo>
                  <a:lnTo>
                    <a:pt x="2371" y="435"/>
                  </a:lnTo>
                  <a:lnTo>
                    <a:pt x="2329" y="453"/>
                  </a:lnTo>
                  <a:lnTo>
                    <a:pt x="2287" y="468"/>
                  </a:lnTo>
                  <a:lnTo>
                    <a:pt x="2246" y="482"/>
                  </a:lnTo>
                  <a:lnTo>
                    <a:pt x="2202" y="496"/>
                  </a:lnTo>
                  <a:lnTo>
                    <a:pt x="2159" y="508"/>
                  </a:lnTo>
                  <a:lnTo>
                    <a:pt x="2115" y="520"/>
                  </a:lnTo>
                  <a:lnTo>
                    <a:pt x="2072" y="531"/>
                  </a:lnTo>
                  <a:lnTo>
                    <a:pt x="2026" y="540"/>
                  </a:lnTo>
                  <a:lnTo>
                    <a:pt x="1981" y="548"/>
                  </a:lnTo>
                  <a:lnTo>
                    <a:pt x="1936" y="555"/>
                  </a:lnTo>
                  <a:lnTo>
                    <a:pt x="1891" y="560"/>
                  </a:lnTo>
                  <a:lnTo>
                    <a:pt x="1844" y="566"/>
                  </a:lnTo>
                  <a:lnTo>
                    <a:pt x="1798" y="567"/>
                  </a:lnTo>
                  <a:lnTo>
                    <a:pt x="1751" y="569"/>
                  </a:lnTo>
                  <a:lnTo>
                    <a:pt x="1703" y="571"/>
                  </a:lnTo>
                  <a:lnTo>
                    <a:pt x="1703" y="571"/>
                  </a:lnTo>
                  <a:lnTo>
                    <a:pt x="1656" y="569"/>
                  </a:lnTo>
                  <a:lnTo>
                    <a:pt x="1609" y="567"/>
                  </a:lnTo>
                  <a:lnTo>
                    <a:pt x="1563" y="566"/>
                  </a:lnTo>
                  <a:lnTo>
                    <a:pt x="1516" y="560"/>
                  </a:lnTo>
                  <a:lnTo>
                    <a:pt x="1471" y="555"/>
                  </a:lnTo>
                  <a:lnTo>
                    <a:pt x="1426" y="548"/>
                  </a:lnTo>
                  <a:lnTo>
                    <a:pt x="1381" y="540"/>
                  </a:lnTo>
                  <a:lnTo>
                    <a:pt x="1335" y="531"/>
                  </a:lnTo>
                  <a:lnTo>
                    <a:pt x="1292" y="520"/>
                  </a:lnTo>
                  <a:lnTo>
                    <a:pt x="1247" y="508"/>
                  </a:lnTo>
                  <a:lnTo>
                    <a:pt x="1205" y="496"/>
                  </a:lnTo>
                  <a:lnTo>
                    <a:pt x="1161" y="482"/>
                  </a:lnTo>
                  <a:lnTo>
                    <a:pt x="1119" y="468"/>
                  </a:lnTo>
                  <a:lnTo>
                    <a:pt x="1078" y="453"/>
                  </a:lnTo>
                  <a:lnTo>
                    <a:pt x="1036" y="435"/>
                  </a:lnTo>
                  <a:lnTo>
                    <a:pt x="996" y="416"/>
                  </a:lnTo>
                  <a:lnTo>
                    <a:pt x="954" y="399"/>
                  </a:lnTo>
                  <a:lnTo>
                    <a:pt x="916" y="378"/>
                  </a:lnTo>
                  <a:lnTo>
                    <a:pt x="876" y="357"/>
                  </a:lnTo>
                  <a:lnTo>
                    <a:pt x="838" y="334"/>
                  </a:lnTo>
                  <a:lnTo>
                    <a:pt x="801" y="312"/>
                  </a:lnTo>
                  <a:lnTo>
                    <a:pt x="763" y="287"/>
                  </a:lnTo>
                  <a:lnTo>
                    <a:pt x="726" y="263"/>
                  </a:lnTo>
                  <a:lnTo>
                    <a:pt x="691" y="237"/>
                  </a:lnTo>
                  <a:lnTo>
                    <a:pt x="657" y="211"/>
                  </a:lnTo>
                  <a:lnTo>
                    <a:pt x="622" y="183"/>
                  </a:lnTo>
                  <a:lnTo>
                    <a:pt x="589" y="155"/>
                  </a:lnTo>
                  <a:lnTo>
                    <a:pt x="556" y="125"/>
                  </a:lnTo>
                  <a:lnTo>
                    <a:pt x="524" y="96"/>
                  </a:lnTo>
                  <a:lnTo>
                    <a:pt x="493" y="65"/>
                  </a:lnTo>
                  <a:lnTo>
                    <a:pt x="462" y="33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383" y="59"/>
                  </a:lnTo>
                  <a:lnTo>
                    <a:pt x="336" y="118"/>
                  </a:lnTo>
                  <a:lnTo>
                    <a:pt x="293" y="179"/>
                  </a:lnTo>
                  <a:lnTo>
                    <a:pt x="251" y="244"/>
                  </a:lnTo>
                  <a:lnTo>
                    <a:pt x="213" y="310"/>
                  </a:lnTo>
                  <a:lnTo>
                    <a:pt x="178" y="378"/>
                  </a:lnTo>
                  <a:lnTo>
                    <a:pt x="145" y="446"/>
                  </a:lnTo>
                  <a:lnTo>
                    <a:pt x="115" y="517"/>
                  </a:lnTo>
                  <a:lnTo>
                    <a:pt x="89" y="590"/>
                  </a:lnTo>
                  <a:lnTo>
                    <a:pt x="66" y="663"/>
                  </a:lnTo>
                  <a:lnTo>
                    <a:pt x="46" y="740"/>
                  </a:lnTo>
                  <a:lnTo>
                    <a:pt x="30" y="816"/>
                  </a:lnTo>
                  <a:lnTo>
                    <a:pt x="18" y="893"/>
                  </a:lnTo>
                  <a:lnTo>
                    <a:pt x="7" y="973"/>
                  </a:lnTo>
                  <a:lnTo>
                    <a:pt x="2" y="1053"/>
                  </a:lnTo>
                  <a:lnTo>
                    <a:pt x="0" y="1133"/>
                  </a:lnTo>
                  <a:lnTo>
                    <a:pt x="0" y="1133"/>
                  </a:lnTo>
                  <a:lnTo>
                    <a:pt x="2" y="1215"/>
                  </a:lnTo>
                  <a:lnTo>
                    <a:pt x="7" y="1295"/>
                  </a:lnTo>
                  <a:lnTo>
                    <a:pt x="18" y="1375"/>
                  </a:lnTo>
                  <a:lnTo>
                    <a:pt x="30" y="1451"/>
                  </a:lnTo>
                  <a:lnTo>
                    <a:pt x="46" y="1528"/>
                  </a:lnTo>
                  <a:lnTo>
                    <a:pt x="66" y="1605"/>
                  </a:lnTo>
                  <a:lnTo>
                    <a:pt x="89" y="1678"/>
                  </a:lnTo>
                  <a:lnTo>
                    <a:pt x="115" y="1751"/>
                  </a:lnTo>
                  <a:lnTo>
                    <a:pt x="145" y="1822"/>
                  </a:lnTo>
                  <a:lnTo>
                    <a:pt x="178" y="1890"/>
                  </a:lnTo>
                  <a:lnTo>
                    <a:pt x="213" y="1958"/>
                  </a:lnTo>
                  <a:lnTo>
                    <a:pt x="251" y="2024"/>
                  </a:lnTo>
                  <a:lnTo>
                    <a:pt x="293" y="2088"/>
                  </a:lnTo>
                  <a:lnTo>
                    <a:pt x="336" y="2149"/>
                  </a:lnTo>
                  <a:lnTo>
                    <a:pt x="383" y="2208"/>
                  </a:lnTo>
                  <a:lnTo>
                    <a:pt x="432" y="2266"/>
                  </a:lnTo>
                  <a:lnTo>
                    <a:pt x="432" y="2266"/>
                  </a:lnTo>
                  <a:lnTo>
                    <a:pt x="462" y="2299"/>
                  </a:lnTo>
                  <a:lnTo>
                    <a:pt x="493" y="2330"/>
                  </a:lnTo>
                  <a:lnTo>
                    <a:pt x="523" y="2361"/>
                  </a:lnTo>
                  <a:lnTo>
                    <a:pt x="556" y="2391"/>
                  </a:lnTo>
                  <a:lnTo>
                    <a:pt x="589" y="2421"/>
                  </a:lnTo>
                  <a:lnTo>
                    <a:pt x="622" y="2448"/>
                  </a:lnTo>
                  <a:lnTo>
                    <a:pt x="657" y="2476"/>
                  </a:lnTo>
                  <a:lnTo>
                    <a:pt x="691" y="2502"/>
                  </a:lnTo>
                  <a:lnTo>
                    <a:pt x="726" y="2529"/>
                  </a:lnTo>
                  <a:lnTo>
                    <a:pt x="763" y="2553"/>
                  </a:lnTo>
                  <a:lnTo>
                    <a:pt x="801" y="2577"/>
                  </a:lnTo>
                  <a:lnTo>
                    <a:pt x="838" y="2600"/>
                  </a:lnTo>
                  <a:lnTo>
                    <a:pt x="876" y="2622"/>
                  </a:lnTo>
                  <a:lnTo>
                    <a:pt x="916" y="2643"/>
                  </a:lnTo>
                  <a:lnTo>
                    <a:pt x="954" y="2664"/>
                  </a:lnTo>
                  <a:lnTo>
                    <a:pt x="994" y="2683"/>
                  </a:lnTo>
                  <a:lnTo>
                    <a:pt x="1036" y="2701"/>
                  </a:lnTo>
                  <a:lnTo>
                    <a:pt x="1078" y="2718"/>
                  </a:lnTo>
                  <a:lnTo>
                    <a:pt x="1119" y="2734"/>
                  </a:lnTo>
                  <a:lnTo>
                    <a:pt x="1161" y="2748"/>
                  </a:lnTo>
                  <a:lnTo>
                    <a:pt x="1205" y="2762"/>
                  </a:lnTo>
                  <a:lnTo>
                    <a:pt x="1247" y="2774"/>
                  </a:lnTo>
                  <a:lnTo>
                    <a:pt x="1292" y="2786"/>
                  </a:lnTo>
                  <a:lnTo>
                    <a:pt x="1335" y="2796"/>
                  </a:lnTo>
                  <a:lnTo>
                    <a:pt x="1381" y="2805"/>
                  </a:lnTo>
                  <a:lnTo>
                    <a:pt x="1426" y="2814"/>
                  </a:lnTo>
                  <a:lnTo>
                    <a:pt x="1471" y="2821"/>
                  </a:lnTo>
                  <a:lnTo>
                    <a:pt x="1516" y="2826"/>
                  </a:lnTo>
                  <a:lnTo>
                    <a:pt x="1563" y="2831"/>
                  </a:lnTo>
                  <a:lnTo>
                    <a:pt x="1609" y="2833"/>
                  </a:lnTo>
                  <a:lnTo>
                    <a:pt x="1656" y="2837"/>
                  </a:lnTo>
                  <a:lnTo>
                    <a:pt x="1703" y="2837"/>
                  </a:lnTo>
                  <a:lnTo>
                    <a:pt x="1703" y="2837"/>
                  </a:lnTo>
                  <a:lnTo>
                    <a:pt x="1748" y="2837"/>
                  </a:lnTo>
                  <a:lnTo>
                    <a:pt x="1791" y="2835"/>
                  </a:lnTo>
                  <a:lnTo>
                    <a:pt x="1835" y="2831"/>
                  </a:lnTo>
                  <a:lnTo>
                    <a:pt x="1877" y="2828"/>
                  </a:lnTo>
                  <a:lnTo>
                    <a:pt x="1920" y="2823"/>
                  </a:lnTo>
                  <a:lnTo>
                    <a:pt x="1962" y="2817"/>
                  </a:lnTo>
                  <a:lnTo>
                    <a:pt x="2005" y="2810"/>
                  </a:lnTo>
                  <a:lnTo>
                    <a:pt x="2047" y="2802"/>
                  </a:lnTo>
                  <a:lnTo>
                    <a:pt x="2087" y="2793"/>
                  </a:lnTo>
                  <a:lnTo>
                    <a:pt x="2129" y="2783"/>
                  </a:lnTo>
                  <a:lnTo>
                    <a:pt x="2169" y="2772"/>
                  </a:lnTo>
                  <a:lnTo>
                    <a:pt x="2209" y="2760"/>
                  </a:lnTo>
                  <a:lnTo>
                    <a:pt x="2289" y="2734"/>
                  </a:lnTo>
                  <a:lnTo>
                    <a:pt x="2366" y="2703"/>
                  </a:lnTo>
                  <a:lnTo>
                    <a:pt x="2442" y="2668"/>
                  </a:lnTo>
                  <a:lnTo>
                    <a:pt x="2515" y="2631"/>
                  </a:lnTo>
                  <a:lnTo>
                    <a:pt x="2587" y="2589"/>
                  </a:lnTo>
                  <a:lnTo>
                    <a:pt x="2656" y="2546"/>
                  </a:lnTo>
                  <a:lnTo>
                    <a:pt x="2723" y="2499"/>
                  </a:lnTo>
                  <a:lnTo>
                    <a:pt x="2787" y="2448"/>
                  </a:lnTo>
                  <a:lnTo>
                    <a:pt x="2848" y="2395"/>
                  </a:lnTo>
                  <a:lnTo>
                    <a:pt x="2907" y="2337"/>
                  </a:lnTo>
                  <a:lnTo>
                    <a:pt x="2964" y="2278"/>
                  </a:lnTo>
                  <a:lnTo>
                    <a:pt x="3017" y="2217"/>
                  </a:lnTo>
                  <a:lnTo>
                    <a:pt x="3069" y="2153"/>
                  </a:lnTo>
                  <a:lnTo>
                    <a:pt x="3116" y="2087"/>
                  </a:lnTo>
                  <a:lnTo>
                    <a:pt x="3159" y="2017"/>
                  </a:lnTo>
                  <a:lnTo>
                    <a:pt x="3201" y="1946"/>
                  </a:lnTo>
                  <a:lnTo>
                    <a:pt x="3238" y="1872"/>
                  </a:lnTo>
                  <a:lnTo>
                    <a:pt x="3273" y="1796"/>
                  </a:lnTo>
                  <a:lnTo>
                    <a:pt x="3304" y="1719"/>
                  </a:lnTo>
                  <a:lnTo>
                    <a:pt x="3330" y="1639"/>
                  </a:lnTo>
                  <a:lnTo>
                    <a:pt x="3342" y="1599"/>
                  </a:lnTo>
                  <a:lnTo>
                    <a:pt x="3353" y="1559"/>
                  </a:lnTo>
                  <a:lnTo>
                    <a:pt x="3363" y="1518"/>
                  </a:lnTo>
                  <a:lnTo>
                    <a:pt x="3372" y="1477"/>
                  </a:lnTo>
                  <a:lnTo>
                    <a:pt x="3380" y="1436"/>
                  </a:lnTo>
                  <a:lnTo>
                    <a:pt x="3387" y="1392"/>
                  </a:lnTo>
                  <a:lnTo>
                    <a:pt x="3393" y="1350"/>
                  </a:lnTo>
                  <a:lnTo>
                    <a:pt x="3398" y="1307"/>
                  </a:lnTo>
                  <a:lnTo>
                    <a:pt x="3401" y="1265"/>
                  </a:lnTo>
                  <a:lnTo>
                    <a:pt x="3405" y="1222"/>
                  </a:lnTo>
                  <a:lnTo>
                    <a:pt x="3407" y="1178"/>
                  </a:lnTo>
                  <a:lnTo>
                    <a:pt x="3407" y="1133"/>
                  </a:lnTo>
                  <a:lnTo>
                    <a:pt x="3407" y="1133"/>
                  </a:lnTo>
                  <a:lnTo>
                    <a:pt x="3405" y="1053"/>
                  </a:lnTo>
                  <a:lnTo>
                    <a:pt x="3400" y="973"/>
                  </a:lnTo>
                  <a:lnTo>
                    <a:pt x="3389" y="893"/>
                  </a:lnTo>
                  <a:lnTo>
                    <a:pt x="3377" y="816"/>
                  </a:lnTo>
                  <a:lnTo>
                    <a:pt x="3360" y="740"/>
                  </a:lnTo>
                  <a:lnTo>
                    <a:pt x="3340" y="663"/>
                  </a:lnTo>
                  <a:lnTo>
                    <a:pt x="3318" y="590"/>
                  </a:lnTo>
                  <a:lnTo>
                    <a:pt x="3292" y="517"/>
                  </a:lnTo>
                  <a:lnTo>
                    <a:pt x="3262" y="446"/>
                  </a:lnTo>
                  <a:lnTo>
                    <a:pt x="3229" y="376"/>
                  </a:lnTo>
                  <a:lnTo>
                    <a:pt x="3194" y="310"/>
                  </a:lnTo>
                  <a:lnTo>
                    <a:pt x="3156" y="244"/>
                  </a:lnTo>
                  <a:lnTo>
                    <a:pt x="3114" y="179"/>
                  </a:lnTo>
                  <a:lnTo>
                    <a:pt x="3071" y="118"/>
                  </a:lnTo>
                  <a:lnTo>
                    <a:pt x="3024" y="58"/>
                  </a:lnTo>
                  <a:lnTo>
                    <a:pt x="2975" y="0"/>
                  </a:lnTo>
                  <a:lnTo>
                    <a:pt x="2975" y="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360000" tIns="1080000" rIns="360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7" name="iṩḷiḋé"/>
            <p:cNvSpPr/>
            <p:nvPr/>
          </p:nvSpPr>
          <p:spPr bwMode="auto">
            <a:xfrm>
              <a:off x="3757926" y="3185670"/>
              <a:ext cx="2374079" cy="2717337"/>
            </a:xfrm>
            <a:custGeom>
              <a:avLst/>
              <a:gdLst>
                <a:gd name="T0" fmla="*/ 2975 w 2975"/>
                <a:gd name="T1" fmla="*/ 569 h 3406"/>
                <a:gd name="T2" fmla="*/ 2851 w 2975"/>
                <a:gd name="T3" fmla="*/ 446 h 3406"/>
                <a:gd name="T4" fmla="*/ 2716 w 2975"/>
                <a:gd name="T5" fmla="*/ 332 h 3406"/>
                <a:gd name="T6" fmla="*/ 2569 w 2975"/>
                <a:gd name="T7" fmla="*/ 237 h 3406"/>
                <a:gd name="T8" fmla="*/ 2411 w 2975"/>
                <a:gd name="T9" fmla="*/ 153 h 3406"/>
                <a:gd name="T10" fmla="*/ 2246 w 2975"/>
                <a:gd name="T11" fmla="*/ 89 h 3406"/>
                <a:gd name="T12" fmla="*/ 2072 w 2975"/>
                <a:gd name="T13" fmla="*/ 40 h 3406"/>
                <a:gd name="T14" fmla="*/ 1891 w 2975"/>
                <a:gd name="T15" fmla="*/ 11 h 3406"/>
                <a:gd name="T16" fmla="*/ 1703 w 2975"/>
                <a:gd name="T17" fmla="*/ 0 h 3406"/>
                <a:gd name="T18" fmla="*/ 1563 w 2975"/>
                <a:gd name="T19" fmla="*/ 5 h 3406"/>
                <a:gd name="T20" fmla="*/ 1381 w 2975"/>
                <a:gd name="T21" fmla="*/ 31 h 3406"/>
                <a:gd name="T22" fmla="*/ 1205 w 2975"/>
                <a:gd name="T23" fmla="*/ 75 h 3406"/>
                <a:gd name="T24" fmla="*/ 1036 w 2975"/>
                <a:gd name="T25" fmla="*/ 136 h 3406"/>
                <a:gd name="T26" fmla="*/ 876 w 2975"/>
                <a:gd name="T27" fmla="*/ 214 h 3406"/>
                <a:gd name="T28" fmla="*/ 728 w 2975"/>
                <a:gd name="T29" fmla="*/ 308 h 3406"/>
                <a:gd name="T30" fmla="*/ 589 w 2975"/>
                <a:gd name="T31" fmla="*/ 416 h 3406"/>
                <a:gd name="T32" fmla="*/ 462 w 2975"/>
                <a:gd name="T33" fmla="*/ 538 h 3406"/>
                <a:gd name="T34" fmla="*/ 336 w 2975"/>
                <a:gd name="T35" fmla="*/ 687 h 3406"/>
                <a:gd name="T36" fmla="*/ 178 w 2975"/>
                <a:gd name="T37" fmla="*/ 945 h 3406"/>
                <a:gd name="T38" fmla="*/ 67 w 2975"/>
                <a:gd name="T39" fmla="*/ 1232 h 3406"/>
                <a:gd name="T40" fmla="*/ 7 w 2975"/>
                <a:gd name="T41" fmla="*/ 1542 h 3406"/>
                <a:gd name="T42" fmla="*/ 0 w 2975"/>
                <a:gd name="T43" fmla="*/ 1747 h 3406"/>
                <a:gd name="T44" fmla="*/ 14 w 2975"/>
                <a:gd name="T45" fmla="*/ 1919 h 3406"/>
                <a:gd name="T46" fmla="*/ 44 w 2975"/>
                <a:gd name="T47" fmla="*/ 2087 h 3406"/>
                <a:gd name="T48" fmla="*/ 103 w 2975"/>
                <a:gd name="T49" fmla="*/ 2288 h 3406"/>
                <a:gd name="T50" fmla="*/ 248 w 2975"/>
                <a:gd name="T51" fmla="*/ 2586 h 3406"/>
                <a:gd name="T52" fmla="*/ 443 w 2975"/>
                <a:gd name="T53" fmla="*/ 2847 h 3406"/>
                <a:gd name="T54" fmla="*/ 684 w 2975"/>
                <a:gd name="T55" fmla="*/ 3068 h 3406"/>
                <a:gd name="T56" fmla="*/ 965 w 2975"/>
                <a:gd name="T57" fmla="*/ 3237 h 3406"/>
                <a:gd name="T58" fmla="*/ 1238 w 2975"/>
                <a:gd name="T59" fmla="*/ 3341 h 3406"/>
                <a:gd name="T60" fmla="*/ 1402 w 2975"/>
                <a:gd name="T61" fmla="*/ 3379 h 3406"/>
                <a:gd name="T62" fmla="*/ 1572 w 2975"/>
                <a:gd name="T63" fmla="*/ 3400 h 3406"/>
                <a:gd name="T64" fmla="*/ 1703 w 2975"/>
                <a:gd name="T65" fmla="*/ 3406 h 3406"/>
                <a:gd name="T66" fmla="*/ 1891 w 2975"/>
                <a:gd name="T67" fmla="*/ 3395 h 3406"/>
                <a:gd name="T68" fmla="*/ 2072 w 2975"/>
                <a:gd name="T69" fmla="*/ 3365 h 3406"/>
                <a:gd name="T70" fmla="*/ 2246 w 2975"/>
                <a:gd name="T71" fmla="*/ 3317 h 3406"/>
                <a:gd name="T72" fmla="*/ 2411 w 2975"/>
                <a:gd name="T73" fmla="*/ 3252 h 3406"/>
                <a:gd name="T74" fmla="*/ 2569 w 2975"/>
                <a:gd name="T75" fmla="*/ 3169 h 3406"/>
                <a:gd name="T76" fmla="*/ 2716 w 2975"/>
                <a:gd name="T77" fmla="*/ 3071 h 3406"/>
                <a:gd name="T78" fmla="*/ 2851 w 2975"/>
                <a:gd name="T79" fmla="*/ 2960 h 3406"/>
                <a:gd name="T80" fmla="*/ 2975 w 2975"/>
                <a:gd name="T81" fmla="*/ 2835 h 3406"/>
                <a:gd name="T82" fmla="*/ 2836 w 2975"/>
                <a:gd name="T83" fmla="*/ 2657 h 3406"/>
                <a:gd name="T84" fmla="*/ 2688 w 2975"/>
                <a:gd name="T85" fmla="*/ 2391 h 3406"/>
                <a:gd name="T86" fmla="*/ 2589 w 2975"/>
                <a:gd name="T87" fmla="*/ 2097 h 3406"/>
                <a:gd name="T88" fmla="*/ 2545 w 2975"/>
                <a:gd name="T89" fmla="*/ 1784 h 3406"/>
                <a:gd name="T90" fmla="*/ 2550 w 2975"/>
                <a:gd name="T91" fmla="*/ 1542 h 3406"/>
                <a:gd name="T92" fmla="*/ 2609 w 2975"/>
                <a:gd name="T93" fmla="*/ 1232 h 3406"/>
                <a:gd name="T94" fmla="*/ 2721 w 2975"/>
                <a:gd name="T95" fmla="*/ 947 h 3406"/>
                <a:gd name="T96" fmla="*/ 2879 w 2975"/>
                <a:gd name="T97" fmla="*/ 687 h 3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75" h="3406">
                  <a:moveTo>
                    <a:pt x="2975" y="569"/>
                  </a:moveTo>
                  <a:lnTo>
                    <a:pt x="2975" y="569"/>
                  </a:lnTo>
                  <a:lnTo>
                    <a:pt x="2975" y="569"/>
                  </a:lnTo>
                  <a:lnTo>
                    <a:pt x="2975" y="569"/>
                  </a:lnTo>
                  <a:lnTo>
                    <a:pt x="2945" y="538"/>
                  </a:lnTo>
                  <a:lnTo>
                    <a:pt x="2914" y="506"/>
                  </a:lnTo>
                  <a:lnTo>
                    <a:pt x="2883" y="475"/>
                  </a:lnTo>
                  <a:lnTo>
                    <a:pt x="2851" y="446"/>
                  </a:lnTo>
                  <a:lnTo>
                    <a:pt x="2818" y="416"/>
                  </a:lnTo>
                  <a:lnTo>
                    <a:pt x="2785" y="388"/>
                  </a:lnTo>
                  <a:lnTo>
                    <a:pt x="2750" y="360"/>
                  </a:lnTo>
                  <a:lnTo>
                    <a:pt x="2716" y="332"/>
                  </a:lnTo>
                  <a:lnTo>
                    <a:pt x="2679" y="308"/>
                  </a:lnTo>
                  <a:lnTo>
                    <a:pt x="2644" y="282"/>
                  </a:lnTo>
                  <a:lnTo>
                    <a:pt x="2606" y="259"/>
                  </a:lnTo>
                  <a:lnTo>
                    <a:pt x="2569" y="237"/>
                  </a:lnTo>
                  <a:lnTo>
                    <a:pt x="2531" y="214"/>
                  </a:lnTo>
                  <a:lnTo>
                    <a:pt x="2491" y="193"/>
                  </a:lnTo>
                  <a:lnTo>
                    <a:pt x="2451" y="172"/>
                  </a:lnTo>
                  <a:lnTo>
                    <a:pt x="2411" y="153"/>
                  </a:lnTo>
                  <a:lnTo>
                    <a:pt x="2371" y="136"/>
                  </a:lnTo>
                  <a:lnTo>
                    <a:pt x="2329" y="118"/>
                  </a:lnTo>
                  <a:lnTo>
                    <a:pt x="2288" y="103"/>
                  </a:lnTo>
                  <a:lnTo>
                    <a:pt x="2246" y="89"/>
                  </a:lnTo>
                  <a:lnTo>
                    <a:pt x="2202" y="75"/>
                  </a:lnTo>
                  <a:lnTo>
                    <a:pt x="2159" y="61"/>
                  </a:lnTo>
                  <a:lnTo>
                    <a:pt x="2115" y="51"/>
                  </a:lnTo>
                  <a:lnTo>
                    <a:pt x="2072" y="40"/>
                  </a:lnTo>
                  <a:lnTo>
                    <a:pt x="2026" y="31"/>
                  </a:lnTo>
                  <a:lnTo>
                    <a:pt x="1981" y="23"/>
                  </a:lnTo>
                  <a:lnTo>
                    <a:pt x="1936" y="16"/>
                  </a:lnTo>
                  <a:lnTo>
                    <a:pt x="1891" y="11"/>
                  </a:lnTo>
                  <a:lnTo>
                    <a:pt x="1844" y="5"/>
                  </a:lnTo>
                  <a:lnTo>
                    <a:pt x="1798" y="2"/>
                  </a:lnTo>
                  <a:lnTo>
                    <a:pt x="1751" y="0"/>
                  </a:lnTo>
                  <a:lnTo>
                    <a:pt x="1703" y="0"/>
                  </a:lnTo>
                  <a:lnTo>
                    <a:pt x="1703" y="0"/>
                  </a:lnTo>
                  <a:lnTo>
                    <a:pt x="1656" y="0"/>
                  </a:lnTo>
                  <a:lnTo>
                    <a:pt x="1609" y="2"/>
                  </a:lnTo>
                  <a:lnTo>
                    <a:pt x="1563" y="5"/>
                  </a:lnTo>
                  <a:lnTo>
                    <a:pt x="1516" y="11"/>
                  </a:lnTo>
                  <a:lnTo>
                    <a:pt x="1471" y="16"/>
                  </a:lnTo>
                  <a:lnTo>
                    <a:pt x="1426" y="23"/>
                  </a:lnTo>
                  <a:lnTo>
                    <a:pt x="1381" y="31"/>
                  </a:lnTo>
                  <a:lnTo>
                    <a:pt x="1335" y="40"/>
                  </a:lnTo>
                  <a:lnTo>
                    <a:pt x="1292" y="51"/>
                  </a:lnTo>
                  <a:lnTo>
                    <a:pt x="1248" y="61"/>
                  </a:lnTo>
                  <a:lnTo>
                    <a:pt x="1205" y="75"/>
                  </a:lnTo>
                  <a:lnTo>
                    <a:pt x="1161" y="89"/>
                  </a:lnTo>
                  <a:lnTo>
                    <a:pt x="1120" y="103"/>
                  </a:lnTo>
                  <a:lnTo>
                    <a:pt x="1078" y="118"/>
                  </a:lnTo>
                  <a:lnTo>
                    <a:pt x="1036" y="136"/>
                  </a:lnTo>
                  <a:lnTo>
                    <a:pt x="996" y="153"/>
                  </a:lnTo>
                  <a:lnTo>
                    <a:pt x="956" y="172"/>
                  </a:lnTo>
                  <a:lnTo>
                    <a:pt x="916" y="193"/>
                  </a:lnTo>
                  <a:lnTo>
                    <a:pt x="876" y="214"/>
                  </a:lnTo>
                  <a:lnTo>
                    <a:pt x="838" y="237"/>
                  </a:lnTo>
                  <a:lnTo>
                    <a:pt x="801" y="259"/>
                  </a:lnTo>
                  <a:lnTo>
                    <a:pt x="763" y="282"/>
                  </a:lnTo>
                  <a:lnTo>
                    <a:pt x="728" y="308"/>
                  </a:lnTo>
                  <a:lnTo>
                    <a:pt x="691" y="332"/>
                  </a:lnTo>
                  <a:lnTo>
                    <a:pt x="657" y="360"/>
                  </a:lnTo>
                  <a:lnTo>
                    <a:pt x="622" y="388"/>
                  </a:lnTo>
                  <a:lnTo>
                    <a:pt x="589" y="416"/>
                  </a:lnTo>
                  <a:lnTo>
                    <a:pt x="556" y="446"/>
                  </a:lnTo>
                  <a:lnTo>
                    <a:pt x="524" y="475"/>
                  </a:lnTo>
                  <a:lnTo>
                    <a:pt x="493" y="506"/>
                  </a:lnTo>
                  <a:lnTo>
                    <a:pt x="462" y="538"/>
                  </a:lnTo>
                  <a:lnTo>
                    <a:pt x="432" y="569"/>
                  </a:lnTo>
                  <a:lnTo>
                    <a:pt x="432" y="569"/>
                  </a:lnTo>
                  <a:lnTo>
                    <a:pt x="383" y="627"/>
                  </a:lnTo>
                  <a:lnTo>
                    <a:pt x="336" y="687"/>
                  </a:lnTo>
                  <a:lnTo>
                    <a:pt x="293" y="748"/>
                  </a:lnTo>
                  <a:lnTo>
                    <a:pt x="251" y="813"/>
                  </a:lnTo>
                  <a:lnTo>
                    <a:pt x="213" y="879"/>
                  </a:lnTo>
                  <a:lnTo>
                    <a:pt x="178" y="945"/>
                  </a:lnTo>
                  <a:lnTo>
                    <a:pt x="145" y="1015"/>
                  </a:lnTo>
                  <a:lnTo>
                    <a:pt x="115" y="1086"/>
                  </a:lnTo>
                  <a:lnTo>
                    <a:pt x="89" y="1159"/>
                  </a:lnTo>
                  <a:lnTo>
                    <a:pt x="67" y="1232"/>
                  </a:lnTo>
                  <a:lnTo>
                    <a:pt x="46" y="1309"/>
                  </a:lnTo>
                  <a:lnTo>
                    <a:pt x="30" y="1385"/>
                  </a:lnTo>
                  <a:lnTo>
                    <a:pt x="18" y="1462"/>
                  </a:lnTo>
                  <a:lnTo>
                    <a:pt x="7" y="1542"/>
                  </a:lnTo>
                  <a:lnTo>
                    <a:pt x="2" y="1622"/>
                  </a:lnTo>
                  <a:lnTo>
                    <a:pt x="0" y="1702"/>
                  </a:lnTo>
                  <a:lnTo>
                    <a:pt x="0" y="1702"/>
                  </a:lnTo>
                  <a:lnTo>
                    <a:pt x="0" y="1747"/>
                  </a:lnTo>
                  <a:lnTo>
                    <a:pt x="2" y="1791"/>
                  </a:lnTo>
                  <a:lnTo>
                    <a:pt x="6" y="1834"/>
                  </a:lnTo>
                  <a:lnTo>
                    <a:pt x="9" y="1876"/>
                  </a:lnTo>
                  <a:lnTo>
                    <a:pt x="14" y="1919"/>
                  </a:lnTo>
                  <a:lnTo>
                    <a:pt x="20" y="1961"/>
                  </a:lnTo>
                  <a:lnTo>
                    <a:pt x="27" y="2005"/>
                  </a:lnTo>
                  <a:lnTo>
                    <a:pt x="35" y="2046"/>
                  </a:lnTo>
                  <a:lnTo>
                    <a:pt x="44" y="2087"/>
                  </a:lnTo>
                  <a:lnTo>
                    <a:pt x="54" y="2128"/>
                  </a:lnTo>
                  <a:lnTo>
                    <a:pt x="65" y="2168"/>
                  </a:lnTo>
                  <a:lnTo>
                    <a:pt x="77" y="2208"/>
                  </a:lnTo>
                  <a:lnTo>
                    <a:pt x="103" y="2288"/>
                  </a:lnTo>
                  <a:lnTo>
                    <a:pt x="134" y="2365"/>
                  </a:lnTo>
                  <a:lnTo>
                    <a:pt x="168" y="2441"/>
                  </a:lnTo>
                  <a:lnTo>
                    <a:pt x="206" y="2515"/>
                  </a:lnTo>
                  <a:lnTo>
                    <a:pt x="248" y="2586"/>
                  </a:lnTo>
                  <a:lnTo>
                    <a:pt x="291" y="2656"/>
                  </a:lnTo>
                  <a:lnTo>
                    <a:pt x="338" y="2722"/>
                  </a:lnTo>
                  <a:lnTo>
                    <a:pt x="389" y="2786"/>
                  </a:lnTo>
                  <a:lnTo>
                    <a:pt x="443" y="2847"/>
                  </a:lnTo>
                  <a:lnTo>
                    <a:pt x="500" y="2906"/>
                  </a:lnTo>
                  <a:lnTo>
                    <a:pt x="559" y="2964"/>
                  </a:lnTo>
                  <a:lnTo>
                    <a:pt x="620" y="3017"/>
                  </a:lnTo>
                  <a:lnTo>
                    <a:pt x="684" y="3068"/>
                  </a:lnTo>
                  <a:lnTo>
                    <a:pt x="751" y="3115"/>
                  </a:lnTo>
                  <a:lnTo>
                    <a:pt x="820" y="3158"/>
                  </a:lnTo>
                  <a:lnTo>
                    <a:pt x="892" y="3200"/>
                  </a:lnTo>
                  <a:lnTo>
                    <a:pt x="965" y="3237"/>
                  </a:lnTo>
                  <a:lnTo>
                    <a:pt x="1041" y="3272"/>
                  </a:lnTo>
                  <a:lnTo>
                    <a:pt x="1118" y="3303"/>
                  </a:lnTo>
                  <a:lnTo>
                    <a:pt x="1198" y="3329"/>
                  </a:lnTo>
                  <a:lnTo>
                    <a:pt x="1238" y="3341"/>
                  </a:lnTo>
                  <a:lnTo>
                    <a:pt x="1278" y="3352"/>
                  </a:lnTo>
                  <a:lnTo>
                    <a:pt x="1320" y="3362"/>
                  </a:lnTo>
                  <a:lnTo>
                    <a:pt x="1360" y="3371"/>
                  </a:lnTo>
                  <a:lnTo>
                    <a:pt x="1402" y="3379"/>
                  </a:lnTo>
                  <a:lnTo>
                    <a:pt x="1443" y="3386"/>
                  </a:lnTo>
                  <a:lnTo>
                    <a:pt x="1487" y="3392"/>
                  </a:lnTo>
                  <a:lnTo>
                    <a:pt x="1529" y="3397"/>
                  </a:lnTo>
                  <a:lnTo>
                    <a:pt x="1572" y="3400"/>
                  </a:lnTo>
                  <a:lnTo>
                    <a:pt x="1616" y="3404"/>
                  </a:lnTo>
                  <a:lnTo>
                    <a:pt x="1659" y="3406"/>
                  </a:lnTo>
                  <a:lnTo>
                    <a:pt x="1703" y="3406"/>
                  </a:lnTo>
                  <a:lnTo>
                    <a:pt x="1703" y="3406"/>
                  </a:lnTo>
                  <a:lnTo>
                    <a:pt x="1751" y="3406"/>
                  </a:lnTo>
                  <a:lnTo>
                    <a:pt x="1798" y="3402"/>
                  </a:lnTo>
                  <a:lnTo>
                    <a:pt x="1844" y="3400"/>
                  </a:lnTo>
                  <a:lnTo>
                    <a:pt x="1891" y="3395"/>
                  </a:lnTo>
                  <a:lnTo>
                    <a:pt x="1936" y="3390"/>
                  </a:lnTo>
                  <a:lnTo>
                    <a:pt x="1981" y="3383"/>
                  </a:lnTo>
                  <a:lnTo>
                    <a:pt x="2026" y="3374"/>
                  </a:lnTo>
                  <a:lnTo>
                    <a:pt x="2072" y="3365"/>
                  </a:lnTo>
                  <a:lnTo>
                    <a:pt x="2115" y="3355"/>
                  </a:lnTo>
                  <a:lnTo>
                    <a:pt x="2160" y="3343"/>
                  </a:lnTo>
                  <a:lnTo>
                    <a:pt x="2202" y="3331"/>
                  </a:lnTo>
                  <a:lnTo>
                    <a:pt x="2246" y="3317"/>
                  </a:lnTo>
                  <a:lnTo>
                    <a:pt x="2288" y="3303"/>
                  </a:lnTo>
                  <a:lnTo>
                    <a:pt x="2329" y="3287"/>
                  </a:lnTo>
                  <a:lnTo>
                    <a:pt x="2371" y="3270"/>
                  </a:lnTo>
                  <a:lnTo>
                    <a:pt x="2411" y="3252"/>
                  </a:lnTo>
                  <a:lnTo>
                    <a:pt x="2453" y="3233"/>
                  </a:lnTo>
                  <a:lnTo>
                    <a:pt x="2491" y="3212"/>
                  </a:lnTo>
                  <a:lnTo>
                    <a:pt x="2531" y="3191"/>
                  </a:lnTo>
                  <a:lnTo>
                    <a:pt x="2569" y="3169"/>
                  </a:lnTo>
                  <a:lnTo>
                    <a:pt x="2606" y="3146"/>
                  </a:lnTo>
                  <a:lnTo>
                    <a:pt x="2644" y="3122"/>
                  </a:lnTo>
                  <a:lnTo>
                    <a:pt x="2681" y="3098"/>
                  </a:lnTo>
                  <a:lnTo>
                    <a:pt x="2716" y="3071"/>
                  </a:lnTo>
                  <a:lnTo>
                    <a:pt x="2750" y="3045"/>
                  </a:lnTo>
                  <a:lnTo>
                    <a:pt x="2785" y="3017"/>
                  </a:lnTo>
                  <a:lnTo>
                    <a:pt x="2818" y="2990"/>
                  </a:lnTo>
                  <a:lnTo>
                    <a:pt x="2851" y="2960"/>
                  </a:lnTo>
                  <a:lnTo>
                    <a:pt x="2883" y="2930"/>
                  </a:lnTo>
                  <a:lnTo>
                    <a:pt x="2914" y="2899"/>
                  </a:lnTo>
                  <a:lnTo>
                    <a:pt x="2945" y="2868"/>
                  </a:lnTo>
                  <a:lnTo>
                    <a:pt x="2975" y="2835"/>
                  </a:lnTo>
                  <a:lnTo>
                    <a:pt x="2975" y="2835"/>
                  </a:lnTo>
                  <a:lnTo>
                    <a:pt x="2926" y="2777"/>
                  </a:lnTo>
                  <a:lnTo>
                    <a:pt x="2879" y="2718"/>
                  </a:lnTo>
                  <a:lnTo>
                    <a:pt x="2836" y="2657"/>
                  </a:lnTo>
                  <a:lnTo>
                    <a:pt x="2794" y="2593"/>
                  </a:lnTo>
                  <a:lnTo>
                    <a:pt x="2756" y="2527"/>
                  </a:lnTo>
                  <a:lnTo>
                    <a:pt x="2721" y="2459"/>
                  </a:lnTo>
                  <a:lnTo>
                    <a:pt x="2688" y="2391"/>
                  </a:lnTo>
                  <a:lnTo>
                    <a:pt x="2658" y="2320"/>
                  </a:lnTo>
                  <a:lnTo>
                    <a:pt x="2632" y="2247"/>
                  </a:lnTo>
                  <a:lnTo>
                    <a:pt x="2609" y="2174"/>
                  </a:lnTo>
                  <a:lnTo>
                    <a:pt x="2589" y="2097"/>
                  </a:lnTo>
                  <a:lnTo>
                    <a:pt x="2573" y="2020"/>
                  </a:lnTo>
                  <a:lnTo>
                    <a:pt x="2561" y="1944"/>
                  </a:lnTo>
                  <a:lnTo>
                    <a:pt x="2550" y="1864"/>
                  </a:lnTo>
                  <a:lnTo>
                    <a:pt x="2545" y="1784"/>
                  </a:lnTo>
                  <a:lnTo>
                    <a:pt x="2543" y="1702"/>
                  </a:lnTo>
                  <a:lnTo>
                    <a:pt x="2543" y="1702"/>
                  </a:lnTo>
                  <a:lnTo>
                    <a:pt x="2545" y="1622"/>
                  </a:lnTo>
                  <a:lnTo>
                    <a:pt x="2550" y="1542"/>
                  </a:lnTo>
                  <a:lnTo>
                    <a:pt x="2561" y="1462"/>
                  </a:lnTo>
                  <a:lnTo>
                    <a:pt x="2573" y="1385"/>
                  </a:lnTo>
                  <a:lnTo>
                    <a:pt x="2589" y="1309"/>
                  </a:lnTo>
                  <a:lnTo>
                    <a:pt x="2609" y="1232"/>
                  </a:lnTo>
                  <a:lnTo>
                    <a:pt x="2632" y="1159"/>
                  </a:lnTo>
                  <a:lnTo>
                    <a:pt x="2658" y="1086"/>
                  </a:lnTo>
                  <a:lnTo>
                    <a:pt x="2688" y="1015"/>
                  </a:lnTo>
                  <a:lnTo>
                    <a:pt x="2721" y="947"/>
                  </a:lnTo>
                  <a:lnTo>
                    <a:pt x="2756" y="879"/>
                  </a:lnTo>
                  <a:lnTo>
                    <a:pt x="2794" y="813"/>
                  </a:lnTo>
                  <a:lnTo>
                    <a:pt x="2836" y="748"/>
                  </a:lnTo>
                  <a:lnTo>
                    <a:pt x="2879" y="687"/>
                  </a:lnTo>
                  <a:lnTo>
                    <a:pt x="2926" y="628"/>
                  </a:lnTo>
                  <a:lnTo>
                    <a:pt x="2975" y="569"/>
                  </a:lnTo>
                  <a:lnTo>
                    <a:pt x="2975" y="569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216000" tIns="1260000" rIns="540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8" name="ïŝļiḋè"/>
            <p:cNvSpPr/>
            <p:nvPr/>
          </p:nvSpPr>
          <p:spPr bwMode="auto">
            <a:xfrm>
              <a:off x="6132004" y="1376772"/>
              <a:ext cx="2374079" cy="2717337"/>
            </a:xfrm>
            <a:custGeom>
              <a:avLst/>
              <a:gdLst>
                <a:gd name="T0" fmla="*/ 1177 w 2975"/>
                <a:gd name="T1" fmla="*/ 2 h 3406"/>
                <a:gd name="T2" fmla="*/ 994 w 2975"/>
                <a:gd name="T3" fmla="*/ 23 h 3406"/>
                <a:gd name="T4" fmla="*/ 815 w 2975"/>
                <a:gd name="T5" fmla="*/ 61 h 3406"/>
                <a:gd name="T6" fmla="*/ 646 w 2975"/>
                <a:gd name="T7" fmla="*/ 119 h 3406"/>
                <a:gd name="T8" fmla="*/ 484 w 2975"/>
                <a:gd name="T9" fmla="*/ 194 h 3406"/>
                <a:gd name="T10" fmla="*/ 331 w 2975"/>
                <a:gd name="T11" fmla="*/ 282 h 3406"/>
                <a:gd name="T12" fmla="*/ 190 w 2975"/>
                <a:gd name="T13" fmla="*/ 389 h 3406"/>
                <a:gd name="T14" fmla="*/ 61 w 2975"/>
                <a:gd name="T15" fmla="*/ 507 h 3406"/>
                <a:gd name="T16" fmla="*/ 49 w 2975"/>
                <a:gd name="T17" fmla="*/ 627 h 3406"/>
                <a:gd name="T18" fmla="*/ 219 w 2975"/>
                <a:gd name="T19" fmla="*/ 879 h 3406"/>
                <a:gd name="T20" fmla="*/ 343 w 2975"/>
                <a:gd name="T21" fmla="*/ 1159 h 3406"/>
                <a:gd name="T22" fmla="*/ 414 w 2975"/>
                <a:gd name="T23" fmla="*/ 1462 h 3406"/>
                <a:gd name="T24" fmla="*/ 432 w 2975"/>
                <a:gd name="T25" fmla="*/ 1702 h 3406"/>
                <a:gd name="T26" fmla="*/ 402 w 2975"/>
                <a:gd name="T27" fmla="*/ 2021 h 3406"/>
                <a:gd name="T28" fmla="*/ 317 w 2975"/>
                <a:gd name="T29" fmla="*/ 2320 h 3406"/>
                <a:gd name="T30" fmla="*/ 181 w 2975"/>
                <a:gd name="T31" fmla="*/ 2593 h 3406"/>
                <a:gd name="T32" fmla="*/ 0 w 2975"/>
                <a:gd name="T33" fmla="*/ 2835 h 3406"/>
                <a:gd name="T34" fmla="*/ 30 w 2975"/>
                <a:gd name="T35" fmla="*/ 2868 h 3406"/>
                <a:gd name="T36" fmla="*/ 157 w 2975"/>
                <a:gd name="T37" fmla="*/ 2990 h 3406"/>
                <a:gd name="T38" fmla="*/ 294 w 2975"/>
                <a:gd name="T39" fmla="*/ 3098 h 3406"/>
                <a:gd name="T40" fmla="*/ 444 w 2975"/>
                <a:gd name="T41" fmla="*/ 3192 h 3406"/>
                <a:gd name="T42" fmla="*/ 604 w 2975"/>
                <a:gd name="T43" fmla="*/ 3270 h 3406"/>
                <a:gd name="T44" fmla="*/ 773 w 2975"/>
                <a:gd name="T45" fmla="*/ 3331 h 3406"/>
                <a:gd name="T46" fmla="*/ 949 w 2975"/>
                <a:gd name="T47" fmla="*/ 3375 h 3406"/>
                <a:gd name="T48" fmla="*/ 1131 w 2975"/>
                <a:gd name="T49" fmla="*/ 3401 h 3406"/>
                <a:gd name="T50" fmla="*/ 1271 w 2975"/>
                <a:gd name="T51" fmla="*/ 3406 h 3406"/>
                <a:gd name="T52" fmla="*/ 1459 w 2975"/>
                <a:gd name="T53" fmla="*/ 3395 h 3406"/>
                <a:gd name="T54" fmla="*/ 1640 w 2975"/>
                <a:gd name="T55" fmla="*/ 3366 h 3406"/>
                <a:gd name="T56" fmla="*/ 1814 w 2975"/>
                <a:gd name="T57" fmla="*/ 3317 h 3406"/>
                <a:gd name="T58" fmla="*/ 1979 w 2975"/>
                <a:gd name="T59" fmla="*/ 3251 h 3406"/>
                <a:gd name="T60" fmla="*/ 2137 w 2975"/>
                <a:gd name="T61" fmla="*/ 3169 h 3406"/>
                <a:gd name="T62" fmla="*/ 2284 w 2975"/>
                <a:gd name="T63" fmla="*/ 3072 h 3406"/>
                <a:gd name="T64" fmla="*/ 2419 w 2975"/>
                <a:gd name="T65" fmla="*/ 2960 h 3406"/>
                <a:gd name="T66" fmla="*/ 2543 w 2975"/>
                <a:gd name="T67" fmla="*/ 2835 h 3406"/>
                <a:gd name="T68" fmla="*/ 2682 w 2975"/>
                <a:gd name="T69" fmla="*/ 2658 h 3406"/>
                <a:gd name="T70" fmla="*/ 2830 w 2975"/>
                <a:gd name="T71" fmla="*/ 2391 h 3406"/>
                <a:gd name="T72" fmla="*/ 2928 w 2975"/>
                <a:gd name="T73" fmla="*/ 2097 h 3406"/>
                <a:gd name="T74" fmla="*/ 2973 w 2975"/>
                <a:gd name="T75" fmla="*/ 1784 h 3406"/>
                <a:gd name="T76" fmla="*/ 2973 w 2975"/>
                <a:gd name="T77" fmla="*/ 1615 h 3406"/>
                <a:gd name="T78" fmla="*/ 2955 w 2975"/>
                <a:gd name="T79" fmla="*/ 1443 h 3406"/>
                <a:gd name="T80" fmla="*/ 2921 w 2975"/>
                <a:gd name="T81" fmla="*/ 1278 h 3406"/>
                <a:gd name="T82" fmla="*/ 2841 w 2975"/>
                <a:gd name="T83" fmla="*/ 1039 h 3406"/>
                <a:gd name="T84" fmla="*/ 2684 w 2975"/>
                <a:gd name="T85" fmla="*/ 750 h 3406"/>
                <a:gd name="T86" fmla="*/ 2475 w 2975"/>
                <a:gd name="T87" fmla="*/ 498 h 3406"/>
                <a:gd name="T88" fmla="*/ 2224 w 2975"/>
                <a:gd name="T89" fmla="*/ 291 h 3406"/>
                <a:gd name="T90" fmla="*/ 1934 w 2975"/>
                <a:gd name="T91" fmla="*/ 134 h 3406"/>
                <a:gd name="T92" fmla="*/ 1697 w 2975"/>
                <a:gd name="T93" fmla="*/ 54 h 3406"/>
                <a:gd name="T94" fmla="*/ 1530 w 2975"/>
                <a:gd name="T95" fmla="*/ 20 h 3406"/>
                <a:gd name="T96" fmla="*/ 1359 w 2975"/>
                <a:gd name="T97" fmla="*/ 2 h 3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75" h="3406">
                  <a:moveTo>
                    <a:pt x="1271" y="0"/>
                  </a:moveTo>
                  <a:lnTo>
                    <a:pt x="1271" y="0"/>
                  </a:lnTo>
                  <a:lnTo>
                    <a:pt x="1224" y="0"/>
                  </a:lnTo>
                  <a:lnTo>
                    <a:pt x="1177" y="2"/>
                  </a:lnTo>
                  <a:lnTo>
                    <a:pt x="1131" y="6"/>
                  </a:lnTo>
                  <a:lnTo>
                    <a:pt x="1084" y="11"/>
                  </a:lnTo>
                  <a:lnTo>
                    <a:pt x="1039" y="16"/>
                  </a:lnTo>
                  <a:lnTo>
                    <a:pt x="994" y="23"/>
                  </a:lnTo>
                  <a:lnTo>
                    <a:pt x="949" y="30"/>
                  </a:lnTo>
                  <a:lnTo>
                    <a:pt x="903" y="41"/>
                  </a:lnTo>
                  <a:lnTo>
                    <a:pt x="860" y="51"/>
                  </a:lnTo>
                  <a:lnTo>
                    <a:pt x="815" y="61"/>
                  </a:lnTo>
                  <a:lnTo>
                    <a:pt x="773" y="75"/>
                  </a:lnTo>
                  <a:lnTo>
                    <a:pt x="729" y="87"/>
                  </a:lnTo>
                  <a:lnTo>
                    <a:pt x="687" y="103"/>
                  </a:lnTo>
                  <a:lnTo>
                    <a:pt x="646" y="119"/>
                  </a:lnTo>
                  <a:lnTo>
                    <a:pt x="604" y="136"/>
                  </a:lnTo>
                  <a:lnTo>
                    <a:pt x="562" y="154"/>
                  </a:lnTo>
                  <a:lnTo>
                    <a:pt x="522" y="173"/>
                  </a:lnTo>
                  <a:lnTo>
                    <a:pt x="484" y="194"/>
                  </a:lnTo>
                  <a:lnTo>
                    <a:pt x="444" y="215"/>
                  </a:lnTo>
                  <a:lnTo>
                    <a:pt x="406" y="235"/>
                  </a:lnTo>
                  <a:lnTo>
                    <a:pt x="369" y="260"/>
                  </a:lnTo>
                  <a:lnTo>
                    <a:pt x="331" y="282"/>
                  </a:lnTo>
                  <a:lnTo>
                    <a:pt x="294" y="308"/>
                  </a:lnTo>
                  <a:lnTo>
                    <a:pt x="259" y="333"/>
                  </a:lnTo>
                  <a:lnTo>
                    <a:pt x="225" y="361"/>
                  </a:lnTo>
                  <a:lnTo>
                    <a:pt x="190" y="389"/>
                  </a:lnTo>
                  <a:lnTo>
                    <a:pt x="157" y="416"/>
                  </a:lnTo>
                  <a:lnTo>
                    <a:pt x="124" y="446"/>
                  </a:lnTo>
                  <a:lnTo>
                    <a:pt x="91" y="476"/>
                  </a:lnTo>
                  <a:lnTo>
                    <a:pt x="61" y="507"/>
                  </a:lnTo>
                  <a:lnTo>
                    <a:pt x="30" y="538"/>
                  </a:lnTo>
                  <a:lnTo>
                    <a:pt x="0" y="569"/>
                  </a:lnTo>
                  <a:lnTo>
                    <a:pt x="0" y="569"/>
                  </a:lnTo>
                  <a:lnTo>
                    <a:pt x="49" y="627"/>
                  </a:lnTo>
                  <a:lnTo>
                    <a:pt x="96" y="688"/>
                  </a:lnTo>
                  <a:lnTo>
                    <a:pt x="139" y="749"/>
                  </a:lnTo>
                  <a:lnTo>
                    <a:pt x="181" y="813"/>
                  </a:lnTo>
                  <a:lnTo>
                    <a:pt x="219" y="879"/>
                  </a:lnTo>
                  <a:lnTo>
                    <a:pt x="254" y="945"/>
                  </a:lnTo>
                  <a:lnTo>
                    <a:pt x="287" y="1015"/>
                  </a:lnTo>
                  <a:lnTo>
                    <a:pt x="317" y="1086"/>
                  </a:lnTo>
                  <a:lnTo>
                    <a:pt x="343" y="1159"/>
                  </a:lnTo>
                  <a:lnTo>
                    <a:pt x="366" y="1232"/>
                  </a:lnTo>
                  <a:lnTo>
                    <a:pt x="386" y="1307"/>
                  </a:lnTo>
                  <a:lnTo>
                    <a:pt x="402" y="1384"/>
                  </a:lnTo>
                  <a:lnTo>
                    <a:pt x="414" y="1462"/>
                  </a:lnTo>
                  <a:lnTo>
                    <a:pt x="425" y="1542"/>
                  </a:lnTo>
                  <a:lnTo>
                    <a:pt x="430" y="1622"/>
                  </a:lnTo>
                  <a:lnTo>
                    <a:pt x="432" y="1702"/>
                  </a:lnTo>
                  <a:lnTo>
                    <a:pt x="432" y="1702"/>
                  </a:lnTo>
                  <a:lnTo>
                    <a:pt x="430" y="1784"/>
                  </a:lnTo>
                  <a:lnTo>
                    <a:pt x="425" y="1864"/>
                  </a:lnTo>
                  <a:lnTo>
                    <a:pt x="414" y="1942"/>
                  </a:lnTo>
                  <a:lnTo>
                    <a:pt x="402" y="2021"/>
                  </a:lnTo>
                  <a:lnTo>
                    <a:pt x="386" y="2097"/>
                  </a:lnTo>
                  <a:lnTo>
                    <a:pt x="366" y="2174"/>
                  </a:lnTo>
                  <a:lnTo>
                    <a:pt x="343" y="2247"/>
                  </a:lnTo>
                  <a:lnTo>
                    <a:pt x="317" y="2320"/>
                  </a:lnTo>
                  <a:lnTo>
                    <a:pt x="287" y="2390"/>
                  </a:lnTo>
                  <a:lnTo>
                    <a:pt x="254" y="2459"/>
                  </a:lnTo>
                  <a:lnTo>
                    <a:pt x="219" y="2527"/>
                  </a:lnTo>
                  <a:lnTo>
                    <a:pt x="181" y="2593"/>
                  </a:lnTo>
                  <a:lnTo>
                    <a:pt x="139" y="2656"/>
                  </a:lnTo>
                  <a:lnTo>
                    <a:pt x="96" y="2719"/>
                  </a:lnTo>
                  <a:lnTo>
                    <a:pt x="49" y="2778"/>
                  </a:lnTo>
                  <a:lnTo>
                    <a:pt x="0" y="2835"/>
                  </a:lnTo>
                  <a:lnTo>
                    <a:pt x="0" y="2835"/>
                  </a:lnTo>
                  <a:lnTo>
                    <a:pt x="0" y="2835"/>
                  </a:lnTo>
                  <a:lnTo>
                    <a:pt x="0" y="2835"/>
                  </a:lnTo>
                  <a:lnTo>
                    <a:pt x="30" y="2868"/>
                  </a:lnTo>
                  <a:lnTo>
                    <a:pt x="61" y="2900"/>
                  </a:lnTo>
                  <a:lnTo>
                    <a:pt x="92" y="2931"/>
                  </a:lnTo>
                  <a:lnTo>
                    <a:pt x="124" y="2960"/>
                  </a:lnTo>
                  <a:lnTo>
                    <a:pt x="157" y="2990"/>
                  </a:lnTo>
                  <a:lnTo>
                    <a:pt x="190" y="3018"/>
                  </a:lnTo>
                  <a:lnTo>
                    <a:pt x="225" y="3046"/>
                  </a:lnTo>
                  <a:lnTo>
                    <a:pt x="259" y="3072"/>
                  </a:lnTo>
                  <a:lnTo>
                    <a:pt x="294" y="3098"/>
                  </a:lnTo>
                  <a:lnTo>
                    <a:pt x="331" y="3122"/>
                  </a:lnTo>
                  <a:lnTo>
                    <a:pt x="369" y="3147"/>
                  </a:lnTo>
                  <a:lnTo>
                    <a:pt x="406" y="3169"/>
                  </a:lnTo>
                  <a:lnTo>
                    <a:pt x="444" y="3192"/>
                  </a:lnTo>
                  <a:lnTo>
                    <a:pt x="484" y="3213"/>
                  </a:lnTo>
                  <a:lnTo>
                    <a:pt x="522" y="3234"/>
                  </a:lnTo>
                  <a:lnTo>
                    <a:pt x="564" y="3251"/>
                  </a:lnTo>
                  <a:lnTo>
                    <a:pt x="604" y="3270"/>
                  </a:lnTo>
                  <a:lnTo>
                    <a:pt x="646" y="3288"/>
                  </a:lnTo>
                  <a:lnTo>
                    <a:pt x="687" y="3303"/>
                  </a:lnTo>
                  <a:lnTo>
                    <a:pt x="729" y="3317"/>
                  </a:lnTo>
                  <a:lnTo>
                    <a:pt x="773" y="3331"/>
                  </a:lnTo>
                  <a:lnTo>
                    <a:pt x="815" y="3343"/>
                  </a:lnTo>
                  <a:lnTo>
                    <a:pt x="860" y="3355"/>
                  </a:lnTo>
                  <a:lnTo>
                    <a:pt x="903" y="3366"/>
                  </a:lnTo>
                  <a:lnTo>
                    <a:pt x="949" y="3375"/>
                  </a:lnTo>
                  <a:lnTo>
                    <a:pt x="994" y="3383"/>
                  </a:lnTo>
                  <a:lnTo>
                    <a:pt x="1039" y="3390"/>
                  </a:lnTo>
                  <a:lnTo>
                    <a:pt x="1084" y="3395"/>
                  </a:lnTo>
                  <a:lnTo>
                    <a:pt x="1131" y="3401"/>
                  </a:lnTo>
                  <a:lnTo>
                    <a:pt x="1177" y="3402"/>
                  </a:lnTo>
                  <a:lnTo>
                    <a:pt x="1224" y="3404"/>
                  </a:lnTo>
                  <a:lnTo>
                    <a:pt x="1271" y="3406"/>
                  </a:lnTo>
                  <a:lnTo>
                    <a:pt x="1271" y="3406"/>
                  </a:lnTo>
                  <a:lnTo>
                    <a:pt x="1319" y="3404"/>
                  </a:lnTo>
                  <a:lnTo>
                    <a:pt x="1366" y="3402"/>
                  </a:lnTo>
                  <a:lnTo>
                    <a:pt x="1412" y="3401"/>
                  </a:lnTo>
                  <a:lnTo>
                    <a:pt x="1459" y="3395"/>
                  </a:lnTo>
                  <a:lnTo>
                    <a:pt x="1504" y="3390"/>
                  </a:lnTo>
                  <a:lnTo>
                    <a:pt x="1549" y="3383"/>
                  </a:lnTo>
                  <a:lnTo>
                    <a:pt x="1594" y="3375"/>
                  </a:lnTo>
                  <a:lnTo>
                    <a:pt x="1640" y="3366"/>
                  </a:lnTo>
                  <a:lnTo>
                    <a:pt x="1683" y="3355"/>
                  </a:lnTo>
                  <a:lnTo>
                    <a:pt x="1727" y="3343"/>
                  </a:lnTo>
                  <a:lnTo>
                    <a:pt x="1770" y="3331"/>
                  </a:lnTo>
                  <a:lnTo>
                    <a:pt x="1814" y="3317"/>
                  </a:lnTo>
                  <a:lnTo>
                    <a:pt x="1855" y="3303"/>
                  </a:lnTo>
                  <a:lnTo>
                    <a:pt x="1897" y="3288"/>
                  </a:lnTo>
                  <a:lnTo>
                    <a:pt x="1939" y="3270"/>
                  </a:lnTo>
                  <a:lnTo>
                    <a:pt x="1979" y="3251"/>
                  </a:lnTo>
                  <a:lnTo>
                    <a:pt x="2019" y="3234"/>
                  </a:lnTo>
                  <a:lnTo>
                    <a:pt x="2059" y="3213"/>
                  </a:lnTo>
                  <a:lnTo>
                    <a:pt x="2097" y="3192"/>
                  </a:lnTo>
                  <a:lnTo>
                    <a:pt x="2137" y="3169"/>
                  </a:lnTo>
                  <a:lnTo>
                    <a:pt x="2174" y="3147"/>
                  </a:lnTo>
                  <a:lnTo>
                    <a:pt x="2210" y="3122"/>
                  </a:lnTo>
                  <a:lnTo>
                    <a:pt x="2247" y="3098"/>
                  </a:lnTo>
                  <a:lnTo>
                    <a:pt x="2284" y="3072"/>
                  </a:lnTo>
                  <a:lnTo>
                    <a:pt x="2318" y="3046"/>
                  </a:lnTo>
                  <a:lnTo>
                    <a:pt x="2353" y="3018"/>
                  </a:lnTo>
                  <a:lnTo>
                    <a:pt x="2386" y="2990"/>
                  </a:lnTo>
                  <a:lnTo>
                    <a:pt x="2419" y="2960"/>
                  </a:lnTo>
                  <a:lnTo>
                    <a:pt x="2451" y="2931"/>
                  </a:lnTo>
                  <a:lnTo>
                    <a:pt x="2482" y="2900"/>
                  </a:lnTo>
                  <a:lnTo>
                    <a:pt x="2513" y="2868"/>
                  </a:lnTo>
                  <a:lnTo>
                    <a:pt x="2543" y="2835"/>
                  </a:lnTo>
                  <a:lnTo>
                    <a:pt x="2543" y="2835"/>
                  </a:lnTo>
                  <a:lnTo>
                    <a:pt x="2592" y="2778"/>
                  </a:lnTo>
                  <a:lnTo>
                    <a:pt x="2639" y="2719"/>
                  </a:lnTo>
                  <a:lnTo>
                    <a:pt x="2682" y="2658"/>
                  </a:lnTo>
                  <a:lnTo>
                    <a:pt x="2724" y="2593"/>
                  </a:lnTo>
                  <a:lnTo>
                    <a:pt x="2762" y="2527"/>
                  </a:lnTo>
                  <a:lnTo>
                    <a:pt x="2797" y="2459"/>
                  </a:lnTo>
                  <a:lnTo>
                    <a:pt x="2830" y="2391"/>
                  </a:lnTo>
                  <a:lnTo>
                    <a:pt x="2860" y="2320"/>
                  </a:lnTo>
                  <a:lnTo>
                    <a:pt x="2886" y="2247"/>
                  </a:lnTo>
                  <a:lnTo>
                    <a:pt x="2908" y="2174"/>
                  </a:lnTo>
                  <a:lnTo>
                    <a:pt x="2928" y="2097"/>
                  </a:lnTo>
                  <a:lnTo>
                    <a:pt x="2945" y="2021"/>
                  </a:lnTo>
                  <a:lnTo>
                    <a:pt x="2957" y="1942"/>
                  </a:lnTo>
                  <a:lnTo>
                    <a:pt x="2968" y="1864"/>
                  </a:lnTo>
                  <a:lnTo>
                    <a:pt x="2973" y="1784"/>
                  </a:lnTo>
                  <a:lnTo>
                    <a:pt x="2975" y="1702"/>
                  </a:lnTo>
                  <a:lnTo>
                    <a:pt x="2975" y="1702"/>
                  </a:lnTo>
                  <a:lnTo>
                    <a:pt x="2975" y="1659"/>
                  </a:lnTo>
                  <a:lnTo>
                    <a:pt x="2973" y="1615"/>
                  </a:lnTo>
                  <a:lnTo>
                    <a:pt x="2969" y="1572"/>
                  </a:lnTo>
                  <a:lnTo>
                    <a:pt x="2966" y="1528"/>
                  </a:lnTo>
                  <a:lnTo>
                    <a:pt x="2961" y="1487"/>
                  </a:lnTo>
                  <a:lnTo>
                    <a:pt x="2955" y="1443"/>
                  </a:lnTo>
                  <a:lnTo>
                    <a:pt x="2948" y="1401"/>
                  </a:lnTo>
                  <a:lnTo>
                    <a:pt x="2940" y="1360"/>
                  </a:lnTo>
                  <a:lnTo>
                    <a:pt x="2931" y="1318"/>
                  </a:lnTo>
                  <a:lnTo>
                    <a:pt x="2921" y="1278"/>
                  </a:lnTo>
                  <a:lnTo>
                    <a:pt x="2910" y="1236"/>
                  </a:lnTo>
                  <a:lnTo>
                    <a:pt x="2898" y="1196"/>
                  </a:lnTo>
                  <a:lnTo>
                    <a:pt x="2872" y="1118"/>
                  </a:lnTo>
                  <a:lnTo>
                    <a:pt x="2841" y="1039"/>
                  </a:lnTo>
                  <a:lnTo>
                    <a:pt x="2806" y="965"/>
                  </a:lnTo>
                  <a:lnTo>
                    <a:pt x="2769" y="891"/>
                  </a:lnTo>
                  <a:lnTo>
                    <a:pt x="2727" y="820"/>
                  </a:lnTo>
                  <a:lnTo>
                    <a:pt x="2684" y="750"/>
                  </a:lnTo>
                  <a:lnTo>
                    <a:pt x="2637" y="684"/>
                  </a:lnTo>
                  <a:lnTo>
                    <a:pt x="2585" y="620"/>
                  </a:lnTo>
                  <a:lnTo>
                    <a:pt x="2532" y="557"/>
                  </a:lnTo>
                  <a:lnTo>
                    <a:pt x="2475" y="498"/>
                  </a:lnTo>
                  <a:lnTo>
                    <a:pt x="2416" y="442"/>
                  </a:lnTo>
                  <a:lnTo>
                    <a:pt x="2355" y="389"/>
                  </a:lnTo>
                  <a:lnTo>
                    <a:pt x="2291" y="338"/>
                  </a:lnTo>
                  <a:lnTo>
                    <a:pt x="2224" y="291"/>
                  </a:lnTo>
                  <a:lnTo>
                    <a:pt x="2155" y="248"/>
                  </a:lnTo>
                  <a:lnTo>
                    <a:pt x="2083" y="206"/>
                  </a:lnTo>
                  <a:lnTo>
                    <a:pt x="2010" y="168"/>
                  </a:lnTo>
                  <a:lnTo>
                    <a:pt x="1934" y="134"/>
                  </a:lnTo>
                  <a:lnTo>
                    <a:pt x="1857" y="103"/>
                  </a:lnTo>
                  <a:lnTo>
                    <a:pt x="1777" y="77"/>
                  </a:lnTo>
                  <a:lnTo>
                    <a:pt x="1737" y="65"/>
                  </a:lnTo>
                  <a:lnTo>
                    <a:pt x="1697" y="54"/>
                  </a:lnTo>
                  <a:lnTo>
                    <a:pt x="1655" y="44"/>
                  </a:lnTo>
                  <a:lnTo>
                    <a:pt x="1615" y="35"/>
                  </a:lnTo>
                  <a:lnTo>
                    <a:pt x="1573" y="27"/>
                  </a:lnTo>
                  <a:lnTo>
                    <a:pt x="1530" y="20"/>
                  </a:lnTo>
                  <a:lnTo>
                    <a:pt x="1488" y="14"/>
                  </a:lnTo>
                  <a:lnTo>
                    <a:pt x="1445" y="9"/>
                  </a:lnTo>
                  <a:lnTo>
                    <a:pt x="1403" y="6"/>
                  </a:lnTo>
                  <a:lnTo>
                    <a:pt x="1359" y="2"/>
                  </a:lnTo>
                  <a:lnTo>
                    <a:pt x="1316" y="0"/>
                  </a:lnTo>
                  <a:lnTo>
                    <a:pt x="1271" y="0"/>
                  </a:lnTo>
                  <a:lnTo>
                    <a:pt x="1271" y="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540000" tIns="1260000" rIns="216000" bIns="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9" name="isľîďè"/>
            <p:cNvSpPr/>
            <p:nvPr/>
          </p:nvSpPr>
          <p:spPr bwMode="auto">
            <a:xfrm>
              <a:off x="3757926" y="1376772"/>
              <a:ext cx="2718935" cy="2262319"/>
            </a:xfrm>
            <a:custGeom>
              <a:avLst/>
              <a:gdLst>
                <a:gd name="T0" fmla="*/ 2914 w 3407"/>
                <a:gd name="T1" fmla="*/ 507 h 2835"/>
                <a:gd name="T2" fmla="*/ 2785 w 3407"/>
                <a:gd name="T3" fmla="*/ 389 h 2835"/>
                <a:gd name="T4" fmla="*/ 2644 w 3407"/>
                <a:gd name="T5" fmla="*/ 282 h 2835"/>
                <a:gd name="T6" fmla="*/ 2491 w 3407"/>
                <a:gd name="T7" fmla="*/ 194 h 2835"/>
                <a:gd name="T8" fmla="*/ 2329 w 3407"/>
                <a:gd name="T9" fmla="*/ 119 h 2835"/>
                <a:gd name="T10" fmla="*/ 2160 w 3407"/>
                <a:gd name="T11" fmla="*/ 61 h 2835"/>
                <a:gd name="T12" fmla="*/ 1981 w 3407"/>
                <a:gd name="T13" fmla="*/ 23 h 2835"/>
                <a:gd name="T14" fmla="*/ 1798 w 3407"/>
                <a:gd name="T15" fmla="*/ 2 h 2835"/>
                <a:gd name="T16" fmla="*/ 1659 w 3407"/>
                <a:gd name="T17" fmla="*/ 0 h 2835"/>
                <a:gd name="T18" fmla="*/ 1487 w 3407"/>
                <a:gd name="T19" fmla="*/ 14 h 2835"/>
                <a:gd name="T20" fmla="*/ 1320 w 3407"/>
                <a:gd name="T21" fmla="*/ 44 h 2835"/>
                <a:gd name="T22" fmla="*/ 1118 w 3407"/>
                <a:gd name="T23" fmla="*/ 103 h 2835"/>
                <a:gd name="T24" fmla="*/ 820 w 3407"/>
                <a:gd name="T25" fmla="*/ 248 h 2835"/>
                <a:gd name="T26" fmla="*/ 559 w 3407"/>
                <a:gd name="T27" fmla="*/ 442 h 2835"/>
                <a:gd name="T28" fmla="*/ 338 w 3407"/>
                <a:gd name="T29" fmla="*/ 684 h 2835"/>
                <a:gd name="T30" fmla="*/ 168 w 3407"/>
                <a:gd name="T31" fmla="*/ 965 h 2835"/>
                <a:gd name="T32" fmla="*/ 65 w 3407"/>
                <a:gd name="T33" fmla="*/ 1236 h 2835"/>
                <a:gd name="T34" fmla="*/ 27 w 3407"/>
                <a:gd name="T35" fmla="*/ 1401 h 2835"/>
                <a:gd name="T36" fmla="*/ 6 w 3407"/>
                <a:gd name="T37" fmla="*/ 1572 h 2835"/>
                <a:gd name="T38" fmla="*/ 0 w 3407"/>
                <a:gd name="T39" fmla="*/ 1702 h 2835"/>
                <a:gd name="T40" fmla="*/ 30 w 3407"/>
                <a:gd name="T41" fmla="*/ 2021 h 2835"/>
                <a:gd name="T42" fmla="*/ 115 w 3407"/>
                <a:gd name="T43" fmla="*/ 2320 h 2835"/>
                <a:gd name="T44" fmla="*/ 251 w 3407"/>
                <a:gd name="T45" fmla="*/ 2593 h 2835"/>
                <a:gd name="T46" fmla="*/ 432 w 3407"/>
                <a:gd name="T47" fmla="*/ 2835 h 2835"/>
                <a:gd name="T48" fmla="*/ 524 w 3407"/>
                <a:gd name="T49" fmla="*/ 2741 h 2835"/>
                <a:gd name="T50" fmla="*/ 657 w 3407"/>
                <a:gd name="T51" fmla="*/ 2626 h 2835"/>
                <a:gd name="T52" fmla="*/ 801 w 3407"/>
                <a:gd name="T53" fmla="*/ 2525 h 2835"/>
                <a:gd name="T54" fmla="*/ 956 w 3407"/>
                <a:gd name="T55" fmla="*/ 2438 h 2835"/>
                <a:gd name="T56" fmla="*/ 1120 w 3407"/>
                <a:gd name="T57" fmla="*/ 2369 h 2835"/>
                <a:gd name="T58" fmla="*/ 1292 w 3407"/>
                <a:gd name="T59" fmla="*/ 2317 h 2835"/>
                <a:gd name="T60" fmla="*/ 1471 w 3407"/>
                <a:gd name="T61" fmla="*/ 2282 h 2835"/>
                <a:gd name="T62" fmla="*/ 1656 w 3407"/>
                <a:gd name="T63" fmla="*/ 2266 h 2835"/>
                <a:gd name="T64" fmla="*/ 1798 w 3407"/>
                <a:gd name="T65" fmla="*/ 2268 h 2835"/>
                <a:gd name="T66" fmla="*/ 1981 w 3407"/>
                <a:gd name="T67" fmla="*/ 2289 h 2835"/>
                <a:gd name="T68" fmla="*/ 2159 w 3407"/>
                <a:gd name="T69" fmla="*/ 2327 h 2835"/>
                <a:gd name="T70" fmla="*/ 2329 w 3407"/>
                <a:gd name="T71" fmla="*/ 2384 h 2835"/>
                <a:gd name="T72" fmla="*/ 2491 w 3407"/>
                <a:gd name="T73" fmla="*/ 2459 h 2835"/>
                <a:gd name="T74" fmla="*/ 2644 w 3407"/>
                <a:gd name="T75" fmla="*/ 2548 h 2835"/>
                <a:gd name="T76" fmla="*/ 2785 w 3407"/>
                <a:gd name="T77" fmla="*/ 2654 h 2835"/>
                <a:gd name="T78" fmla="*/ 2914 w 3407"/>
                <a:gd name="T79" fmla="*/ 2772 h 2835"/>
                <a:gd name="T80" fmla="*/ 2975 w 3407"/>
                <a:gd name="T81" fmla="*/ 2835 h 2835"/>
                <a:gd name="T82" fmla="*/ 3114 w 3407"/>
                <a:gd name="T83" fmla="*/ 2656 h 2835"/>
                <a:gd name="T84" fmla="*/ 3262 w 3407"/>
                <a:gd name="T85" fmla="*/ 2390 h 2835"/>
                <a:gd name="T86" fmla="*/ 3361 w 3407"/>
                <a:gd name="T87" fmla="*/ 2097 h 2835"/>
                <a:gd name="T88" fmla="*/ 3405 w 3407"/>
                <a:gd name="T89" fmla="*/ 1784 h 2835"/>
                <a:gd name="T90" fmla="*/ 3400 w 3407"/>
                <a:gd name="T91" fmla="*/ 1542 h 2835"/>
                <a:gd name="T92" fmla="*/ 3341 w 3407"/>
                <a:gd name="T93" fmla="*/ 1232 h 2835"/>
                <a:gd name="T94" fmla="*/ 3229 w 3407"/>
                <a:gd name="T95" fmla="*/ 945 h 2835"/>
                <a:gd name="T96" fmla="*/ 3071 w 3407"/>
                <a:gd name="T97" fmla="*/ 688 h 2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07" h="2835">
                  <a:moveTo>
                    <a:pt x="2975" y="569"/>
                  </a:moveTo>
                  <a:lnTo>
                    <a:pt x="2975" y="569"/>
                  </a:lnTo>
                  <a:lnTo>
                    <a:pt x="2945" y="538"/>
                  </a:lnTo>
                  <a:lnTo>
                    <a:pt x="2914" y="507"/>
                  </a:lnTo>
                  <a:lnTo>
                    <a:pt x="2883" y="476"/>
                  </a:lnTo>
                  <a:lnTo>
                    <a:pt x="2851" y="446"/>
                  </a:lnTo>
                  <a:lnTo>
                    <a:pt x="2818" y="416"/>
                  </a:lnTo>
                  <a:lnTo>
                    <a:pt x="2785" y="389"/>
                  </a:lnTo>
                  <a:lnTo>
                    <a:pt x="2750" y="361"/>
                  </a:lnTo>
                  <a:lnTo>
                    <a:pt x="2716" y="333"/>
                  </a:lnTo>
                  <a:lnTo>
                    <a:pt x="2681" y="308"/>
                  </a:lnTo>
                  <a:lnTo>
                    <a:pt x="2644" y="282"/>
                  </a:lnTo>
                  <a:lnTo>
                    <a:pt x="2606" y="260"/>
                  </a:lnTo>
                  <a:lnTo>
                    <a:pt x="2569" y="235"/>
                  </a:lnTo>
                  <a:lnTo>
                    <a:pt x="2531" y="215"/>
                  </a:lnTo>
                  <a:lnTo>
                    <a:pt x="2491" y="194"/>
                  </a:lnTo>
                  <a:lnTo>
                    <a:pt x="2453" y="173"/>
                  </a:lnTo>
                  <a:lnTo>
                    <a:pt x="2411" y="154"/>
                  </a:lnTo>
                  <a:lnTo>
                    <a:pt x="2371" y="136"/>
                  </a:lnTo>
                  <a:lnTo>
                    <a:pt x="2329" y="119"/>
                  </a:lnTo>
                  <a:lnTo>
                    <a:pt x="2288" y="103"/>
                  </a:lnTo>
                  <a:lnTo>
                    <a:pt x="2246" y="87"/>
                  </a:lnTo>
                  <a:lnTo>
                    <a:pt x="2202" y="75"/>
                  </a:lnTo>
                  <a:lnTo>
                    <a:pt x="2160" y="61"/>
                  </a:lnTo>
                  <a:lnTo>
                    <a:pt x="2115" y="51"/>
                  </a:lnTo>
                  <a:lnTo>
                    <a:pt x="2072" y="41"/>
                  </a:lnTo>
                  <a:lnTo>
                    <a:pt x="2026" y="30"/>
                  </a:lnTo>
                  <a:lnTo>
                    <a:pt x="1981" y="23"/>
                  </a:lnTo>
                  <a:lnTo>
                    <a:pt x="1936" y="16"/>
                  </a:lnTo>
                  <a:lnTo>
                    <a:pt x="1891" y="11"/>
                  </a:lnTo>
                  <a:lnTo>
                    <a:pt x="1844" y="6"/>
                  </a:lnTo>
                  <a:lnTo>
                    <a:pt x="1798" y="2"/>
                  </a:lnTo>
                  <a:lnTo>
                    <a:pt x="1751" y="0"/>
                  </a:lnTo>
                  <a:lnTo>
                    <a:pt x="1703" y="0"/>
                  </a:lnTo>
                  <a:lnTo>
                    <a:pt x="1703" y="0"/>
                  </a:lnTo>
                  <a:lnTo>
                    <a:pt x="1659" y="0"/>
                  </a:lnTo>
                  <a:lnTo>
                    <a:pt x="1616" y="2"/>
                  </a:lnTo>
                  <a:lnTo>
                    <a:pt x="1572" y="6"/>
                  </a:lnTo>
                  <a:lnTo>
                    <a:pt x="1529" y="9"/>
                  </a:lnTo>
                  <a:lnTo>
                    <a:pt x="1487" y="14"/>
                  </a:lnTo>
                  <a:lnTo>
                    <a:pt x="1443" y="20"/>
                  </a:lnTo>
                  <a:lnTo>
                    <a:pt x="1402" y="27"/>
                  </a:lnTo>
                  <a:lnTo>
                    <a:pt x="1360" y="35"/>
                  </a:lnTo>
                  <a:lnTo>
                    <a:pt x="1320" y="44"/>
                  </a:lnTo>
                  <a:lnTo>
                    <a:pt x="1278" y="54"/>
                  </a:lnTo>
                  <a:lnTo>
                    <a:pt x="1238" y="65"/>
                  </a:lnTo>
                  <a:lnTo>
                    <a:pt x="1198" y="77"/>
                  </a:lnTo>
                  <a:lnTo>
                    <a:pt x="1118" y="103"/>
                  </a:lnTo>
                  <a:lnTo>
                    <a:pt x="1041" y="134"/>
                  </a:lnTo>
                  <a:lnTo>
                    <a:pt x="965" y="168"/>
                  </a:lnTo>
                  <a:lnTo>
                    <a:pt x="892" y="206"/>
                  </a:lnTo>
                  <a:lnTo>
                    <a:pt x="820" y="248"/>
                  </a:lnTo>
                  <a:lnTo>
                    <a:pt x="751" y="291"/>
                  </a:lnTo>
                  <a:lnTo>
                    <a:pt x="684" y="338"/>
                  </a:lnTo>
                  <a:lnTo>
                    <a:pt x="620" y="389"/>
                  </a:lnTo>
                  <a:lnTo>
                    <a:pt x="559" y="442"/>
                  </a:lnTo>
                  <a:lnTo>
                    <a:pt x="500" y="498"/>
                  </a:lnTo>
                  <a:lnTo>
                    <a:pt x="443" y="557"/>
                  </a:lnTo>
                  <a:lnTo>
                    <a:pt x="389" y="620"/>
                  </a:lnTo>
                  <a:lnTo>
                    <a:pt x="338" y="684"/>
                  </a:lnTo>
                  <a:lnTo>
                    <a:pt x="291" y="750"/>
                  </a:lnTo>
                  <a:lnTo>
                    <a:pt x="248" y="820"/>
                  </a:lnTo>
                  <a:lnTo>
                    <a:pt x="206" y="891"/>
                  </a:lnTo>
                  <a:lnTo>
                    <a:pt x="168" y="965"/>
                  </a:lnTo>
                  <a:lnTo>
                    <a:pt x="134" y="1039"/>
                  </a:lnTo>
                  <a:lnTo>
                    <a:pt x="103" y="1118"/>
                  </a:lnTo>
                  <a:lnTo>
                    <a:pt x="77" y="1196"/>
                  </a:lnTo>
                  <a:lnTo>
                    <a:pt x="65" y="1236"/>
                  </a:lnTo>
                  <a:lnTo>
                    <a:pt x="54" y="1278"/>
                  </a:lnTo>
                  <a:lnTo>
                    <a:pt x="44" y="1318"/>
                  </a:lnTo>
                  <a:lnTo>
                    <a:pt x="35" y="1360"/>
                  </a:lnTo>
                  <a:lnTo>
                    <a:pt x="27" y="1401"/>
                  </a:lnTo>
                  <a:lnTo>
                    <a:pt x="20" y="1443"/>
                  </a:lnTo>
                  <a:lnTo>
                    <a:pt x="14" y="1487"/>
                  </a:lnTo>
                  <a:lnTo>
                    <a:pt x="9" y="1528"/>
                  </a:lnTo>
                  <a:lnTo>
                    <a:pt x="6" y="1572"/>
                  </a:lnTo>
                  <a:lnTo>
                    <a:pt x="2" y="1615"/>
                  </a:lnTo>
                  <a:lnTo>
                    <a:pt x="0" y="1659"/>
                  </a:lnTo>
                  <a:lnTo>
                    <a:pt x="0" y="1702"/>
                  </a:lnTo>
                  <a:lnTo>
                    <a:pt x="0" y="1702"/>
                  </a:lnTo>
                  <a:lnTo>
                    <a:pt x="2" y="1784"/>
                  </a:lnTo>
                  <a:lnTo>
                    <a:pt x="7" y="1864"/>
                  </a:lnTo>
                  <a:lnTo>
                    <a:pt x="18" y="1942"/>
                  </a:lnTo>
                  <a:lnTo>
                    <a:pt x="30" y="2021"/>
                  </a:lnTo>
                  <a:lnTo>
                    <a:pt x="46" y="2097"/>
                  </a:lnTo>
                  <a:lnTo>
                    <a:pt x="67" y="2174"/>
                  </a:lnTo>
                  <a:lnTo>
                    <a:pt x="89" y="2247"/>
                  </a:lnTo>
                  <a:lnTo>
                    <a:pt x="115" y="2320"/>
                  </a:lnTo>
                  <a:lnTo>
                    <a:pt x="145" y="2391"/>
                  </a:lnTo>
                  <a:lnTo>
                    <a:pt x="178" y="2459"/>
                  </a:lnTo>
                  <a:lnTo>
                    <a:pt x="213" y="2527"/>
                  </a:lnTo>
                  <a:lnTo>
                    <a:pt x="251" y="2593"/>
                  </a:lnTo>
                  <a:lnTo>
                    <a:pt x="293" y="2658"/>
                  </a:lnTo>
                  <a:lnTo>
                    <a:pt x="336" y="2719"/>
                  </a:lnTo>
                  <a:lnTo>
                    <a:pt x="383" y="2778"/>
                  </a:lnTo>
                  <a:lnTo>
                    <a:pt x="432" y="2835"/>
                  </a:lnTo>
                  <a:lnTo>
                    <a:pt x="432" y="2835"/>
                  </a:lnTo>
                  <a:lnTo>
                    <a:pt x="462" y="2804"/>
                  </a:lnTo>
                  <a:lnTo>
                    <a:pt x="493" y="2772"/>
                  </a:lnTo>
                  <a:lnTo>
                    <a:pt x="524" y="2741"/>
                  </a:lnTo>
                  <a:lnTo>
                    <a:pt x="556" y="2712"/>
                  </a:lnTo>
                  <a:lnTo>
                    <a:pt x="589" y="2682"/>
                  </a:lnTo>
                  <a:lnTo>
                    <a:pt x="622" y="2654"/>
                  </a:lnTo>
                  <a:lnTo>
                    <a:pt x="657" y="2626"/>
                  </a:lnTo>
                  <a:lnTo>
                    <a:pt x="691" y="2598"/>
                  </a:lnTo>
                  <a:lnTo>
                    <a:pt x="728" y="2574"/>
                  </a:lnTo>
                  <a:lnTo>
                    <a:pt x="763" y="2548"/>
                  </a:lnTo>
                  <a:lnTo>
                    <a:pt x="801" y="2525"/>
                  </a:lnTo>
                  <a:lnTo>
                    <a:pt x="838" y="2503"/>
                  </a:lnTo>
                  <a:lnTo>
                    <a:pt x="876" y="2480"/>
                  </a:lnTo>
                  <a:lnTo>
                    <a:pt x="916" y="2459"/>
                  </a:lnTo>
                  <a:lnTo>
                    <a:pt x="956" y="2438"/>
                  </a:lnTo>
                  <a:lnTo>
                    <a:pt x="996" y="2419"/>
                  </a:lnTo>
                  <a:lnTo>
                    <a:pt x="1036" y="2402"/>
                  </a:lnTo>
                  <a:lnTo>
                    <a:pt x="1078" y="2384"/>
                  </a:lnTo>
                  <a:lnTo>
                    <a:pt x="1120" y="2369"/>
                  </a:lnTo>
                  <a:lnTo>
                    <a:pt x="1161" y="2355"/>
                  </a:lnTo>
                  <a:lnTo>
                    <a:pt x="1205" y="2341"/>
                  </a:lnTo>
                  <a:lnTo>
                    <a:pt x="1248" y="2327"/>
                  </a:lnTo>
                  <a:lnTo>
                    <a:pt x="1292" y="2317"/>
                  </a:lnTo>
                  <a:lnTo>
                    <a:pt x="1335" y="2306"/>
                  </a:lnTo>
                  <a:lnTo>
                    <a:pt x="1381" y="2297"/>
                  </a:lnTo>
                  <a:lnTo>
                    <a:pt x="1426" y="2289"/>
                  </a:lnTo>
                  <a:lnTo>
                    <a:pt x="1471" y="2282"/>
                  </a:lnTo>
                  <a:lnTo>
                    <a:pt x="1516" y="2277"/>
                  </a:lnTo>
                  <a:lnTo>
                    <a:pt x="1563" y="2271"/>
                  </a:lnTo>
                  <a:lnTo>
                    <a:pt x="1609" y="2268"/>
                  </a:lnTo>
                  <a:lnTo>
                    <a:pt x="1656" y="2266"/>
                  </a:lnTo>
                  <a:lnTo>
                    <a:pt x="1703" y="2266"/>
                  </a:lnTo>
                  <a:lnTo>
                    <a:pt x="1703" y="2266"/>
                  </a:lnTo>
                  <a:lnTo>
                    <a:pt x="1751" y="2266"/>
                  </a:lnTo>
                  <a:lnTo>
                    <a:pt x="1798" y="2268"/>
                  </a:lnTo>
                  <a:lnTo>
                    <a:pt x="1844" y="2271"/>
                  </a:lnTo>
                  <a:lnTo>
                    <a:pt x="1891" y="2277"/>
                  </a:lnTo>
                  <a:lnTo>
                    <a:pt x="1936" y="2282"/>
                  </a:lnTo>
                  <a:lnTo>
                    <a:pt x="1981" y="2289"/>
                  </a:lnTo>
                  <a:lnTo>
                    <a:pt x="2026" y="2297"/>
                  </a:lnTo>
                  <a:lnTo>
                    <a:pt x="2072" y="2306"/>
                  </a:lnTo>
                  <a:lnTo>
                    <a:pt x="2115" y="2317"/>
                  </a:lnTo>
                  <a:lnTo>
                    <a:pt x="2159" y="2327"/>
                  </a:lnTo>
                  <a:lnTo>
                    <a:pt x="2202" y="2341"/>
                  </a:lnTo>
                  <a:lnTo>
                    <a:pt x="2246" y="2355"/>
                  </a:lnTo>
                  <a:lnTo>
                    <a:pt x="2288" y="2369"/>
                  </a:lnTo>
                  <a:lnTo>
                    <a:pt x="2329" y="2384"/>
                  </a:lnTo>
                  <a:lnTo>
                    <a:pt x="2371" y="2402"/>
                  </a:lnTo>
                  <a:lnTo>
                    <a:pt x="2411" y="2419"/>
                  </a:lnTo>
                  <a:lnTo>
                    <a:pt x="2451" y="2438"/>
                  </a:lnTo>
                  <a:lnTo>
                    <a:pt x="2491" y="2459"/>
                  </a:lnTo>
                  <a:lnTo>
                    <a:pt x="2531" y="2480"/>
                  </a:lnTo>
                  <a:lnTo>
                    <a:pt x="2569" y="2503"/>
                  </a:lnTo>
                  <a:lnTo>
                    <a:pt x="2606" y="2525"/>
                  </a:lnTo>
                  <a:lnTo>
                    <a:pt x="2644" y="2548"/>
                  </a:lnTo>
                  <a:lnTo>
                    <a:pt x="2679" y="2574"/>
                  </a:lnTo>
                  <a:lnTo>
                    <a:pt x="2716" y="2598"/>
                  </a:lnTo>
                  <a:lnTo>
                    <a:pt x="2750" y="2626"/>
                  </a:lnTo>
                  <a:lnTo>
                    <a:pt x="2785" y="2654"/>
                  </a:lnTo>
                  <a:lnTo>
                    <a:pt x="2818" y="2682"/>
                  </a:lnTo>
                  <a:lnTo>
                    <a:pt x="2851" y="2712"/>
                  </a:lnTo>
                  <a:lnTo>
                    <a:pt x="2883" y="2741"/>
                  </a:lnTo>
                  <a:lnTo>
                    <a:pt x="2914" y="2772"/>
                  </a:lnTo>
                  <a:lnTo>
                    <a:pt x="2945" y="2804"/>
                  </a:lnTo>
                  <a:lnTo>
                    <a:pt x="2975" y="2835"/>
                  </a:lnTo>
                  <a:lnTo>
                    <a:pt x="2975" y="2835"/>
                  </a:lnTo>
                  <a:lnTo>
                    <a:pt x="2975" y="2835"/>
                  </a:lnTo>
                  <a:lnTo>
                    <a:pt x="2975" y="2835"/>
                  </a:lnTo>
                  <a:lnTo>
                    <a:pt x="3024" y="2778"/>
                  </a:lnTo>
                  <a:lnTo>
                    <a:pt x="3071" y="2719"/>
                  </a:lnTo>
                  <a:lnTo>
                    <a:pt x="3114" y="2656"/>
                  </a:lnTo>
                  <a:lnTo>
                    <a:pt x="3156" y="2593"/>
                  </a:lnTo>
                  <a:lnTo>
                    <a:pt x="3194" y="2527"/>
                  </a:lnTo>
                  <a:lnTo>
                    <a:pt x="3229" y="2459"/>
                  </a:lnTo>
                  <a:lnTo>
                    <a:pt x="3262" y="2390"/>
                  </a:lnTo>
                  <a:lnTo>
                    <a:pt x="3292" y="2320"/>
                  </a:lnTo>
                  <a:lnTo>
                    <a:pt x="3318" y="2247"/>
                  </a:lnTo>
                  <a:lnTo>
                    <a:pt x="3341" y="2174"/>
                  </a:lnTo>
                  <a:lnTo>
                    <a:pt x="3361" y="2097"/>
                  </a:lnTo>
                  <a:lnTo>
                    <a:pt x="3377" y="2021"/>
                  </a:lnTo>
                  <a:lnTo>
                    <a:pt x="3389" y="1942"/>
                  </a:lnTo>
                  <a:lnTo>
                    <a:pt x="3400" y="1864"/>
                  </a:lnTo>
                  <a:lnTo>
                    <a:pt x="3405" y="1784"/>
                  </a:lnTo>
                  <a:lnTo>
                    <a:pt x="3407" y="1702"/>
                  </a:lnTo>
                  <a:lnTo>
                    <a:pt x="3407" y="1702"/>
                  </a:lnTo>
                  <a:lnTo>
                    <a:pt x="3405" y="1622"/>
                  </a:lnTo>
                  <a:lnTo>
                    <a:pt x="3400" y="1542"/>
                  </a:lnTo>
                  <a:lnTo>
                    <a:pt x="3389" y="1462"/>
                  </a:lnTo>
                  <a:lnTo>
                    <a:pt x="3377" y="1384"/>
                  </a:lnTo>
                  <a:lnTo>
                    <a:pt x="3361" y="1307"/>
                  </a:lnTo>
                  <a:lnTo>
                    <a:pt x="3341" y="1232"/>
                  </a:lnTo>
                  <a:lnTo>
                    <a:pt x="3318" y="1159"/>
                  </a:lnTo>
                  <a:lnTo>
                    <a:pt x="3292" y="1086"/>
                  </a:lnTo>
                  <a:lnTo>
                    <a:pt x="3262" y="1015"/>
                  </a:lnTo>
                  <a:lnTo>
                    <a:pt x="3229" y="945"/>
                  </a:lnTo>
                  <a:lnTo>
                    <a:pt x="3194" y="879"/>
                  </a:lnTo>
                  <a:lnTo>
                    <a:pt x="3156" y="813"/>
                  </a:lnTo>
                  <a:lnTo>
                    <a:pt x="3114" y="749"/>
                  </a:lnTo>
                  <a:lnTo>
                    <a:pt x="3071" y="688"/>
                  </a:lnTo>
                  <a:lnTo>
                    <a:pt x="3024" y="627"/>
                  </a:lnTo>
                  <a:lnTo>
                    <a:pt x="2975" y="569"/>
                  </a:lnTo>
                  <a:lnTo>
                    <a:pt x="2975" y="569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121920" tIns="1080000" rIns="12192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</a:t>
              </a:r>
              <a:br>
                <a:rPr lang="zh-CN" altLang="en-US" sz="1200">
                  <a:solidFill>
                    <a:schemeClr val="bg1"/>
                  </a:solidFill>
                </a:rPr>
              </a:br>
              <a:r>
                <a:rPr lang="zh-CN" altLang="en-US" sz="1200">
                  <a:solidFill>
                    <a:schemeClr val="bg1"/>
                  </a:solidFill>
                </a:rPr>
                <a:t>显示 （建议使用主题字体）</a:t>
              </a:r>
            </a:p>
          </p:txBody>
        </p:sp>
        <p:grpSp>
          <p:nvGrpSpPr>
            <p:cNvPr id="10" name="î$ḻíḑe"/>
            <p:cNvGrpSpPr/>
            <p:nvPr/>
          </p:nvGrpSpPr>
          <p:grpSpPr>
            <a:xfrm>
              <a:off x="1727240" y="2103364"/>
              <a:ext cx="1825090" cy="695035"/>
              <a:chOff x="523935" y="2908277"/>
              <a:chExt cx="1717441" cy="695035"/>
            </a:xfrm>
          </p:grpSpPr>
          <p:cxnSp>
            <p:nvCxnSpPr>
              <p:cNvPr id="24" name="Straight Connector 6"/>
              <p:cNvCxnSpPr/>
              <p:nvPr/>
            </p:nvCxnSpPr>
            <p:spPr>
              <a:xfrm>
                <a:off x="1327448" y="3212976"/>
                <a:ext cx="913928" cy="0"/>
              </a:xfrm>
              <a:prstGeom prst="line">
                <a:avLst/>
              </a:prstGeom>
              <a:ln>
                <a:solidFill>
                  <a:schemeClr val="accent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ïṡlíḍe"/>
              <p:cNvSpPr txBox="1"/>
              <p:nvPr/>
            </p:nvSpPr>
            <p:spPr bwMode="auto">
              <a:xfrm>
                <a:off x="523935" y="2908277"/>
                <a:ext cx="715006" cy="695035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fontScale="92500" lnSpcReduction="10000"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en-US" altLang="ko-KR" sz="5335" b="1">
                    <a:solidFill>
                      <a:schemeClr val="accent1"/>
                    </a:solidFill>
                  </a:rPr>
                  <a:t>01</a:t>
                </a:r>
              </a:p>
            </p:txBody>
          </p:sp>
        </p:grpSp>
        <p:grpSp>
          <p:nvGrpSpPr>
            <p:cNvPr id="11" name="ïŝliďé"/>
            <p:cNvGrpSpPr/>
            <p:nvPr/>
          </p:nvGrpSpPr>
          <p:grpSpPr>
            <a:xfrm>
              <a:off x="1727240" y="4038248"/>
              <a:ext cx="1825090" cy="695035"/>
              <a:chOff x="523935" y="2908277"/>
              <a:chExt cx="1717441" cy="695035"/>
            </a:xfrm>
          </p:grpSpPr>
          <p:cxnSp>
            <p:nvCxnSpPr>
              <p:cNvPr id="22" name="Straight Connector 9"/>
              <p:cNvCxnSpPr/>
              <p:nvPr/>
            </p:nvCxnSpPr>
            <p:spPr>
              <a:xfrm>
                <a:off x="1327448" y="3212976"/>
                <a:ext cx="913928" cy="0"/>
              </a:xfrm>
              <a:prstGeom prst="line">
                <a:avLst/>
              </a:prstGeom>
              <a:ln>
                <a:solidFill>
                  <a:schemeClr val="accent4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î$1íḓé"/>
              <p:cNvSpPr txBox="1"/>
              <p:nvPr/>
            </p:nvSpPr>
            <p:spPr bwMode="auto">
              <a:xfrm>
                <a:off x="523935" y="2908277"/>
                <a:ext cx="715006" cy="695035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fontScale="92500" lnSpcReduction="10000"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en-US" altLang="ko-KR" sz="5335" b="1">
                    <a:solidFill>
                      <a:schemeClr val="accent4"/>
                    </a:solidFill>
                  </a:rPr>
                  <a:t>03</a:t>
                </a:r>
              </a:p>
            </p:txBody>
          </p:sp>
        </p:grpSp>
        <p:grpSp>
          <p:nvGrpSpPr>
            <p:cNvPr id="12" name="îṩlíḓè"/>
            <p:cNvGrpSpPr/>
            <p:nvPr/>
          </p:nvGrpSpPr>
          <p:grpSpPr>
            <a:xfrm flipH="1">
              <a:off x="8700039" y="2103364"/>
              <a:ext cx="1825089" cy="695035"/>
              <a:chOff x="523936" y="2908277"/>
              <a:chExt cx="1717440" cy="695035"/>
            </a:xfrm>
          </p:grpSpPr>
          <p:cxnSp>
            <p:nvCxnSpPr>
              <p:cNvPr id="20" name="Straight Connector 12"/>
              <p:cNvCxnSpPr/>
              <p:nvPr/>
            </p:nvCxnSpPr>
            <p:spPr>
              <a:xfrm>
                <a:off x="1327448" y="3212976"/>
                <a:ext cx="913928" cy="0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íṥḻïḋê"/>
              <p:cNvSpPr txBox="1"/>
              <p:nvPr/>
            </p:nvSpPr>
            <p:spPr bwMode="auto">
              <a:xfrm>
                <a:off x="523936" y="2908277"/>
                <a:ext cx="715006" cy="695035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fontScale="92500" lnSpcReduction="10000"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en-US" altLang="ko-KR" sz="5335" b="1">
                    <a:solidFill>
                      <a:schemeClr val="accent2"/>
                    </a:solidFill>
                  </a:rPr>
                  <a:t>02</a:t>
                </a:r>
              </a:p>
            </p:txBody>
          </p:sp>
        </p:grpSp>
        <p:grpSp>
          <p:nvGrpSpPr>
            <p:cNvPr id="13" name="ïşḻîḍè"/>
            <p:cNvGrpSpPr/>
            <p:nvPr/>
          </p:nvGrpSpPr>
          <p:grpSpPr>
            <a:xfrm flipH="1">
              <a:off x="8700039" y="4038248"/>
              <a:ext cx="1825089" cy="695035"/>
              <a:chOff x="523936" y="2908277"/>
              <a:chExt cx="1717440" cy="695035"/>
            </a:xfrm>
          </p:grpSpPr>
          <p:cxnSp>
            <p:nvCxnSpPr>
              <p:cNvPr id="18" name="Straight Connector 15"/>
              <p:cNvCxnSpPr/>
              <p:nvPr/>
            </p:nvCxnSpPr>
            <p:spPr>
              <a:xfrm>
                <a:off x="1327448" y="3212976"/>
                <a:ext cx="913928" cy="0"/>
              </a:xfrm>
              <a:prstGeom prst="line">
                <a:avLst/>
              </a:prstGeom>
              <a:ln>
                <a:solidFill>
                  <a:schemeClr val="accent3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işľidè"/>
              <p:cNvSpPr txBox="1"/>
              <p:nvPr/>
            </p:nvSpPr>
            <p:spPr bwMode="auto">
              <a:xfrm>
                <a:off x="523936" y="2908277"/>
                <a:ext cx="715006" cy="695035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fontScale="92500" lnSpcReduction="10000"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en-US" altLang="ko-KR" sz="5335" b="1">
                    <a:solidFill>
                      <a:schemeClr val="accent3"/>
                    </a:solidFill>
                  </a:rPr>
                  <a:t>04</a:t>
                </a:r>
              </a:p>
            </p:txBody>
          </p:sp>
        </p:grpSp>
        <p:sp>
          <p:nvSpPr>
            <p:cNvPr id="14" name="íṧļiďé"/>
            <p:cNvSpPr txBox="1"/>
            <p:nvPr/>
          </p:nvSpPr>
          <p:spPr bwMode="auto">
            <a:xfrm>
              <a:off x="4295051" y="2096773"/>
              <a:ext cx="1644681" cy="29540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lnSpcReduction="1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2135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5" name="îṡļíḑè"/>
            <p:cNvSpPr txBox="1"/>
            <p:nvPr/>
          </p:nvSpPr>
          <p:spPr bwMode="auto">
            <a:xfrm>
              <a:off x="6656385" y="2293467"/>
              <a:ext cx="1790087" cy="29540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144000" bIns="0" anchor="ctr" anchorCtr="0">
              <a:normAutofit lnSpcReduction="10000"/>
            </a:bodyPr>
            <a:lstStyle/>
            <a:p>
              <a:pPr algn="r">
                <a:buClr>
                  <a:prstClr val="white"/>
                </a:buClr>
                <a:defRPr/>
              </a:pPr>
              <a:r>
                <a:rPr lang="zh-CN" altLang="en-US" sz="2135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6" name="íš1îḑe"/>
            <p:cNvSpPr txBox="1"/>
            <p:nvPr/>
          </p:nvSpPr>
          <p:spPr bwMode="auto">
            <a:xfrm>
              <a:off x="3897970" y="4092512"/>
              <a:ext cx="1790087" cy="29540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144000" tIns="0" rIns="0" bIns="0" anchor="ctr" anchorCtr="0">
              <a:normAutofit lnSpcReduction="10000"/>
            </a:bodyPr>
            <a:lstStyle/>
            <a:p>
              <a:pPr>
                <a:buClr>
                  <a:prstClr val="white"/>
                </a:buClr>
                <a:defRPr/>
              </a:pPr>
              <a:r>
                <a:rPr lang="zh-CN" altLang="en-US" sz="2135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7" name="îṥḻiḓé"/>
            <p:cNvSpPr txBox="1"/>
            <p:nvPr/>
          </p:nvSpPr>
          <p:spPr bwMode="auto">
            <a:xfrm>
              <a:off x="6221766" y="4354733"/>
              <a:ext cx="1790087" cy="29540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144000" tIns="0" rIns="0" bIns="0" anchor="ctr" anchorCtr="1">
              <a:normAutofit lnSpcReduction="1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2135" b="1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471c827c-5ca4-42d6-b883-f0d17034249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24875" y="2168944"/>
            <a:ext cx="10542250" cy="3772836"/>
            <a:chOff x="824875" y="2168941"/>
            <a:chExt cx="10542250" cy="3772836"/>
          </a:xfrm>
        </p:grpSpPr>
        <p:grpSp>
          <p:nvGrpSpPr>
            <p:cNvPr id="6" name="îṩḻiḍe"/>
            <p:cNvGrpSpPr/>
            <p:nvPr/>
          </p:nvGrpSpPr>
          <p:grpSpPr>
            <a:xfrm>
              <a:off x="3837320" y="2457952"/>
              <a:ext cx="4439545" cy="3111969"/>
              <a:chOff x="3747778" y="2457952"/>
              <a:chExt cx="4618625" cy="3111969"/>
            </a:xfrm>
          </p:grpSpPr>
          <p:sp>
            <p:nvSpPr>
              <p:cNvPr id="32" name="ïṡ1ïḍé"/>
              <p:cNvSpPr/>
              <p:nvPr/>
            </p:nvSpPr>
            <p:spPr>
              <a:xfrm flipH="1">
                <a:off x="6056579" y="2457952"/>
                <a:ext cx="2309824" cy="3111969"/>
              </a:xfrm>
              <a:custGeom>
                <a:avLst/>
                <a:gdLst>
                  <a:gd name="connsiteX0" fmla="*/ 2221658 w 2309824"/>
                  <a:gd name="connsiteY0" fmla="*/ 1883430 h 3111969"/>
                  <a:gd name="connsiteX1" fmla="*/ 2309824 w 2309824"/>
                  <a:gd name="connsiteY1" fmla="*/ 1950158 h 3111969"/>
                  <a:gd name="connsiteX2" fmla="*/ 2309824 w 2309824"/>
                  <a:gd name="connsiteY2" fmla="*/ 3111969 h 3111969"/>
                  <a:gd name="connsiteX3" fmla="*/ 1362401 w 2309824"/>
                  <a:gd name="connsiteY3" fmla="*/ 3111969 h 3111969"/>
                  <a:gd name="connsiteX4" fmla="*/ 1426648 w 2309824"/>
                  <a:gd name="connsiteY4" fmla="*/ 3047722 h 3111969"/>
                  <a:gd name="connsiteX5" fmla="*/ 1375322 w 2309824"/>
                  <a:gd name="connsiteY5" fmla="*/ 2996395 h 3111969"/>
                  <a:gd name="connsiteX6" fmla="*/ 2221658 w 2309824"/>
                  <a:gd name="connsiteY6" fmla="*/ 2996395 h 3111969"/>
                  <a:gd name="connsiteX7" fmla="*/ 88166 w 2309824"/>
                  <a:gd name="connsiteY7" fmla="*/ 1468417 h 3111969"/>
                  <a:gd name="connsiteX8" fmla="*/ 88166 w 2309824"/>
                  <a:gd name="connsiteY8" fmla="*/ 2996395 h 3111969"/>
                  <a:gd name="connsiteX9" fmla="*/ 1287987 w 2309824"/>
                  <a:gd name="connsiteY9" fmla="*/ 2996395 h 3111969"/>
                  <a:gd name="connsiteX10" fmla="*/ 1339314 w 2309824"/>
                  <a:gd name="connsiteY10" fmla="*/ 3047722 h 3111969"/>
                  <a:gd name="connsiteX11" fmla="*/ 1275067 w 2309824"/>
                  <a:gd name="connsiteY11" fmla="*/ 3111969 h 3111969"/>
                  <a:gd name="connsiteX12" fmla="*/ 0 w 2309824"/>
                  <a:gd name="connsiteY12" fmla="*/ 3111969 h 3111969"/>
                  <a:gd name="connsiteX13" fmla="*/ 0 w 2309824"/>
                  <a:gd name="connsiteY13" fmla="*/ 1468690 h 3111969"/>
                  <a:gd name="connsiteX14" fmla="*/ 43946 w 2309824"/>
                  <a:gd name="connsiteY14" fmla="*/ 1512636 h 3111969"/>
                  <a:gd name="connsiteX15" fmla="*/ 1382669 w 2309824"/>
                  <a:gd name="connsiteY15" fmla="*/ 0 h 3111969"/>
                  <a:gd name="connsiteX16" fmla="*/ 2309824 w 2309824"/>
                  <a:gd name="connsiteY16" fmla="*/ 0 h 3111969"/>
                  <a:gd name="connsiteX17" fmla="*/ 2309824 w 2309824"/>
                  <a:gd name="connsiteY17" fmla="*/ 1076088 h 3111969"/>
                  <a:gd name="connsiteX18" fmla="*/ 2221658 w 2309824"/>
                  <a:gd name="connsiteY18" fmla="*/ 1009362 h 3111969"/>
                  <a:gd name="connsiteX19" fmla="*/ 2221658 w 2309824"/>
                  <a:gd name="connsiteY19" fmla="*/ 115574 h 3111969"/>
                  <a:gd name="connsiteX20" fmla="*/ 1366982 w 2309824"/>
                  <a:gd name="connsiteY20" fmla="*/ 115574 h 3111969"/>
                  <a:gd name="connsiteX21" fmla="*/ 1317038 w 2309824"/>
                  <a:gd name="connsiteY21" fmla="*/ 65630 h 3111969"/>
                  <a:gd name="connsiteX22" fmla="*/ 0 w 2309824"/>
                  <a:gd name="connsiteY22" fmla="*/ 0 h 3111969"/>
                  <a:gd name="connsiteX23" fmla="*/ 1295334 w 2309824"/>
                  <a:gd name="connsiteY23" fmla="*/ 0 h 3111969"/>
                  <a:gd name="connsiteX24" fmla="*/ 1229704 w 2309824"/>
                  <a:gd name="connsiteY24" fmla="*/ 65630 h 3111969"/>
                  <a:gd name="connsiteX25" fmla="*/ 1279648 w 2309824"/>
                  <a:gd name="connsiteY25" fmla="*/ 115574 h 3111969"/>
                  <a:gd name="connsiteX26" fmla="*/ 88166 w 2309824"/>
                  <a:gd name="connsiteY26" fmla="*/ 115574 h 3111969"/>
                  <a:gd name="connsiteX27" fmla="*/ 88166 w 2309824"/>
                  <a:gd name="connsiteY27" fmla="*/ 1381082 h 3111969"/>
                  <a:gd name="connsiteX28" fmla="*/ 43946 w 2309824"/>
                  <a:gd name="connsiteY28" fmla="*/ 1425302 h 3111969"/>
                  <a:gd name="connsiteX29" fmla="*/ 0 w 2309824"/>
                  <a:gd name="connsiteY29" fmla="*/ 1381356 h 3111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309824" h="3111969">
                    <a:moveTo>
                      <a:pt x="2221658" y="1883430"/>
                    </a:moveTo>
                    <a:lnTo>
                      <a:pt x="2309824" y="1950158"/>
                    </a:lnTo>
                    <a:lnTo>
                      <a:pt x="2309824" y="3111969"/>
                    </a:lnTo>
                    <a:lnTo>
                      <a:pt x="1362401" y="3111969"/>
                    </a:lnTo>
                    <a:lnTo>
                      <a:pt x="1426648" y="3047722"/>
                    </a:lnTo>
                    <a:lnTo>
                      <a:pt x="1375322" y="2996395"/>
                    </a:lnTo>
                    <a:lnTo>
                      <a:pt x="2221658" y="2996395"/>
                    </a:lnTo>
                    <a:close/>
                    <a:moveTo>
                      <a:pt x="88166" y="1468417"/>
                    </a:moveTo>
                    <a:lnTo>
                      <a:pt x="88166" y="2996395"/>
                    </a:lnTo>
                    <a:lnTo>
                      <a:pt x="1287987" y="2996395"/>
                    </a:lnTo>
                    <a:lnTo>
                      <a:pt x="1339314" y="3047722"/>
                    </a:lnTo>
                    <a:lnTo>
                      <a:pt x="1275067" y="3111969"/>
                    </a:lnTo>
                    <a:lnTo>
                      <a:pt x="0" y="3111969"/>
                    </a:lnTo>
                    <a:lnTo>
                      <a:pt x="0" y="1468690"/>
                    </a:lnTo>
                    <a:lnTo>
                      <a:pt x="43946" y="1512636"/>
                    </a:lnTo>
                    <a:close/>
                    <a:moveTo>
                      <a:pt x="1382669" y="0"/>
                    </a:moveTo>
                    <a:lnTo>
                      <a:pt x="2309824" y="0"/>
                    </a:lnTo>
                    <a:lnTo>
                      <a:pt x="2309824" y="1076088"/>
                    </a:lnTo>
                    <a:lnTo>
                      <a:pt x="2221658" y="1009362"/>
                    </a:lnTo>
                    <a:lnTo>
                      <a:pt x="2221658" y="115574"/>
                    </a:lnTo>
                    <a:lnTo>
                      <a:pt x="1366982" y="115574"/>
                    </a:lnTo>
                    <a:lnTo>
                      <a:pt x="1317038" y="65630"/>
                    </a:lnTo>
                    <a:close/>
                    <a:moveTo>
                      <a:pt x="0" y="0"/>
                    </a:moveTo>
                    <a:lnTo>
                      <a:pt x="1295334" y="0"/>
                    </a:lnTo>
                    <a:lnTo>
                      <a:pt x="1229704" y="65630"/>
                    </a:lnTo>
                    <a:lnTo>
                      <a:pt x="1279648" y="115574"/>
                    </a:lnTo>
                    <a:lnTo>
                      <a:pt x="88166" y="115574"/>
                    </a:lnTo>
                    <a:lnTo>
                      <a:pt x="88166" y="1381082"/>
                    </a:lnTo>
                    <a:lnTo>
                      <a:pt x="43946" y="1425302"/>
                    </a:lnTo>
                    <a:lnTo>
                      <a:pt x="0" y="1381356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iṥľïḓè"/>
              <p:cNvSpPr/>
              <p:nvPr/>
            </p:nvSpPr>
            <p:spPr>
              <a:xfrm>
                <a:off x="3747778" y="2457952"/>
                <a:ext cx="2309824" cy="3111969"/>
              </a:xfrm>
              <a:custGeom>
                <a:avLst/>
                <a:gdLst>
                  <a:gd name="connsiteX0" fmla="*/ 2221658 w 2309824"/>
                  <a:gd name="connsiteY0" fmla="*/ 1883430 h 3111969"/>
                  <a:gd name="connsiteX1" fmla="*/ 2309824 w 2309824"/>
                  <a:gd name="connsiteY1" fmla="*/ 1950158 h 3111969"/>
                  <a:gd name="connsiteX2" fmla="*/ 2309824 w 2309824"/>
                  <a:gd name="connsiteY2" fmla="*/ 3111969 h 3111969"/>
                  <a:gd name="connsiteX3" fmla="*/ 1362401 w 2309824"/>
                  <a:gd name="connsiteY3" fmla="*/ 3111969 h 3111969"/>
                  <a:gd name="connsiteX4" fmla="*/ 1426648 w 2309824"/>
                  <a:gd name="connsiteY4" fmla="*/ 3047722 h 3111969"/>
                  <a:gd name="connsiteX5" fmla="*/ 1375322 w 2309824"/>
                  <a:gd name="connsiteY5" fmla="*/ 2996395 h 3111969"/>
                  <a:gd name="connsiteX6" fmla="*/ 2221658 w 2309824"/>
                  <a:gd name="connsiteY6" fmla="*/ 2996395 h 3111969"/>
                  <a:gd name="connsiteX7" fmla="*/ 88166 w 2309824"/>
                  <a:gd name="connsiteY7" fmla="*/ 1468417 h 3111969"/>
                  <a:gd name="connsiteX8" fmla="*/ 88166 w 2309824"/>
                  <a:gd name="connsiteY8" fmla="*/ 2996395 h 3111969"/>
                  <a:gd name="connsiteX9" fmla="*/ 1287987 w 2309824"/>
                  <a:gd name="connsiteY9" fmla="*/ 2996395 h 3111969"/>
                  <a:gd name="connsiteX10" fmla="*/ 1339314 w 2309824"/>
                  <a:gd name="connsiteY10" fmla="*/ 3047722 h 3111969"/>
                  <a:gd name="connsiteX11" fmla="*/ 1275067 w 2309824"/>
                  <a:gd name="connsiteY11" fmla="*/ 3111969 h 3111969"/>
                  <a:gd name="connsiteX12" fmla="*/ 0 w 2309824"/>
                  <a:gd name="connsiteY12" fmla="*/ 3111969 h 3111969"/>
                  <a:gd name="connsiteX13" fmla="*/ 0 w 2309824"/>
                  <a:gd name="connsiteY13" fmla="*/ 1468690 h 3111969"/>
                  <a:gd name="connsiteX14" fmla="*/ 43946 w 2309824"/>
                  <a:gd name="connsiteY14" fmla="*/ 1512636 h 3111969"/>
                  <a:gd name="connsiteX15" fmla="*/ 1382669 w 2309824"/>
                  <a:gd name="connsiteY15" fmla="*/ 0 h 3111969"/>
                  <a:gd name="connsiteX16" fmla="*/ 2309824 w 2309824"/>
                  <a:gd name="connsiteY16" fmla="*/ 0 h 3111969"/>
                  <a:gd name="connsiteX17" fmla="*/ 2309824 w 2309824"/>
                  <a:gd name="connsiteY17" fmla="*/ 1076088 h 3111969"/>
                  <a:gd name="connsiteX18" fmla="*/ 2221658 w 2309824"/>
                  <a:gd name="connsiteY18" fmla="*/ 1009362 h 3111969"/>
                  <a:gd name="connsiteX19" fmla="*/ 2221658 w 2309824"/>
                  <a:gd name="connsiteY19" fmla="*/ 115574 h 3111969"/>
                  <a:gd name="connsiteX20" fmla="*/ 1366982 w 2309824"/>
                  <a:gd name="connsiteY20" fmla="*/ 115574 h 3111969"/>
                  <a:gd name="connsiteX21" fmla="*/ 1317038 w 2309824"/>
                  <a:gd name="connsiteY21" fmla="*/ 65630 h 3111969"/>
                  <a:gd name="connsiteX22" fmla="*/ 0 w 2309824"/>
                  <a:gd name="connsiteY22" fmla="*/ 0 h 3111969"/>
                  <a:gd name="connsiteX23" fmla="*/ 1295334 w 2309824"/>
                  <a:gd name="connsiteY23" fmla="*/ 0 h 3111969"/>
                  <a:gd name="connsiteX24" fmla="*/ 1229704 w 2309824"/>
                  <a:gd name="connsiteY24" fmla="*/ 65630 h 3111969"/>
                  <a:gd name="connsiteX25" fmla="*/ 1279648 w 2309824"/>
                  <a:gd name="connsiteY25" fmla="*/ 115574 h 3111969"/>
                  <a:gd name="connsiteX26" fmla="*/ 88166 w 2309824"/>
                  <a:gd name="connsiteY26" fmla="*/ 115574 h 3111969"/>
                  <a:gd name="connsiteX27" fmla="*/ 88166 w 2309824"/>
                  <a:gd name="connsiteY27" fmla="*/ 1381082 h 3111969"/>
                  <a:gd name="connsiteX28" fmla="*/ 43946 w 2309824"/>
                  <a:gd name="connsiteY28" fmla="*/ 1425302 h 3111969"/>
                  <a:gd name="connsiteX29" fmla="*/ 0 w 2309824"/>
                  <a:gd name="connsiteY29" fmla="*/ 1381356 h 3111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309824" h="3111969">
                    <a:moveTo>
                      <a:pt x="2221658" y="1883430"/>
                    </a:moveTo>
                    <a:lnTo>
                      <a:pt x="2309824" y="1950158"/>
                    </a:lnTo>
                    <a:lnTo>
                      <a:pt x="2309824" y="3111969"/>
                    </a:lnTo>
                    <a:lnTo>
                      <a:pt x="1362401" y="3111969"/>
                    </a:lnTo>
                    <a:lnTo>
                      <a:pt x="1426648" y="3047722"/>
                    </a:lnTo>
                    <a:lnTo>
                      <a:pt x="1375322" y="2996395"/>
                    </a:lnTo>
                    <a:lnTo>
                      <a:pt x="2221658" y="2996395"/>
                    </a:lnTo>
                    <a:close/>
                    <a:moveTo>
                      <a:pt x="88166" y="1468417"/>
                    </a:moveTo>
                    <a:lnTo>
                      <a:pt x="88166" y="2996395"/>
                    </a:lnTo>
                    <a:lnTo>
                      <a:pt x="1287987" y="2996395"/>
                    </a:lnTo>
                    <a:lnTo>
                      <a:pt x="1339314" y="3047722"/>
                    </a:lnTo>
                    <a:lnTo>
                      <a:pt x="1275067" y="3111969"/>
                    </a:lnTo>
                    <a:lnTo>
                      <a:pt x="0" y="3111969"/>
                    </a:lnTo>
                    <a:lnTo>
                      <a:pt x="0" y="1468690"/>
                    </a:lnTo>
                    <a:lnTo>
                      <a:pt x="43946" y="1512636"/>
                    </a:lnTo>
                    <a:close/>
                    <a:moveTo>
                      <a:pt x="1382669" y="0"/>
                    </a:moveTo>
                    <a:lnTo>
                      <a:pt x="2309824" y="0"/>
                    </a:lnTo>
                    <a:lnTo>
                      <a:pt x="2309824" y="1076088"/>
                    </a:lnTo>
                    <a:lnTo>
                      <a:pt x="2221658" y="1009362"/>
                    </a:lnTo>
                    <a:lnTo>
                      <a:pt x="2221658" y="115574"/>
                    </a:lnTo>
                    <a:lnTo>
                      <a:pt x="1366982" y="115574"/>
                    </a:lnTo>
                    <a:lnTo>
                      <a:pt x="1317038" y="65630"/>
                    </a:lnTo>
                    <a:close/>
                    <a:moveTo>
                      <a:pt x="0" y="0"/>
                    </a:moveTo>
                    <a:lnTo>
                      <a:pt x="1295334" y="0"/>
                    </a:lnTo>
                    <a:lnTo>
                      <a:pt x="1229704" y="65630"/>
                    </a:lnTo>
                    <a:lnTo>
                      <a:pt x="1279648" y="115574"/>
                    </a:lnTo>
                    <a:lnTo>
                      <a:pt x="88166" y="115574"/>
                    </a:lnTo>
                    <a:lnTo>
                      <a:pt x="88166" y="1381082"/>
                    </a:lnTo>
                    <a:lnTo>
                      <a:pt x="43946" y="1425302"/>
                    </a:lnTo>
                    <a:lnTo>
                      <a:pt x="0" y="1381356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ïS1iḓè"/>
            <p:cNvSpPr txBox="1"/>
            <p:nvPr/>
          </p:nvSpPr>
          <p:spPr>
            <a:xfrm>
              <a:off x="5301518" y="3645639"/>
              <a:ext cx="1512168" cy="584775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zh-CN" altLang="en-US" sz="2800"/>
                <a:t>关键词</a:t>
              </a:r>
            </a:p>
          </p:txBody>
        </p:sp>
        <p:grpSp>
          <p:nvGrpSpPr>
            <p:cNvPr id="8" name="îş1iḋè"/>
            <p:cNvGrpSpPr/>
            <p:nvPr/>
          </p:nvGrpSpPr>
          <p:grpSpPr>
            <a:xfrm>
              <a:off x="8789096" y="2168941"/>
              <a:ext cx="2578029" cy="973809"/>
              <a:chOff x="251866" y="1988839"/>
              <a:chExt cx="3288629" cy="784007"/>
            </a:xfrm>
          </p:grpSpPr>
          <p:sp>
            <p:nvSpPr>
              <p:cNvPr id="30" name="îšļîḋe"/>
              <p:cNvSpPr txBox="1"/>
              <p:nvPr/>
            </p:nvSpPr>
            <p:spPr>
              <a:xfrm>
                <a:off x="251866" y="2295215"/>
                <a:ext cx="3288629" cy="47763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>
                <a:normAutofit/>
              </a:bodyPr>
              <a:lstStyle/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31" name="íṣľiḑe"/>
              <p:cNvSpPr/>
              <p:nvPr/>
            </p:nvSpPr>
            <p:spPr>
              <a:xfrm>
                <a:off x="251866" y="1988839"/>
                <a:ext cx="3288629" cy="306375"/>
              </a:xfrm>
              <a:prstGeom prst="rect">
                <a:avLst/>
              </a:prstGeom>
            </p:spPr>
            <p:txBody>
              <a:bodyPr wrap="none" lIns="90000" tIns="46800" rIns="90000" bIns="46800" anchor="ctr">
                <a:norm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íśļïďê"/>
            <p:cNvGrpSpPr/>
            <p:nvPr/>
          </p:nvGrpSpPr>
          <p:grpSpPr>
            <a:xfrm>
              <a:off x="8789096" y="4941165"/>
              <a:ext cx="2578029" cy="973809"/>
              <a:chOff x="128816" y="2217083"/>
              <a:chExt cx="3288629" cy="784007"/>
            </a:xfrm>
          </p:grpSpPr>
          <p:sp>
            <p:nvSpPr>
              <p:cNvPr id="28" name="í$ľïdè"/>
              <p:cNvSpPr txBox="1"/>
              <p:nvPr/>
            </p:nvSpPr>
            <p:spPr>
              <a:xfrm>
                <a:off x="128816" y="2523459"/>
                <a:ext cx="3288629" cy="47763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>
                <a:normAutofit/>
              </a:bodyPr>
              <a:lstStyle/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9" name="íṩľîḑe"/>
              <p:cNvSpPr/>
              <p:nvPr/>
            </p:nvSpPr>
            <p:spPr>
              <a:xfrm>
                <a:off x="128816" y="2217083"/>
                <a:ext cx="3288629" cy="306375"/>
              </a:xfrm>
              <a:prstGeom prst="rect">
                <a:avLst/>
              </a:prstGeom>
            </p:spPr>
            <p:txBody>
              <a:bodyPr wrap="none" lIns="90000" tIns="46800" rIns="90000" bIns="46800" anchor="ctr">
                <a:norm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íšļîdè"/>
            <p:cNvGrpSpPr/>
            <p:nvPr/>
          </p:nvGrpSpPr>
          <p:grpSpPr>
            <a:xfrm>
              <a:off x="824875" y="2168941"/>
              <a:ext cx="2578029" cy="973809"/>
              <a:chOff x="251866" y="1988839"/>
              <a:chExt cx="3288629" cy="784007"/>
            </a:xfrm>
          </p:grpSpPr>
          <p:sp>
            <p:nvSpPr>
              <p:cNvPr id="26" name="î$ḻíḑé"/>
              <p:cNvSpPr txBox="1"/>
              <p:nvPr/>
            </p:nvSpPr>
            <p:spPr>
              <a:xfrm>
                <a:off x="251866" y="2295215"/>
                <a:ext cx="3288629" cy="47763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7" name="îš1iḋé"/>
              <p:cNvSpPr/>
              <p:nvPr/>
            </p:nvSpPr>
            <p:spPr>
              <a:xfrm>
                <a:off x="251866" y="1988839"/>
                <a:ext cx="3288629" cy="306375"/>
              </a:xfrm>
              <a:prstGeom prst="rect">
                <a:avLst/>
              </a:prstGeom>
            </p:spPr>
            <p:txBody>
              <a:bodyPr wrap="none" lIns="90000" tIns="46800" rIns="90000" bIns="46800" anchor="ctr">
                <a:normAutofit/>
              </a:bodyPr>
              <a:lstStyle/>
              <a:p>
                <a:pPr lvl="0" algn="r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1" name="îS1ïḓe"/>
            <p:cNvGrpSpPr/>
            <p:nvPr/>
          </p:nvGrpSpPr>
          <p:grpSpPr>
            <a:xfrm>
              <a:off x="824875" y="4967968"/>
              <a:ext cx="2509117" cy="973809"/>
              <a:chOff x="251866" y="1988839"/>
              <a:chExt cx="3288629" cy="784007"/>
            </a:xfrm>
          </p:grpSpPr>
          <p:sp>
            <p:nvSpPr>
              <p:cNvPr id="24" name="iṡ1ïḍê"/>
              <p:cNvSpPr txBox="1"/>
              <p:nvPr/>
            </p:nvSpPr>
            <p:spPr>
              <a:xfrm>
                <a:off x="251866" y="2295215"/>
                <a:ext cx="3288629" cy="47763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5" name="isḻíḍé"/>
              <p:cNvSpPr/>
              <p:nvPr/>
            </p:nvSpPr>
            <p:spPr>
              <a:xfrm>
                <a:off x="251866" y="1988839"/>
                <a:ext cx="3288629" cy="306375"/>
              </a:xfrm>
              <a:prstGeom prst="rect">
                <a:avLst/>
              </a:prstGeom>
            </p:spPr>
            <p:txBody>
              <a:bodyPr wrap="none" lIns="90000" tIns="46800" rIns="90000" bIns="46800" anchor="ctr">
                <a:normAutofit/>
              </a:bodyPr>
              <a:lstStyle/>
              <a:p>
                <a:pPr lvl="0" algn="r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2" name="íṡḻîďê"/>
            <p:cNvGrpSpPr/>
            <p:nvPr/>
          </p:nvGrpSpPr>
          <p:grpSpPr>
            <a:xfrm>
              <a:off x="3379829" y="2240268"/>
              <a:ext cx="576616" cy="576616"/>
              <a:chOff x="5675954" y="2249137"/>
              <a:chExt cx="648072" cy="648072"/>
            </a:xfrm>
          </p:grpSpPr>
          <p:sp>
            <p:nvSpPr>
              <p:cNvPr id="22" name="ïşḻîḓè"/>
              <p:cNvSpPr/>
              <p:nvPr/>
            </p:nvSpPr>
            <p:spPr>
              <a:xfrm>
                <a:off x="5675954" y="2249137"/>
                <a:ext cx="648072" cy="648072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ïSlíde"/>
              <p:cNvSpPr/>
              <p:nvPr/>
            </p:nvSpPr>
            <p:spPr bwMode="auto">
              <a:xfrm>
                <a:off x="5809844" y="2390028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îsḷîḓé"/>
            <p:cNvGrpSpPr/>
            <p:nvPr/>
          </p:nvGrpSpPr>
          <p:grpSpPr>
            <a:xfrm>
              <a:off x="8160480" y="5118662"/>
              <a:ext cx="576616" cy="576616"/>
              <a:chOff x="4792557" y="2249137"/>
              <a:chExt cx="648072" cy="648072"/>
            </a:xfrm>
          </p:grpSpPr>
          <p:sp>
            <p:nvSpPr>
              <p:cNvPr id="20" name="íS1ïḋé"/>
              <p:cNvSpPr/>
              <p:nvPr/>
            </p:nvSpPr>
            <p:spPr>
              <a:xfrm>
                <a:off x="4792557" y="2249137"/>
                <a:ext cx="648072" cy="64807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ïś1ïḓé"/>
              <p:cNvSpPr/>
              <p:nvPr/>
            </p:nvSpPr>
            <p:spPr bwMode="auto">
              <a:xfrm>
                <a:off x="4926447" y="2390028"/>
                <a:ext cx="380293" cy="366291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4" name="íṥḷîḑê"/>
            <p:cNvGrpSpPr/>
            <p:nvPr/>
          </p:nvGrpSpPr>
          <p:grpSpPr>
            <a:xfrm>
              <a:off x="8160480" y="2322609"/>
              <a:ext cx="576616" cy="576616"/>
              <a:chOff x="3909160" y="2249137"/>
              <a:chExt cx="648072" cy="648072"/>
            </a:xfrm>
          </p:grpSpPr>
          <p:sp>
            <p:nvSpPr>
              <p:cNvPr id="18" name="íṥḻîḍè"/>
              <p:cNvSpPr/>
              <p:nvPr/>
            </p:nvSpPr>
            <p:spPr>
              <a:xfrm>
                <a:off x="3909160" y="2249137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í$ḷíḍé"/>
              <p:cNvSpPr/>
              <p:nvPr/>
            </p:nvSpPr>
            <p:spPr bwMode="auto">
              <a:xfrm>
                <a:off x="4043050" y="2390028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íśḷîḓé"/>
            <p:cNvGrpSpPr/>
            <p:nvPr/>
          </p:nvGrpSpPr>
          <p:grpSpPr>
            <a:xfrm>
              <a:off x="3379829" y="5130031"/>
              <a:ext cx="576616" cy="576616"/>
              <a:chOff x="6559351" y="2249137"/>
              <a:chExt cx="648072" cy="648072"/>
            </a:xfrm>
          </p:grpSpPr>
          <p:sp>
            <p:nvSpPr>
              <p:cNvPr id="16" name="îS1ïḋe"/>
              <p:cNvSpPr/>
              <p:nvPr/>
            </p:nvSpPr>
            <p:spPr>
              <a:xfrm>
                <a:off x="6559351" y="2249137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íṧľiḑè"/>
              <p:cNvSpPr/>
              <p:nvPr/>
            </p:nvSpPr>
            <p:spPr bwMode="auto">
              <a:xfrm>
                <a:off x="6693241" y="2390028"/>
                <a:ext cx="380293" cy="366291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02f66cc7-b558-494d-a7f5-cf9232dd830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531604" y="1828949"/>
            <a:ext cx="7713578" cy="3431736"/>
            <a:chOff x="2531604" y="1828949"/>
            <a:chExt cx="7713578" cy="3431736"/>
          </a:xfrm>
        </p:grpSpPr>
        <p:grpSp>
          <p:nvGrpSpPr>
            <p:cNvPr id="6" name="íş1ïḋé"/>
            <p:cNvGrpSpPr/>
            <p:nvPr/>
          </p:nvGrpSpPr>
          <p:grpSpPr>
            <a:xfrm>
              <a:off x="2531604" y="1828949"/>
              <a:ext cx="2844316" cy="3431736"/>
              <a:chOff x="3068536" y="2171703"/>
              <a:chExt cx="2262611" cy="2923971"/>
            </a:xfrm>
          </p:grpSpPr>
          <p:sp>
            <p:nvSpPr>
              <p:cNvPr id="23" name="îṥ1iḍè"/>
              <p:cNvSpPr/>
              <p:nvPr/>
            </p:nvSpPr>
            <p:spPr>
              <a:xfrm>
                <a:off x="3068536" y="2171703"/>
                <a:ext cx="1138547" cy="2923971"/>
              </a:xfrm>
              <a:prstGeom prst="cube">
                <a:avLst>
                  <a:gd name="adj" fmla="val 88345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îṩḻîḋè"/>
              <p:cNvSpPr/>
              <p:nvPr/>
            </p:nvSpPr>
            <p:spPr>
              <a:xfrm>
                <a:off x="3608578" y="2428876"/>
                <a:ext cx="1038407" cy="2666797"/>
              </a:xfrm>
              <a:prstGeom prst="cube">
                <a:avLst>
                  <a:gd name="adj" fmla="val 8834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Sḻiďê"/>
              <p:cNvSpPr/>
              <p:nvPr/>
            </p:nvSpPr>
            <p:spPr>
              <a:xfrm>
                <a:off x="4115153" y="2694545"/>
                <a:ext cx="934959" cy="2401128"/>
              </a:xfrm>
              <a:prstGeom prst="cube">
                <a:avLst>
                  <a:gd name="adj" fmla="val 85731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íṥlíḓe"/>
              <p:cNvSpPr/>
              <p:nvPr/>
            </p:nvSpPr>
            <p:spPr>
              <a:xfrm>
                <a:off x="4556378" y="3105940"/>
                <a:ext cx="774769" cy="1989733"/>
              </a:xfrm>
              <a:prstGeom prst="cube">
                <a:avLst>
                  <a:gd name="adj" fmla="val 85731"/>
                </a:avLst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îşļïḋe"/>
            <p:cNvSpPr/>
            <p:nvPr/>
          </p:nvSpPr>
          <p:spPr bwMode="auto">
            <a:xfrm flipH="1">
              <a:off x="6698203" y="2414427"/>
              <a:ext cx="147396" cy="14739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śľiḋè"/>
            <p:cNvSpPr/>
            <p:nvPr/>
          </p:nvSpPr>
          <p:spPr bwMode="auto">
            <a:xfrm flipH="1">
              <a:off x="6698203" y="3105259"/>
              <a:ext cx="147396" cy="14739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íṣľiďè"/>
            <p:cNvSpPr/>
            <p:nvPr/>
          </p:nvSpPr>
          <p:spPr bwMode="auto">
            <a:xfrm flipH="1">
              <a:off x="6698203" y="3796091"/>
              <a:ext cx="147396" cy="147399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îšḷidè"/>
            <p:cNvSpPr/>
            <p:nvPr/>
          </p:nvSpPr>
          <p:spPr bwMode="auto">
            <a:xfrm flipH="1">
              <a:off x="6698203" y="4486923"/>
              <a:ext cx="147396" cy="147399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îṣľïḍe"/>
            <p:cNvGrpSpPr/>
            <p:nvPr/>
          </p:nvGrpSpPr>
          <p:grpSpPr>
            <a:xfrm>
              <a:off x="6924092" y="2313916"/>
              <a:ext cx="3321090" cy="663212"/>
              <a:chOff x="6924092" y="2313916"/>
              <a:chExt cx="3321090" cy="663212"/>
            </a:xfrm>
          </p:grpSpPr>
          <p:sp>
            <p:nvSpPr>
              <p:cNvPr id="21" name="i$1ïḋê"/>
              <p:cNvSpPr txBox="1"/>
              <p:nvPr/>
            </p:nvSpPr>
            <p:spPr bwMode="auto">
              <a:xfrm>
                <a:off x="6924092" y="2313916"/>
                <a:ext cx="3321090" cy="30995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1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2" name="íṡḷiḑè"/>
              <p:cNvSpPr txBox="1"/>
              <p:nvPr/>
            </p:nvSpPr>
            <p:spPr bwMode="auto">
              <a:xfrm>
                <a:off x="6924092" y="2623874"/>
                <a:ext cx="3321090" cy="353254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2" name="iṥḷïḓê"/>
            <p:cNvGrpSpPr/>
            <p:nvPr/>
          </p:nvGrpSpPr>
          <p:grpSpPr>
            <a:xfrm>
              <a:off x="6924092" y="2996952"/>
              <a:ext cx="3321090" cy="663212"/>
              <a:chOff x="6924092" y="2996952"/>
              <a:chExt cx="3321090" cy="663212"/>
            </a:xfrm>
          </p:grpSpPr>
          <p:sp>
            <p:nvSpPr>
              <p:cNvPr id="19" name="ïṣlïďê"/>
              <p:cNvSpPr txBox="1"/>
              <p:nvPr/>
            </p:nvSpPr>
            <p:spPr bwMode="auto">
              <a:xfrm>
                <a:off x="6924092" y="2996952"/>
                <a:ext cx="3321090" cy="30995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2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0" name="ïṩḷíḓè"/>
              <p:cNvSpPr txBox="1"/>
              <p:nvPr/>
            </p:nvSpPr>
            <p:spPr bwMode="auto">
              <a:xfrm>
                <a:off x="6924092" y="3306910"/>
                <a:ext cx="3321090" cy="353254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3" name="îṣḷiḓê"/>
            <p:cNvGrpSpPr/>
            <p:nvPr/>
          </p:nvGrpSpPr>
          <p:grpSpPr>
            <a:xfrm>
              <a:off x="6924092" y="3681028"/>
              <a:ext cx="3321090" cy="663212"/>
              <a:chOff x="6924092" y="3681028"/>
              <a:chExt cx="3321090" cy="663212"/>
            </a:xfrm>
          </p:grpSpPr>
          <p:sp>
            <p:nvSpPr>
              <p:cNvPr id="17" name="îsļïḑê"/>
              <p:cNvSpPr txBox="1"/>
              <p:nvPr/>
            </p:nvSpPr>
            <p:spPr bwMode="auto">
              <a:xfrm>
                <a:off x="6924092" y="3681028"/>
                <a:ext cx="3321090" cy="30995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3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18" name="íṣḷiďe"/>
              <p:cNvSpPr txBox="1"/>
              <p:nvPr/>
            </p:nvSpPr>
            <p:spPr bwMode="auto">
              <a:xfrm>
                <a:off x="6924092" y="3990986"/>
                <a:ext cx="3321090" cy="353254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4" name="ï$ļïḑé"/>
            <p:cNvGrpSpPr/>
            <p:nvPr/>
          </p:nvGrpSpPr>
          <p:grpSpPr>
            <a:xfrm>
              <a:off x="6924092" y="4401108"/>
              <a:ext cx="3321090" cy="576064"/>
              <a:chOff x="6924092" y="4401108"/>
              <a:chExt cx="3321090" cy="576064"/>
            </a:xfrm>
          </p:grpSpPr>
          <p:sp>
            <p:nvSpPr>
              <p:cNvPr id="15" name="iš1îḓê"/>
              <p:cNvSpPr txBox="1"/>
              <p:nvPr/>
            </p:nvSpPr>
            <p:spPr bwMode="auto">
              <a:xfrm>
                <a:off x="6924092" y="4401108"/>
                <a:ext cx="3321090" cy="30995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4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16" name="ï$1ïḋè"/>
              <p:cNvSpPr txBox="1"/>
              <p:nvPr/>
            </p:nvSpPr>
            <p:spPr bwMode="auto">
              <a:xfrm>
                <a:off x="6924092" y="4623918"/>
                <a:ext cx="3321090" cy="353254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</a:rPr>
                  <a:t>此部分内容作为文字排版占位显示 （建议使用主题字体）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点击输入标题</a:t>
            </a:r>
          </a:p>
        </p:txBody>
      </p:sp>
      <p:grpSp>
        <p:nvGrpSpPr>
          <p:cNvPr id="5" name="dd64cc5d-ec45-4fc4-ac94-f11d01d9380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743309" y="1293796"/>
            <a:ext cx="7730920" cy="4710434"/>
            <a:chOff x="2743309" y="1293796"/>
            <a:chExt cx="7730920" cy="4710434"/>
          </a:xfrm>
        </p:grpSpPr>
        <p:cxnSp>
          <p:nvCxnSpPr>
            <p:cNvPr id="6" name="直接连接符 5"/>
            <p:cNvCxnSpPr>
              <a:endCxn id="29" idx="9"/>
            </p:cNvCxnSpPr>
            <p:nvPr/>
          </p:nvCxnSpPr>
          <p:spPr>
            <a:xfrm flipV="1">
              <a:off x="3611274" y="1587287"/>
              <a:ext cx="3380809" cy="3202602"/>
            </a:xfrm>
            <a:prstGeom prst="line">
              <a:avLst/>
            </a:prstGeom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ïṩlíḑè"/>
            <p:cNvGrpSpPr/>
            <p:nvPr/>
          </p:nvGrpSpPr>
          <p:grpSpPr>
            <a:xfrm>
              <a:off x="5425200" y="2394015"/>
              <a:ext cx="648072" cy="648072"/>
              <a:chOff x="5675954" y="2249137"/>
              <a:chExt cx="648072" cy="648072"/>
            </a:xfrm>
          </p:grpSpPr>
          <p:sp>
            <p:nvSpPr>
              <p:cNvPr id="34" name="ï$ľîḍè"/>
              <p:cNvSpPr/>
              <p:nvPr/>
            </p:nvSpPr>
            <p:spPr>
              <a:xfrm>
                <a:off x="5675954" y="2249137"/>
                <a:ext cx="648072" cy="648072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iṣliďê"/>
              <p:cNvSpPr/>
              <p:nvPr/>
            </p:nvSpPr>
            <p:spPr bwMode="auto">
              <a:xfrm>
                <a:off x="5809844" y="2390028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îṣlidé"/>
            <p:cNvGrpSpPr/>
            <p:nvPr/>
          </p:nvGrpSpPr>
          <p:grpSpPr>
            <a:xfrm>
              <a:off x="4368428" y="3474136"/>
              <a:ext cx="648072" cy="648072"/>
              <a:chOff x="4792557" y="2249137"/>
              <a:chExt cx="648072" cy="648072"/>
            </a:xfrm>
          </p:grpSpPr>
          <p:sp>
            <p:nvSpPr>
              <p:cNvPr id="32" name="íŝľîḍê"/>
              <p:cNvSpPr/>
              <p:nvPr/>
            </p:nvSpPr>
            <p:spPr>
              <a:xfrm>
                <a:off x="4792557" y="2249137"/>
                <a:ext cx="648072" cy="64807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iṧ1iḋé"/>
              <p:cNvSpPr/>
              <p:nvPr/>
            </p:nvSpPr>
            <p:spPr bwMode="auto">
              <a:xfrm>
                <a:off x="4926447" y="2390028"/>
                <a:ext cx="380293" cy="366291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îšļiďé"/>
            <p:cNvGrpSpPr/>
            <p:nvPr/>
          </p:nvGrpSpPr>
          <p:grpSpPr>
            <a:xfrm>
              <a:off x="3227722" y="4554257"/>
              <a:ext cx="648072" cy="648072"/>
              <a:chOff x="3909160" y="2249137"/>
              <a:chExt cx="648072" cy="648072"/>
            </a:xfrm>
          </p:grpSpPr>
          <p:sp>
            <p:nvSpPr>
              <p:cNvPr id="30" name="îşľiḍè"/>
              <p:cNvSpPr/>
              <p:nvPr/>
            </p:nvSpPr>
            <p:spPr>
              <a:xfrm>
                <a:off x="3909160" y="2249137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íšļíḓé"/>
              <p:cNvSpPr/>
              <p:nvPr/>
            </p:nvSpPr>
            <p:spPr bwMode="auto">
              <a:xfrm>
                <a:off x="4043050" y="2390028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íślíḓe"/>
            <p:cNvGrpSpPr/>
            <p:nvPr/>
          </p:nvGrpSpPr>
          <p:grpSpPr>
            <a:xfrm>
              <a:off x="6593633" y="1293796"/>
              <a:ext cx="648072" cy="648072"/>
              <a:chOff x="6559351" y="2249137"/>
              <a:chExt cx="648072" cy="648072"/>
            </a:xfrm>
          </p:grpSpPr>
          <p:sp>
            <p:nvSpPr>
              <p:cNvPr id="28" name="îşḷíḍe"/>
              <p:cNvSpPr/>
              <p:nvPr/>
            </p:nvSpPr>
            <p:spPr>
              <a:xfrm>
                <a:off x="6559351" y="2249137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iśļïḍê"/>
              <p:cNvSpPr/>
              <p:nvPr/>
            </p:nvSpPr>
            <p:spPr bwMode="auto">
              <a:xfrm>
                <a:off x="6693241" y="2390028"/>
                <a:ext cx="380293" cy="366291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1" name="直接连接符 10"/>
            <p:cNvCxnSpPr>
              <a:stCxn id="14" idx="0"/>
            </p:cNvCxnSpPr>
            <p:nvPr/>
          </p:nvCxnSpPr>
          <p:spPr>
            <a:xfrm flipH="1" flipV="1">
              <a:off x="3716324" y="1700502"/>
              <a:ext cx="335959" cy="261814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endCxn id="13" idx="2"/>
            </p:cNvCxnSpPr>
            <p:nvPr/>
          </p:nvCxnSpPr>
          <p:spPr>
            <a:xfrm>
              <a:off x="2743309" y="2089945"/>
              <a:ext cx="3632042" cy="437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íṧḻïḍê"/>
            <p:cNvSpPr/>
            <p:nvPr/>
          </p:nvSpPr>
          <p:spPr>
            <a:xfrm>
              <a:off x="6375351" y="2094713"/>
              <a:ext cx="78028" cy="780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îṧḻïdè"/>
            <p:cNvSpPr/>
            <p:nvPr/>
          </p:nvSpPr>
          <p:spPr>
            <a:xfrm>
              <a:off x="4013269" y="4318649"/>
              <a:ext cx="78028" cy="780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S1ïḓe"/>
            <p:cNvSpPr/>
            <p:nvPr/>
          </p:nvSpPr>
          <p:spPr>
            <a:xfrm>
              <a:off x="3288308" y="1941868"/>
              <a:ext cx="1080120" cy="341678"/>
            </a:xfrm>
            <a:prstGeom prst="roundRect">
              <a:avLst>
                <a:gd name="adj" fmla="val 1369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/>
                <a:t>关键词</a:t>
              </a:r>
            </a:p>
          </p:txBody>
        </p:sp>
        <p:grpSp>
          <p:nvGrpSpPr>
            <p:cNvPr id="16" name="işľïde"/>
            <p:cNvGrpSpPr/>
            <p:nvPr/>
          </p:nvGrpSpPr>
          <p:grpSpPr>
            <a:xfrm>
              <a:off x="7896200" y="1487188"/>
              <a:ext cx="2578029" cy="1046002"/>
              <a:chOff x="8662573" y="1518902"/>
              <a:chExt cx="2578029" cy="1046002"/>
            </a:xfrm>
          </p:grpSpPr>
          <p:sp>
            <p:nvSpPr>
              <p:cNvPr id="26" name="íS1ïḋè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7" name="iṧľïď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lnSpcReduction="10000"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7" name="ïṣļíḍê"/>
            <p:cNvGrpSpPr/>
            <p:nvPr/>
          </p:nvGrpSpPr>
          <p:grpSpPr>
            <a:xfrm>
              <a:off x="5644939" y="3801214"/>
              <a:ext cx="2578029" cy="1046002"/>
              <a:chOff x="8662573" y="1518902"/>
              <a:chExt cx="2578029" cy="1046002"/>
            </a:xfrm>
          </p:grpSpPr>
          <p:sp>
            <p:nvSpPr>
              <p:cNvPr id="24" name="ïŝļîḓé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5" name="íśľîḓ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lnSpcReduction="10000"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8" name="iṣḷiďê"/>
            <p:cNvGrpSpPr/>
            <p:nvPr/>
          </p:nvGrpSpPr>
          <p:grpSpPr>
            <a:xfrm>
              <a:off x="6784119" y="2644201"/>
              <a:ext cx="2578029" cy="1046002"/>
              <a:chOff x="8662573" y="1518902"/>
              <a:chExt cx="2578029" cy="1046002"/>
            </a:xfrm>
          </p:grpSpPr>
          <p:sp>
            <p:nvSpPr>
              <p:cNvPr id="22" name="îṣḻíḋè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3" name="iśļîḑè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lnSpcReduction="10000"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9" name="ïŝļïďe"/>
            <p:cNvGrpSpPr/>
            <p:nvPr/>
          </p:nvGrpSpPr>
          <p:grpSpPr>
            <a:xfrm>
              <a:off x="4490109" y="4958228"/>
              <a:ext cx="2578029" cy="1046002"/>
              <a:chOff x="8662573" y="1518902"/>
              <a:chExt cx="2578029" cy="1046002"/>
            </a:xfrm>
          </p:grpSpPr>
          <p:sp>
            <p:nvSpPr>
              <p:cNvPr id="20" name="ïṣļíďé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/>
                  <a:t>此部分内容作为文字排版占位显示</a:t>
                </a:r>
                <a:br>
                  <a:rPr lang="zh-CN" altLang="en-US" sz="1100"/>
                </a:br>
                <a:r>
                  <a:rPr lang="zh-CN" altLang="en-US" sz="1100"/>
                  <a:t>（建议使用主题字体）</a:t>
                </a:r>
              </a:p>
            </p:txBody>
          </p:sp>
          <p:sp>
            <p:nvSpPr>
              <p:cNvPr id="21" name="îṣḻidè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lnSpcReduction="10000"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9349" y="1816689"/>
            <a:ext cx="1867168" cy="2117824"/>
          </a:xfrm>
        </p:spPr>
        <p:txBody>
          <a:bodyPr>
            <a:normAutofit/>
          </a:bodyPr>
          <a:lstStyle/>
          <a:p>
            <a:r>
              <a:rPr lang="en-US" altLang="zh-CN" sz="9600" dirty="0"/>
              <a:t>02</a:t>
            </a:r>
            <a:endParaRPr lang="zh-CN" altLang="en-US" sz="9600" b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29048" y="4016169"/>
            <a:ext cx="3320915" cy="746661"/>
          </a:xfrm>
        </p:spPr>
        <p:txBody>
          <a:bodyPr>
            <a:normAutofit fontScale="92500"/>
          </a:bodyPr>
          <a:lstStyle/>
          <a:p>
            <a:r>
              <a:rPr lang="zh-CN" altLang="en-US" sz="3200" dirty="0"/>
              <a:t>点击添加文字标题</a:t>
            </a:r>
            <a:endParaRPr lang="en-US" altLang="zh-CN" sz="3200" dirty="0"/>
          </a:p>
        </p:txBody>
      </p:sp>
      <p:sp>
        <p:nvSpPr>
          <p:cNvPr id="4" name="tiny-paper-airplane_19745"/>
          <p:cNvSpPr>
            <a:spLocks noChangeAspect="1"/>
          </p:cNvSpPr>
          <p:nvPr/>
        </p:nvSpPr>
        <p:spPr bwMode="auto">
          <a:xfrm rot="1448200">
            <a:off x="6274303" y="1553028"/>
            <a:ext cx="812855" cy="828481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tiny-paper-airplane_19745"/>
          <p:cNvSpPr>
            <a:spLocks noChangeAspect="1"/>
          </p:cNvSpPr>
          <p:nvPr/>
        </p:nvSpPr>
        <p:spPr bwMode="auto">
          <a:xfrm rot="20305682">
            <a:off x="7949963" y="3178201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iny-paper-airplane_19745"/>
          <p:cNvSpPr>
            <a:spLocks noChangeAspect="1"/>
          </p:cNvSpPr>
          <p:nvPr/>
        </p:nvSpPr>
        <p:spPr bwMode="auto">
          <a:xfrm>
            <a:off x="4058462" y="5403633"/>
            <a:ext cx="1188452" cy="1211298"/>
          </a:xfrm>
          <a:custGeom>
            <a:avLst/>
            <a:gdLst>
              <a:gd name="T0" fmla="*/ 3201 w 3292"/>
              <a:gd name="T1" fmla="*/ 76 h 3360"/>
              <a:gd name="T2" fmla="*/ 2945 w 3292"/>
              <a:gd name="T3" fmla="*/ 42 h 3360"/>
              <a:gd name="T4" fmla="*/ 132 w 3292"/>
              <a:gd name="T5" fmla="*/ 1499 h 3360"/>
              <a:gd name="T6" fmla="*/ 13 w 3292"/>
              <a:gd name="T7" fmla="*/ 1730 h 3360"/>
              <a:gd name="T8" fmla="*/ 192 w 3292"/>
              <a:gd name="T9" fmla="*/ 1920 h 3360"/>
              <a:gd name="T10" fmla="*/ 1322 w 3292"/>
              <a:gd name="T11" fmla="*/ 2143 h 3360"/>
              <a:gd name="T12" fmla="*/ 1630 w 3292"/>
              <a:gd name="T13" fmla="*/ 3198 h 3360"/>
              <a:gd name="T14" fmla="*/ 1836 w 3292"/>
              <a:gd name="T15" fmla="*/ 3360 h 3360"/>
              <a:gd name="T16" fmla="*/ 1846 w 3292"/>
              <a:gd name="T17" fmla="*/ 3360 h 3360"/>
              <a:gd name="T18" fmla="*/ 2054 w 3292"/>
              <a:gd name="T19" fmla="*/ 3221 h 3360"/>
              <a:gd name="T20" fmla="*/ 3256 w 3292"/>
              <a:gd name="T21" fmla="*/ 329 h 3360"/>
              <a:gd name="T22" fmla="*/ 3201 w 3292"/>
              <a:gd name="T23" fmla="*/ 76 h 3360"/>
              <a:gd name="T24" fmla="*/ 222 w 3292"/>
              <a:gd name="T25" fmla="*/ 1766 h 3360"/>
              <a:gd name="T26" fmla="*/ 168 w 3292"/>
              <a:gd name="T27" fmla="*/ 1709 h 3360"/>
              <a:gd name="T28" fmla="*/ 204 w 3292"/>
              <a:gd name="T29" fmla="*/ 1638 h 3360"/>
              <a:gd name="T30" fmla="*/ 2984 w 3292"/>
              <a:gd name="T31" fmla="*/ 198 h 3360"/>
              <a:gd name="T32" fmla="*/ 1355 w 3292"/>
              <a:gd name="T33" fmla="*/ 1991 h 3360"/>
              <a:gd name="T34" fmla="*/ 222 w 3292"/>
              <a:gd name="T35" fmla="*/ 1766 h 3360"/>
              <a:gd name="T36" fmla="*/ 1910 w 3292"/>
              <a:gd name="T37" fmla="*/ 3162 h 3360"/>
              <a:gd name="T38" fmla="*/ 1846 w 3292"/>
              <a:gd name="T39" fmla="*/ 3204 h 3360"/>
              <a:gd name="T40" fmla="*/ 1843 w 3292"/>
              <a:gd name="T41" fmla="*/ 3204 h 3360"/>
              <a:gd name="T42" fmla="*/ 1780 w 3292"/>
              <a:gd name="T43" fmla="*/ 3154 h 3360"/>
              <a:gd name="T44" fmla="*/ 1471 w 3292"/>
              <a:gd name="T45" fmla="*/ 2096 h 3360"/>
              <a:gd name="T46" fmla="*/ 3096 w 3292"/>
              <a:gd name="T47" fmla="*/ 307 h 3360"/>
              <a:gd name="T48" fmla="*/ 1910 w 3292"/>
              <a:gd name="T49" fmla="*/ 3162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92" h="3360">
                <a:moveTo>
                  <a:pt x="3201" y="76"/>
                </a:moveTo>
                <a:cubicBezTo>
                  <a:pt x="3132" y="14"/>
                  <a:pt x="3027" y="0"/>
                  <a:pt x="2945" y="42"/>
                </a:cubicBezTo>
                <a:lnTo>
                  <a:pt x="132" y="1499"/>
                </a:lnTo>
                <a:cubicBezTo>
                  <a:pt x="48" y="1543"/>
                  <a:pt x="0" y="1636"/>
                  <a:pt x="13" y="1730"/>
                </a:cubicBezTo>
                <a:cubicBezTo>
                  <a:pt x="27" y="1825"/>
                  <a:pt x="98" y="1901"/>
                  <a:pt x="192" y="1920"/>
                </a:cubicBezTo>
                <a:lnTo>
                  <a:pt x="1322" y="2143"/>
                </a:lnTo>
                <a:lnTo>
                  <a:pt x="1630" y="3198"/>
                </a:lnTo>
                <a:cubicBezTo>
                  <a:pt x="1657" y="3290"/>
                  <a:pt x="1739" y="3355"/>
                  <a:pt x="1836" y="3360"/>
                </a:cubicBezTo>
                <a:lnTo>
                  <a:pt x="1846" y="3360"/>
                </a:lnTo>
                <a:cubicBezTo>
                  <a:pt x="1938" y="3360"/>
                  <a:pt x="2019" y="3306"/>
                  <a:pt x="2054" y="3221"/>
                </a:cubicBezTo>
                <a:lnTo>
                  <a:pt x="3256" y="329"/>
                </a:lnTo>
                <a:cubicBezTo>
                  <a:pt x="3292" y="242"/>
                  <a:pt x="3270" y="140"/>
                  <a:pt x="3201" y="76"/>
                </a:cubicBezTo>
                <a:close/>
                <a:moveTo>
                  <a:pt x="222" y="1766"/>
                </a:moveTo>
                <a:cubicBezTo>
                  <a:pt x="194" y="1761"/>
                  <a:pt x="172" y="1738"/>
                  <a:pt x="168" y="1709"/>
                </a:cubicBezTo>
                <a:cubicBezTo>
                  <a:pt x="164" y="1680"/>
                  <a:pt x="178" y="1651"/>
                  <a:pt x="204" y="1638"/>
                </a:cubicBezTo>
                <a:lnTo>
                  <a:pt x="2984" y="198"/>
                </a:lnTo>
                <a:lnTo>
                  <a:pt x="1355" y="1991"/>
                </a:lnTo>
                <a:lnTo>
                  <a:pt x="222" y="1766"/>
                </a:lnTo>
                <a:close/>
                <a:moveTo>
                  <a:pt x="1910" y="3162"/>
                </a:moveTo>
                <a:cubicBezTo>
                  <a:pt x="1899" y="3187"/>
                  <a:pt x="1874" y="3204"/>
                  <a:pt x="1846" y="3204"/>
                </a:cubicBezTo>
                <a:lnTo>
                  <a:pt x="1843" y="3204"/>
                </a:lnTo>
                <a:cubicBezTo>
                  <a:pt x="1813" y="3202"/>
                  <a:pt x="1788" y="3183"/>
                  <a:pt x="1780" y="3154"/>
                </a:cubicBezTo>
                <a:lnTo>
                  <a:pt x="1471" y="2096"/>
                </a:lnTo>
                <a:lnTo>
                  <a:pt x="3096" y="307"/>
                </a:lnTo>
                <a:lnTo>
                  <a:pt x="1910" y="31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ll/>
      </p:transition>
    </mc:Choice>
    <mc:Fallback xmlns="">
      <p:transition spd="slow" advClick="0" advTm="3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95c9de48-0f76-44ec-9d4a-88920333c593"/>
  <p:tag name="ISPRING_PRESENTATION_TITLE" val="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5c707b8-f628-4bea-ab92-3d4b0769da4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5fbeeaf-f2ed-41b0-bebf-34ac36bfb38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cd64ff8-5b4f-4f51-8f73-e86e732b14d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839eb00-c066-406f-9a47-52f51c608c6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59df881-8cc8-46be-80f7-ab3769919d2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620ff17-84c5-46a1-bc59-5047f67d49e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bf4d226-c9b0-40ac-ba06-eecacf21605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2893529-610c-4cae-958d-da60a967ec2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303f056-f6ef-4406-8009-c90050541b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c63e10e-1c36-47e1-87db-86539f5a2bd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4e471d2-00a8-4280-b84c-404d94f6ca3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71c827c-5ca4-42d6-b883-f0d17034249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2f66cc7-b558-494d-a7f5-cf9232dd8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d64cc5d-ec45-4fc4-ac94-f11d01d9380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98e766-7eb8-4e03-ac90-6863f181a32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b4e669e-5c92-4b13-b4e7-ad5f6c4d212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e456bb-da41-4e28-bc80-f7186d1decfc"/>
</p:tagLst>
</file>

<file path=ppt/theme/theme1.xml><?xml version="1.0" encoding="utf-8"?>
<a:theme xmlns:a="http://schemas.openxmlformats.org/drawingml/2006/main" name="第一PPT，www.1ppt.com">
  <a:themeElements>
    <a:clrScheme name="016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34F56"/>
      </a:accent1>
      <a:accent2>
        <a:srgbClr val="F34F56"/>
      </a:accent2>
      <a:accent3>
        <a:srgbClr val="5A6C90"/>
      </a:accent3>
      <a:accent4>
        <a:srgbClr val="434F5A"/>
      </a:accent4>
      <a:accent5>
        <a:srgbClr val="A5A5A5"/>
      </a:accent5>
      <a:accent6>
        <a:srgbClr val="44546A"/>
      </a:accent6>
      <a:hlink>
        <a:srgbClr val="F34F56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1638</Words>
  <Application>Microsoft Office PowerPoint</Application>
  <PresentationFormat>宽屏</PresentationFormat>
  <Paragraphs>239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FontAwesome</vt:lpstr>
      <vt:lpstr>Gill Sans</vt:lpstr>
      <vt:lpstr>Lato Black</vt:lpstr>
      <vt:lpstr>Lato Hairline</vt:lpstr>
      <vt:lpstr>Lato Light</vt:lpstr>
      <vt:lpstr>Lato Regular</vt:lpstr>
      <vt:lpstr>方正细谭黑简体</vt:lpstr>
      <vt:lpstr>微软雅黑</vt:lpstr>
      <vt:lpstr>Agency FB</vt:lpstr>
      <vt:lpstr>Arial</vt:lpstr>
      <vt:lpstr>Calibri</vt:lpstr>
      <vt:lpstr>Impact</vt:lpstr>
      <vt:lpstr>第一PPT，www.1ppt.com</vt:lpstr>
      <vt:lpstr>简约动感商务PPT模板</vt:lpstr>
      <vt:lpstr>简约商务             工作汇报 PPT主题模板 </vt:lpstr>
      <vt:lpstr>PowerPoint 演示文稿</vt:lpstr>
      <vt:lpstr>01</vt:lpstr>
      <vt:lpstr>点击输入标题</vt:lpstr>
      <vt:lpstr>点击输入标题</vt:lpstr>
      <vt:lpstr>点击输入标题</vt:lpstr>
      <vt:lpstr>点击输入标题</vt:lpstr>
      <vt:lpstr>02</vt:lpstr>
      <vt:lpstr>点击输入标题</vt:lpstr>
      <vt:lpstr>点击输入标题</vt:lpstr>
      <vt:lpstr>点击输入标题</vt:lpstr>
      <vt:lpstr>点击输入标题</vt:lpstr>
      <vt:lpstr>03</vt:lpstr>
      <vt:lpstr>点击输入标题</vt:lpstr>
      <vt:lpstr>点击输入标题</vt:lpstr>
      <vt:lpstr>点击输入标题</vt:lpstr>
      <vt:lpstr>点击输入标题</vt:lpstr>
      <vt:lpstr>04</vt:lpstr>
      <vt:lpstr>点击输入标题</vt:lpstr>
      <vt:lpstr>点击输入标题</vt:lpstr>
      <vt:lpstr>点击输入标题</vt:lpstr>
      <vt:lpstr>点击输入标题</vt:lpstr>
      <vt:lpstr>点击输入标题</vt:lpstr>
      <vt:lpstr>—演讲结束，谢谢观看—                                                                                                       </vt:lpstr>
    </vt:vector>
  </TitlesOfParts>
  <Manager>第一PPT，www.1ppt.com</Manager>
  <Company>第一PPT，www.1ppt.com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红灰动感商务</dc:title>
  <dc:creator>第一PPT</dc:creator>
  <cp:keywords>www.1ppt.com</cp:keywords>
  <dc:description>www.1ppt.com</dc:description>
  <cp:lastModifiedBy>天 下</cp:lastModifiedBy>
  <cp:revision>23</cp:revision>
  <cp:lastPrinted>2017-08-20T16:00:00Z</cp:lastPrinted>
  <dcterms:created xsi:type="dcterms:W3CDTF">2017-08-20T16:00:00Z</dcterms:created>
  <dcterms:modified xsi:type="dcterms:W3CDTF">2021-01-05T00:18:21Z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95c9de48-0f76-44ec-9d4a-88920333c593</vt:lpwstr>
  </property>
  <property fmtid="{D5CDD505-2E9C-101B-9397-08002B2CF9AE}" pid="3" name="KSOProductBuildVer">
    <vt:lpwstr>2052-11.1.0.9740</vt:lpwstr>
  </property>
</Properties>
</file>