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256" r:id="rId2"/>
    <p:sldId id="261" r:id="rId3"/>
    <p:sldId id="262" r:id="rId4"/>
    <p:sldId id="276" r:id="rId5"/>
    <p:sldId id="277" r:id="rId6"/>
    <p:sldId id="278" r:id="rId7"/>
    <p:sldId id="279" r:id="rId8"/>
    <p:sldId id="263" r:id="rId9"/>
    <p:sldId id="280" r:id="rId10"/>
    <p:sldId id="281" r:id="rId11"/>
    <p:sldId id="282" r:id="rId12"/>
    <p:sldId id="287" r:id="rId13"/>
    <p:sldId id="264" r:id="rId14"/>
    <p:sldId id="285" r:id="rId15"/>
    <p:sldId id="283" r:id="rId16"/>
    <p:sldId id="284" r:id="rId17"/>
    <p:sldId id="288" r:id="rId18"/>
    <p:sldId id="265" r:id="rId19"/>
    <p:sldId id="267" r:id="rId20"/>
    <p:sldId id="272" r:id="rId21"/>
    <p:sldId id="275" r:id="rId22"/>
    <p:sldId id="286" r:id="rId23"/>
    <p:sldId id="289" r:id="rId24"/>
    <p:sldId id="260" r:id="rId2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9F8E"/>
    <a:srgbClr val="3D3C4A"/>
    <a:srgbClr val="ECEC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58" d="100"/>
          <a:sy n="58" d="100"/>
        </p:scale>
        <p:origin x="-102" y="-15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75307-0F3C-4A43-8065-E883FF3F7DA4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BEF871-DCFF-401F-AFA6-E4E704D9FD3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86050" y="514350"/>
            <a:ext cx="4573588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My First Template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F2F71-BF46-48B1-882C-C0B5C01B2F06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69E4-0013-41C1-B3EE-EE168FA5756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F2F71-BF46-48B1-882C-C0B5C01B2F06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69E4-0013-41C1-B3EE-EE168FA5756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F2F71-BF46-48B1-882C-C0B5C01B2F06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69E4-0013-41C1-B3EE-EE168FA5756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F2F71-BF46-48B1-882C-C0B5C01B2F06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69E4-0013-41C1-B3EE-EE168FA5756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F2F71-BF46-48B1-882C-C0B5C01B2F06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69E4-0013-41C1-B3EE-EE168FA5756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F2F71-BF46-48B1-882C-C0B5C01B2F06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69E4-0013-41C1-B3EE-EE168FA5756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F2F71-BF46-48B1-882C-C0B5C01B2F06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69E4-0013-41C1-B3EE-EE168FA5756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F2F71-BF46-48B1-882C-C0B5C01B2F06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69E4-0013-41C1-B3EE-EE168FA5756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F2F71-BF46-48B1-882C-C0B5C01B2F06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69E4-0013-41C1-B3EE-EE168FA5756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8096628" y="4439039"/>
            <a:ext cx="7751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精美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工作总结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www.1ppt.com/xiazai/zongjie/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工作计划：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www.1ppt.com/xiazai/jihua/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商务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www.1ppt.com/moban/shangwu/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个人简历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www.1ppt.com/xiazai/jianli/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毕业答辩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www.1ppt.com/xiazai/dabian/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工作汇报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www.1ppt.com/xiazai/huibao/    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F2F71-BF46-48B1-882C-C0B5C01B2F06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69E4-0013-41C1-B3EE-EE168FA5756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 rotWithShape="1">
          <a:blip r:embed="rId2" cstate="screen"/>
          <a:srcRect/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空白">
    <p:bg>
      <p:bgPr>
        <a:solidFill>
          <a:srgbClr val="ECEC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 userDrawn="1"/>
        </p:nvGrpSpPr>
        <p:grpSpPr>
          <a:xfrm>
            <a:off x="0" y="233680"/>
            <a:ext cx="365760" cy="467360"/>
            <a:chOff x="0" y="233680"/>
            <a:chExt cx="365760" cy="467360"/>
          </a:xfrm>
        </p:grpSpPr>
        <p:sp>
          <p:nvSpPr>
            <p:cNvPr id="4" name="矩形 3"/>
            <p:cNvSpPr/>
            <p:nvPr/>
          </p:nvSpPr>
          <p:spPr>
            <a:xfrm>
              <a:off x="0" y="233680"/>
              <a:ext cx="233680" cy="467360"/>
            </a:xfrm>
            <a:prstGeom prst="rect">
              <a:avLst/>
            </a:prstGeom>
            <a:solidFill>
              <a:srgbClr val="199F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5" name="矩形 4"/>
            <p:cNvSpPr/>
            <p:nvPr/>
          </p:nvSpPr>
          <p:spPr>
            <a:xfrm>
              <a:off x="274320" y="233680"/>
              <a:ext cx="91440" cy="467360"/>
            </a:xfrm>
            <a:prstGeom prst="rect">
              <a:avLst/>
            </a:prstGeom>
            <a:solidFill>
              <a:srgbClr val="3A3A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F2F71-BF46-48B1-882C-C0B5C01B2F06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F69E4-0013-41C1-B3EE-EE168FA5756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730270" y="2844718"/>
            <a:ext cx="88947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b="1" dirty="0">
                <a:solidFill>
                  <a:srgbClr val="199F8E"/>
                </a:solidFill>
                <a:latin typeface="方正细谭黑简体" panose="02000000000000000000" pitchFamily="2" charset="-122"/>
                <a:ea typeface="方正细谭黑简体" panose="02000000000000000000" pitchFamily="2" charset="-122"/>
              </a:rPr>
              <a:t>线条三角形商务</a:t>
            </a:r>
            <a:r>
              <a:rPr lang="en-US" altLang="zh-CN" sz="6000" b="1" dirty="0">
                <a:solidFill>
                  <a:srgbClr val="199F8E"/>
                </a:solidFill>
                <a:latin typeface="方正细谭黑简体" panose="02000000000000000000" pitchFamily="2" charset="-122"/>
                <a:ea typeface="方正细谭黑简体" panose="02000000000000000000" pitchFamily="2" charset="-122"/>
              </a:rPr>
              <a:t>PPT</a:t>
            </a:r>
            <a:r>
              <a:rPr lang="zh-CN" altLang="en-US" sz="6000" b="1" dirty="0">
                <a:solidFill>
                  <a:srgbClr val="199F8E"/>
                </a:solidFill>
                <a:latin typeface="方正细谭黑简体" panose="02000000000000000000" pitchFamily="2" charset="-122"/>
                <a:ea typeface="方正细谭黑简体" panose="02000000000000000000" pitchFamily="2" charset="-122"/>
              </a:rPr>
              <a:t>模板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356701" y="3846656"/>
            <a:ext cx="7478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400" dirty="0">
                <a:solidFill>
                  <a:srgbClr val="3D3C4A"/>
                </a:solidFill>
                <a:latin typeface="Agency FB" panose="020B0503020202020204" pitchFamily="34" charset="0"/>
                <a:ea typeface="微软雅黑" panose="020B0503020204020204" pitchFamily="34" charset="-122"/>
              </a:rPr>
              <a:t>BUSINESS POWERPOINT REPORT TEMPLATE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314709" y="5025140"/>
            <a:ext cx="5339443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汇报人：</a:t>
            </a:r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xiazaii    </a:t>
            </a: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时间：</a:t>
            </a:r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2030.12.12</a:t>
            </a: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059922" y="1749247"/>
            <a:ext cx="3745584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dirty="0">
                <a:solidFill>
                  <a:srgbClr val="199F8E"/>
                </a:solidFill>
                <a:latin typeface="Agency FB" panose="020B0503020202020204" pitchFamily="34" charset="0"/>
                <a:ea typeface="微软雅黑" panose="020B0503020204020204" pitchFamily="34" charset="-122"/>
              </a:rPr>
              <a:t>2020</a:t>
            </a:r>
            <a:endParaRPr lang="zh-CN" altLang="en-US" sz="7200" dirty="0">
              <a:solidFill>
                <a:srgbClr val="199F8E"/>
              </a:solidFill>
              <a:latin typeface="Agency FB" panose="020B0503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出自【趣你的PPT】(微信:qunideppt)：最优质的PPT资源库"/>
          <p:cNvSpPr/>
          <p:nvPr/>
        </p:nvSpPr>
        <p:spPr>
          <a:xfrm rot="16200000">
            <a:off x="2257892" y="3148796"/>
            <a:ext cx="806685" cy="817322"/>
          </a:xfrm>
          <a:prstGeom prst="rightArrow">
            <a:avLst>
              <a:gd name="adj1" fmla="val 69500"/>
              <a:gd name="adj2" fmla="val 50750"/>
            </a:avLst>
          </a:prstGeom>
          <a:solidFill>
            <a:srgbClr val="199F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95" dirty="0">
              <a:latin typeface="微软雅黑" panose="020B0503020204020204" pitchFamily="34" charset="-122"/>
            </a:endParaRPr>
          </a:p>
        </p:txBody>
      </p:sp>
      <p:sp>
        <p:nvSpPr>
          <p:cNvPr id="4" name="出自【趣你的PPT】(微信:qunideppt)：最优质的PPT资源库"/>
          <p:cNvSpPr/>
          <p:nvPr/>
        </p:nvSpPr>
        <p:spPr>
          <a:xfrm rot="16200000">
            <a:off x="2737055" y="2968401"/>
            <a:ext cx="1167473" cy="817322"/>
          </a:xfrm>
          <a:prstGeom prst="rightArrow">
            <a:avLst>
              <a:gd name="adj1" fmla="val 69500"/>
              <a:gd name="adj2" fmla="val 50750"/>
            </a:avLst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95" dirty="0">
              <a:latin typeface="微软雅黑" panose="020B0503020204020204" pitchFamily="34" charset="-122"/>
            </a:endParaRPr>
          </a:p>
        </p:txBody>
      </p:sp>
      <p:sp>
        <p:nvSpPr>
          <p:cNvPr id="5" name="出自【趣你的PPT】(微信:qunideppt)：最优质的PPT资源库"/>
          <p:cNvSpPr/>
          <p:nvPr/>
        </p:nvSpPr>
        <p:spPr>
          <a:xfrm rot="16200000">
            <a:off x="3215767" y="2787552"/>
            <a:ext cx="1529171" cy="817322"/>
          </a:xfrm>
          <a:prstGeom prst="rightArrow">
            <a:avLst>
              <a:gd name="adj1" fmla="val 69500"/>
              <a:gd name="adj2" fmla="val 50750"/>
            </a:avLst>
          </a:prstGeom>
          <a:solidFill>
            <a:srgbClr val="199F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95" dirty="0">
              <a:latin typeface="微软雅黑" panose="020B0503020204020204" pitchFamily="34" charset="-122"/>
            </a:endParaRPr>
          </a:p>
        </p:txBody>
      </p:sp>
      <p:sp>
        <p:nvSpPr>
          <p:cNvPr id="6" name="出自【趣你的PPT】(微信:qunideppt)：最优质的PPT资源库"/>
          <p:cNvSpPr/>
          <p:nvPr/>
        </p:nvSpPr>
        <p:spPr>
          <a:xfrm rot="16200000">
            <a:off x="3653509" y="2565735"/>
            <a:ext cx="1972802" cy="817322"/>
          </a:xfrm>
          <a:prstGeom prst="rightArrow">
            <a:avLst>
              <a:gd name="adj1" fmla="val 69500"/>
              <a:gd name="adj2" fmla="val 50750"/>
            </a:avLst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95" dirty="0">
              <a:latin typeface="微软雅黑" panose="020B0503020204020204" pitchFamily="34" charset="-122"/>
            </a:endParaRPr>
          </a:p>
        </p:txBody>
      </p:sp>
      <p:sp>
        <p:nvSpPr>
          <p:cNvPr id="7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842880" y="3421202"/>
            <a:ext cx="4275766" cy="1252732"/>
          </a:xfrm>
          <a:custGeom>
            <a:avLst/>
            <a:gdLst>
              <a:gd name="T0" fmla="*/ 5123 w 5292"/>
              <a:gd name="T1" fmla="*/ 605 h 1548"/>
              <a:gd name="T2" fmla="*/ 1810 w 5292"/>
              <a:gd name="T3" fmla="*/ 605 h 1548"/>
              <a:gd name="T4" fmla="*/ 1695 w 5292"/>
              <a:gd name="T5" fmla="*/ 492 h 1548"/>
              <a:gd name="T6" fmla="*/ 1495 w 5292"/>
              <a:gd name="T7" fmla="*/ 492 h 1548"/>
              <a:gd name="T8" fmla="*/ 775 w 5292"/>
              <a:gd name="T9" fmla="*/ 0 h 1548"/>
              <a:gd name="T10" fmla="*/ 0 w 5292"/>
              <a:gd name="T11" fmla="*/ 774 h 1548"/>
              <a:gd name="T12" fmla="*/ 775 w 5292"/>
              <a:gd name="T13" fmla="*/ 1548 h 1548"/>
              <a:gd name="T14" fmla="*/ 1495 w 5292"/>
              <a:gd name="T15" fmla="*/ 1057 h 1548"/>
              <a:gd name="T16" fmla="*/ 1695 w 5292"/>
              <a:gd name="T17" fmla="*/ 1057 h 1548"/>
              <a:gd name="T18" fmla="*/ 1810 w 5292"/>
              <a:gd name="T19" fmla="*/ 944 h 1548"/>
              <a:gd name="T20" fmla="*/ 5123 w 5292"/>
              <a:gd name="T21" fmla="*/ 944 h 1548"/>
              <a:gd name="T22" fmla="*/ 5292 w 5292"/>
              <a:gd name="T23" fmla="*/ 774 h 1548"/>
              <a:gd name="T24" fmla="*/ 5123 w 5292"/>
              <a:gd name="T25" fmla="*/ 605 h 1548"/>
              <a:gd name="T26" fmla="*/ 461 w 5292"/>
              <a:gd name="T27" fmla="*/ 970 h 1548"/>
              <a:gd name="T28" fmla="*/ 266 w 5292"/>
              <a:gd name="T29" fmla="*/ 774 h 1548"/>
              <a:gd name="T30" fmla="*/ 461 w 5292"/>
              <a:gd name="T31" fmla="*/ 579 h 1548"/>
              <a:gd name="T32" fmla="*/ 657 w 5292"/>
              <a:gd name="T33" fmla="*/ 774 h 1548"/>
              <a:gd name="T34" fmla="*/ 461 w 5292"/>
              <a:gd name="T35" fmla="*/ 970 h 15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292" h="1548">
                <a:moveTo>
                  <a:pt x="5123" y="605"/>
                </a:moveTo>
                <a:cubicBezTo>
                  <a:pt x="1810" y="605"/>
                  <a:pt x="1810" y="605"/>
                  <a:pt x="1810" y="605"/>
                </a:cubicBezTo>
                <a:cubicBezTo>
                  <a:pt x="1809" y="542"/>
                  <a:pt x="1758" y="492"/>
                  <a:pt x="1695" y="492"/>
                </a:cubicBezTo>
                <a:cubicBezTo>
                  <a:pt x="1495" y="492"/>
                  <a:pt x="1495" y="492"/>
                  <a:pt x="1495" y="492"/>
                </a:cubicBezTo>
                <a:cubicBezTo>
                  <a:pt x="1383" y="204"/>
                  <a:pt x="1102" y="0"/>
                  <a:pt x="775" y="0"/>
                </a:cubicBezTo>
                <a:cubicBezTo>
                  <a:pt x="347" y="0"/>
                  <a:pt x="0" y="347"/>
                  <a:pt x="0" y="774"/>
                </a:cubicBezTo>
                <a:cubicBezTo>
                  <a:pt x="0" y="1202"/>
                  <a:pt x="347" y="1548"/>
                  <a:pt x="775" y="1548"/>
                </a:cubicBezTo>
                <a:cubicBezTo>
                  <a:pt x="1102" y="1548"/>
                  <a:pt x="1383" y="1345"/>
                  <a:pt x="1495" y="1057"/>
                </a:cubicBezTo>
                <a:cubicBezTo>
                  <a:pt x="1695" y="1057"/>
                  <a:pt x="1695" y="1057"/>
                  <a:pt x="1695" y="1057"/>
                </a:cubicBezTo>
                <a:cubicBezTo>
                  <a:pt x="1758" y="1057"/>
                  <a:pt x="1809" y="1006"/>
                  <a:pt x="1810" y="944"/>
                </a:cubicBezTo>
                <a:cubicBezTo>
                  <a:pt x="5123" y="944"/>
                  <a:pt x="5123" y="944"/>
                  <a:pt x="5123" y="944"/>
                </a:cubicBezTo>
                <a:cubicBezTo>
                  <a:pt x="5217" y="944"/>
                  <a:pt x="5292" y="868"/>
                  <a:pt x="5292" y="774"/>
                </a:cubicBezTo>
                <a:cubicBezTo>
                  <a:pt x="5292" y="681"/>
                  <a:pt x="5217" y="605"/>
                  <a:pt x="5123" y="605"/>
                </a:cubicBezTo>
                <a:close/>
                <a:moveTo>
                  <a:pt x="461" y="970"/>
                </a:moveTo>
                <a:cubicBezTo>
                  <a:pt x="353" y="970"/>
                  <a:pt x="266" y="882"/>
                  <a:pt x="266" y="774"/>
                </a:cubicBezTo>
                <a:cubicBezTo>
                  <a:pt x="266" y="666"/>
                  <a:pt x="353" y="579"/>
                  <a:pt x="461" y="579"/>
                </a:cubicBezTo>
                <a:cubicBezTo>
                  <a:pt x="569" y="579"/>
                  <a:pt x="657" y="666"/>
                  <a:pt x="657" y="774"/>
                </a:cubicBezTo>
                <a:cubicBezTo>
                  <a:pt x="657" y="882"/>
                  <a:pt x="569" y="970"/>
                  <a:pt x="461" y="970"/>
                </a:cubicBezTo>
                <a:close/>
              </a:path>
            </a:pathLst>
          </a:custGeom>
          <a:solidFill>
            <a:srgbClr val="404040"/>
          </a:solidFill>
          <a:ln w="12700">
            <a:solidFill>
              <a:schemeClr val="bg1"/>
            </a:solidFill>
          </a:ln>
        </p:spPr>
        <p:txBody>
          <a:bodyPr vert="horz" wrap="square" lIns="121682" tIns="60841" rIns="121682" bIns="60841" numCol="1" anchor="t" anchorCtr="0" compatLnSpc="1"/>
          <a:lstStyle/>
          <a:p>
            <a:endParaRPr lang="en-US" sz="2395" dirty="0">
              <a:latin typeface="微软雅黑" panose="020B0503020204020204" pitchFamily="34" charset="-122"/>
            </a:endParaRPr>
          </a:p>
        </p:txBody>
      </p:sp>
      <p:sp>
        <p:nvSpPr>
          <p:cNvPr id="8" name="出自【趣你的PPT】(微信:qunideppt)：最优质的PPT资源库"/>
          <p:cNvSpPr txBox="1"/>
          <p:nvPr/>
        </p:nvSpPr>
        <p:spPr>
          <a:xfrm>
            <a:off x="2476180" y="3512625"/>
            <a:ext cx="365871" cy="2048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33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10%</a:t>
            </a:r>
          </a:p>
        </p:txBody>
      </p:sp>
      <p:sp>
        <p:nvSpPr>
          <p:cNvPr id="9" name="出自【趣你的PPT】(微信:qunideppt)：最优质的PPT资源库"/>
          <p:cNvSpPr txBox="1"/>
          <p:nvPr/>
        </p:nvSpPr>
        <p:spPr>
          <a:xfrm>
            <a:off x="3135737" y="3146461"/>
            <a:ext cx="365871" cy="2048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33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20%</a:t>
            </a:r>
          </a:p>
        </p:txBody>
      </p:sp>
      <p:sp>
        <p:nvSpPr>
          <p:cNvPr id="10" name="出自【趣你的PPT】(微信:qunideppt)：最优质的PPT资源库"/>
          <p:cNvSpPr txBox="1"/>
          <p:nvPr/>
        </p:nvSpPr>
        <p:spPr>
          <a:xfrm>
            <a:off x="3795295" y="2773047"/>
            <a:ext cx="365871" cy="2048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33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30%</a:t>
            </a:r>
          </a:p>
        </p:txBody>
      </p:sp>
      <p:sp>
        <p:nvSpPr>
          <p:cNvPr id="11" name="出自【趣你的PPT】(微信:qunideppt)：最优质的PPT资源库"/>
          <p:cNvSpPr txBox="1"/>
          <p:nvPr/>
        </p:nvSpPr>
        <p:spPr>
          <a:xfrm>
            <a:off x="4456970" y="2329674"/>
            <a:ext cx="365871" cy="2048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33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40%</a:t>
            </a:r>
          </a:p>
        </p:txBody>
      </p:sp>
      <p:cxnSp>
        <p:nvCxnSpPr>
          <p:cNvPr id="12" name="出自【趣你的PPT】(微信:qunideppt)：最优质的PPT资源库"/>
          <p:cNvCxnSpPr/>
          <p:nvPr/>
        </p:nvCxnSpPr>
        <p:spPr>
          <a:xfrm>
            <a:off x="6136887" y="1879104"/>
            <a:ext cx="0" cy="3650456"/>
          </a:xfrm>
          <a:prstGeom prst="line">
            <a:avLst/>
          </a:prstGeom>
          <a:ln w="9525">
            <a:solidFill>
              <a:srgbClr val="199F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出自【趣你的PPT】(微信:qunideppt)：最优质的PPT资源库"/>
          <p:cNvSpPr/>
          <p:nvPr/>
        </p:nvSpPr>
        <p:spPr>
          <a:xfrm>
            <a:off x="6788450" y="1883442"/>
            <a:ext cx="476122" cy="476122"/>
          </a:xfrm>
          <a:prstGeom prst="ellipse">
            <a:avLst/>
          </a:prstGeom>
          <a:solidFill>
            <a:srgbClr val="199F8E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95" dirty="0">
              <a:latin typeface="微软雅黑" panose="020B0503020204020204" pitchFamily="34" charset="-122"/>
            </a:endParaRPr>
          </a:p>
        </p:txBody>
      </p:sp>
      <p:sp>
        <p:nvSpPr>
          <p:cNvPr id="18" name="出自【趣你的PPT】(微信:qunideppt)：最优质的PPT资源库"/>
          <p:cNvSpPr txBox="1"/>
          <p:nvPr/>
        </p:nvSpPr>
        <p:spPr>
          <a:xfrm>
            <a:off x="6835425" y="1990905"/>
            <a:ext cx="373676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ctr">
              <a:defRPr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dirty="0"/>
              <a:t>01</a:t>
            </a:r>
          </a:p>
        </p:txBody>
      </p:sp>
      <p:sp>
        <p:nvSpPr>
          <p:cNvPr id="23" name="出自【趣你的PPT】(微信:qunideppt)：最优质的PPT资源库"/>
          <p:cNvSpPr/>
          <p:nvPr/>
        </p:nvSpPr>
        <p:spPr>
          <a:xfrm>
            <a:off x="6788450" y="2899742"/>
            <a:ext cx="476122" cy="476122"/>
          </a:xfrm>
          <a:prstGeom prst="ellipse">
            <a:avLst/>
          </a:prstGeom>
          <a:solidFill>
            <a:srgbClr val="40404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95" dirty="0">
              <a:latin typeface="微软雅黑" panose="020B0503020204020204" pitchFamily="34" charset="-122"/>
            </a:endParaRPr>
          </a:p>
        </p:txBody>
      </p:sp>
      <p:sp>
        <p:nvSpPr>
          <p:cNvPr id="24" name="出自【趣你的PPT】(微信:qunideppt)：最优质的PPT资源库"/>
          <p:cNvSpPr txBox="1"/>
          <p:nvPr/>
        </p:nvSpPr>
        <p:spPr>
          <a:xfrm>
            <a:off x="6835425" y="2999303"/>
            <a:ext cx="373676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</a:p>
        </p:txBody>
      </p:sp>
      <p:sp>
        <p:nvSpPr>
          <p:cNvPr id="29" name="出自【趣你的PPT】(微信:qunideppt)：最优质的PPT资源库"/>
          <p:cNvSpPr/>
          <p:nvPr/>
        </p:nvSpPr>
        <p:spPr>
          <a:xfrm>
            <a:off x="6788450" y="4932342"/>
            <a:ext cx="476122" cy="476122"/>
          </a:xfrm>
          <a:prstGeom prst="ellipse">
            <a:avLst/>
          </a:prstGeom>
          <a:solidFill>
            <a:srgbClr val="40404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95" dirty="0">
              <a:latin typeface="微软雅黑" panose="020B0503020204020204" pitchFamily="34" charset="-122"/>
            </a:endParaRPr>
          </a:p>
        </p:txBody>
      </p:sp>
      <p:sp>
        <p:nvSpPr>
          <p:cNvPr id="30" name="出自【趣你的PPT】(微信:qunideppt)：最优质的PPT资源库"/>
          <p:cNvSpPr txBox="1"/>
          <p:nvPr/>
        </p:nvSpPr>
        <p:spPr>
          <a:xfrm>
            <a:off x="6851528" y="5029261"/>
            <a:ext cx="373676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ctr">
              <a:defRPr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dirty="0"/>
              <a:t>04</a:t>
            </a:r>
          </a:p>
        </p:txBody>
      </p:sp>
      <p:sp>
        <p:nvSpPr>
          <p:cNvPr id="35" name="出自【趣你的PPT】(微信:qunideppt)：最优质的PPT资源库"/>
          <p:cNvSpPr/>
          <p:nvPr/>
        </p:nvSpPr>
        <p:spPr>
          <a:xfrm>
            <a:off x="6788450" y="3916043"/>
            <a:ext cx="476122" cy="476122"/>
          </a:xfrm>
          <a:prstGeom prst="ellipse">
            <a:avLst/>
          </a:prstGeom>
          <a:solidFill>
            <a:srgbClr val="199F8E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95" dirty="0">
              <a:latin typeface="微软雅黑" panose="020B0503020204020204" pitchFamily="34" charset="-122"/>
            </a:endParaRPr>
          </a:p>
        </p:txBody>
      </p:sp>
      <p:sp>
        <p:nvSpPr>
          <p:cNvPr id="36" name="出自【趣你的PPT】(微信:qunideppt)：最优质的PPT资源库"/>
          <p:cNvSpPr txBox="1"/>
          <p:nvPr/>
        </p:nvSpPr>
        <p:spPr>
          <a:xfrm>
            <a:off x="6835425" y="4023506"/>
            <a:ext cx="373676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ctr">
              <a:defRPr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dirty="0"/>
              <a:t>03</a:t>
            </a:r>
          </a:p>
        </p:txBody>
      </p:sp>
      <p:sp>
        <p:nvSpPr>
          <p:cNvPr id="38" name="出自【趣你的PPT】(微信:qunideppt)：最优质的PPT资源库"/>
          <p:cNvSpPr txBox="1"/>
          <p:nvPr/>
        </p:nvSpPr>
        <p:spPr>
          <a:xfrm>
            <a:off x="842880" y="4789210"/>
            <a:ext cx="4622976" cy="894807"/>
          </a:xfrm>
          <a:prstGeom prst="rect">
            <a:avLst/>
          </a:prstGeom>
        </p:spPr>
        <p:txBody>
          <a:bodyPr vert="horz" lIns="121682" tIns="60841" rIns="121682" bIns="6084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zh-CN" altLang="en-US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点击此出编辑文本内容，以表达您的项目详细资料。点击此出编辑文本内容，以表达您的项目详细资料，建议您在展示时采用微软雅黑字体</a:t>
            </a:r>
          </a:p>
        </p:txBody>
      </p:sp>
      <p:sp>
        <p:nvSpPr>
          <p:cNvPr id="39" name="出自【趣你的PPT】(微信:qunideppt)：最优质的PPT资源库"/>
          <p:cNvSpPr txBox="1"/>
          <p:nvPr/>
        </p:nvSpPr>
        <p:spPr>
          <a:xfrm>
            <a:off x="7311547" y="1849021"/>
            <a:ext cx="3600293" cy="560765"/>
          </a:xfrm>
          <a:prstGeom prst="rect">
            <a:avLst/>
          </a:prstGeom>
        </p:spPr>
        <p:txBody>
          <a:bodyPr vert="horz" lIns="121682" tIns="60841" rIns="121682" bIns="6084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zh-CN" altLang="en-US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</a:p>
        </p:txBody>
      </p:sp>
      <p:sp>
        <p:nvSpPr>
          <p:cNvPr id="33" name="出自【趣你的PPT】(微信:qunideppt)：最优质的PPT资源库"/>
          <p:cNvSpPr txBox="1"/>
          <p:nvPr/>
        </p:nvSpPr>
        <p:spPr>
          <a:xfrm>
            <a:off x="7311547" y="2915830"/>
            <a:ext cx="3600293" cy="560765"/>
          </a:xfrm>
          <a:prstGeom prst="rect">
            <a:avLst/>
          </a:prstGeom>
        </p:spPr>
        <p:txBody>
          <a:bodyPr vert="horz" lIns="121682" tIns="60841" rIns="121682" bIns="6084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zh-CN" altLang="en-US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</a:p>
        </p:txBody>
      </p:sp>
      <p:sp>
        <p:nvSpPr>
          <p:cNvPr id="37" name="出自【趣你的PPT】(微信:qunideppt)：最优质的PPT资源库"/>
          <p:cNvSpPr txBox="1"/>
          <p:nvPr/>
        </p:nvSpPr>
        <p:spPr>
          <a:xfrm>
            <a:off x="7311547" y="3881622"/>
            <a:ext cx="3600293" cy="560765"/>
          </a:xfrm>
          <a:prstGeom prst="rect">
            <a:avLst/>
          </a:prstGeom>
        </p:spPr>
        <p:txBody>
          <a:bodyPr vert="horz" lIns="121682" tIns="60841" rIns="121682" bIns="6084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zh-CN" altLang="en-US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</a:p>
        </p:txBody>
      </p:sp>
      <p:sp>
        <p:nvSpPr>
          <p:cNvPr id="43" name="出自【趣你的PPT】(微信:qunideppt)：最优质的PPT资源库"/>
          <p:cNvSpPr txBox="1"/>
          <p:nvPr/>
        </p:nvSpPr>
        <p:spPr>
          <a:xfrm>
            <a:off x="7311546" y="4887377"/>
            <a:ext cx="3600293" cy="560765"/>
          </a:xfrm>
          <a:prstGeom prst="rect">
            <a:avLst/>
          </a:prstGeom>
        </p:spPr>
        <p:txBody>
          <a:bodyPr vert="horz" lIns="121682" tIns="60841" rIns="121682" bIns="6084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zh-CN" altLang="en-US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363812" y="239375"/>
            <a:ext cx="2734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b="1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  <a:endParaRPr lang="zh-CN" altLang="en-US" sz="2400" b="1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"/>
          <p:cNvSpPr/>
          <p:nvPr/>
        </p:nvSpPr>
        <p:spPr bwMode="auto">
          <a:xfrm>
            <a:off x="4758393" y="2595268"/>
            <a:ext cx="1336366" cy="1337606"/>
          </a:xfrm>
          <a:custGeom>
            <a:avLst/>
            <a:gdLst/>
            <a:ahLst/>
            <a:cxnLst>
              <a:cxn ang="0">
                <a:pos x="546" y="546"/>
              </a:cxn>
              <a:cxn ang="0">
                <a:pos x="160" y="546"/>
              </a:cxn>
              <a:cxn ang="0">
                <a:pos x="105" y="412"/>
              </a:cxn>
              <a:cxn ang="0">
                <a:pos x="0" y="358"/>
              </a:cxn>
              <a:cxn ang="0">
                <a:pos x="139" y="139"/>
              </a:cxn>
              <a:cxn ang="0">
                <a:pos x="356" y="0"/>
              </a:cxn>
              <a:cxn ang="0">
                <a:pos x="412" y="122"/>
              </a:cxn>
              <a:cxn ang="0">
                <a:pos x="546" y="178"/>
              </a:cxn>
              <a:cxn ang="0">
                <a:pos x="546" y="546"/>
              </a:cxn>
            </a:cxnLst>
            <a:rect l="0" t="0" r="r" b="b"/>
            <a:pathLst>
              <a:path w="546" h="546">
                <a:moveTo>
                  <a:pt x="546" y="546"/>
                </a:moveTo>
                <a:cubicBezTo>
                  <a:pt x="160" y="546"/>
                  <a:pt x="160" y="546"/>
                  <a:pt x="160" y="546"/>
                </a:cubicBezTo>
                <a:cubicBezTo>
                  <a:pt x="160" y="493"/>
                  <a:pt x="142" y="449"/>
                  <a:pt x="105" y="412"/>
                </a:cubicBezTo>
                <a:cubicBezTo>
                  <a:pt x="75" y="382"/>
                  <a:pt x="40" y="364"/>
                  <a:pt x="0" y="358"/>
                </a:cubicBezTo>
                <a:cubicBezTo>
                  <a:pt x="27" y="277"/>
                  <a:pt x="73" y="204"/>
                  <a:pt x="139" y="139"/>
                </a:cubicBezTo>
                <a:cubicBezTo>
                  <a:pt x="203" y="74"/>
                  <a:pt x="276" y="28"/>
                  <a:pt x="356" y="0"/>
                </a:cubicBezTo>
                <a:cubicBezTo>
                  <a:pt x="359" y="48"/>
                  <a:pt x="377" y="88"/>
                  <a:pt x="412" y="122"/>
                </a:cubicBezTo>
                <a:cubicBezTo>
                  <a:pt x="449" y="159"/>
                  <a:pt x="493" y="178"/>
                  <a:pt x="546" y="178"/>
                </a:cubicBezTo>
                <a:lnTo>
                  <a:pt x="546" y="546"/>
                </a:lnTo>
                <a:close/>
              </a:path>
            </a:pathLst>
          </a:custGeom>
          <a:solidFill>
            <a:srgbClr val="199F8E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6" name="Freeform 6"/>
          <p:cNvSpPr/>
          <p:nvPr/>
        </p:nvSpPr>
        <p:spPr bwMode="auto">
          <a:xfrm>
            <a:off x="4758393" y="3932874"/>
            <a:ext cx="1336366" cy="1336365"/>
          </a:xfrm>
          <a:custGeom>
            <a:avLst/>
            <a:gdLst/>
            <a:ahLst/>
            <a:cxnLst>
              <a:cxn ang="0">
                <a:pos x="546" y="0"/>
              </a:cxn>
              <a:cxn ang="0">
                <a:pos x="546" y="388"/>
              </a:cxn>
              <a:cxn ang="0">
                <a:pos x="412" y="444"/>
              </a:cxn>
              <a:cxn ang="0">
                <a:pos x="358" y="546"/>
              </a:cxn>
              <a:cxn ang="0">
                <a:pos x="139" y="407"/>
              </a:cxn>
              <a:cxn ang="0">
                <a:pos x="0" y="188"/>
              </a:cxn>
              <a:cxn ang="0">
                <a:pos x="105" y="134"/>
              </a:cxn>
              <a:cxn ang="0">
                <a:pos x="160" y="0"/>
              </a:cxn>
              <a:cxn ang="0">
                <a:pos x="546" y="0"/>
              </a:cxn>
            </a:cxnLst>
            <a:rect l="0" t="0" r="r" b="b"/>
            <a:pathLst>
              <a:path w="546" h="546">
                <a:moveTo>
                  <a:pt x="546" y="0"/>
                </a:moveTo>
                <a:cubicBezTo>
                  <a:pt x="546" y="388"/>
                  <a:pt x="546" y="388"/>
                  <a:pt x="546" y="388"/>
                </a:cubicBezTo>
                <a:cubicBezTo>
                  <a:pt x="493" y="388"/>
                  <a:pt x="449" y="407"/>
                  <a:pt x="412" y="444"/>
                </a:cubicBezTo>
                <a:cubicBezTo>
                  <a:pt x="382" y="473"/>
                  <a:pt x="364" y="507"/>
                  <a:pt x="358" y="546"/>
                </a:cubicBezTo>
                <a:cubicBezTo>
                  <a:pt x="277" y="519"/>
                  <a:pt x="204" y="473"/>
                  <a:pt x="139" y="407"/>
                </a:cubicBezTo>
                <a:cubicBezTo>
                  <a:pt x="73" y="342"/>
                  <a:pt x="27" y="269"/>
                  <a:pt x="0" y="188"/>
                </a:cubicBezTo>
                <a:cubicBezTo>
                  <a:pt x="40" y="182"/>
                  <a:pt x="75" y="164"/>
                  <a:pt x="105" y="134"/>
                </a:cubicBezTo>
                <a:cubicBezTo>
                  <a:pt x="142" y="97"/>
                  <a:pt x="160" y="53"/>
                  <a:pt x="160" y="0"/>
                </a:cubicBezTo>
                <a:lnTo>
                  <a:pt x="546" y="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7" name="Freeform 7"/>
          <p:cNvSpPr/>
          <p:nvPr/>
        </p:nvSpPr>
        <p:spPr bwMode="auto">
          <a:xfrm>
            <a:off x="6094759" y="2595268"/>
            <a:ext cx="1338846" cy="1337606"/>
          </a:xfrm>
          <a:custGeom>
            <a:avLst/>
            <a:gdLst/>
            <a:ahLst/>
            <a:cxnLst>
              <a:cxn ang="0">
                <a:pos x="394" y="546"/>
              </a:cxn>
              <a:cxn ang="0">
                <a:pos x="0" y="546"/>
              </a:cxn>
              <a:cxn ang="0">
                <a:pos x="0" y="178"/>
              </a:cxn>
              <a:cxn ang="0">
                <a:pos x="134" y="122"/>
              </a:cxn>
              <a:cxn ang="0">
                <a:pos x="190" y="0"/>
              </a:cxn>
              <a:cxn ang="0">
                <a:pos x="407" y="139"/>
              </a:cxn>
              <a:cxn ang="0">
                <a:pos x="547" y="359"/>
              </a:cxn>
              <a:cxn ang="0">
                <a:pos x="450" y="412"/>
              </a:cxn>
              <a:cxn ang="0">
                <a:pos x="394" y="546"/>
              </a:cxn>
            </a:cxnLst>
            <a:rect l="0" t="0" r="r" b="b"/>
            <a:pathLst>
              <a:path w="547" h="546">
                <a:moveTo>
                  <a:pt x="394" y="546"/>
                </a:moveTo>
                <a:cubicBezTo>
                  <a:pt x="0" y="546"/>
                  <a:pt x="0" y="546"/>
                  <a:pt x="0" y="546"/>
                </a:cubicBezTo>
                <a:cubicBezTo>
                  <a:pt x="0" y="178"/>
                  <a:pt x="0" y="178"/>
                  <a:pt x="0" y="178"/>
                </a:cubicBezTo>
                <a:cubicBezTo>
                  <a:pt x="53" y="178"/>
                  <a:pt x="97" y="159"/>
                  <a:pt x="134" y="122"/>
                </a:cubicBezTo>
                <a:cubicBezTo>
                  <a:pt x="169" y="88"/>
                  <a:pt x="187" y="48"/>
                  <a:pt x="190" y="0"/>
                </a:cubicBezTo>
                <a:cubicBezTo>
                  <a:pt x="270" y="28"/>
                  <a:pt x="342" y="74"/>
                  <a:pt x="407" y="139"/>
                </a:cubicBezTo>
                <a:cubicBezTo>
                  <a:pt x="473" y="204"/>
                  <a:pt x="519" y="278"/>
                  <a:pt x="547" y="359"/>
                </a:cubicBezTo>
                <a:cubicBezTo>
                  <a:pt x="510" y="366"/>
                  <a:pt x="478" y="384"/>
                  <a:pt x="450" y="412"/>
                </a:cubicBezTo>
                <a:cubicBezTo>
                  <a:pt x="413" y="449"/>
                  <a:pt x="394" y="493"/>
                  <a:pt x="394" y="546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8" name="Freeform 8"/>
          <p:cNvSpPr/>
          <p:nvPr/>
        </p:nvSpPr>
        <p:spPr bwMode="auto">
          <a:xfrm>
            <a:off x="6094759" y="3932874"/>
            <a:ext cx="1338846" cy="1336365"/>
          </a:xfrm>
          <a:custGeom>
            <a:avLst/>
            <a:gdLst/>
            <a:ahLst/>
            <a:cxnLst>
              <a:cxn ang="0">
                <a:pos x="0" y="388"/>
              </a:cxn>
              <a:cxn ang="0">
                <a:pos x="0" y="0"/>
              </a:cxn>
              <a:cxn ang="0">
                <a:pos x="394" y="0"/>
              </a:cxn>
              <a:cxn ang="0">
                <a:pos x="450" y="134"/>
              </a:cxn>
              <a:cxn ang="0">
                <a:pos x="547" y="187"/>
              </a:cxn>
              <a:cxn ang="0">
                <a:pos x="407" y="407"/>
              </a:cxn>
              <a:cxn ang="0">
                <a:pos x="188" y="546"/>
              </a:cxn>
              <a:cxn ang="0">
                <a:pos x="134" y="444"/>
              </a:cxn>
              <a:cxn ang="0">
                <a:pos x="0" y="388"/>
              </a:cxn>
            </a:cxnLst>
            <a:rect l="0" t="0" r="r" b="b"/>
            <a:pathLst>
              <a:path w="547" h="546">
                <a:moveTo>
                  <a:pt x="0" y="388"/>
                </a:moveTo>
                <a:cubicBezTo>
                  <a:pt x="0" y="0"/>
                  <a:pt x="0" y="0"/>
                  <a:pt x="0" y="0"/>
                </a:cubicBezTo>
                <a:cubicBezTo>
                  <a:pt x="394" y="0"/>
                  <a:pt x="394" y="0"/>
                  <a:pt x="394" y="0"/>
                </a:cubicBezTo>
                <a:cubicBezTo>
                  <a:pt x="394" y="53"/>
                  <a:pt x="413" y="97"/>
                  <a:pt x="450" y="134"/>
                </a:cubicBezTo>
                <a:cubicBezTo>
                  <a:pt x="478" y="162"/>
                  <a:pt x="510" y="180"/>
                  <a:pt x="547" y="187"/>
                </a:cubicBezTo>
                <a:cubicBezTo>
                  <a:pt x="519" y="268"/>
                  <a:pt x="473" y="342"/>
                  <a:pt x="407" y="407"/>
                </a:cubicBezTo>
                <a:cubicBezTo>
                  <a:pt x="342" y="473"/>
                  <a:pt x="269" y="519"/>
                  <a:pt x="188" y="546"/>
                </a:cubicBezTo>
                <a:cubicBezTo>
                  <a:pt x="182" y="507"/>
                  <a:pt x="164" y="473"/>
                  <a:pt x="134" y="444"/>
                </a:cubicBezTo>
                <a:cubicBezTo>
                  <a:pt x="97" y="407"/>
                  <a:pt x="53" y="388"/>
                  <a:pt x="0" y="388"/>
                </a:cubicBezTo>
                <a:close/>
              </a:path>
            </a:pathLst>
          </a:custGeom>
          <a:solidFill>
            <a:srgbClr val="199F8E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9" name="Arc 8"/>
          <p:cNvSpPr/>
          <p:nvPr/>
        </p:nvSpPr>
        <p:spPr>
          <a:xfrm rot="10800000">
            <a:off x="4591985" y="2428240"/>
            <a:ext cx="3008030" cy="3008028"/>
          </a:xfrm>
          <a:prstGeom prst="arc">
            <a:avLst>
              <a:gd name="adj1" fmla="val 16200000"/>
              <a:gd name="adj2" fmla="val 16185280"/>
            </a:avLst>
          </a:prstGeom>
          <a:ln w="19050">
            <a:solidFill>
              <a:srgbClr val="40404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10" name="Freeform 50"/>
          <p:cNvSpPr/>
          <p:nvPr/>
        </p:nvSpPr>
        <p:spPr bwMode="auto">
          <a:xfrm>
            <a:off x="7271957" y="3767115"/>
            <a:ext cx="203759" cy="314441"/>
          </a:xfrm>
          <a:custGeom>
            <a:avLst/>
            <a:gdLst/>
            <a:ahLst/>
            <a:cxnLst>
              <a:cxn ang="0">
                <a:pos x="10" y="57"/>
              </a:cxn>
              <a:cxn ang="0">
                <a:pos x="7" y="57"/>
              </a:cxn>
              <a:cxn ang="0">
                <a:pos x="1" y="51"/>
              </a:cxn>
              <a:cxn ang="0">
                <a:pos x="1" y="48"/>
              </a:cxn>
              <a:cxn ang="0">
                <a:pos x="20" y="29"/>
              </a:cxn>
              <a:cxn ang="0">
                <a:pos x="1" y="10"/>
              </a:cxn>
              <a:cxn ang="0">
                <a:pos x="1" y="7"/>
              </a:cxn>
              <a:cxn ang="0">
                <a:pos x="7" y="1"/>
              </a:cxn>
              <a:cxn ang="0">
                <a:pos x="10" y="1"/>
              </a:cxn>
              <a:cxn ang="0">
                <a:pos x="36" y="27"/>
              </a:cxn>
              <a:cxn ang="0">
                <a:pos x="36" y="31"/>
              </a:cxn>
              <a:cxn ang="0">
                <a:pos x="10" y="57"/>
              </a:cxn>
            </a:cxnLst>
            <a:rect l="0" t="0" r="r" b="b"/>
            <a:pathLst>
              <a:path w="37" h="58">
                <a:moveTo>
                  <a:pt x="10" y="57"/>
                </a:moveTo>
                <a:cubicBezTo>
                  <a:pt x="9" y="58"/>
                  <a:pt x="7" y="58"/>
                  <a:pt x="7" y="57"/>
                </a:cubicBezTo>
                <a:cubicBezTo>
                  <a:pt x="1" y="51"/>
                  <a:pt x="1" y="51"/>
                  <a:pt x="1" y="51"/>
                </a:cubicBezTo>
                <a:cubicBezTo>
                  <a:pt x="0" y="50"/>
                  <a:pt x="0" y="49"/>
                  <a:pt x="1" y="48"/>
                </a:cubicBezTo>
                <a:cubicBezTo>
                  <a:pt x="20" y="29"/>
                  <a:pt x="20" y="29"/>
                  <a:pt x="20" y="29"/>
                </a:cubicBezTo>
                <a:cubicBezTo>
                  <a:pt x="1" y="10"/>
                  <a:pt x="1" y="10"/>
                  <a:pt x="1" y="10"/>
                </a:cubicBezTo>
                <a:cubicBezTo>
                  <a:pt x="0" y="9"/>
                  <a:pt x="0" y="8"/>
                  <a:pt x="1" y="7"/>
                </a:cubicBezTo>
                <a:cubicBezTo>
                  <a:pt x="7" y="1"/>
                  <a:pt x="7" y="1"/>
                  <a:pt x="7" y="1"/>
                </a:cubicBezTo>
                <a:cubicBezTo>
                  <a:pt x="7" y="0"/>
                  <a:pt x="9" y="0"/>
                  <a:pt x="10" y="1"/>
                </a:cubicBezTo>
                <a:cubicBezTo>
                  <a:pt x="36" y="27"/>
                  <a:pt x="36" y="27"/>
                  <a:pt x="36" y="27"/>
                </a:cubicBezTo>
                <a:cubicBezTo>
                  <a:pt x="37" y="28"/>
                  <a:pt x="37" y="30"/>
                  <a:pt x="36" y="31"/>
                </a:cubicBezTo>
                <a:lnTo>
                  <a:pt x="10" y="57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11" name="Freeform 50"/>
          <p:cNvSpPr/>
          <p:nvPr/>
        </p:nvSpPr>
        <p:spPr bwMode="auto">
          <a:xfrm flipH="1">
            <a:off x="4751149" y="3767115"/>
            <a:ext cx="203759" cy="314441"/>
          </a:xfrm>
          <a:custGeom>
            <a:avLst/>
            <a:gdLst/>
            <a:ahLst/>
            <a:cxnLst>
              <a:cxn ang="0">
                <a:pos x="10" y="57"/>
              </a:cxn>
              <a:cxn ang="0">
                <a:pos x="7" y="57"/>
              </a:cxn>
              <a:cxn ang="0">
                <a:pos x="1" y="51"/>
              </a:cxn>
              <a:cxn ang="0">
                <a:pos x="1" y="48"/>
              </a:cxn>
              <a:cxn ang="0">
                <a:pos x="20" y="29"/>
              </a:cxn>
              <a:cxn ang="0">
                <a:pos x="1" y="10"/>
              </a:cxn>
              <a:cxn ang="0">
                <a:pos x="1" y="7"/>
              </a:cxn>
              <a:cxn ang="0">
                <a:pos x="7" y="1"/>
              </a:cxn>
              <a:cxn ang="0">
                <a:pos x="10" y="1"/>
              </a:cxn>
              <a:cxn ang="0">
                <a:pos x="36" y="27"/>
              </a:cxn>
              <a:cxn ang="0">
                <a:pos x="36" y="31"/>
              </a:cxn>
              <a:cxn ang="0">
                <a:pos x="10" y="57"/>
              </a:cxn>
            </a:cxnLst>
            <a:rect l="0" t="0" r="r" b="b"/>
            <a:pathLst>
              <a:path w="37" h="58">
                <a:moveTo>
                  <a:pt x="10" y="57"/>
                </a:moveTo>
                <a:cubicBezTo>
                  <a:pt x="9" y="58"/>
                  <a:pt x="7" y="58"/>
                  <a:pt x="7" y="57"/>
                </a:cubicBezTo>
                <a:cubicBezTo>
                  <a:pt x="1" y="51"/>
                  <a:pt x="1" y="51"/>
                  <a:pt x="1" y="51"/>
                </a:cubicBezTo>
                <a:cubicBezTo>
                  <a:pt x="0" y="50"/>
                  <a:pt x="0" y="49"/>
                  <a:pt x="1" y="48"/>
                </a:cubicBezTo>
                <a:cubicBezTo>
                  <a:pt x="20" y="29"/>
                  <a:pt x="20" y="29"/>
                  <a:pt x="20" y="29"/>
                </a:cubicBezTo>
                <a:cubicBezTo>
                  <a:pt x="1" y="10"/>
                  <a:pt x="1" y="10"/>
                  <a:pt x="1" y="10"/>
                </a:cubicBezTo>
                <a:cubicBezTo>
                  <a:pt x="0" y="9"/>
                  <a:pt x="0" y="8"/>
                  <a:pt x="1" y="7"/>
                </a:cubicBezTo>
                <a:cubicBezTo>
                  <a:pt x="7" y="1"/>
                  <a:pt x="7" y="1"/>
                  <a:pt x="7" y="1"/>
                </a:cubicBezTo>
                <a:cubicBezTo>
                  <a:pt x="7" y="0"/>
                  <a:pt x="9" y="0"/>
                  <a:pt x="10" y="1"/>
                </a:cubicBezTo>
                <a:cubicBezTo>
                  <a:pt x="36" y="27"/>
                  <a:pt x="36" y="27"/>
                  <a:pt x="36" y="27"/>
                </a:cubicBezTo>
                <a:cubicBezTo>
                  <a:pt x="37" y="28"/>
                  <a:pt x="37" y="30"/>
                  <a:pt x="36" y="31"/>
                </a:cubicBezTo>
                <a:lnTo>
                  <a:pt x="10" y="57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12" name="Freeform 50"/>
          <p:cNvSpPr/>
          <p:nvPr/>
        </p:nvSpPr>
        <p:spPr bwMode="auto">
          <a:xfrm rot="5400000" flipH="1">
            <a:off x="5992880" y="2541222"/>
            <a:ext cx="203759" cy="314441"/>
          </a:xfrm>
          <a:custGeom>
            <a:avLst/>
            <a:gdLst/>
            <a:ahLst/>
            <a:cxnLst>
              <a:cxn ang="0">
                <a:pos x="10" y="57"/>
              </a:cxn>
              <a:cxn ang="0">
                <a:pos x="7" y="57"/>
              </a:cxn>
              <a:cxn ang="0">
                <a:pos x="1" y="51"/>
              </a:cxn>
              <a:cxn ang="0">
                <a:pos x="1" y="48"/>
              </a:cxn>
              <a:cxn ang="0">
                <a:pos x="20" y="29"/>
              </a:cxn>
              <a:cxn ang="0">
                <a:pos x="1" y="10"/>
              </a:cxn>
              <a:cxn ang="0">
                <a:pos x="1" y="7"/>
              </a:cxn>
              <a:cxn ang="0">
                <a:pos x="7" y="1"/>
              </a:cxn>
              <a:cxn ang="0">
                <a:pos x="10" y="1"/>
              </a:cxn>
              <a:cxn ang="0">
                <a:pos x="36" y="27"/>
              </a:cxn>
              <a:cxn ang="0">
                <a:pos x="36" y="31"/>
              </a:cxn>
              <a:cxn ang="0">
                <a:pos x="10" y="57"/>
              </a:cxn>
            </a:cxnLst>
            <a:rect l="0" t="0" r="r" b="b"/>
            <a:pathLst>
              <a:path w="37" h="58">
                <a:moveTo>
                  <a:pt x="10" y="57"/>
                </a:moveTo>
                <a:cubicBezTo>
                  <a:pt x="9" y="58"/>
                  <a:pt x="7" y="58"/>
                  <a:pt x="7" y="57"/>
                </a:cubicBezTo>
                <a:cubicBezTo>
                  <a:pt x="1" y="51"/>
                  <a:pt x="1" y="51"/>
                  <a:pt x="1" y="51"/>
                </a:cubicBezTo>
                <a:cubicBezTo>
                  <a:pt x="0" y="50"/>
                  <a:pt x="0" y="49"/>
                  <a:pt x="1" y="48"/>
                </a:cubicBezTo>
                <a:cubicBezTo>
                  <a:pt x="20" y="29"/>
                  <a:pt x="20" y="29"/>
                  <a:pt x="20" y="29"/>
                </a:cubicBezTo>
                <a:cubicBezTo>
                  <a:pt x="1" y="10"/>
                  <a:pt x="1" y="10"/>
                  <a:pt x="1" y="10"/>
                </a:cubicBezTo>
                <a:cubicBezTo>
                  <a:pt x="0" y="9"/>
                  <a:pt x="0" y="8"/>
                  <a:pt x="1" y="7"/>
                </a:cubicBezTo>
                <a:cubicBezTo>
                  <a:pt x="7" y="1"/>
                  <a:pt x="7" y="1"/>
                  <a:pt x="7" y="1"/>
                </a:cubicBezTo>
                <a:cubicBezTo>
                  <a:pt x="7" y="0"/>
                  <a:pt x="9" y="0"/>
                  <a:pt x="10" y="1"/>
                </a:cubicBezTo>
                <a:cubicBezTo>
                  <a:pt x="36" y="27"/>
                  <a:pt x="36" y="27"/>
                  <a:pt x="36" y="27"/>
                </a:cubicBezTo>
                <a:cubicBezTo>
                  <a:pt x="37" y="28"/>
                  <a:pt x="37" y="30"/>
                  <a:pt x="36" y="31"/>
                </a:cubicBezTo>
                <a:lnTo>
                  <a:pt x="10" y="57"/>
                </a:lnTo>
                <a:close/>
              </a:path>
            </a:pathLst>
          </a:custGeom>
          <a:solidFill>
            <a:srgbClr val="199F8E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13" name="Freeform 50"/>
          <p:cNvSpPr/>
          <p:nvPr/>
        </p:nvSpPr>
        <p:spPr bwMode="auto">
          <a:xfrm rot="16200000" flipH="1" flipV="1">
            <a:off x="5992880" y="5017384"/>
            <a:ext cx="203759" cy="314441"/>
          </a:xfrm>
          <a:custGeom>
            <a:avLst/>
            <a:gdLst/>
            <a:ahLst/>
            <a:cxnLst>
              <a:cxn ang="0">
                <a:pos x="10" y="57"/>
              </a:cxn>
              <a:cxn ang="0">
                <a:pos x="7" y="57"/>
              </a:cxn>
              <a:cxn ang="0">
                <a:pos x="1" y="51"/>
              </a:cxn>
              <a:cxn ang="0">
                <a:pos x="1" y="48"/>
              </a:cxn>
              <a:cxn ang="0">
                <a:pos x="20" y="29"/>
              </a:cxn>
              <a:cxn ang="0">
                <a:pos x="1" y="10"/>
              </a:cxn>
              <a:cxn ang="0">
                <a:pos x="1" y="7"/>
              </a:cxn>
              <a:cxn ang="0">
                <a:pos x="7" y="1"/>
              </a:cxn>
              <a:cxn ang="0">
                <a:pos x="10" y="1"/>
              </a:cxn>
              <a:cxn ang="0">
                <a:pos x="36" y="27"/>
              </a:cxn>
              <a:cxn ang="0">
                <a:pos x="36" y="31"/>
              </a:cxn>
              <a:cxn ang="0">
                <a:pos x="10" y="57"/>
              </a:cxn>
            </a:cxnLst>
            <a:rect l="0" t="0" r="r" b="b"/>
            <a:pathLst>
              <a:path w="37" h="58">
                <a:moveTo>
                  <a:pt x="10" y="57"/>
                </a:moveTo>
                <a:cubicBezTo>
                  <a:pt x="9" y="58"/>
                  <a:pt x="7" y="58"/>
                  <a:pt x="7" y="57"/>
                </a:cubicBezTo>
                <a:cubicBezTo>
                  <a:pt x="1" y="51"/>
                  <a:pt x="1" y="51"/>
                  <a:pt x="1" y="51"/>
                </a:cubicBezTo>
                <a:cubicBezTo>
                  <a:pt x="0" y="50"/>
                  <a:pt x="0" y="49"/>
                  <a:pt x="1" y="48"/>
                </a:cubicBezTo>
                <a:cubicBezTo>
                  <a:pt x="20" y="29"/>
                  <a:pt x="20" y="29"/>
                  <a:pt x="20" y="29"/>
                </a:cubicBezTo>
                <a:cubicBezTo>
                  <a:pt x="1" y="10"/>
                  <a:pt x="1" y="10"/>
                  <a:pt x="1" y="10"/>
                </a:cubicBezTo>
                <a:cubicBezTo>
                  <a:pt x="0" y="9"/>
                  <a:pt x="0" y="8"/>
                  <a:pt x="1" y="7"/>
                </a:cubicBezTo>
                <a:cubicBezTo>
                  <a:pt x="7" y="1"/>
                  <a:pt x="7" y="1"/>
                  <a:pt x="7" y="1"/>
                </a:cubicBezTo>
                <a:cubicBezTo>
                  <a:pt x="7" y="0"/>
                  <a:pt x="9" y="0"/>
                  <a:pt x="10" y="1"/>
                </a:cubicBezTo>
                <a:cubicBezTo>
                  <a:pt x="36" y="27"/>
                  <a:pt x="36" y="27"/>
                  <a:pt x="36" y="27"/>
                </a:cubicBezTo>
                <a:cubicBezTo>
                  <a:pt x="37" y="28"/>
                  <a:pt x="37" y="30"/>
                  <a:pt x="36" y="31"/>
                </a:cubicBezTo>
                <a:lnTo>
                  <a:pt x="10" y="57"/>
                </a:lnTo>
                <a:close/>
              </a:path>
            </a:pathLst>
          </a:custGeom>
          <a:solidFill>
            <a:srgbClr val="199F8E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41" name="Freeform 61"/>
          <p:cNvSpPr>
            <a:spLocks noEditPoints="1"/>
          </p:cNvSpPr>
          <p:nvPr/>
        </p:nvSpPr>
        <p:spPr bwMode="auto">
          <a:xfrm>
            <a:off x="5267055" y="4312106"/>
            <a:ext cx="485928" cy="381385"/>
          </a:xfrm>
          <a:custGeom>
            <a:avLst/>
            <a:gdLst>
              <a:gd name="T0" fmla="*/ 50 w 106"/>
              <a:gd name="T1" fmla="*/ 11 h 83"/>
              <a:gd name="T2" fmla="*/ 51 w 106"/>
              <a:gd name="T3" fmla="*/ 11 h 83"/>
              <a:gd name="T4" fmla="*/ 51 w 106"/>
              <a:gd name="T5" fmla="*/ 43 h 83"/>
              <a:gd name="T6" fmla="*/ 19 w 106"/>
              <a:gd name="T7" fmla="*/ 27 h 83"/>
              <a:gd name="T8" fmla="*/ 19 w 106"/>
              <a:gd name="T9" fmla="*/ 26 h 83"/>
              <a:gd name="T10" fmla="*/ 55 w 106"/>
              <a:gd name="T11" fmla="*/ 42 h 83"/>
              <a:gd name="T12" fmla="*/ 56 w 106"/>
              <a:gd name="T13" fmla="*/ 43 h 83"/>
              <a:gd name="T14" fmla="*/ 87 w 106"/>
              <a:gd name="T15" fmla="*/ 27 h 83"/>
              <a:gd name="T16" fmla="*/ 56 w 106"/>
              <a:gd name="T17" fmla="*/ 11 h 83"/>
              <a:gd name="T18" fmla="*/ 55 w 106"/>
              <a:gd name="T19" fmla="*/ 11 h 83"/>
              <a:gd name="T20" fmla="*/ 15 w 106"/>
              <a:gd name="T21" fmla="*/ 29 h 83"/>
              <a:gd name="T22" fmla="*/ 1 w 106"/>
              <a:gd name="T23" fmla="*/ 35 h 83"/>
              <a:gd name="T24" fmla="*/ 1 w 106"/>
              <a:gd name="T25" fmla="*/ 37 h 83"/>
              <a:gd name="T26" fmla="*/ 34 w 106"/>
              <a:gd name="T27" fmla="*/ 53 h 83"/>
              <a:gd name="T28" fmla="*/ 48 w 106"/>
              <a:gd name="T29" fmla="*/ 46 h 83"/>
              <a:gd name="T30" fmla="*/ 105 w 106"/>
              <a:gd name="T31" fmla="*/ 16 h 83"/>
              <a:gd name="T32" fmla="*/ 105 w 106"/>
              <a:gd name="T33" fmla="*/ 18 h 83"/>
              <a:gd name="T34" fmla="*/ 91 w 106"/>
              <a:gd name="T35" fmla="*/ 25 h 83"/>
              <a:gd name="T36" fmla="*/ 58 w 106"/>
              <a:gd name="T37" fmla="*/ 8 h 83"/>
              <a:gd name="T38" fmla="*/ 72 w 106"/>
              <a:gd name="T39" fmla="*/ 0 h 83"/>
              <a:gd name="T40" fmla="*/ 105 w 106"/>
              <a:gd name="T41" fmla="*/ 16 h 83"/>
              <a:gd name="T42" fmla="*/ 106 w 106"/>
              <a:gd name="T43" fmla="*/ 36 h 83"/>
              <a:gd name="T44" fmla="*/ 72 w 106"/>
              <a:gd name="T45" fmla="*/ 53 h 83"/>
              <a:gd name="T46" fmla="*/ 58 w 106"/>
              <a:gd name="T47" fmla="*/ 47 h 83"/>
              <a:gd name="T48" fmla="*/ 58 w 106"/>
              <a:gd name="T49" fmla="*/ 45 h 83"/>
              <a:gd name="T50" fmla="*/ 92 w 106"/>
              <a:gd name="T51" fmla="*/ 29 h 83"/>
              <a:gd name="T52" fmla="*/ 48 w 106"/>
              <a:gd name="T53" fmla="*/ 7 h 83"/>
              <a:gd name="T54" fmla="*/ 33 w 106"/>
              <a:gd name="T55" fmla="*/ 0 h 83"/>
              <a:gd name="T56" fmla="*/ 0 w 106"/>
              <a:gd name="T57" fmla="*/ 17 h 83"/>
              <a:gd name="T58" fmla="*/ 14 w 106"/>
              <a:gd name="T59" fmla="*/ 25 h 83"/>
              <a:gd name="T60" fmla="*/ 48 w 106"/>
              <a:gd name="T61" fmla="*/ 9 h 83"/>
              <a:gd name="T62" fmla="*/ 48 w 106"/>
              <a:gd name="T63" fmla="*/ 7 h 83"/>
              <a:gd name="T64" fmla="*/ 55 w 106"/>
              <a:gd name="T65" fmla="*/ 82 h 83"/>
              <a:gd name="T66" fmla="*/ 56 w 106"/>
              <a:gd name="T67" fmla="*/ 83 h 83"/>
              <a:gd name="T68" fmla="*/ 90 w 106"/>
              <a:gd name="T69" fmla="*/ 65 h 83"/>
              <a:gd name="T70" fmla="*/ 89 w 106"/>
              <a:gd name="T71" fmla="*/ 49 h 83"/>
              <a:gd name="T72" fmla="*/ 73 w 106"/>
              <a:gd name="T73" fmla="*/ 57 h 83"/>
              <a:gd name="T74" fmla="*/ 72 w 106"/>
              <a:gd name="T75" fmla="*/ 57 h 83"/>
              <a:gd name="T76" fmla="*/ 56 w 106"/>
              <a:gd name="T77" fmla="*/ 49 h 83"/>
              <a:gd name="T78" fmla="*/ 55 w 106"/>
              <a:gd name="T79" fmla="*/ 50 h 83"/>
              <a:gd name="T80" fmla="*/ 17 w 106"/>
              <a:gd name="T81" fmla="*/ 49 h 83"/>
              <a:gd name="T82" fmla="*/ 33 w 106"/>
              <a:gd name="T83" fmla="*/ 57 h 83"/>
              <a:gd name="T84" fmla="*/ 50 w 106"/>
              <a:gd name="T85" fmla="*/ 49 h 83"/>
              <a:gd name="T86" fmla="*/ 51 w 106"/>
              <a:gd name="T87" fmla="*/ 50 h 83"/>
              <a:gd name="T88" fmla="*/ 51 w 106"/>
              <a:gd name="T89" fmla="*/ 83 h 83"/>
              <a:gd name="T90" fmla="*/ 17 w 106"/>
              <a:gd name="T91" fmla="*/ 66 h 83"/>
              <a:gd name="T92" fmla="*/ 16 w 106"/>
              <a:gd name="T93" fmla="*/ 50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06" h="83">
                <a:moveTo>
                  <a:pt x="19" y="26"/>
                </a:moveTo>
                <a:cubicBezTo>
                  <a:pt x="50" y="11"/>
                  <a:pt x="50" y="11"/>
                  <a:pt x="50" y="11"/>
                </a:cubicBezTo>
                <a:cubicBezTo>
                  <a:pt x="50" y="11"/>
                  <a:pt x="51" y="11"/>
                  <a:pt x="51" y="11"/>
                </a:cubicBezTo>
                <a:cubicBezTo>
                  <a:pt x="51" y="11"/>
                  <a:pt x="51" y="11"/>
                  <a:pt x="51" y="11"/>
                </a:cubicBezTo>
                <a:cubicBezTo>
                  <a:pt x="51" y="42"/>
                  <a:pt x="51" y="42"/>
                  <a:pt x="51" y="42"/>
                </a:cubicBezTo>
                <a:cubicBezTo>
                  <a:pt x="51" y="42"/>
                  <a:pt x="51" y="43"/>
                  <a:pt x="51" y="43"/>
                </a:cubicBezTo>
                <a:cubicBezTo>
                  <a:pt x="51" y="43"/>
                  <a:pt x="50" y="43"/>
                  <a:pt x="50" y="43"/>
                </a:cubicBezTo>
                <a:cubicBezTo>
                  <a:pt x="19" y="27"/>
                  <a:pt x="19" y="27"/>
                  <a:pt x="19" y="27"/>
                </a:cubicBezTo>
                <a:cubicBezTo>
                  <a:pt x="19" y="27"/>
                  <a:pt x="19" y="27"/>
                  <a:pt x="19" y="27"/>
                </a:cubicBezTo>
                <a:cubicBezTo>
                  <a:pt x="19" y="26"/>
                  <a:pt x="19" y="26"/>
                  <a:pt x="19" y="26"/>
                </a:cubicBezTo>
                <a:close/>
                <a:moveTo>
                  <a:pt x="55" y="11"/>
                </a:moveTo>
                <a:cubicBezTo>
                  <a:pt x="55" y="42"/>
                  <a:pt x="55" y="42"/>
                  <a:pt x="55" y="42"/>
                </a:cubicBezTo>
                <a:cubicBezTo>
                  <a:pt x="55" y="42"/>
                  <a:pt x="55" y="43"/>
                  <a:pt x="55" y="43"/>
                </a:cubicBezTo>
                <a:cubicBezTo>
                  <a:pt x="55" y="43"/>
                  <a:pt x="56" y="43"/>
                  <a:pt x="56" y="43"/>
                </a:cubicBezTo>
                <a:cubicBezTo>
                  <a:pt x="87" y="27"/>
                  <a:pt x="87" y="27"/>
                  <a:pt x="87" y="27"/>
                </a:cubicBezTo>
                <a:cubicBezTo>
                  <a:pt x="87" y="27"/>
                  <a:pt x="87" y="27"/>
                  <a:pt x="87" y="27"/>
                </a:cubicBezTo>
                <a:cubicBezTo>
                  <a:pt x="87" y="26"/>
                  <a:pt x="87" y="26"/>
                  <a:pt x="87" y="26"/>
                </a:cubicBezTo>
                <a:cubicBezTo>
                  <a:pt x="56" y="11"/>
                  <a:pt x="56" y="11"/>
                  <a:pt x="56" y="11"/>
                </a:cubicBezTo>
                <a:cubicBezTo>
                  <a:pt x="56" y="11"/>
                  <a:pt x="55" y="11"/>
                  <a:pt x="55" y="11"/>
                </a:cubicBezTo>
                <a:cubicBezTo>
                  <a:pt x="55" y="11"/>
                  <a:pt x="55" y="11"/>
                  <a:pt x="55" y="11"/>
                </a:cubicBezTo>
                <a:close/>
                <a:moveTo>
                  <a:pt x="48" y="45"/>
                </a:moveTo>
                <a:cubicBezTo>
                  <a:pt x="15" y="29"/>
                  <a:pt x="15" y="29"/>
                  <a:pt x="15" y="29"/>
                </a:cubicBezTo>
                <a:cubicBezTo>
                  <a:pt x="15" y="29"/>
                  <a:pt x="15" y="29"/>
                  <a:pt x="14" y="29"/>
                </a:cubicBezTo>
                <a:cubicBezTo>
                  <a:pt x="1" y="35"/>
                  <a:pt x="1" y="35"/>
                  <a:pt x="1" y="35"/>
                </a:cubicBezTo>
                <a:cubicBezTo>
                  <a:pt x="1" y="36"/>
                  <a:pt x="0" y="36"/>
                  <a:pt x="0" y="36"/>
                </a:cubicBezTo>
                <a:cubicBezTo>
                  <a:pt x="0" y="37"/>
                  <a:pt x="1" y="37"/>
                  <a:pt x="1" y="37"/>
                </a:cubicBezTo>
                <a:cubicBezTo>
                  <a:pt x="33" y="53"/>
                  <a:pt x="33" y="53"/>
                  <a:pt x="33" y="53"/>
                </a:cubicBezTo>
                <a:cubicBezTo>
                  <a:pt x="34" y="54"/>
                  <a:pt x="34" y="54"/>
                  <a:pt x="34" y="53"/>
                </a:cubicBezTo>
                <a:cubicBezTo>
                  <a:pt x="48" y="47"/>
                  <a:pt x="48" y="47"/>
                  <a:pt x="48" y="47"/>
                </a:cubicBezTo>
                <a:cubicBezTo>
                  <a:pt x="48" y="47"/>
                  <a:pt x="48" y="46"/>
                  <a:pt x="48" y="46"/>
                </a:cubicBezTo>
                <a:cubicBezTo>
                  <a:pt x="48" y="45"/>
                  <a:pt x="48" y="45"/>
                  <a:pt x="48" y="45"/>
                </a:cubicBezTo>
                <a:close/>
                <a:moveTo>
                  <a:pt x="105" y="16"/>
                </a:moveTo>
                <a:cubicBezTo>
                  <a:pt x="105" y="17"/>
                  <a:pt x="106" y="17"/>
                  <a:pt x="106" y="17"/>
                </a:cubicBezTo>
                <a:cubicBezTo>
                  <a:pt x="106" y="18"/>
                  <a:pt x="105" y="18"/>
                  <a:pt x="105" y="18"/>
                </a:cubicBezTo>
                <a:cubicBezTo>
                  <a:pt x="92" y="25"/>
                  <a:pt x="92" y="25"/>
                  <a:pt x="92" y="25"/>
                </a:cubicBezTo>
                <a:cubicBezTo>
                  <a:pt x="91" y="25"/>
                  <a:pt x="91" y="25"/>
                  <a:pt x="91" y="25"/>
                </a:cubicBezTo>
                <a:cubicBezTo>
                  <a:pt x="58" y="9"/>
                  <a:pt x="58" y="9"/>
                  <a:pt x="58" y="9"/>
                </a:cubicBezTo>
                <a:cubicBezTo>
                  <a:pt x="58" y="8"/>
                  <a:pt x="58" y="8"/>
                  <a:pt x="58" y="8"/>
                </a:cubicBezTo>
                <a:cubicBezTo>
                  <a:pt x="58" y="7"/>
                  <a:pt x="58" y="7"/>
                  <a:pt x="58" y="7"/>
                </a:cubicBezTo>
                <a:cubicBezTo>
                  <a:pt x="72" y="0"/>
                  <a:pt x="72" y="0"/>
                  <a:pt x="72" y="0"/>
                </a:cubicBezTo>
                <a:cubicBezTo>
                  <a:pt x="72" y="0"/>
                  <a:pt x="72" y="0"/>
                  <a:pt x="72" y="0"/>
                </a:cubicBezTo>
                <a:cubicBezTo>
                  <a:pt x="105" y="16"/>
                  <a:pt x="105" y="16"/>
                  <a:pt x="105" y="16"/>
                </a:cubicBezTo>
                <a:close/>
                <a:moveTo>
                  <a:pt x="105" y="35"/>
                </a:moveTo>
                <a:cubicBezTo>
                  <a:pt x="105" y="36"/>
                  <a:pt x="106" y="36"/>
                  <a:pt x="106" y="36"/>
                </a:cubicBezTo>
                <a:cubicBezTo>
                  <a:pt x="106" y="37"/>
                  <a:pt x="105" y="37"/>
                  <a:pt x="105" y="37"/>
                </a:cubicBezTo>
                <a:cubicBezTo>
                  <a:pt x="72" y="53"/>
                  <a:pt x="72" y="53"/>
                  <a:pt x="72" y="53"/>
                </a:cubicBezTo>
                <a:cubicBezTo>
                  <a:pt x="72" y="54"/>
                  <a:pt x="72" y="54"/>
                  <a:pt x="72" y="53"/>
                </a:cubicBezTo>
                <a:cubicBezTo>
                  <a:pt x="58" y="47"/>
                  <a:pt x="58" y="47"/>
                  <a:pt x="58" y="47"/>
                </a:cubicBezTo>
                <a:cubicBezTo>
                  <a:pt x="58" y="47"/>
                  <a:pt x="58" y="46"/>
                  <a:pt x="58" y="46"/>
                </a:cubicBezTo>
                <a:cubicBezTo>
                  <a:pt x="58" y="45"/>
                  <a:pt x="58" y="45"/>
                  <a:pt x="58" y="45"/>
                </a:cubicBezTo>
                <a:cubicBezTo>
                  <a:pt x="91" y="29"/>
                  <a:pt x="91" y="29"/>
                  <a:pt x="91" y="29"/>
                </a:cubicBezTo>
                <a:cubicBezTo>
                  <a:pt x="91" y="29"/>
                  <a:pt x="91" y="29"/>
                  <a:pt x="92" y="29"/>
                </a:cubicBezTo>
                <a:cubicBezTo>
                  <a:pt x="105" y="35"/>
                  <a:pt x="105" y="35"/>
                  <a:pt x="105" y="35"/>
                </a:cubicBezTo>
                <a:close/>
                <a:moveTo>
                  <a:pt x="48" y="7"/>
                </a:moveTo>
                <a:cubicBezTo>
                  <a:pt x="34" y="0"/>
                  <a:pt x="34" y="0"/>
                  <a:pt x="34" y="0"/>
                </a:cubicBezTo>
                <a:cubicBezTo>
                  <a:pt x="34" y="0"/>
                  <a:pt x="34" y="0"/>
                  <a:pt x="33" y="0"/>
                </a:cubicBezTo>
                <a:cubicBezTo>
                  <a:pt x="1" y="16"/>
                  <a:pt x="1" y="16"/>
                  <a:pt x="1" y="16"/>
                </a:cubicBezTo>
                <a:cubicBezTo>
                  <a:pt x="1" y="17"/>
                  <a:pt x="0" y="17"/>
                  <a:pt x="0" y="17"/>
                </a:cubicBezTo>
                <a:cubicBezTo>
                  <a:pt x="0" y="18"/>
                  <a:pt x="1" y="18"/>
                  <a:pt x="1" y="18"/>
                </a:cubicBezTo>
                <a:cubicBezTo>
                  <a:pt x="14" y="25"/>
                  <a:pt x="14" y="25"/>
                  <a:pt x="14" y="25"/>
                </a:cubicBezTo>
                <a:cubicBezTo>
                  <a:pt x="15" y="25"/>
                  <a:pt x="15" y="25"/>
                  <a:pt x="15" y="25"/>
                </a:cubicBezTo>
                <a:cubicBezTo>
                  <a:pt x="48" y="9"/>
                  <a:pt x="48" y="9"/>
                  <a:pt x="48" y="9"/>
                </a:cubicBezTo>
                <a:cubicBezTo>
                  <a:pt x="48" y="8"/>
                  <a:pt x="48" y="8"/>
                  <a:pt x="48" y="8"/>
                </a:cubicBezTo>
                <a:cubicBezTo>
                  <a:pt x="48" y="7"/>
                  <a:pt x="48" y="7"/>
                  <a:pt x="48" y="7"/>
                </a:cubicBezTo>
                <a:close/>
                <a:moveTo>
                  <a:pt x="55" y="50"/>
                </a:moveTo>
                <a:cubicBezTo>
                  <a:pt x="55" y="82"/>
                  <a:pt x="55" y="82"/>
                  <a:pt x="55" y="82"/>
                </a:cubicBezTo>
                <a:cubicBezTo>
                  <a:pt x="55" y="82"/>
                  <a:pt x="55" y="83"/>
                  <a:pt x="55" y="83"/>
                </a:cubicBezTo>
                <a:cubicBezTo>
                  <a:pt x="55" y="83"/>
                  <a:pt x="56" y="83"/>
                  <a:pt x="56" y="83"/>
                </a:cubicBezTo>
                <a:cubicBezTo>
                  <a:pt x="89" y="66"/>
                  <a:pt x="89" y="66"/>
                  <a:pt x="89" y="66"/>
                </a:cubicBezTo>
                <a:cubicBezTo>
                  <a:pt x="89" y="66"/>
                  <a:pt x="90" y="66"/>
                  <a:pt x="90" y="65"/>
                </a:cubicBezTo>
                <a:cubicBezTo>
                  <a:pt x="90" y="50"/>
                  <a:pt x="90" y="50"/>
                  <a:pt x="90" y="50"/>
                </a:cubicBezTo>
                <a:cubicBezTo>
                  <a:pt x="90" y="50"/>
                  <a:pt x="89" y="49"/>
                  <a:pt x="89" y="49"/>
                </a:cubicBezTo>
                <a:cubicBezTo>
                  <a:pt x="89" y="49"/>
                  <a:pt x="89" y="49"/>
                  <a:pt x="88" y="49"/>
                </a:cubicBezTo>
                <a:cubicBezTo>
                  <a:pt x="73" y="57"/>
                  <a:pt x="73" y="57"/>
                  <a:pt x="73" y="57"/>
                </a:cubicBezTo>
                <a:cubicBezTo>
                  <a:pt x="72" y="57"/>
                  <a:pt x="72" y="57"/>
                  <a:pt x="72" y="57"/>
                </a:cubicBezTo>
                <a:cubicBezTo>
                  <a:pt x="72" y="57"/>
                  <a:pt x="72" y="57"/>
                  <a:pt x="72" y="57"/>
                </a:cubicBezTo>
                <a:cubicBezTo>
                  <a:pt x="71" y="57"/>
                  <a:pt x="71" y="57"/>
                  <a:pt x="71" y="57"/>
                </a:cubicBezTo>
                <a:cubicBezTo>
                  <a:pt x="56" y="49"/>
                  <a:pt x="56" y="49"/>
                  <a:pt x="56" y="49"/>
                </a:cubicBezTo>
                <a:cubicBezTo>
                  <a:pt x="56" y="49"/>
                  <a:pt x="55" y="49"/>
                  <a:pt x="55" y="49"/>
                </a:cubicBezTo>
                <a:cubicBezTo>
                  <a:pt x="55" y="49"/>
                  <a:pt x="55" y="50"/>
                  <a:pt x="55" y="50"/>
                </a:cubicBezTo>
                <a:close/>
                <a:moveTo>
                  <a:pt x="16" y="50"/>
                </a:moveTo>
                <a:cubicBezTo>
                  <a:pt x="16" y="50"/>
                  <a:pt x="17" y="49"/>
                  <a:pt x="17" y="49"/>
                </a:cubicBezTo>
                <a:cubicBezTo>
                  <a:pt x="17" y="49"/>
                  <a:pt x="17" y="49"/>
                  <a:pt x="18" y="49"/>
                </a:cubicBezTo>
                <a:cubicBezTo>
                  <a:pt x="33" y="57"/>
                  <a:pt x="33" y="57"/>
                  <a:pt x="33" y="57"/>
                </a:cubicBezTo>
                <a:cubicBezTo>
                  <a:pt x="34" y="57"/>
                  <a:pt x="34" y="57"/>
                  <a:pt x="34" y="57"/>
                </a:cubicBezTo>
                <a:cubicBezTo>
                  <a:pt x="50" y="49"/>
                  <a:pt x="50" y="49"/>
                  <a:pt x="50" y="49"/>
                </a:cubicBezTo>
                <a:cubicBezTo>
                  <a:pt x="50" y="49"/>
                  <a:pt x="51" y="49"/>
                  <a:pt x="51" y="49"/>
                </a:cubicBezTo>
                <a:cubicBezTo>
                  <a:pt x="51" y="49"/>
                  <a:pt x="51" y="50"/>
                  <a:pt x="51" y="50"/>
                </a:cubicBezTo>
                <a:cubicBezTo>
                  <a:pt x="51" y="82"/>
                  <a:pt x="51" y="82"/>
                  <a:pt x="51" y="82"/>
                </a:cubicBezTo>
                <a:cubicBezTo>
                  <a:pt x="51" y="82"/>
                  <a:pt x="51" y="83"/>
                  <a:pt x="51" y="83"/>
                </a:cubicBezTo>
                <a:cubicBezTo>
                  <a:pt x="51" y="83"/>
                  <a:pt x="50" y="83"/>
                  <a:pt x="50" y="83"/>
                </a:cubicBezTo>
                <a:cubicBezTo>
                  <a:pt x="17" y="66"/>
                  <a:pt x="17" y="66"/>
                  <a:pt x="17" y="66"/>
                </a:cubicBezTo>
                <a:cubicBezTo>
                  <a:pt x="17" y="66"/>
                  <a:pt x="16" y="66"/>
                  <a:pt x="16" y="65"/>
                </a:cubicBezTo>
                <a:lnTo>
                  <a:pt x="16" y="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42" name="Shape 2671"/>
          <p:cNvSpPr/>
          <p:nvPr/>
        </p:nvSpPr>
        <p:spPr>
          <a:xfrm>
            <a:off x="5339193" y="3177947"/>
            <a:ext cx="341651" cy="4813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3" h="21574" extrusionOk="0">
                <a:moveTo>
                  <a:pt x="13864" y="16422"/>
                </a:moveTo>
                <a:cubicBezTo>
                  <a:pt x="13295" y="16782"/>
                  <a:pt x="12583" y="17013"/>
                  <a:pt x="11740" y="17115"/>
                </a:cubicBezTo>
                <a:lnTo>
                  <a:pt x="11752" y="18333"/>
                </a:lnTo>
                <a:lnTo>
                  <a:pt x="9908" y="18336"/>
                </a:lnTo>
                <a:lnTo>
                  <a:pt x="9897" y="17119"/>
                </a:lnTo>
                <a:cubicBezTo>
                  <a:pt x="9066" y="17021"/>
                  <a:pt x="8316" y="16773"/>
                  <a:pt x="7666" y="16391"/>
                </a:cubicBezTo>
                <a:cubicBezTo>
                  <a:pt x="6892" y="15916"/>
                  <a:pt x="6492" y="15369"/>
                  <a:pt x="6466" y="14757"/>
                </a:cubicBezTo>
                <a:lnTo>
                  <a:pt x="6503" y="14424"/>
                </a:lnTo>
                <a:lnTo>
                  <a:pt x="8292" y="14419"/>
                </a:lnTo>
                <a:lnTo>
                  <a:pt x="8298" y="14543"/>
                </a:lnTo>
                <a:cubicBezTo>
                  <a:pt x="8309" y="15050"/>
                  <a:pt x="8528" y="15427"/>
                  <a:pt x="8960" y="15694"/>
                </a:cubicBezTo>
                <a:cubicBezTo>
                  <a:pt x="9384" y="15964"/>
                  <a:pt x="10003" y="16098"/>
                  <a:pt x="10790" y="16098"/>
                </a:cubicBezTo>
                <a:cubicBezTo>
                  <a:pt x="11584" y="16093"/>
                  <a:pt x="12202" y="15951"/>
                  <a:pt x="12633" y="15680"/>
                </a:cubicBezTo>
                <a:cubicBezTo>
                  <a:pt x="13064" y="15409"/>
                  <a:pt x="13270" y="15036"/>
                  <a:pt x="13270" y="14552"/>
                </a:cubicBezTo>
                <a:cubicBezTo>
                  <a:pt x="13270" y="14153"/>
                  <a:pt x="13070" y="13842"/>
                  <a:pt x="12652" y="13606"/>
                </a:cubicBezTo>
                <a:cubicBezTo>
                  <a:pt x="12221" y="13367"/>
                  <a:pt x="11477" y="13158"/>
                  <a:pt x="10433" y="12985"/>
                </a:cubicBezTo>
                <a:cubicBezTo>
                  <a:pt x="9278" y="12794"/>
                  <a:pt x="8385" y="12496"/>
                  <a:pt x="7803" y="12110"/>
                </a:cubicBezTo>
                <a:cubicBezTo>
                  <a:pt x="7210" y="11710"/>
                  <a:pt x="6897" y="11199"/>
                  <a:pt x="6892" y="10591"/>
                </a:cubicBezTo>
                <a:cubicBezTo>
                  <a:pt x="6886" y="9899"/>
                  <a:pt x="7266" y="9321"/>
                  <a:pt x="8023" y="8877"/>
                </a:cubicBezTo>
                <a:cubicBezTo>
                  <a:pt x="8534" y="8574"/>
                  <a:pt x="9147" y="8376"/>
                  <a:pt x="9833" y="8282"/>
                </a:cubicBezTo>
                <a:lnTo>
                  <a:pt x="9822" y="7225"/>
                </a:lnTo>
                <a:lnTo>
                  <a:pt x="11665" y="7216"/>
                </a:lnTo>
                <a:lnTo>
                  <a:pt x="11671" y="8242"/>
                </a:lnTo>
                <a:cubicBezTo>
                  <a:pt x="12496" y="8322"/>
                  <a:pt x="13183" y="8527"/>
                  <a:pt x="13727" y="8841"/>
                </a:cubicBezTo>
                <a:cubicBezTo>
                  <a:pt x="14451" y="9272"/>
                  <a:pt x="14851" y="9867"/>
                  <a:pt x="14907" y="10617"/>
                </a:cubicBezTo>
                <a:lnTo>
                  <a:pt x="14914" y="10748"/>
                </a:lnTo>
                <a:lnTo>
                  <a:pt x="13114" y="10754"/>
                </a:lnTo>
                <a:lnTo>
                  <a:pt x="13089" y="10650"/>
                </a:lnTo>
                <a:cubicBezTo>
                  <a:pt x="13002" y="10183"/>
                  <a:pt x="12783" y="9832"/>
                  <a:pt x="12427" y="9610"/>
                </a:cubicBezTo>
                <a:cubicBezTo>
                  <a:pt x="12077" y="9392"/>
                  <a:pt x="11565" y="9277"/>
                  <a:pt x="10895" y="9282"/>
                </a:cubicBezTo>
                <a:cubicBezTo>
                  <a:pt x="10196" y="9282"/>
                  <a:pt x="9640" y="9401"/>
                  <a:pt x="9259" y="9632"/>
                </a:cubicBezTo>
                <a:cubicBezTo>
                  <a:pt x="8878" y="9858"/>
                  <a:pt x="8698" y="10160"/>
                  <a:pt x="8702" y="10572"/>
                </a:cubicBezTo>
                <a:cubicBezTo>
                  <a:pt x="8702" y="10924"/>
                  <a:pt x="8878" y="11204"/>
                  <a:pt x="9229" y="11408"/>
                </a:cubicBezTo>
                <a:cubicBezTo>
                  <a:pt x="9584" y="11621"/>
                  <a:pt x="10216" y="11808"/>
                  <a:pt x="11115" y="11954"/>
                </a:cubicBezTo>
                <a:cubicBezTo>
                  <a:pt x="12421" y="12172"/>
                  <a:pt x="13414" y="12492"/>
                  <a:pt x="14076" y="12914"/>
                </a:cubicBezTo>
                <a:cubicBezTo>
                  <a:pt x="14732" y="13335"/>
                  <a:pt x="15076" y="13877"/>
                  <a:pt x="15076" y="14521"/>
                </a:cubicBezTo>
                <a:cubicBezTo>
                  <a:pt x="15082" y="15289"/>
                  <a:pt x="14676" y="15929"/>
                  <a:pt x="13864" y="16422"/>
                </a:cubicBezTo>
                <a:cubicBezTo>
                  <a:pt x="13864" y="16422"/>
                  <a:pt x="13864" y="16422"/>
                  <a:pt x="13864" y="16422"/>
                </a:cubicBezTo>
                <a:close/>
                <a:moveTo>
                  <a:pt x="13995" y="4271"/>
                </a:moveTo>
                <a:lnTo>
                  <a:pt x="13995" y="4298"/>
                </a:lnTo>
                <a:lnTo>
                  <a:pt x="7161" y="4325"/>
                </a:lnTo>
                <a:lnTo>
                  <a:pt x="7372" y="4045"/>
                </a:lnTo>
                <a:lnTo>
                  <a:pt x="7754" y="3756"/>
                </a:lnTo>
                <a:lnTo>
                  <a:pt x="13245" y="3739"/>
                </a:lnTo>
                <a:lnTo>
                  <a:pt x="14789" y="0"/>
                </a:lnTo>
                <a:lnTo>
                  <a:pt x="6535" y="31"/>
                </a:lnTo>
                <a:lnTo>
                  <a:pt x="7722" y="3668"/>
                </a:lnTo>
                <a:cubicBezTo>
                  <a:pt x="6866" y="2984"/>
                  <a:pt x="4761" y="1540"/>
                  <a:pt x="2855" y="2042"/>
                </a:cubicBezTo>
                <a:lnTo>
                  <a:pt x="3061" y="2446"/>
                </a:lnTo>
                <a:cubicBezTo>
                  <a:pt x="4687" y="2020"/>
                  <a:pt x="6673" y="3472"/>
                  <a:pt x="7372" y="4045"/>
                </a:cubicBezTo>
                <a:cubicBezTo>
                  <a:pt x="6210" y="4348"/>
                  <a:pt x="4699" y="4569"/>
                  <a:pt x="3805" y="4001"/>
                </a:cubicBezTo>
                <a:lnTo>
                  <a:pt x="3399" y="4329"/>
                </a:lnTo>
                <a:cubicBezTo>
                  <a:pt x="3930" y="4667"/>
                  <a:pt x="4605" y="4783"/>
                  <a:pt x="5310" y="4783"/>
                </a:cubicBezTo>
                <a:cubicBezTo>
                  <a:pt x="5729" y="4783"/>
                  <a:pt x="6155" y="4734"/>
                  <a:pt x="6566" y="4667"/>
                </a:cubicBezTo>
                <a:cubicBezTo>
                  <a:pt x="2687" y="6563"/>
                  <a:pt x="-26" y="10769"/>
                  <a:pt x="0" y="13957"/>
                </a:cubicBezTo>
                <a:cubicBezTo>
                  <a:pt x="32" y="18189"/>
                  <a:pt x="4886" y="21600"/>
                  <a:pt x="10828" y="21573"/>
                </a:cubicBezTo>
                <a:cubicBezTo>
                  <a:pt x="16782" y="21556"/>
                  <a:pt x="21574" y="18105"/>
                  <a:pt x="21543" y="13877"/>
                </a:cubicBezTo>
                <a:cubicBezTo>
                  <a:pt x="21518" y="10468"/>
                  <a:pt x="18344" y="5897"/>
                  <a:pt x="13995" y="4271"/>
                </a:cubicBezTo>
                <a:cubicBezTo>
                  <a:pt x="13995" y="4271"/>
                  <a:pt x="13995" y="4271"/>
                  <a:pt x="13995" y="4271"/>
                </a:cubicBezTo>
                <a:close/>
              </a:path>
            </a:pathLst>
          </a:custGeom>
          <a:solidFill>
            <a:schemeClr val="bg1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43" name="Freeform 51"/>
          <p:cNvSpPr>
            <a:spLocks noEditPoints="1"/>
          </p:cNvSpPr>
          <p:nvPr/>
        </p:nvSpPr>
        <p:spPr bwMode="auto">
          <a:xfrm>
            <a:off x="6393104" y="3234330"/>
            <a:ext cx="482889" cy="398909"/>
          </a:xfrm>
          <a:custGeom>
            <a:avLst/>
            <a:gdLst>
              <a:gd name="T0" fmla="*/ 83 w 107"/>
              <a:gd name="T1" fmla="*/ 63 h 88"/>
              <a:gd name="T2" fmla="*/ 83 w 107"/>
              <a:gd name="T3" fmla="*/ 7 h 88"/>
              <a:gd name="T4" fmla="*/ 83 w 107"/>
              <a:gd name="T5" fmla="*/ 3 h 88"/>
              <a:gd name="T6" fmla="*/ 85 w 107"/>
              <a:gd name="T7" fmla="*/ 0 h 88"/>
              <a:gd name="T8" fmla="*/ 87 w 107"/>
              <a:gd name="T9" fmla="*/ 0 h 88"/>
              <a:gd name="T10" fmla="*/ 89 w 107"/>
              <a:gd name="T11" fmla="*/ 0 h 88"/>
              <a:gd name="T12" fmla="*/ 89 w 107"/>
              <a:gd name="T13" fmla="*/ 69 h 88"/>
              <a:gd name="T14" fmla="*/ 87 w 107"/>
              <a:gd name="T15" fmla="*/ 70 h 88"/>
              <a:gd name="T16" fmla="*/ 85 w 107"/>
              <a:gd name="T17" fmla="*/ 69 h 88"/>
              <a:gd name="T18" fmla="*/ 83 w 107"/>
              <a:gd name="T19" fmla="*/ 67 h 88"/>
              <a:gd name="T20" fmla="*/ 83 w 107"/>
              <a:gd name="T21" fmla="*/ 63 h 88"/>
              <a:gd name="T22" fmla="*/ 24 w 107"/>
              <a:gd name="T23" fmla="*/ 63 h 88"/>
              <a:gd name="T24" fmla="*/ 24 w 107"/>
              <a:gd name="T25" fmla="*/ 7 h 88"/>
              <a:gd name="T26" fmla="*/ 24 w 107"/>
              <a:gd name="T27" fmla="*/ 3 h 88"/>
              <a:gd name="T28" fmla="*/ 22 w 107"/>
              <a:gd name="T29" fmla="*/ 0 h 88"/>
              <a:gd name="T30" fmla="*/ 20 w 107"/>
              <a:gd name="T31" fmla="*/ 0 h 88"/>
              <a:gd name="T32" fmla="*/ 18 w 107"/>
              <a:gd name="T33" fmla="*/ 0 h 88"/>
              <a:gd name="T34" fmla="*/ 18 w 107"/>
              <a:gd name="T35" fmla="*/ 69 h 88"/>
              <a:gd name="T36" fmla="*/ 20 w 107"/>
              <a:gd name="T37" fmla="*/ 70 h 88"/>
              <a:gd name="T38" fmla="*/ 22 w 107"/>
              <a:gd name="T39" fmla="*/ 69 h 88"/>
              <a:gd name="T40" fmla="*/ 24 w 107"/>
              <a:gd name="T41" fmla="*/ 67 h 88"/>
              <a:gd name="T42" fmla="*/ 24 w 107"/>
              <a:gd name="T43" fmla="*/ 63 h 88"/>
              <a:gd name="T44" fmla="*/ 36 w 107"/>
              <a:gd name="T45" fmla="*/ 51 h 88"/>
              <a:gd name="T46" fmla="*/ 36 w 107"/>
              <a:gd name="T47" fmla="*/ 55 h 88"/>
              <a:gd name="T48" fmla="*/ 33 w 107"/>
              <a:gd name="T49" fmla="*/ 58 h 88"/>
              <a:gd name="T50" fmla="*/ 31 w 107"/>
              <a:gd name="T51" fmla="*/ 59 h 88"/>
              <a:gd name="T52" fmla="*/ 29 w 107"/>
              <a:gd name="T53" fmla="*/ 58 h 88"/>
              <a:gd name="T54" fmla="*/ 29 w 107"/>
              <a:gd name="T55" fmla="*/ 12 h 88"/>
              <a:gd name="T56" fmla="*/ 31 w 107"/>
              <a:gd name="T57" fmla="*/ 11 h 88"/>
              <a:gd name="T58" fmla="*/ 33 w 107"/>
              <a:gd name="T59" fmla="*/ 12 h 88"/>
              <a:gd name="T60" fmla="*/ 36 w 107"/>
              <a:gd name="T61" fmla="*/ 14 h 88"/>
              <a:gd name="T62" fmla="*/ 36 w 107"/>
              <a:gd name="T63" fmla="*/ 18 h 88"/>
              <a:gd name="T64" fmla="*/ 36 w 107"/>
              <a:gd name="T65" fmla="*/ 51 h 88"/>
              <a:gd name="T66" fmla="*/ 61 w 107"/>
              <a:gd name="T67" fmla="*/ 80 h 88"/>
              <a:gd name="T68" fmla="*/ 54 w 107"/>
              <a:gd name="T69" fmla="*/ 88 h 88"/>
              <a:gd name="T70" fmla="*/ 46 w 107"/>
              <a:gd name="T71" fmla="*/ 80 h 88"/>
              <a:gd name="T72" fmla="*/ 46 w 107"/>
              <a:gd name="T73" fmla="*/ 24 h 88"/>
              <a:gd name="T74" fmla="*/ 54 w 107"/>
              <a:gd name="T75" fmla="*/ 16 h 88"/>
              <a:gd name="T76" fmla="*/ 61 w 107"/>
              <a:gd name="T77" fmla="*/ 24 h 88"/>
              <a:gd name="T78" fmla="*/ 61 w 107"/>
              <a:gd name="T79" fmla="*/ 80 h 88"/>
              <a:gd name="T80" fmla="*/ 71 w 107"/>
              <a:gd name="T81" fmla="*/ 51 h 88"/>
              <a:gd name="T82" fmla="*/ 71 w 107"/>
              <a:gd name="T83" fmla="*/ 55 h 88"/>
              <a:gd name="T84" fmla="*/ 74 w 107"/>
              <a:gd name="T85" fmla="*/ 58 h 88"/>
              <a:gd name="T86" fmla="*/ 76 w 107"/>
              <a:gd name="T87" fmla="*/ 59 h 88"/>
              <a:gd name="T88" fmla="*/ 78 w 107"/>
              <a:gd name="T89" fmla="*/ 58 h 88"/>
              <a:gd name="T90" fmla="*/ 78 w 107"/>
              <a:gd name="T91" fmla="*/ 12 h 88"/>
              <a:gd name="T92" fmla="*/ 76 w 107"/>
              <a:gd name="T93" fmla="*/ 11 h 88"/>
              <a:gd name="T94" fmla="*/ 74 w 107"/>
              <a:gd name="T95" fmla="*/ 12 h 88"/>
              <a:gd name="T96" fmla="*/ 71 w 107"/>
              <a:gd name="T97" fmla="*/ 14 h 88"/>
              <a:gd name="T98" fmla="*/ 71 w 107"/>
              <a:gd name="T99" fmla="*/ 18 h 88"/>
              <a:gd name="T100" fmla="*/ 71 w 107"/>
              <a:gd name="T101" fmla="*/ 51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07" h="88">
                <a:moveTo>
                  <a:pt x="83" y="63"/>
                </a:moveTo>
                <a:cubicBezTo>
                  <a:pt x="97" y="47"/>
                  <a:pt x="97" y="23"/>
                  <a:pt x="83" y="7"/>
                </a:cubicBezTo>
                <a:cubicBezTo>
                  <a:pt x="82" y="6"/>
                  <a:pt x="82" y="4"/>
                  <a:pt x="83" y="3"/>
                </a:cubicBezTo>
                <a:cubicBezTo>
                  <a:pt x="85" y="0"/>
                  <a:pt x="85" y="0"/>
                  <a:pt x="85" y="0"/>
                </a:cubicBezTo>
                <a:cubicBezTo>
                  <a:pt x="86" y="0"/>
                  <a:pt x="86" y="0"/>
                  <a:pt x="87" y="0"/>
                </a:cubicBezTo>
                <a:cubicBezTo>
                  <a:pt x="88" y="0"/>
                  <a:pt x="89" y="0"/>
                  <a:pt x="89" y="0"/>
                </a:cubicBezTo>
                <a:cubicBezTo>
                  <a:pt x="107" y="20"/>
                  <a:pt x="107" y="50"/>
                  <a:pt x="89" y="69"/>
                </a:cubicBezTo>
                <a:cubicBezTo>
                  <a:pt x="89" y="70"/>
                  <a:pt x="88" y="70"/>
                  <a:pt x="87" y="70"/>
                </a:cubicBezTo>
                <a:cubicBezTo>
                  <a:pt x="86" y="70"/>
                  <a:pt x="86" y="70"/>
                  <a:pt x="85" y="69"/>
                </a:cubicBezTo>
                <a:cubicBezTo>
                  <a:pt x="83" y="67"/>
                  <a:pt x="83" y="67"/>
                  <a:pt x="83" y="67"/>
                </a:cubicBezTo>
                <a:cubicBezTo>
                  <a:pt x="82" y="65"/>
                  <a:pt x="82" y="64"/>
                  <a:pt x="83" y="63"/>
                </a:cubicBezTo>
                <a:close/>
                <a:moveTo>
                  <a:pt x="24" y="63"/>
                </a:moveTo>
                <a:cubicBezTo>
                  <a:pt x="10" y="47"/>
                  <a:pt x="10" y="23"/>
                  <a:pt x="24" y="7"/>
                </a:cubicBezTo>
                <a:cubicBezTo>
                  <a:pt x="25" y="6"/>
                  <a:pt x="25" y="4"/>
                  <a:pt x="24" y="3"/>
                </a:cubicBezTo>
                <a:cubicBezTo>
                  <a:pt x="22" y="0"/>
                  <a:pt x="22" y="0"/>
                  <a:pt x="22" y="0"/>
                </a:cubicBezTo>
                <a:cubicBezTo>
                  <a:pt x="21" y="0"/>
                  <a:pt x="21" y="0"/>
                  <a:pt x="20" y="0"/>
                </a:cubicBezTo>
                <a:cubicBezTo>
                  <a:pt x="19" y="0"/>
                  <a:pt x="18" y="0"/>
                  <a:pt x="18" y="0"/>
                </a:cubicBezTo>
                <a:cubicBezTo>
                  <a:pt x="0" y="20"/>
                  <a:pt x="0" y="50"/>
                  <a:pt x="18" y="69"/>
                </a:cubicBezTo>
                <a:cubicBezTo>
                  <a:pt x="18" y="70"/>
                  <a:pt x="19" y="70"/>
                  <a:pt x="20" y="70"/>
                </a:cubicBezTo>
                <a:cubicBezTo>
                  <a:pt x="21" y="70"/>
                  <a:pt x="21" y="70"/>
                  <a:pt x="22" y="69"/>
                </a:cubicBezTo>
                <a:cubicBezTo>
                  <a:pt x="24" y="67"/>
                  <a:pt x="24" y="67"/>
                  <a:pt x="24" y="67"/>
                </a:cubicBezTo>
                <a:cubicBezTo>
                  <a:pt x="25" y="65"/>
                  <a:pt x="25" y="64"/>
                  <a:pt x="24" y="63"/>
                </a:cubicBezTo>
                <a:close/>
                <a:moveTo>
                  <a:pt x="36" y="51"/>
                </a:moveTo>
                <a:cubicBezTo>
                  <a:pt x="37" y="53"/>
                  <a:pt x="37" y="54"/>
                  <a:pt x="36" y="55"/>
                </a:cubicBezTo>
                <a:cubicBezTo>
                  <a:pt x="33" y="58"/>
                  <a:pt x="33" y="58"/>
                  <a:pt x="33" y="58"/>
                </a:cubicBezTo>
                <a:cubicBezTo>
                  <a:pt x="33" y="58"/>
                  <a:pt x="32" y="59"/>
                  <a:pt x="31" y="59"/>
                </a:cubicBezTo>
                <a:cubicBezTo>
                  <a:pt x="30" y="58"/>
                  <a:pt x="30" y="58"/>
                  <a:pt x="29" y="58"/>
                </a:cubicBezTo>
                <a:cubicBezTo>
                  <a:pt x="18" y="44"/>
                  <a:pt x="18" y="25"/>
                  <a:pt x="29" y="12"/>
                </a:cubicBezTo>
                <a:cubicBezTo>
                  <a:pt x="30" y="11"/>
                  <a:pt x="30" y="11"/>
                  <a:pt x="31" y="11"/>
                </a:cubicBezTo>
                <a:cubicBezTo>
                  <a:pt x="32" y="11"/>
                  <a:pt x="33" y="11"/>
                  <a:pt x="33" y="12"/>
                </a:cubicBezTo>
                <a:cubicBezTo>
                  <a:pt x="36" y="14"/>
                  <a:pt x="36" y="14"/>
                  <a:pt x="36" y="14"/>
                </a:cubicBezTo>
                <a:cubicBezTo>
                  <a:pt x="37" y="15"/>
                  <a:pt x="37" y="17"/>
                  <a:pt x="36" y="18"/>
                </a:cubicBezTo>
                <a:cubicBezTo>
                  <a:pt x="28" y="28"/>
                  <a:pt x="28" y="42"/>
                  <a:pt x="36" y="51"/>
                </a:cubicBezTo>
                <a:close/>
                <a:moveTo>
                  <a:pt x="61" y="80"/>
                </a:moveTo>
                <a:cubicBezTo>
                  <a:pt x="61" y="84"/>
                  <a:pt x="58" y="88"/>
                  <a:pt x="54" y="88"/>
                </a:cubicBezTo>
                <a:cubicBezTo>
                  <a:pt x="49" y="88"/>
                  <a:pt x="46" y="84"/>
                  <a:pt x="46" y="80"/>
                </a:cubicBezTo>
                <a:cubicBezTo>
                  <a:pt x="46" y="60"/>
                  <a:pt x="46" y="44"/>
                  <a:pt x="46" y="24"/>
                </a:cubicBezTo>
                <a:cubicBezTo>
                  <a:pt x="46" y="19"/>
                  <a:pt x="49" y="16"/>
                  <a:pt x="54" y="16"/>
                </a:cubicBezTo>
                <a:cubicBezTo>
                  <a:pt x="58" y="16"/>
                  <a:pt x="61" y="19"/>
                  <a:pt x="61" y="24"/>
                </a:cubicBezTo>
                <a:cubicBezTo>
                  <a:pt x="61" y="44"/>
                  <a:pt x="61" y="60"/>
                  <a:pt x="61" y="80"/>
                </a:cubicBezTo>
                <a:close/>
                <a:moveTo>
                  <a:pt x="71" y="51"/>
                </a:moveTo>
                <a:cubicBezTo>
                  <a:pt x="70" y="53"/>
                  <a:pt x="70" y="54"/>
                  <a:pt x="71" y="55"/>
                </a:cubicBezTo>
                <a:cubicBezTo>
                  <a:pt x="74" y="58"/>
                  <a:pt x="74" y="58"/>
                  <a:pt x="74" y="58"/>
                </a:cubicBezTo>
                <a:cubicBezTo>
                  <a:pt x="74" y="58"/>
                  <a:pt x="75" y="59"/>
                  <a:pt x="76" y="59"/>
                </a:cubicBezTo>
                <a:cubicBezTo>
                  <a:pt x="77" y="58"/>
                  <a:pt x="77" y="58"/>
                  <a:pt x="78" y="58"/>
                </a:cubicBezTo>
                <a:cubicBezTo>
                  <a:pt x="89" y="44"/>
                  <a:pt x="89" y="25"/>
                  <a:pt x="78" y="12"/>
                </a:cubicBezTo>
                <a:cubicBezTo>
                  <a:pt x="77" y="11"/>
                  <a:pt x="77" y="11"/>
                  <a:pt x="76" y="11"/>
                </a:cubicBezTo>
                <a:cubicBezTo>
                  <a:pt x="75" y="11"/>
                  <a:pt x="74" y="11"/>
                  <a:pt x="74" y="12"/>
                </a:cubicBezTo>
                <a:cubicBezTo>
                  <a:pt x="71" y="14"/>
                  <a:pt x="71" y="14"/>
                  <a:pt x="71" y="14"/>
                </a:cubicBezTo>
                <a:cubicBezTo>
                  <a:pt x="70" y="15"/>
                  <a:pt x="70" y="17"/>
                  <a:pt x="71" y="18"/>
                </a:cubicBezTo>
                <a:cubicBezTo>
                  <a:pt x="79" y="28"/>
                  <a:pt x="79" y="42"/>
                  <a:pt x="71" y="5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59" name="Freeform 103"/>
          <p:cNvSpPr/>
          <p:nvPr/>
        </p:nvSpPr>
        <p:spPr bwMode="auto">
          <a:xfrm>
            <a:off x="6507531" y="4422283"/>
            <a:ext cx="290796" cy="261896"/>
          </a:xfrm>
          <a:custGeom>
            <a:avLst/>
            <a:gdLst>
              <a:gd name="T0" fmla="*/ 0 w 161"/>
              <a:gd name="T1" fmla="*/ 62 h 145"/>
              <a:gd name="T2" fmla="*/ 0 w 161"/>
              <a:gd name="T3" fmla="*/ 145 h 145"/>
              <a:gd name="T4" fmla="*/ 31 w 161"/>
              <a:gd name="T5" fmla="*/ 145 h 145"/>
              <a:gd name="T6" fmla="*/ 130 w 161"/>
              <a:gd name="T7" fmla="*/ 145 h 145"/>
              <a:gd name="T8" fmla="*/ 161 w 161"/>
              <a:gd name="T9" fmla="*/ 145 h 145"/>
              <a:gd name="T10" fmla="*/ 161 w 161"/>
              <a:gd name="T11" fmla="*/ 62 h 145"/>
              <a:gd name="T12" fmla="*/ 81 w 161"/>
              <a:gd name="T13" fmla="*/ 0 h 145"/>
              <a:gd name="T14" fmla="*/ 0 w 161"/>
              <a:gd name="T15" fmla="*/ 62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1" h="145">
                <a:moveTo>
                  <a:pt x="0" y="62"/>
                </a:moveTo>
                <a:lnTo>
                  <a:pt x="0" y="145"/>
                </a:lnTo>
                <a:lnTo>
                  <a:pt x="31" y="145"/>
                </a:lnTo>
                <a:lnTo>
                  <a:pt x="130" y="145"/>
                </a:lnTo>
                <a:lnTo>
                  <a:pt x="161" y="145"/>
                </a:lnTo>
                <a:lnTo>
                  <a:pt x="161" y="62"/>
                </a:lnTo>
                <a:lnTo>
                  <a:pt x="81" y="0"/>
                </a:lnTo>
                <a:lnTo>
                  <a:pt x="0" y="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60" name="Freeform 104"/>
          <p:cNvSpPr/>
          <p:nvPr/>
        </p:nvSpPr>
        <p:spPr bwMode="auto">
          <a:xfrm>
            <a:off x="6431672" y="4312106"/>
            <a:ext cx="444321" cy="222160"/>
          </a:xfrm>
          <a:custGeom>
            <a:avLst/>
            <a:gdLst>
              <a:gd name="T0" fmla="*/ 225 w 246"/>
              <a:gd name="T1" fmla="*/ 80 h 123"/>
              <a:gd name="T2" fmla="*/ 225 w 246"/>
              <a:gd name="T3" fmla="*/ 21 h 123"/>
              <a:gd name="T4" fmla="*/ 182 w 246"/>
              <a:gd name="T5" fmla="*/ 21 h 123"/>
              <a:gd name="T6" fmla="*/ 182 w 246"/>
              <a:gd name="T7" fmla="*/ 47 h 123"/>
              <a:gd name="T8" fmla="*/ 123 w 246"/>
              <a:gd name="T9" fmla="*/ 0 h 123"/>
              <a:gd name="T10" fmla="*/ 123 w 246"/>
              <a:gd name="T11" fmla="*/ 0 h 123"/>
              <a:gd name="T12" fmla="*/ 123 w 246"/>
              <a:gd name="T13" fmla="*/ 0 h 123"/>
              <a:gd name="T14" fmla="*/ 123 w 246"/>
              <a:gd name="T15" fmla="*/ 0 h 123"/>
              <a:gd name="T16" fmla="*/ 123 w 246"/>
              <a:gd name="T17" fmla="*/ 0 h 123"/>
              <a:gd name="T18" fmla="*/ 0 w 246"/>
              <a:gd name="T19" fmla="*/ 97 h 123"/>
              <a:gd name="T20" fmla="*/ 21 w 246"/>
              <a:gd name="T21" fmla="*/ 123 h 123"/>
              <a:gd name="T22" fmla="*/ 123 w 246"/>
              <a:gd name="T23" fmla="*/ 42 h 123"/>
              <a:gd name="T24" fmla="*/ 225 w 246"/>
              <a:gd name="T25" fmla="*/ 123 h 123"/>
              <a:gd name="T26" fmla="*/ 246 w 246"/>
              <a:gd name="T27" fmla="*/ 97 h 123"/>
              <a:gd name="T28" fmla="*/ 225 w 246"/>
              <a:gd name="T29" fmla="*/ 8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46" h="123">
                <a:moveTo>
                  <a:pt x="225" y="80"/>
                </a:moveTo>
                <a:lnTo>
                  <a:pt x="225" y="21"/>
                </a:lnTo>
                <a:lnTo>
                  <a:pt x="182" y="21"/>
                </a:lnTo>
                <a:lnTo>
                  <a:pt x="182" y="47"/>
                </a:lnTo>
                <a:lnTo>
                  <a:pt x="123" y="0"/>
                </a:lnTo>
                <a:lnTo>
                  <a:pt x="123" y="0"/>
                </a:lnTo>
                <a:lnTo>
                  <a:pt x="123" y="0"/>
                </a:lnTo>
                <a:lnTo>
                  <a:pt x="123" y="0"/>
                </a:lnTo>
                <a:lnTo>
                  <a:pt x="123" y="0"/>
                </a:lnTo>
                <a:lnTo>
                  <a:pt x="0" y="97"/>
                </a:lnTo>
                <a:lnTo>
                  <a:pt x="21" y="123"/>
                </a:lnTo>
                <a:lnTo>
                  <a:pt x="123" y="42"/>
                </a:lnTo>
                <a:lnTo>
                  <a:pt x="225" y="123"/>
                </a:lnTo>
                <a:lnTo>
                  <a:pt x="246" y="97"/>
                </a:lnTo>
                <a:lnTo>
                  <a:pt x="225" y="8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32" name="Text Placeholder 2"/>
          <p:cNvSpPr txBox="1"/>
          <p:nvPr/>
        </p:nvSpPr>
        <p:spPr>
          <a:xfrm>
            <a:off x="8053732" y="3495515"/>
            <a:ext cx="2013460" cy="26178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33" name="TextBox 37"/>
          <p:cNvSpPr txBox="1"/>
          <p:nvPr/>
        </p:nvSpPr>
        <p:spPr>
          <a:xfrm>
            <a:off x="8129200" y="3834788"/>
            <a:ext cx="2497782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2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4" name="Text Placeholder 2"/>
          <p:cNvSpPr txBox="1"/>
          <p:nvPr/>
        </p:nvSpPr>
        <p:spPr>
          <a:xfrm>
            <a:off x="2120077" y="3495515"/>
            <a:ext cx="2013460" cy="26178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35" name="TextBox 43"/>
          <p:cNvSpPr txBox="1"/>
          <p:nvPr/>
        </p:nvSpPr>
        <p:spPr>
          <a:xfrm>
            <a:off x="1544959" y="3834788"/>
            <a:ext cx="250832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zh-CN" altLang="en-US" sz="12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6" name="Text Placeholder 2"/>
          <p:cNvSpPr txBox="1"/>
          <p:nvPr/>
        </p:nvSpPr>
        <p:spPr>
          <a:xfrm>
            <a:off x="5089270" y="1545457"/>
            <a:ext cx="2013460" cy="26178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37" name="TextBox 37"/>
          <p:cNvSpPr txBox="1"/>
          <p:nvPr/>
        </p:nvSpPr>
        <p:spPr>
          <a:xfrm>
            <a:off x="5089270" y="1862325"/>
            <a:ext cx="205052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12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9" name="Text Placeholder 2"/>
          <p:cNvSpPr txBox="1"/>
          <p:nvPr/>
        </p:nvSpPr>
        <p:spPr>
          <a:xfrm>
            <a:off x="5088029" y="5583082"/>
            <a:ext cx="2013460" cy="26178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40" name="TextBox 37"/>
          <p:cNvSpPr txBox="1"/>
          <p:nvPr/>
        </p:nvSpPr>
        <p:spPr>
          <a:xfrm>
            <a:off x="5088029" y="5899950"/>
            <a:ext cx="205052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12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363812" y="239375"/>
            <a:ext cx="2734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b="1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  <a:endParaRPr lang="zh-CN" altLang="en-US" sz="2400" b="1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23"/>
          <p:cNvSpPr txBox="1"/>
          <p:nvPr/>
        </p:nvSpPr>
        <p:spPr>
          <a:xfrm>
            <a:off x="363812" y="239375"/>
            <a:ext cx="2734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b="1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  <a:endParaRPr lang="zh-CN" altLang="en-US" sz="2400" b="1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0" name="Elbow Connector 57"/>
          <p:cNvCxnSpPr/>
          <p:nvPr/>
        </p:nvCxnSpPr>
        <p:spPr>
          <a:xfrm flipV="1">
            <a:off x="6871485" y="4992142"/>
            <a:ext cx="1846293" cy="550863"/>
          </a:xfrm>
          <a:prstGeom prst="bentConnector3">
            <a:avLst>
              <a:gd name="adj1" fmla="val 69531"/>
            </a:avLst>
          </a:prstGeom>
          <a:noFill/>
          <a:ln w="28575" cap="flat" cmpd="sng" algn="ctr">
            <a:solidFill>
              <a:srgbClr val="000000">
                <a:lumMod val="50000"/>
                <a:lumOff val="50000"/>
              </a:srgbClr>
            </a:solidFill>
            <a:prstDash val="solid"/>
            <a:tailEnd type="oval"/>
          </a:ln>
          <a:effectLst/>
        </p:spPr>
      </p:cxnSp>
      <p:cxnSp>
        <p:nvCxnSpPr>
          <p:cNvPr id="51" name="Elbow Connector 59"/>
          <p:cNvCxnSpPr/>
          <p:nvPr/>
        </p:nvCxnSpPr>
        <p:spPr>
          <a:xfrm rot="10800000">
            <a:off x="3455818" y="4987787"/>
            <a:ext cx="1399796" cy="555221"/>
          </a:xfrm>
          <a:prstGeom prst="bentConnector3">
            <a:avLst>
              <a:gd name="adj1" fmla="val 68146"/>
            </a:avLst>
          </a:prstGeom>
          <a:noFill/>
          <a:ln w="28575" cap="flat" cmpd="sng" algn="ctr">
            <a:solidFill>
              <a:srgbClr val="000000">
                <a:lumMod val="50000"/>
                <a:lumOff val="50000"/>
              </a:srgbClr>
            </a:solidFill>
            <a:prstDash val="solid"/>
            <a:tailEnd type="oval"/>
          </a:ln>
          <a:effectLst/>
        </p:spPr>
      </p:cxnSp>
      <p:sp>
        <p:nvSpPr>
          <p:cNvPr id="52" name="Freeform 5"/>
          <p:cNvSpPr/>
          <p:nvPr/>
        </p:nvSpPr>
        <p:spPr bwMode="auto">
          <a:xfrm>
            <a:off x="3784779" y="3727793"/>
            <a:ext cx="1201724" cy="1442896"/>
          </a:xfrm>
          <a:custGeom>
            <a:avLst/>
            <a:gdLst>
              <a:gd name="T0" fmla="*/ 721 w 721"/>
              <a:gd name="T1" fmla="*/ 504 h 866"/>
              <a:gd name="T2" fmla="*/ 511 w 721"/>
              <a:gd name="T3" fmla="*/ 0 h 866"/>
              <a:gd name="T4" fmla="*/ 0 w 721"/>
              <a:gd name="T5" fmla="*/ 0 h 866"/>
              <a:gd name="T6" fmla="*/ 359 w 721"/>
              <a:gd name="T7" fmla="*/ 866 h 866"/>
              <a:gd name="T8" fmla="*/ 721 w 721"/>
              <a:gd name="T9" fmla="*/ 504 h 8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1" h="866">
                <a:moveTo>
                  <a:pt x="721" y="504"/>
                </a:moveTo>
                <a:cubicBezTo>
                  <a:pt x="594" y="373"/>
                  <a:pt x="515" y="196"/>
                  <a:pt x="511" y="0"/>
                </a:cubicBezTo>
                <a:cubicBezTo>
                  <a:pt x="0" y="0"/>
                  <a:pt x="0" y="0"/>
                  <a:pt x="0" y="0"/>
                </a:cubicBezTo>
                <a:cubicBezTo>
                  <a:pt x="4" y="336"/>
                  <a:pt x="140" y="642"/>
                  <a:pt x="359" y="866"/>
                </a:cubicBezTo>
                <a:lnTo>
                  <a:pt x="721" y="504"/>
                </a:lnTo>
                <a:close/>
              </a:path>
            </a:pathLst>
          </a:custGeom>
          <a:solidFill>
            <a:srgbClr val="189E8D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3" name="Freeform 6"/>
          <p:cNvSpPr/>
          <p:nvPr/>
        </p:nvSpPr>
        <p:spPr bwMode="auto">
          <a:xfrm>
            <a:off x="5919493" y="1598592"/>
            <a:ext cx="1436005" cy="1201724"/>
          </a:xfrm>
          <a:custGeom>
            <a:avLst/>
            <a:gdLst>
              <a:gd name="T0" fmla="*/ 0 w 862"/>
              <a:gd name="T1" fmla="*/ 0 h 721"/>
              <a:gd name="T2" fmla="*/ 0 w 862"/>
              <a:gd name="T3" fmla="*/ 512 h 721"/>
              <a:gd name="T4" fmla="*/ 501 w 862"/>
              <a:gd name="T5" fmla="*/ 721 h 721"/>
              <a:gd name="T6" fmla="*/ 862 w 862"/>
              <a:gd name="T7" fmla="*/ 359 h 721"/>
              <a:gd name="T8" fmla="*/ 0 w 862"/>
              <a:gd name="T9" fmla="*/ 0 h 7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62" h="721">
                <a:moveTo>
                  <a:pt x="0" y="0"/>
                </a:moveTo>
                <a:cubicBezTo>
                  <a:pt x="0" y="512"/>
                  <a:pt x="0" y="512"/>
                  <a:pt x="0" y="512"/>
                </a:cubicBezTo>
                <a:cubicBezTo>
                  <a:pt x="196" y="517"/>
                  <a:pt x="370" y="596"/>
                  <a:pt x="501" y="721"/>
                </a:cubicBezTo>
                <a:cubicBezTo>
                  <a:pt x="862" y="359"/>
                  <a:pt x="862" y="359"/>
                  <a:pt x="862" y="359"/>
                </a:cubicBezTo>
                <a:cubicBezTo>
                  <a:pt x="639" y="141"/>
                  <a:pt x="336" y="6"/>
                  <a:pt x="0" y="0"/>
                </a:cubicBezTo>
                <a:close/>
              </a:path>
            </a:pathLst>
          </a:custGeom>
          <a:solidFill>
            <a:srgbClr val="272727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4" name="Freeform 7"/>
          <p:cNvSpPr/>
          <p:nvPr/>
        </p:nvSpPr>
        <p:spPr bwMode="auto">
          <a:xfrm>
            <a:off x="5919493" y="4601523"/>
            <a:ext cx="1436005" cy="1201724"/>
          </a:xfrm>
          <a:custGeom>
            <a:avLst/>
            <a:gdLst>
              <a:gd name="T0" fmla="*/ 501 w 862"/>
              <a:gd name="T1" fmla="*/ 0 h 721"/>
              <a:gd name="T2" fmla="*/ 0 w 862"/>
              <a:gd name="T3" fmla="*/ 210 h 721"/>
              <a:gd name="T4" fmla="*/ 0 w 862"/>
              <a:gd name="T5" fmla="*/ 721 h 721"/>
              <a:gd name="T6" fmla="*/ 862 w 862"/>
              <a:gd name="T7" fmla="*/ 362 h 721"/>
              <a:gd name="T8" fmla="*/ 501 w 862"/>
              <a:gd name="T9" fmla="*/ 0 h 7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62" h="721">
                <a:moveTo>
                  <a:pt x="501" y="0"/>
                </a:moveTo>
                <a:cubicBezTo>
                  <a:pt x="370" y="126"/>
                  <a:pt x="196" y="205"/>
                  <a:pt x="0" y="210"/>
                </a:cubicBezTo>
                <a:cubicBezTo>
                  <a:pt x="0" y="721"/>
                  <a:pt x="0" y="721"/>
                  <a:pt x="0" y="721"/>
                </a:cubicBezTo>
                <a:cubicBezTo>
                  <a:pt x="336" y="716"/>
                  <a:pt x="639" y="580"/>
                  <a:pt x="862" y="362"/>
                </a:cubicBezTo>
                <a:lnTo>
                  <a:pt x="501" y="0"/>
                </a:lnTo>
                <a:close/>
              </a:path>
            </a:pathLst>
          </a:custGeom>
          <a:solidFill>
            <a:srgbClr val="189E8D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5" name="Freeform 8"/>
          <p:cNvSpPr/>
          <p:nvPr/>
        </p:nvSpPr>
        <p:spPr bwMode="auto">
          <a:xfrm>
            <a:off x="4420094" y="4604280"/>
            <a:ext cx="1445653" cy="1198967"/>
          </a:xfrm>
          <a:custGeom>
            <a:avLst/>
            <a:gdLst>
              <a:gd name="T0" fmla="*/ 867 w 867"/>
              <a:gd name="T1" fmla="*/ 208 h 719"/>
              <a:gd name="T2" fmla="*/ 362 w 867"/>
              <a:gd name="T3" fmla="*/ 0 h 719"/>
              <a:gd name="T4" fmla="*/ 0 w 867"/>
              <a:gd name="T5" fmla="*/ 362 h 719"/>
              <a:gd name="T6" fmla="*/ 867 w 867"/>
              <a:gd name="T7" fmla="*/ 719 h 719"/>
              <a:gd name="T8" fmla="*/ 867 w 867"/>
              <a:gd name="T9" fmla="*/ 208 h 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67" h="719">
                <a:moveTo>
                  <a:pt x="867" y="208"/>
                </a:moveTo>
                <a:cubicBezTo>
                  <a:pt x="671" y="205"/>
                  <a:pt x="494" y="126"/>
                  <a:pt x="362" y="0"/>
                </a:cubicBezTo>
                <a:cubicBezTo>
                  <a:pt x="0" y="362"/>
                  <a:pt x="0" y="362"/>
                  <a:pt x="0" y="362"/>
                </a:cubicBezTo>
                <a:cubicBezTo>
                  <a:pt x="224" y="581"/>
                  <a:pt x="531" y="716"/>
                  <a:pt x="867" y="719"/>
                </a:cubicBezTo>
                <a:lnTo>
                  <a:pt x="867" y="208"/>
                </a:lnTo>
                <a:close/>
              </a:path>
            </a:pathLst>
          </a:custGeom>
          <a:solidFill>
            <a:srgbClr val="272727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6" name="Freeform 9"/>
          <p:cNvSpPr/>
          <p:nvPr/>
        </p:nvSpPr>
        <p:spPr bwMode="auto">
          <a:xfrm>
            <a:off x="6791846" y="2236663"/>
            <a:ext cx="1198968" cy="1438761"/>
          </a:xfrm>
          <a:custGeom>
            <a:avLst/>
            <a:gdLst>
              <a:gd name="T0" fmla="*/ 0 w 719"/>
              <a:gd name="T1" fmla="*/ 361 h 863"/>
              <a:gd name="T2" fmla="*/ 207 w 719"/>
              <a:gd name="T3" fmla="*/ 863 h 863"/>
              <a:gd name="T4" fmla="*/ 719 w 719"/>
              <a:gd name="T5" fmla="*/ 863 h 863"/>
              <a:gd name="T6" fmla="*/ 361 w 719"/>
              <a:gd name="T7" fmla="*/ 0 h 863"/>
              <a:gd name="T8" fmla="*/ 0 w 719"/>
              <a:gd name="T9" fmla="*/ 361 h 8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9" h="863">
                <a:moveTo>
                  <a:pt x="0" y="361"/>
                </a:moveTo>
                <a:cubicBezTo>
                  <a:pt x="125" y="492"/>
                  <a:pt x="203" y="667"/>
                  <a:pt x="207" y="863"/>
                </a:cubicBezTo>
                <a:cubicBezTo>
                  <a:pt x="719" y="863"/>
                  <a:pt x="719" y="863"/>
                  <a:pt x="719" y="863"/>
                </a:cubicBezTo>
                <a:cubicBezTo>
                  <a:pt x="714" y="527"/>
                  <a:pt x="579" y="223"/>
                  <a:pt x="361" y="0"/>
                </a:cubicBezTo>
                <a:lnTo>
                  <a:pt x="0" y="361"/>
                </a:lnTo>
                <a:close/>
              </a:path>
            </a:pathLst>
          </a:custGeom>
          <a:solidFill>
            <a:srgbClr val="189E8D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7" name="Freeform 10"/>
          <p:cNvSpPr/>
          <p:nvPr/>
        </p:nvSpPr>
        <p:spPr bwMode="auto">
          <a:xfrm>
            <a:off x="6791846" y="3727793"/>
            <a:ext cx="1198968" cy="1440139"/>
          </a:xfrm>
          <a:custGeom>
            <a:avLst/>
            <a:gdLst>
              <a:gd name="T0" fmla="*/ 207 w 719"/>
              <a:gd name="T1" fmla="*/ 0 h 864"/>
              <a:gd name="T2" fmla="*/ 0 w 719"/>
              <a:gd name="T3" fmla="*/ 502 h 864"/>
              <a:gd name="T4" fmla="*/ 362 w 719"/>
              <a:gd name="T5" fmla="*/ 864 h 864"/>
              <a:gd name="T6" fmla="*/ 719 w 719"/>
              <a:gd name="T7" fmla="*/ 0 h 864"/>
              <a:gd name="T8" fmla="*/ 207 w 719"/>
              <a:gd name="T9" fmla="*/ 0 h 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9" h="864">
                <a:moveTo>
                  <a:pt x="207" y="0"/>
                </a:moveTo>
                <a:cubicBezTo>
                  <a:pt x="203" y="192"/>
                  <a:pt x="125" y="371"/>
                  <a:pt x="0" y="502"/>
                </a:cubicBezTo>
                <a:cubicBezTo>
                  <a:pt x="362" y="864"/>
                  <a:pt x="362" y="864"/>
                  <a:pt x="362" y="864"/>
                </a:cubicBezTo>
                <a:cubicBezTo>
                  <a:pt x="579" y="640"/>
                  <a:pt x="715" y="336"/>
                  <a:pt x="719" y="0"/>
                </a:cubicBezTo>
                <a:lnTo>
                  <a:pt x="207" y="0"/>
                </a:lnTo>
                <a:close/>
              </a:path>
            </a:pathLst>
          </a:custGeom>
          <a:solidFill>
            <a:srgbClr val="272727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8" name="Rectangle 11"/>
          <p:cNvSpPr>
            <a:spLocks noChangeArrowheads="1"/>
          </p:cNvSpPr>
          <p:nvPr/>
        </p:nvSpPr>
        <p:spPr bwMode="auto">
          <a:xfrm>
            <a:off x="5811999" y="1429083"/>
            <a:ext cx="159862" cy="1179674"/>
          </a:xfrm>
          <a:prstGeom prst="rect">
            <a:avLst/>
          </a:prstGeom>
          <a:solidFill>
            <a:srgbClr val="FFFFFF">
              <a:lumMod val="95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9" name="Rectangle 12"/>
          <p:cNvSpPr>
            <a:spLocks noChangeArrowheads="1"/>
          </p:cNvSpPr>
          <p:nvPr/>
        </p:nvSpPr>
        <p:spPr bwMode="auto">
          <a:xfrm>
            <a:off x="3618026" y="3581712"/>
            <a:ext cx="1181053" cy="159862"/>
          </a:xfrm>
          <a:prstGeom prst="rect">
            <a:avLst/>
          </a:prstGeom>
          <a:solidFill>
            <a:srgbClr val="FFFFFF">
              <a:lumMod val="95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0" name="Inhaltsplatzhalter 4"/>
          <p:cNvSpPr txBox="1"/>
          <p:nvPr/>
        </p:nvSpPr>
        <p:spPr>
          <a:xfrm>
            <a:off x="216421" y="2679043"/>
            <a:ext cx="3033689" cy="55399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defTabSz="914400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zh-CN" altLang="en-US" sz="18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</a:p>
        </p:txBody>
      </p:sp>
      <p:sp>
        <p:nvSpPr>
          <p:cNvPr id="61" name="Inhaltsplatzhalter 4"/>
          <p:cNvSpPr txBox="1"/>
          <p:nvPr/>
        </p:nvSpPr>
        <p:spPr>
          <a:xfrm>
            <a:off x="2524287" y="1747118"/>
            <a:ext cx="3033689" cy="55399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defTabSz="914400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zh-CN" altLang="en-US" sz="18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</a:p>
        </p:txBody>
      </p:sp>
      <p:sp>
        <p:nvSpPr>
          <p:cNvPr id="62" name="Inhaltsplatzhalter 4"/>
          <p:cNvSpPr txBox="1"/>
          <p:nvPr/>
        </p:nvSpPr>
        <p:spPr>
          <a:xfrm>
            <a:off x="8865299" y="1923152"/>
            <a:ext cx="2508939" cy="830997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defTabSz="914400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zh-CN" altLang="en-US" sz="18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</a:p>
        </p:txBody>
      </p:sp>
      <p:sp>
        <p:nvSpPr>
          <p:cNvPr id="63" name="Inhaltsplatzhalter 4"/>
          <p:cNvSpPr txBox="1"/>
          <p:nvPr/>
        </p:nvSpPr>
        <p:spPr>
          <a:xfrm>
            <a:off x="8865299" y="3206922"/>
            <a:ext cx="2508939" cy="830997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defTabSz="914400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zh-CN" altLang="en-US" sz="18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</a:p>
        </p:txBody>
      </p:sp>
      <p:sp>
        <p:nvSpPr>
          <p:cNvPr id="64" name="Inhaltsplatzhalter 4"/>
          <p:cNvSpPr txBox="1"/>
          <p:nvPr/>
        </p:nvSpPr>
        <p:spPr>
          <a:xfrm>
            <a:off x="8865299" y="4490692"/>
            <a:ext cx="2508939" cy="830997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defTabSz="914400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zh-CN" altLang="en-US" sz="18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</a:p>
        </p:txBody>
      </p:sp>
      <p:grpSp>
        <p:nvGrpSpPr>
          <p:cNvPr id="65" name="Group 18"/>
          <p:cNvGrpSpPr/>
          <p:nvPr/>
        </p:nvGrpSpPr>
        <p:grpSpPr>
          <a:xfrm>
            <a:off x="4060450" y="4069096"/>
            <a:ext cx="550863" cy="547688"/>
            <a:chOff x="3411538" y="3463925"/>
            <a:chExt cx="550863" cy="547688"/>
          </a:xfrm>
          <a:solidFill>
            <a:srgbClr val="FFFFFF"/>
          </a:solidFill>
        </p:grpSpPr>
        <p:sp>
          <p:nvSpPr>
            <p:cNvPr id="66" name="Freeform 250"/>
            <p:cNvSpPr/>
            <p:nvPr/>
          </p:nvSpPr>
          <p:spPr bwMode="auto">
            <a:xfrm>
              <a:off x="3411538" y="3589338"/>
              <a:ext cx="422275" cy="422275"/>
            </a:xfrm>
            <a:custGeom>
              <a:avLst/>
              <a:gdLst>
                <a:gd name="T0" fmla="*/ 1095 w 2659"/>
                <a:gd name="T1" fmla="*/ 64 h 2665"/>
                <a:gd name="T2" fmla="*/ 1191 w 2659"/>
                <a:gd name="T3" fmla="*/ 326 h 2665"/>
                <a:gd name="T4" fmla="*/ 1099 w 2659"/>
                <a:gd name="T5" fmla="*/ 364 h 2665"/>
                <a:gd name="T6" fmla="*/ 982 w 2659"/>
                <a:gd name="T7" fmla="*/ 148 h 2665"/>
                <a:gd name="T8" fmla="*/ 757 w 2659"/>
                <a:gd name="T9" fmla="*/ 220 h 2665"/>
                <a:gd name="T10" fmla="*/ 810 w 2659"/>
                <a:gd name="T11" fmla="*/ 429 h 2665"/>
                <a:gd name="T12" fmla="*/ 732 w 2659"/>
                <a:gd name="T13" fmla="*/ 552 h 2665"/>
                <a:gd name="T14" fmla="*/ 501 w 2659"/>
                <a:gd name="T15" fmla="*/ 799 h 2665"/>
                <a:gd name="T16" fmla="*/ 256 w 2659"/>
                <a:gd name="T17" fmla="*/ 741 h 2665"/>
                <a:gd name="T18" fmla="*/ 140 w 2659"/>
                <a:gd name="T19" fmla="*/ 955 h 2665"/>
                <a:gd name="T20" fmla="*/ 342 w 2659"/>
                <a:gd name="T21" fmla="*/ 1072 h 2665"/>
                <a:gd name="T22" fmla="*/ 349 w 2659"/>
                <a:gd name="T23" fmla="*/ 1294 h 2665"/>
                <a:gd name="T24" fmla="*/ 354 w 2659"/>
                <a:gd name="T25" fmla="*/ 1578 h 2665"/>
                <a:gd name="T26" fmla="*/ 142 w 2659"/>
                <a:gd name="T27" fmla="*/ 1690 h 2665"/>
                <a:gd name="T28" fmla="*/ 228 w 2659"/>
                <a:gd name="T29" fmla="*/ 1913 h 2665"/>
                <a:gd name="T30" fmla="*/ 466 w 2659"/>
                <a:gd name="T31" fmla="*/ 1849 h 2665"/>
                <a:gd name="T32" fmla="*/ 635 w 2659"/>
                <a:gd name="T33" fmla="*/ 2028 h 2665"/>
                <a:gd name="T34" fmla="*/ 813 w 2659"/>
                <a:gd name="T35" fmla="*/ 2196 h 2665"/>
                <a:gd name="T36" fmla="*/ 742 w 2659"/>
                <a:gd name="T37" fmla="*/ 2427 h 2665"/>
                <a:gd name="T38" fmla="*/ 965 w 2659"/>
                <a:gd name="T39" fmla="*/ 2523 h 2665"/>
                <a:gd name="T40" fmla="*/ 1083 w 2659"/>
                <a:gd name="T41" fmla="*/ 2309 h 2665"/>
                <a:gd name="T42" fmla="*/ 1367 w 2659"/>
                <a:gd name="T43" fmla="*/ 2316 h 2665"/>
                <a:gd name="T44" fmla="*/ 1588 w 2659"/>
                <a:gd name="T45" fmla="*/ 2322 h 2665"/>
                <a:gd name="T46" fmla="*/ 1697 w 2659"/>
                <a:gd name="T47" fmla="*/ 2524 h 2665"/>
                <a:gd name="T48" fmla="*/ 1916 w 2659"/>
                <a:gd name="T49" fmla="*/ 2420 h 2665"/>
                <a:gd name="T50" fmla="*/ 1850 w 2659"/>
                <a:gd name="T51" fmla="*/ 2179 h 2665"/>
                <a:gd name="T52" fmla="*/ 2067 w 2659"/>
                <a:gd name="T53" fmla="*/ 1982 h 2665"/>
                <a:gd name="T54" fmla="*/ 2210 w 2659"/>
                <a:gd name="T55" fmla="*/ 1850 h 2665"/>
                <a:gd name="T56" fmla="*/ 2431 w 2659"/>
                <a:gd name="T57" fmla="*/ 1914 h 2665"/>
                <a:gd name="T58" fmla="*/ 2513 w 2659"/>
                <a:gd name="T59" fmla="*/ 1686 h 2665"/>
                <a:gd name="T60" fmla="*/ 2296 w 2659"/>
                <a:gd name="T61" fmla="*/ 1565 h 2665"/>
                <a:gd name="T62" fmla="*/ 2334 w 2659"/>
                <a:gd name="T63" fmla="*/ 1472 h 2665"/>
                <a:gd name="T64" fmla="*/ 2596 w 2659"/>
                <a:gd name="T65" fmla="*/ 1570 h 2665"/>
                <a:gd name="T66" fmla="*/ 2659 w 2659"/>
                <a:gd name="T67" fmla="*/ 1720 h 2665"/>
                <a:gd name="T68" fmla="*/ 2522 w 2659"/>
                <a:gd name="T69" fmla="*/ 2020 h 2665"/>
                <a:gd name="T70" fmla="*/ 2362 w 2659"/>
                <a:gd name="T71" fmla="*/ 2058 h 2665"/>
                <a:gd name="T72" fmla="*/ 2050 w 2659"/>
                <a:gd name="T73" fmla="*/ 2193 h 2665"/>
                <a:gd name="T74" fmla="*/ 2052 w 2659"/>
                <a:gd name="T75" fmla="*/ 2454 h 2665"/>
                <a:gd name="T76" fmla="*/ 1946 w 2659"/>
                <a:gd name="T77" fmla="*/ 2579 h 2665"/>
                <a:gd name="T78" fmla="*/ 1633 w 2659"/>
                <a:gd name="T79" fmla="*/ 2651 h 2665"/>
                <a:gd name="T80" fmla="*/ 1490 w 2659"/>
                <a:gd name="T81" fmla="*/ 2444 h 2665"/>
                <a:gd name="T82" fmla="*/ 1109 w 2659"/>
                <a:gd name="T83" fmla="*/ 2579 h 2665"/>
                <a:gd name="T84" fmla="*/ 971 w 2659"/>
                <a:gd name="T85" fmla="*/ 2663 h 2665"/>
                <a:gd name="T86" fmla="*/ 663 w 2659"/>
                <a:gd name="T87" fmla="*/ 2548 h 2665"/>
                <a:gd name="T88" fmla="*/ 600 w 2659"/>
                <a:gd name="T89" fmla="*/ 2396 h 2665"/>
                <a:gd name="T90" fmla="*/ 514 w 2659"/>
                <a:gd name="T91" fmla="*/ 2103 h 2665"/>
                <a:gd name="T92" fmla="*/ 239 w 2659"/>
                <a:gd name="T93" fmla="*/ 2062 h 2665"/>
                <a:gd name="T94" fmla="*/ 98 w 2659"/>
                <a:gd name="T95" fmla="*/ 1976 h 2665"/>
                <a:gd name="T96" fmla="*/ 5 w 2659"/>
                <a:gd name="T97" fmla="*/ 1665 h 2665"/>
                <a:gd name="T98" fmla="*/ 112 w 2659"/>
                <a:gd name="T99" fmla="*/ 1538 h 2665"/>
                <a:gd name="T100" fmla="*/ 112 w 2659"/>
                <a:gd name="T101" fmla="*/ 1126 h 2665"/>
                <a:gd name="T102" fmla="*/ 5 w 2659"/>
                <a:gd name="T103" fmla="*/ 1001 h 2665"/>
                <a:gd name="T104" fmla="*/ 100 w 2659"/>
                <a:gd name="T105" fmla="*/ 687 h 2665"/>
                <a:gd name="T106" fmla="*/ 239 w 2659"/>
                <a:gd name="T107" fmla="*/ 603 h 2665"/>
                <a:gd name="T108" fmla="*/ 515 w 2659"/>
                <a:gd name="T109" fmla="*/ 560 h 2665"/>
                <a:gd name="T110" fmla="*/ 602 w 2659"/>
                <a:gd name="T111" fmla="*/ 268 h 2665"/>
                <a:gd name="T112" fmla="*/ 665 w 2659"/>
                <a:gd name="T113" fmla="*/ 116 h 2665"/>
                <a:gd name="T114" fmla="*/ 956 w 2659"/>
                <a:gd name="T115" fmla="*/ 0 h 2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659" h="2665">
                  <a:moveTo>
                    <a:pt x="956" y="0"/>
                  </a:moveTo>
                  <a:lnTo>
                    <a:pt x="991" y="3"/>
                  </a:lnTo>
                  <a:lnTo>
                    <a:pt x="1026" y="14"/>
                  </a:lnTo>
                  <a:lnTo>
                    <a:pt x="1051" y="27"/>
                  </a:lnTo>
                  <a:lnTo>
                    <a:pt x="1075" y="44"/>
                  </a:lnTo>
                  <a:lnTo>
                    <a:pt x="1095" y="64"/>
                  </a:lnTo>
                  <a:lnTo>
                    <a:pt x="1111" y="87"/>
                  </a:lnTo>
                  <a:lnTo>
                    <a:pt x="1124" y="112"/>
                  </a:lnTo>
                  <a:lnTo>
                    <a:pt x="1191" y="273"/>
                  </a:lnTo>
                  <a:lnTo>
                    <a:pt x="1195" y="291"/>
                  </a:lnTo>
                  <a:lnTo>
                    <a:pt x="1195" y="309"/>
                  </a:lnTo>
                  <a:lnTo>
                    <a:pt x="1191" y="326"/>
                  </a:lnTo>
                  <a:lnTo>
                    <a:pt x="1181" y="342"/>
                  </a:lnTo>
                  <a:lnTo>
                    <a:pt x="1168" y="354"/>
                  </a:lnTo>
                  <a:lnTo>
                    <a:pt x="1153" y="364"/>
                  </a:lnTo>
                  <a:lnTo>
                    <a:pt x="1135" y="369"/>
                  </a:lnTo>
                  <a:lnTo>
                    <a:pt x="1116" y="369"/>
                  </a:lnTo>
                  <a:lnTo>
                    <a:pt x="1099" y="364"/>
                  </a:lnTo>
                  <a:lnTo>
                    <a:pt x="1083" y="355"/>
                  </a:lnTo>
                  <a:lnTo>
                    <a:pt x="1070" y="342"/>
                  </a:lnTo>
                  <a:lnTo>
                    <a:pt x="1061" y="326"/>
                  </a:lnTo>
                  <a:lnTo>
                    <a:pt x="994" y="166"/>
                  </a:lnTo>
                  <a:lnTo>
                    <a:pt x="989" y="157"/>
                  </a:lnTo>
                  <a:lnTo>
                    <a:pt x="982" y="148"/>
                  </a:lnTo>
                  <a:lnTo>
                    <a:pt x="972" y="143"/>
                  </a:lnTo>
                  <a:lnTo>
                    <a:pt x="962" y="141"/>
                  </a:lnTo>
                  <a:lnTo>
                    <a:pt x="951" y="141"/>
                  </a:lnTo>
                  <a:lnTo>
                    <a:pt x="941" y="143"/>
                  </a:lnTo>
                  <a:lnTo>
                    <a:pt x="767" y="215"/>
                  </a:lnTo>
                  <a:lnTo>
                    <a:pt x="757" y="220"/>
                  </a:lnTo>
                  <a:lnTo>
                    <a:pt x="750" y="229"/>
                  </a:lnTo>
                  <a:lnTo>
                    <a:pt x="745" y="238"/>
                  </a:lnTo>
                  <a:lnTo>
                    <a:pt x="741" y="249"/>
                  </a:lnTo>
                  <a:lnTo>
                    <a:pt x="741" y="259"/>
                  </a:lnTo>
                  <a:lnTo>
                    <a:pt x="745" y="270"/>
                  </a:lnTo>
                  <a:lnTo>
                    <a:pt x="810" y="429"/>
                  </a:lnTo>
                  <a:lnTo>
                    <a:pt x="815" y="448"/>
                  </a:lnTo>
                  <a:lnTo>
                    <a:pt x="814" y="467"/>
                  </a:lnTo>
                  <a:lnTo>
                    <a:pt x="809" y="485"/>
                  </a:lnTo>
                  <a:lnTo>
                    <a:pt x="798" y="501"/>
                  </a:lnTo>
                  <a:lnTo>
                    <a:pt x="784" y="515"/>
                  </a:lnTo>
                  <a:lnTo>
                    <a:pt x="732" y="552"/>
                  </a:lnTo>
                  <a:lnTo>
                    <a:pt x="682" y="592"/>
                  </a:lnTo>
                  <a:lnTo>
                    <a:pt x="635" y="637"/>
                  </a:lnTo>
                  <a:lnTo>
                    <a:pt x="592" y="683"/>
                  </a:lnTo>
                  <a:lnTo>
                    <a:pt x="552" y="733"/>
                  </a:lnTo>
                  <a:lnTo>
                    <a:pt x="514" y="786"/>
                  </a:lnTo>
                  <a:lnTo>
                    <a:pt x="501" y="799"/>
                  </a:lnTo>
                  <a:lnTo>
                    <a:pt x="485" y="810"/>
                  </a:lnTo>
                  <a:lnTo>
                    <a:pt x="467" y="815"/>
                  </a:lnTo>
                  <a:lnTo>
                    <a:pt x="448" y="815"/>
                  </a:lnTo>
                  <a:lnTo>
                    <a:pt x="429" y="811"/>
                  </a:lnTo>
                  <a:lnTo>
                    <a:pt x="270" y="744"/>
                  </a:lnTo>
                  <a:lnTo>
                    <a:pt x="256" y="741"/>
                  </a:lnTo>
                  <a:lnTo>
                    <a:pt x="244" y="743"/>
                  </a:lnTo>
                  <a:lnTo>
                    <a:pt x="232" y="747"/>
                  </a:lnTo>
                  <a:lnTo>
                    <a:pt x="221" y="756"/>
                  </a:lnTo>
                  <a:lnTo>
                    <a:pt x="215" y="768"/>
                  </a:lnTo>
                  <a:lnTo>
                    <a:pt x="142" y="941"/>
                  </a:lnTo>
                  <a:lnTo>
                    <a:pt x="140" y="955"/>
                  </a:lnTo>
                  <a:lnTo>
                    <a:pt x="141" y="967"/>
                  </a:lnTo>
                  <a:lnTo>
                    <a:pt x="146" y="979"/>
                  </a:lnTo>
                  <a:lnTo>
                    <a:pt x="154" y="989"/>
                  </a:lnTo>
                  <a:lnTo>
                    <a:pt x="166" y="996"/>
                  </a:lnTo>
                  <a:lnTo>
                    <a:pt x="325" y="1062"/>
                  </a:lnTo>
                  <a:lnTo>
                    <a:pt x="342" y="1072"/>
                  </a:lnTo>
                  <a:lnTo>
                    <a:pt x="354" y="1086"/>
                  </a:lnTo>
                  <a:lnTo>
                    <a:pt x="364" y="1103"/>
                  </a:lnTo>
                  <a:lnTo>
                    <a:pt x="368" y="1122"/>
                  </a:lnTo>
                  <a:lnTo>
                    <a:pt x="367" y="1141"/>
                  </a:lnTo>
                  <a:lnTo>
                    <a:pt x="354" y="1217"/>
                  </a:lnTo>
                  <a:lnTo>
                    <a:pt x="349" y="1294"/>
                  </a:lnTo>
                  <a:lnTo>
                    <a:pt x="348" y="1370"/>
                  </a:lnTo>
                  <a:lnTo>
                    <a:pt x="354" y="1446"/>
                  </a:lnTo>
                  <a:lnTo>
                    <a:pt x="367" y="1523"/>
                  </a:lnTo>
                  <a:lnTo>
                    <a:pt x="368" y="1542"/>
                  </a:lnTo>
                  <a:lnTo>
                    <a:pt x="364" y="1561"/>
                  </a:lnTo>
                  <a:lnTo>
                    <a:pt x="354" y="1578"/>
                  </a:lnTo>
                  <a:lnTo>
                    <a:pt x="342" y="1592"/>
                  </a:lnTo>
                  <a:lnTo>
                    <a:pt x="325" y="1601"/>
                  </a:lnTo>
                  <a:lnTo>
                    <a:pt x="166" y="1668"/>
                  </a:lnTo>
                  <a:lnTo>
                    <a:pt x="156" y="1673"/>
                  </a:lnTo>
                  <a:lnTo>
                    <a:pt x="148" y="1681"/>
                  </a:lnTo>
                  <a:lnTo>
                    <a:pt x="142" y="1690"/>
                  </a:lnTo>
                  <a:lnTo>
                    <a:pt x="140" y="1701"/>
                  </a:lnTo>
                  <a:lnTo>
                    <a:pt x="140" y="1711"/>
                  </a:lnTo>
                  <a:lnTo>
                    <a:pt x="142" y="1722"/>
                  </a:lnTo>
                  <a:lnTo>
                    <a:pt x="214" y="1896"/>
                  </a:lnTo>
                  <a:lnTo>
                    <a:pt x="219" y="1906"/>
                  </a:lnTo>
                  <a:lnTo>
                    <a:pt x="228" y="1913"/>
                  </a:lnTo>
                  <a:lnTo>
                    <a:pt x="237" y="1918"/>
                  </a:lnTo>
                  <a:lnTo>
                    <a:pt x="253" y="1922"/>
                  </a:lnTo>
                  <a:lnTo>
                    <a:pt x="269" y="1918"/>
                  </a:lnTo>
                  <a:lnTo>
                    <a:pt x="428" y="1853"/>
                  </a:lnTo>
                  <a:lnTo>
                    <a:pt x="447" y="1848"/>
                  </a:lnTo>
                  <a:lnTo>
                    <a:pt x="466" y="1849"/>
                  </a:lnTo>
                  <a:lnTo>
                    <a:pt x="484" y="1854"/>
                  </a:lnTo>
                  <a:lnTo>
                    <a:pt x="500" y="1865"/>
                  </a:lnTo>
                  <a:lnTo>
                    <a:pt x="514" y="1879"/>
                  </a:lnTo>
                  <a:lnTo>
                    <a:pt x="550" y="1931"/>
                  </a:lnTo>
                  <a:lnTo>
                    <a:pt x="592" y="1981"/>
                  </a:lnTo>
                  <a:lnTo>
                    <a:pt x="635" y="2028"/>
                  </a:lnTo>
                  <a:lnTo>
                    <a:pt x="681" y="2072"/>
                  </a:lnTo>
                  <a:lnTo>
                    <a:pt x="731" y="2112"/>
                  </a:lnTo>
                  <a:lnTo>
                    <a:pt x="784" y="2150"/>
                  </a:lnTo>
                  <a:lnTo>
                    <a:pt x="797" y="2163"/>
                  </a:lnTo>
                  <a:lnTo>
                    <a:pt x="808" y="2178"/>
                  </a:lnTo>
                  <a:lnTo>
                    <a:pt x="813" y="2196"/>
                  </a:lnTo>
                  <a:lnTo>
                    <a:pt x="813" y="2215"/>
                  </a:lnTo>
                  <a:lnTo>
                    <a:pt x="809" y="2234"/>
                  </a:lnTo>
                  <a:lnTo>
                    <a:pt x="742" y="2394"/>
                  </a:lnTo>
                  <a:lnTo>
                    <a:pt x="740" y="2406"/>
                  </a:lnTo>
                  <a:lnTo>
                    <a:pt x="740" y="2416"/>
                  </a:lnTo>
                  <a:lnTo>
                    <a:pt x="742" y="2427"/>
                  </a:lnTo>
                  <a:lnTo>
                    <a:pt x="749" y="2436"/>
                  </a:lnTo>
                  <a:lnTo>
                    <a:pt x="756" y="2444"/>
                  </a:lnTo>
                  <a:lnTo>
                    <a:pt x="766" y="2449"/>
                  </a:lnTo>
                  <a:lnTo>
                    <a:pt x="939" y="2522"/>
                  </a:lnTo>
                  <a:lnTo>
                    <a:pt x="952" y="2524"/>
                  </a:lnTo>
                  <a:lnTo>
                    <a:pt x="965" y="2523"/>
                  </a:lnTo>
                  <a:lnTo>
                    <a:pt x="977" y="2519"/>
                  </a:lnTo>
                  <a:lnTo>
                    <a:pt x="987" y="2510"/>
                  </a:lnTo>
                  <a:lnTo>
                    <a:pt x="993" y="2499"/>
                  </a:lnTo>
                  <a:lnTo>
                    <a:pt x="1060" y="2339"/>
                  </a:lnTo>
                  <a:lnTo>
                    <a:pt x="1069" y="2322"/>
                  </a:lnTo>
                  <a:lnTo>
                    <a:pt x="1083" y="2309"/>
                  </a:lnTo>
                  <a:lnTo>
                    <a:pt x="1100" y="2300"/>
                  </a:lnTo>
                  <a:lnTo>
                    <a:pt x="1119" y="2296"/>
                  </a:lnTo>
                  <a:lnTo>
                    <a:pt x="1138" y="2297"/>
                  </a:lnTo>
                  <a:lnTo>
                    <a:pt x="1214" y="2309"/>
                  </a:lnTo>
                  <a:lnTo>
                    <a:pt x="1291" y="2315"/>
                  </a:lnTo>
                  <a:lnTo>
                    <a:pt x="1367" y="2316"/>
                  </a:lnTo>
                  <a:lnTo>
                    <a:pt x="1444" y="2309"/>
                  </a:lnTo>
                  <a:lnTo>
                    <a:pt x="1520" y="2297"/>
                  </a:lnTo>
                  <a:lnTo>
                    <a:pt x="1539" y="2296"/>
                  </a:lnTo>
                  <a:lnTo>
                    <a:pt x="1558" y="2300"/>
                  </a:lnTo>
                  <a:lnTo>
                    <a:pt x="1574" y="2308"/>
                  </a:lnTo>
                  <a:lnTo>
                    <a:pt x="1588" y="2322"/>
                  </a:lnTo>
                  <a:lnTo>
                    <a:pt x="1598" y="2339"/>
                  </a:lnTo>
                  <a:lnTo>
                    <a:pt x="1664" y="2499"/>
                  </a:lnTo>
                  <a:lnTo>
                    <a:pt x="1669" y="2508"/>
                  </a:lnTo>
                  <a:lnTo>
                    <a:pt x="1677" y="2517"/>
                  </a:lnTo>
                  <a:lnTo>
                    <a:pt x="1686" y="2522"/>
                  </a:lnTo>
                  <a:lnTo>
                    <a:pt x="1697" y="2524"/>
                  </a:lnTo>
                  <a:lnTo>
                    <a:pt x="1708" y="2524"/>
                  </a:lnTo>
                  <a:lnTo>
                    <a:pt x="1718" y="2522"/>
                  </a:lnTo>
                  <a:lnTo>
                    <a:pt x="1892" y="2450"/>
                  </a:lnTo>
                  <a:lnTo>
                    <a:pt x="1903" y="2443"/>
                  </a:lnTo>
                  <a:lnTo>
                    <a:pt x="1912" y="2433"/>
                  </a:lnTo>
                  <a:lnTo>
                    <a:pt x="1916" y="2420"/>
                  </a:lnTo>
                  <a:lnTo>
                    <a:pt x="1917" y="2408"/>
                  </a:lnTo>
                  <a:lnTo>
                    <a:pt x="1914" y="2395"/>
                  </a:lnTo>
                  <a:lnTo>
                    <a:pt x="1849" y="2235"/>
                  </a:lnTo>
                  <a:lnTo>
                    <a:pt x="1843" y="2216"/>
                  </a:lnTo>
                  <a:lnTo>
                    <a:pt x="1844" y="2197"/>
                  </a:lnTo>
                  <a:lnTo>
                    <a:pt x="1850" y="2179"/>
                  </a:lnTo>
                  <a:lnTo>
                    <a:pt x="1860" y="2164"/>
                  </a:lnTo>
                  <a:lnTo>
                    <a:pt x="1875" y="2150"/>
                  </a:lnTo>
                  <a:lnTo>
                    <a:pt x="1927" y="2113"/>
                  </a:lnTo>
                  <a:lnTo>
                    <a:pt x="1976" y="2072"/>
                  </a:lnTo>
                  <a:lnTo>
                    <a:pt x="2024" y="2028"/>
                  </a:lnTo>
                  <a:lnTo>
                    <a:pt x="2067" y="1982"/>
                  </a:lnTo>
                  <a:lnTo>
                    <a:pt x="2107" y="1932"/>
                  </a:lnTo>
                  <a:lnTo>
                    <a:pt x="2145" y="1879"/>
                  </a:lnTo>
                  <a:lnTo>
                    <a:pt x="2158" y="1866"/>
                  </a:lnTo>
                  <a:lnTo>
                    <a:pt x="2173" y="1855"/>
                  </a:lnTo>
                  <a:lnTo>
                    <a:pt x="2191" y="1850"/>
                  </a:lnTo>
                  <a:lnTo>
                    <a:pt x="2210" y="1850"/>
                  </a:lnTo>
                  <a:lnTo>
                    <a:pt x="2229" y="1854"/>
                  </a:lnTo>
                  <a:lnTo>
                    <a:pt x="2390" y="1921"/>
                  </a:lnTo>
                  <a:lnTo>
                    <a:pt x="2400" y="1923"/>
                  </a:lnTo>
                  <a:lnTo>
                    <a:pt x="2411" y="1923"/>
                  </a:lnTo>
                  <a:lnTo>
                    <a:pt x="2421" y="1921"/>
                  </a:lnTo>
                  <a:lnTo>
                    <a:pt x="2431" y="1914"/>
                  </a:lnTo>
                  <a:lnTo>
                    <a:pt x="2438" y="1907"/>
                  </a:lnTo>
                  <a:lnTo>
                    <a:pt x="2443" y="1897"/>
                  </a:lnTo>
                  <a:lnTo>
                    <a:pt x="2516" y="1724"/>
                  </a:lnTo>
                  <a:lnTo>
                    <a:pt x="2519" y="1710"/>
                  </a:lnTo>
                  <a:lnTo>
                    <a:pt x="2517" y="1698"/>
                  </a:lnTo>
                  <a:lnTo>
                    <a:pt x="2513" y="1686"/>
                  </a:lnTo>
                  <a:lnTo>
                    <a:pt x="2505" y="1675"/>
                  </a:lnTo>
                  <a:lnTo>
                    <a:pt x="2493" y="1669"/>
                  </a:lnTo>
                  <a:lnTo>
                    <a:pt x="2334" y="1602"/>
                  </a:lnTo>
                  <a:lnTo>
                    <a:pt x="2318" y="1593"/>
                  </a:lnTo>
                  <a:lnTo>
                    <a:pt x="2304" y="1580"/>
                  </a:lnTo>
                  <a:lnTo>
                    <a:pt x="2296" y="1565"/>
                  </a:lnTo>
                  <a:lnTo>
                    <a:pt x="2290" y="1547"/>
                  </a:lnTo>
                  <a:lnTo>
                    <a:pt x="2290" y="1530"/>
                  </a:lnTo>
                  <a:lnTo>
                    <a:pt x="2296" y="1512"/>
                  </a:lnTo>
                  <a:lnTo>
                    <a:pt x="2305" y="1495"/>
                  </a:lnTo>
                  <a:lnTo>
                    <a:pt x="2318" y="1482"/>
                  </a:lnTo>
                  <a:lnTo>
                    <a:pt x="2334" y="1472"/>
                  </a:lnTo>
                  <a:lnTo>
                    <a:pt x="2351" y="1468"/>
                  </a:lnTo>
                  <a:lnTo>
                    <a:pt x="2369" y="1468"/>
                  </a:lnTo>
                  <a:lnTo>
                    <a:pt x="2386" y="1472"/>
                  </a:lnTo>
                  <a:lnTo>
                    <a:pt x="2547" y="1539"/>
                  </a:lnTo>
                  <a:lnTo>
                    <a:pt x="2573" y="1553"/>
                  </a:lnTo>
                  <a:lnTo>
                    <a:pt x="2596" y="1570"/>
                  </a:lnTo>
                  <a:lnTo>
                    <a:pt x="2615" y="1590"/>
                  </a:lnTo>
                  <a:lnTo>
                    <a:pt x="2632" y="1612"/>
                  </a:lnTo>
                  <a:lnTo>
                    <a:pt x="2645" y="1637"/>
                  </a:lnTo>
                  <a:lnTo>
                    <a:pt x="2653" y="1664"/>
                  </a:lnTo>
                  <a:lnTo>
                    <a:pt x="2657" y="1691"/>
                  </a:lnTo>
                  <a:lnTo>
                    <a:pt x="2659" y="1720"/>
                  </a:lnTo>
                  <a:lnTo>
                    <a:pt x="2654" y="1748"/>
                  </a:lnTo>
                  <a:lnTo>
                    <a:pt x="2645" y="1777"/>
                  </a:lnTo>
                  <a:lnTo>
                    <a:pt x="2572" y="1951"/>
                  </a:lnTo>
                  <a:lnTo>
                    <a:pt x="2559" y="1977"/>
                  </a:lnTo>
                  <a:lnTo>
                    <a:pt x="2543" y="2000"/>
                  </a:lnTo>
                  <a:lnTo>
                    <a:pt x="2522" y="2020"/>
                  </a:lnTo>
                  <a:lnTo>
                    <a:pt x="2499" y="2037"/>
                  </a:lnTo>
                  <a:lnTo>
                    <a:pt x="2474" y="2049"/>
                  </a:lnTo>
                  <a:lnTo>
                    <a:pt x="2447" y="2058"/>
                  </a:lnTo>
                  <a:lnTo>
                    <a:pt x="2419" y="2063"/>
                  </a:lnTo>
                  <a:lnTo>
                    <a:pt x="2391" y="2063"/>
                  </a:lnTo>
                  <a:lnTo>
                    <a:pt x="2362" y="2058"/>
                  </a:lnTo>
                  <a:lnTo>
                    <a:pt x="2335" y="2049"/>
                  </a:lnTo>
                  <a:lnTo>
                    <a:pt x="2227" y="2005"/>
                  </a:lnTo>
                  <a:lnTo>
                    <a:pt x="2187" y="2056"/>
                  </a:lnTo>
                  <a:lnTo>
                    <a:pt x="2144" y="2104"/>
                  </a:lnTo>
                  <a:lnTo>
                    <a:pt x="2099" y="2150"/>
                  </a:lnTo>
                  <a:lnTo>
                    <a:pt x="2050" y="2193"/>
                  </a:lnTo>
                  <a:lnTo>
                    <a:pt x="1999" y="2233"/>
                  </a:lnTo>
                  <a:lnTo>
                    <a:pt x="2044" y="2341"/>
                  </a:lnTo>
                  <a:lnTo>
                    <a:pt x="2053" y="2370"/>
                  </a:lnTo>
                  <a:lnTo>
                    <a:pt x="2057" y="2397"/>
                  </a:lnTo>
                  <a:lnTo>
                    <a:pt x="2057" y="2426"/>
                  </a:lnTo>
                  <a:lnTo>
                    <a:pt x="2052" y="2454"/>
                  </a:lnTo>
                  <a:lnTo>
                    <a:pt x="2044" y="2481"/>
                  </a:lnTo>
                  <a:lnTo>
                    <a:pt x="2031" y="2505"/>
                  </a:lnTo>
                  <a:lnTo>
                    <a:pt x="2015" y="2528"/>
                  </a:lnTo>
                  <a:lnTo>
                    <a:pt x="1995" y="2548"/>
                  </a:lnTo>
                  <a:lnTo>
                    <a:pt x="1972" y="2565"/>
                  </a:lnTo>
                  <a:lnTo>
                    <a:pt x="1946" y="2579"/>
                  </a:lnTo>
                  <a:lnTo>
                    <a:pt x="1772" y="2651"/>
                  </a:lnTo>
                  <a:lnTo>
                    <a:pt x="1745" y="2659"/>
                  </a:lnTo>
                  <a:lnTo>
                    <a:pt x="1717" y="2663"/>
                  </a:lnTo>
                  <a:lnTo>
                    <a:pt x="1688" y="2663"/>
                  </a:lnTo>
                  <a:lnTo>
                    <a:pt x="1661" y="2659"/>
                  </a:lnTo>
                  <a:lnTo>
                    <a:pt x="1633" y="2651"/>
                  </a:lnTo>
                  <a:lnTo>
                    <a:pt x="1607" y="2638"/>
                  </a:lnTo>
                  <a:lnTo>
                    <a:pt x="1585" y="2621"/>
                  </a:lnTo>
                  <a:lnTo>
                    <a:pt x="1565" y="2601"/>
                  </a:lnTo>
                  <a:lnTo>
                    <a:pt x="1548" y="2578"/>
                  </a:lnTo>
                  <a:lnTo>
                    <a:pt x="1534" y="2553"/>
                  </a:lnTo>
                  <a:lnTo>
                    <a:pt x="1490" y="2444"/>
                  </a:lnTo>
                  <a:lnTo>
                    <a:pt x="1410" y="2453"/>
                  </a:lnTo>
                  <a:lnTo>
                    <a:pt x="1329" y="2456"/>
                  </a:lnTo>
                  <a:lnTo>
                    <a:pt x="1249" y="2453"/>
                  </a:lnTo>
                  <a:lnTo>
                    <a:pt x="1167" y="2444"/>
                  </a:lnTo>
                  <a:lnTo>
                    <a:pt x="1123" y="2553"/>
                  </a:lnTo>
                  <a:lnTo>
                    <a:pt x="1109" y="2579"/>
                  </a:lnTo>
                  <a:lnTo>
                    <a:pt x="1093" y="2602"/>
                  </a:lnTo>
                  <a:lnTo>
                    <a:pt x="1072" y="2621"/>
                  </a:lnTo>
                  <a:lnTo>
                    <a:pt x="1050" y="2638"/>
                  </a:lnTo>
                  <a:lnTo>
                    <a:pt x="1025" y="2651"/>
                  </a:lnTo>
                  <a:lnTo>
                    <a:pt x="999" y="2659"/>
                  </a:lnTo>
                  <a:lnTo>
                    <a:pt x="971" y="2663"/>
                  </a:lnTo>
                  <a:lnTo>
                    <a:pt x="943" y="2665"/>
                  </a:lnTo>
                  <a:lnTo>
                    <a:pt x="914" y="2659"/>
                  </a:lnTo>
                  <a:lnTo>
                    <a:pt x="886" y="2651"/>
                  </a:lnTo>
                  <a:lnTo>
                    <a:pt x="712" y="2578"/>
                  </a:lnTo>
                  <a:lnTo>
                    <a:pt x="687" y="2565"/>
                  </a:lnTo>
                  <a:lnTo>
                    <a:pt x="663" y="2548"/>
                  </a:lnTo>
                  <a:lnTo>
                    <a:pt x="643" y="2528"/>
                  </a:lnTo>
                  <a:lnTo>
                    <a:pt x="626" y="2505"/>
                  </a:lnTo>
                  <a:lnTo>
                    <a:pt x="614" y="2480"/>
                  </a:lnTo>
                  <a:lnTo>
                    <a:pt x="605" y="2452"/>
                  </a:lnTo>
                  <a:lnTo>
                    <a:pt x="600" y="2425"/>
                  </a:lnTo>
                  <a:lnTo>
                    <a:pt x="600" y="2396"/>
                  </a:lnTo>
                  <a:lnTo>
                    <a:pt x="605" y="2368"/>
                  </a:lnTo>
                  <a:lnTo>
                    <a:pt x="614" y="2340"/>
                  </a:lnTo>
                  <a:lnTo>
                    <a:pt x="658" y="2232"/>
                  </a:lnTo>
                  <a:lnTo>
                    <a:pt x="607" y="2192"/>
                  </a:lnTo>
                  <a:lnTo>
                    <a:pt x="559" y="2149"/>
                  </a:lnTo>
                  <a:lnTo>
                    <a:pt x="514" y="2103"/>
                  </a:lnTo>
                  <a:lnTo>
                    <a:pt x="470" y="2055"/>
                  </a:lnTo>
                  <a:lnTo>
                    <a:pt x="430" y="2004"/>
                  </a:lnTo>
                  <a:lnTo>
                    <a:pt x="323" y="2048"/>
                  </a:lnTo>
                  <a:lnTo>
                    <a:pt x="295" y="2058"/>
                  </a:lnTo>
                  <a:lnTo>
                    <a:pt x="268" y="2062"/>
                  </a:lnTo>
                  <a:lnTo>
                    <a:pt x="239" y="2062"/>
                  </a:lnTo>
                  <a:lnTo>
                    <a:pt x="211" y="2058"/>
                  </a:lnTo>
                  <a:lnTo>
                    <a:pt x="183" y="2048"/>
                  </a:lnTo>
                  <a:lnTo>
                    <a:pt x="158" y="2036"/>
                  </a:lnTo>
                  <a:lnTo>
                    <a:pt x="135" y="2019"/>
                  </a:lnTo>
                  <a:lnTo>
                    <a:pt x="115" y="1999"/>
                  </a:lnTo>
                  <a:lnTo>
                    <a:pt x="98" y="1976"/>
                  </a:lnTo>
                  <a:lnTo>
                    <a:pt x="85" y="1950"/>
                  </a:lnTo>
                  <a:lnTo>
                    <a:pt x="14" y="1776"/>
                  </a:lnTo>
                  <a:lnTo>
                    <a:pt x="5" y="1748"/>
                  </a:lnTo>
                  <a:lnTo>
                    <a:pt x="1" y="1721"/>
                  </a:lnTo>
                  <a:lnTo>
                    <a:pt x="1" y="1692"/>
                  </a:lnTo>
                  <a:lnTo>
                    <a:pt x="5" y="1665"/>
                  </a:lnTo>
                  <a:lnTo>
                    <a:pt x="14" y="1637"/>
                  </a:lnTo>
                  <a:lnTo>
                    <a:pt x="26" y="1611"/>
                  </a:lnTo>
                  <a:lnTo>
                    <a:pt x="43" y="1589"/>
                  </a:lnTo>
                  <a:lnTo>
                    <a:pt x="63" y="1569"/>
                  </a:lnTo>
                  <a:lnTo>
                    <a:pt x="86" y="1552"/>
                  </a:lnTo>
                  <a:lnTo>
                    <a:pt x="112" y="1538"/>
                  </a:lnTo>
                  <a:lnTo>
                    <a:pt x="220" y="1494"/>
                  </a:lnTo>
                  <a:lnTo>
                    <a:pt x="211" y="1413"/>
                  </a:lnTo>
                  <a:lnTo>
                    <a:pt x="208" y="1332"/>
                  </a:lnTo>
                  <a:lnTo>
                    <a:pt x="211" y="1252"/>
                  </a:lnTo>
                  <a:lnTo>
                    <a:pt x="220" y="1170"/>
                  </a:lnTo>
                  <a:lnTo>
                    <a:pt x="112" y="1126"/>
                  </a:lnTo>
                  <a:lnTo>
                    <a:pt x="85" y="1112"/>
                  </a:lnTo>
                  <a:lnTo>
                    <a:pt x="62" y="1095"/>
                  </a:lnTo>
                  <a:lnTo>
                    <a:pt x="43" y="1075"/>
                  </a:lnTo>
                  <a:lnTo>
                    <a:pt x="26" y="1052"/>
                  </a:lnTo>
                  <a:lnTo>
                    <a:pt x="14" y="1028"/>
                  </a:lnTo>
                  <a:lnTo>
                    <a:pt x="5" y="1001"/>
                  </a:lnTo>
                  <a:lnTo>
                    <a:pt x="1" y="973"/>
                  </a:lnTo>
                  <a:lnTo>
                    <a:pt x="0" y="945"/>
                  </a:lnTo>
                  <a:lnTo>
                    <a:pt x="5" y="917"/>
                  </a:lnTo>
                  <a:lnTo>
                    <a:pt x="14" y="888"/>
                  </a:lnTo>
                  <a:lnTo>
                    <a:pt x="86" y="714"/>
                  </a:lnTo>
                  <a:lnTo>
                    <a:pt x="100" y="687"/>
                  </a:lnTo>
                  <a:lnTo>
                    <a:pt x="117" y="664"/>
                  </a:lnTo>
                  <a:lnTo>
                    <a:pt x="137" y="645"/>
                  </a:lnTo>
                  <a:lnTo>
                    <a:pt x="160" y="628"/>
                  </a:lnTo>
                  <a:lnTo>
                    <a:pt x="185" y="615"/>
                  </a:lnTo>
                  <a:lnTo>
                    <a:pt x="212" y="607"/>
                  </a:lnTo>
                  <a:lnTo>
                    <a:pt x="239" y="603"/>
                  </a:lnTo>
                  <a:lnTo>
                    <a:pt x="268" y="602"/>
                  </a:lnTo>
                  <a:lnTo>
                    <a:pt x="296" y="606"/>
                  </a:lnTo>
                  <a:lnTo>
                    <a:pt x="324" y="615"/>
                  </a:lnTo>
                  <a:lnTo>
                    <a:pt x="431" y="660"/>
                  </a:lnTo>
                  <a:lnTo>
                    <a:pt x="472" y="609"/>
                  </a:lnTo>
                  <a:lnTo>
                    <a:pt x="515" y="560"/>
                  </a:lnTo>
                  <a:lnTo>
                    <a:pt x="561" y="515"/>
                  </a:lnTo>
                  <a:lnTo>
                    <a:pt x="608" y="472"/>
                  </a:lnTo>
                  <a:lnTo>
                    <a:pt x="660" y="432"/>
                  </a:lnTo>
                  <a:lnTo>
                    <a:pt x="615" y="324"/>
                  </a:lnTo>
                  <a:lnTo>
                    <a:pt x="606" y="296"/>
                  </a:lnTo>
                  <a:lnTo>
                    <a:pt x="602" y="268"/>
                  </a:lnTo>
                  <a:lnTo>
                    <a:pt x="602" y="240"/>
                  </a:lnTo>
                  <a:lnTo>
                    <a:pt x="606" y="212"/>
                  </a:lnTo>
                  <a:lnTo>
                    <a:pt x="615" y="184"/>
                  </a:lnTo>
                  <a:lnTo>
                    <a:pt x="629" y="159"/>
                  </a:lnTo>
                  <a:lnTo>
                    <a:pt x="645" y="136"/>
                  </a:lnTo>
                  <a:lnTo>
                    <a:pt x="665" y="116"/>
                  </a:lnTo>
                  <a:lnTo>
                    <a:pt x="689" y="99"/>
                  </a:lnTo>
                  <a:lnTo>
                    <a:pt x="714" y="86"/>
                  </a:lnTo>
                  <a:lnTo>
                    <a:pt x="887" y="14"/>
                  </a:lnTo>
                  <a:lnTo>
                    <a:pt x="910" y="7"/>
                  </a:lnTo>
                  <a:lnTo>
                    <a:pt x="933" y="1"/>
                  </a:lnTo>
                  <a:lnTo>
                    <a:pt x="9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" name="Freeform 251"/>
            <p:cNvSpPr/>
            <p:nvPr/>
          </p:nvSpPr>
          <p:spPr bwMode="auto">
            <a:xfrm>
              <a:off x="3532188" y="3709988"/>
              <a:ext cx="180975" cy="180975"/>
            </a:xfrm>
            <a:custGeom>
              <a:avLst/>
              <a:gdLst>
                <a:gd name="T0" fmla="*/ 568 w 1141"/>
                <a:gd name="T1" fmla="*/ 0 h 1143"/>
                <a:gd name="T2" fmla="*/ 602 w 1141"/>
                <a:gd name="T3" fmla="*/ 10 h 1143"/>
                <a:gd name="T4" fmla="*/ 628 w 1141"/>
                <a:gd name="T5" fmla="*/ 34 h 1143"/>
                <a:gd name="T6" fmla="*/ 637 w 1141"/>
                <a:gd name="T7" fmla="*/ 70 h 1143"/>
                <a:gd name="T8" fmla="*/ 629 w 1141"/>
                <a:gd name="T9" fmla="*/ 105 h 1143"/>
                <a:gd name="T10" fmla="*/ 603 w 1141"/>
                <a:gd name="T11" fmla="*/ 131 h 1143"/>
                <a:gd name="T12" fmla="*/ 569 w 1141"/>
                <a:gd name="T13" fmla="*/ 141 h 1143"/>
                <a:gd name="T14" fmla="*/ 470 w 1141"/>
                <a:gd name="T15" fmla="*/ 152 h 1143"/>
                <a:gd name="T16" fmla="*/ 380 w 1141"/>
                <a:gd name="T17" fmla="*/ 186 h 1143"/>
                <a:gd name="T18" fmla="*/ 300 w 1141"/>
                <a:gd name="T19" fmla="*/ 238 h 1143"/>
                <a:gd name="T20" fmla="*/ 233 w 1141"/>
                <a:gd name="T21" fmla="*/ 305 h 1143"/>
                <a:gd name="T22" fmla="*/ 184 w 1141"/>
                <a:gd name="T23" fmla="*/ 385 h 1143"/>
                <a:gd name="T24" fmla="*/ 152 w 1141"/>
                <a:gd name="T25" fmla="*/ 476 h 1143"/>
                <a:gd name="T26" fmla="*/ 141 w 1141"/>
                <a:gd name="T27" fmla="*/ 575 h 1143"/>
                <a:gd name="T28" fmla="*/ 154 w 1141"/>
                <a:gd name="T29" fmla="*/ 681 h 1143"/>
                <a:gd name="T30" fmla="*/ 192 w 1141"/>
                <a:gd name="T31" fmla="*/ 776 h 1143"/>
                <a:gd name="T32" fmla="*/ 250 w 1141"/>
                <a:gd name="T33" fmla="*/ 859 h 1143"/>
                <a:gd name="T34" fmla="*/ 326 w 1141"/>
                <a:gd name="T35" fmla="*/ 926 h 1143"/>
                <a:gd name="T36" fmla="*/ 417 w 1141"/>
                <a:gd name="T37" fmla="*/ 975 h 1143"/>
                <a:gd name="T38" fmla="*/ 517 w 1141"/>
                <a:gd name="T39" fmla="*/ 1000 h 1143"/>
                <a:gd name="T40" fmla="*/ 574 w 1141"/>
                <a:gd name="T41" fmla="*/ 1003 h 1143"/>
                <a:gd name="T42" fmla="*/ 670 w 1141"/>
                <a:gd name="T43" fmla="*/ 992 h 1143"/>
                <a:gd name="T44" fmla="*/ 760 w 1141"/>
                <a:gd name="T45" fmla="*/ 960 h 1143"/>
                <a:gd name="T46" fmla="*/ 841 w 1141"/>
                <a:gd name="T47" fmla="*/ 908 h 1143"/>
                <a:gd name="T48" fmla="*/ 909 w 1141"/>
                <a:gd name="T49" fmla="*/ 837 h 1143"/>
                <a:gd name="T50" fmla="*/ 960 w 1141"/>
                <a:gd name="T51" fmla="*/ 756 h 1143"/>
                <a:gd name="T52" fmla="*/ 990 w 1141"/>
                <a:gd name="T53" fmla="*/ 665 h 1143"/>
                <a:gd name="T54" fmla="*/ 1001 w 1141"/>
                <a:gd name="T55" fmla="*/ 569 h 1143"/>
                <a:gd name="T56" fmla="*/ 1011 w 1141"/>
                <a:gd name="T57" fmla="*/ 533 h 1143"/>
                <a:gd name="T58" fmla="*/ 1035 w 1141"/>
                <a:gd name="T59" fmla="*/ 507 h 1143"/>
                <a:gd name="T60" fmla="*/ 1071 w 1141"/>
                <a:gd name="T61" fmla="*/ 498 h 1143"/>
                <a:gd name="T62" fmla="*/ 1090 w 1141"/>
                <a:gd name="T63" fmla="*/ 500 h 1143"/>
                <a:gd name="T64" fmla="*/ 1120 w 1141"/>
                <a:gd name="T65" fmla="*/ 518 h 1143"/>
                <a:gd name="T66" fmla="*/ 1139 w 1141"/>
                <a:gd name="T67" fmla="*/ 549 h 1143"/>
                <a:gd name="T68" fmla="*/ 1139 w 1141"/>
                <a:gd name="T69" fmla="*/ 624 h 1143"/>
                <a:gd name="T70" fmla="*/ 1118 w 1141"/>
                <a:gd name="T71" fmla="*/ 734 h 1143"/>
                <a:gd name="T72" fmla="*/ 1076 w 1141"/>
                <a:gd name="T73" fmla="*/ 837 h 1143"/>
                <a:gd name="T74" fmla="*/ 1015 w 1141"/>
                <a:gd name="T75" fmla="*/ 930 h 1143"/>
                <a:gd name="T76" fmla="*/ 936 w 1141"/>
                <a:gd name="T77" fmla="*/ 1011 h 1143"/>
                <a:gd name="T78" fmla="*/ 843 w 1141"/>
                <a:gd name="T79" fmla="*/ 1074 h 1143"/>
                <a:gd name="T80" fmla="*/ 741 w 1141"/>
                <a:gd name="T81" fmla="*/ 1117 h 1143"/>
                <a:gd name="T82" fmla="*/ 631 w 1141"/>
                <a:gd name="T83" fmla="*/ 1139 h 1143"/>
                <a:gd name="T84" fmla="*/ 571 w 1141"/>
                <a:gd name="T85" fmla="*/ 1143 h 1143"/>
                <a:gd name="T86" fmla="*/ 448 w 1141"/>
                <a:gd name="T87" fmla="*/ 1130 h 1143"/>
                <a:gd name="T88" fmla="*/ 337 w 1141"/>
                <a:gd name="T89" fmla="*/ 1093 h 1143"/>
                <a:gd name="T90" fmla="*/ 235 w 1141"/>
                <a:gd name="T91" fmla="*/ 1034 h 1143"/>
                <a:gd name="T92" fmla="*/ 149 w 1141"/>
                <a:gd name="T93" fmla="*/ 956 h 1143"/>
                <a:gd name="T94" fmla="*/ 79 w 1141"/>
                <a:gd name="T95" fmla="*/ 863 h 1143"/>
                <a:gd name="T96" fmla="*/ 30 w 1141"/>
                <a:gd name="T97" fmla="*/ 755 h 1143"/>
                <a:gd name="T98" fmla="*/ 3 w 1141"/>
                <a:gd name="T99" fmla="*/ 637 h 1143"/>
                <a:gd name="T100" fmla="*/ 2 w 1141"/>
                <a:gd name="T101" fmla="*/ 517 h 1143"/>
                <a:gd name="T102" fmla="*/ 25 w 1141"/>
                <a:gd name="T103" fmla="*/ 406 h 1143"/>
                <a:gd name="T104" fmla="*/ 67 w 1141"/>
                <a:gd name="T105" fmla="*/ 302 h 1143"/>
                <a:gd name="T106" fmla="*/ 128 w 1141"/>
                <a:gd name="T107" fmla="*/ 212 h 1143"/>
                <a:gd name="T108" fmla="*/ 205 w 1141"/>
                <a:gd name="T109" fmla="*/ 133 h 1143"/>
                <a:gd name="T110" fmla="*/ 296 w 1141"/>
                <a:gd name="T111" fmla="*/ 71 h 1143"/>
                <a:gd name="T112" fmla="*/ 397 w 1141"/>
                <a:gd name="T113" fmla="*/ 27 h 1143"/>
                <a:gd name="T114" fmla="*/ 509 w 1141"/>
                <a:gd name="T115" fmla="*/ 3 h 1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41" h="1143">
                  <a:moveTo>
                    <a:pt x="567" y="0"/>
                  </a:moveTo>
                  <a:lnTo>
                    <a:pt x="568" y="0"/>
                  </a:lnTo>
                  <a:lnTo>
                    <a:pt x="586" y="2"/>
                  </a:lnTo>
                  <a:lnTo>
                    <a:pt x="602" y="10"/>
                  </a:lnTo>
                  <a:lnTo>
                    <a:pt x="617" y="20"/>
                  </a:lnTo>
                  <a:lnTo>
                    <a:pt x="628" y="34"/>
                  </a:lnTo>
                  <a:lnTo>
                    <a:pt x="635" y="51"/>
                  </a:lnTo>
                  <a:lnTo>
                    <a:pt x="637" y="70"/>
                  </a:lnTo>
                  <a:lnTo>
                    <a:pt x="635" y="88"/>
                  </a:lnTo>
                  <a:lnTo>
                    <a:pt x="629" y="105"/>
                  </a:lnTo>
                  <a:lnTo>
                    <a:pt x="618" y="120"/>
                  </a:lnTo>
                  <a:lnTo>
                    <a:pt x="603" y="131"/>
                  </a:lnTo>
                  <a:lnTo>
                    <a:pt x="587" y="138"/>
                  </a:lnTo>
                  <a:lnTo>
                    <a:pt x="569" y="141"/>
                  </a:lnTo>
                  <a:lnTo>
                    <a:pt x="518" y="144"/>
                  </a:lnTo>
                  <a:lnTo>
                    <a:pt x="470" y="152"/>
                  </a:lnTo>
                  <a:lnTo>
                    <a:pt x="423" y="167"/>
                  </a:lnTo>
                  <a:lnTo>
                    <a:pt x="380" y="186"/>
                  </a:lnTo>
                  <a:lnTo>
                    <a:pt x="338" y="209"/>
                  </a:lnTo>
                  <a:lnTo>
                    <a:pt x="300" y="238"/>
                  </a:lnTo>
                  <a:lnTo>
                    <a:pt x="265" y="270"/>
                  </a:lnTo>
                  <a:lnTo>
                    <a:pt x="233" y="305"/>
                  </a:lnTo>
                  <a:lnTo>
                    <a:pt x="207" y="344"/>
                  </a:lnTo>
                  <a:lnTo>
                    <a:pt x="184" y="385"/>
                  </a:lnTo>
                  <a:lnTo>
                    <a:pt x="165" y="429"/>
                  </a:lnTo>
                  <a:lnTo>
                    <a:pt x="152" y="476"/>
                  </a:lnTo>
                  <a:lnTo>
                    <a:pt x="144" y="524"/>
                  </a:lnTo>
                  <a:lnTo>
                    <a:pt x="141" y="575"/>
                  </a:lnTo>
                  <a:lnTo>
                    <a:pt x="145" y="629"/>
                  </a:lnTo>
                  <a:lnTo>
                    <a:pt x="154" y="681"/>
                  </a:lnTo>
                  <a:lnTo>
                    <a:pt x="171" y="729"/>
                  </a:lnTo>
                  <a:lnTo>
                    <a:pt x="192" y="776"/>
                  </a:lnTo>
                  <a:lnTo>
                    <a:pt x="220" y="819"/>
                  </a:lnTo>
                  <a:lnTo>
                    <a:pt x="250" y="859"/>
                  </a:lnTo>
                  <a:lnTo>
                    <a:pt x="286" y="895"/>
                  </a:lnTo>
                  <a:lnTo>
                    <a:pt x="326" y="926"/>
                  </a:lnTo>
                  <a:lnTo>
                    <a:pt x="369" y="952"/>
                  </a:lnTo>
                  <a:lnTo>
                    <a:pt x="417" y="975"/>
                  </a:lnTo>
                  <a:lnTo>
                    <a:pt x="465" y="990"/>
                  </a:lnTo>
                  <a:lnTo>
                    <a:pt x="517" y="1000"/>
                  </a:lnTo>
                  <a:lnTo>
                    <a:pt x="571" y="1003"/>
                  </a:lnTo>
                  <a:lnTo>
                    <a:pt x="574" y="1003"/>
                  </a:lnTo>
                  <a:lnTo>
                    <a:pt x="622" y="1000"/>
                  </a:lnTo>
                  <a:lnTo>
                    <a:pt x="670" y="992"/>
                  </a:lnTo>
                  <a:lnTo>
                    <a:pt x="716" y="978"/>
                  </a:lnTo>
                  <a:lnTo>
                    <a:pt x="760" y="960"/>
                  </a:lnTo>
                  <a:lnTo>
                    <a:pt x="802" y="936"/>
                  </a:lnTo>
                  <a:lnTo>
                    <a:pt x="841" y="908"/>
                  </a:lnTo>
                  <a:lnTo>
                    <a:pt x="877" y="874"/>
                  </a:lnTo>
                  <a:lnTo>
                    <a:pt x="909" y="837"/>
                  </a:lnTo>
                  <a:lnTo>
                    <a:pt x="937" y="798"/>
                  </a:lnTo>
                  <a:lnTo>
                    <a:pt x="960" y="756"/>
                  </a:lnTo>
                  <a:lnTo>
                    <a:pt x="978" y="711"/>
                  </a:lnTo>
                  <a:lnTo>
                    <a:pt x="990" y="665"/>
                  </a:lnTo>
                  <a:lnTo>
                    <a:pt x="999" y="617"/>
                  </a:lnTo>
                  <a:lnTo>
                    <a:pt x="1001" y="569"/>
                  </a:lnTo>
                  <a:lnTo>
                    <a:pt x="1003" y="550"/>
                  </a:lnTo>
                  <a:lnTo>
                    <a:pt x="1011" y="533"/>
                  </a:lnTo>
                  <a:lnTo>
                    <a:pt x="1021" y="518"/>
                  </a:lnTo>
                  <a:lnTo>
                    <a:pt x="1035" y="507"/>
                  </a:lnTo>
                  <a:lnTo>
                    <a:pt x="1052" y="500"/>
                  </a:lnTo>
                  <a:lnTo>
                    <a:pt x="1071" y="498"/>
                  </a:lnTo>
                  <a:lnTo>
                    <a:pt x="1071" y="498"/>
                  </a:lnTo>
                  <a:lnTo>
                    <a:pt x="1090" y="500"/>
                  </a:lnTo>
                  <a:lnTo>
                    <a:pt x="1106" y="507"/>
                  </a:lnTo>
                  <a:lnTo>
                    <a:pt x="1120" y="518"/>
                  </a:lnTo>
                  <a:lnTo>
                    <a:pt x="1132" y="532"/>
                  </a:lnTo>
                  <a:lnTo>
                    <a:pt x="1139" y="549"/>
                  </a:lnTo>
                  <a:lnTo>
                    <a:pt x="1141" y="567"/>
                  </a:lnTo>
                  <a:lnTo>
                    <a:pt x="1139" y="624"/>
                  </a:lnTo>
                  <a:lnTo>
                    <a:pt x="1131" y="680"/>
                  </a:lnTo>
                  <a:lnTo>
                    <a:pt x="1118" y="734"/>
                  </a:lnTo>
                  <a:lnTo>
                    <a:pt x="1099" y="786"/>
                  </a:lnTo>
                  <a:lnTo>
                    <a:pt x="1076" y="837"/>
                  </a:lnTo>
                  <a:lnTo>
                    <a:pt x="1047" y="885"/>
                  </a:lnTo>
                  <a:lnTo>
                    <a:pt x="1015" y="930"/>
                  </a:lnTo>
                  <a:lnTo>
                    <a:pt x="977" y="972"/>
                  </a:lnTo>
                  <a:lnTo>
                    <a:pt x="936" y="1011"/>
                  </a:lnTo>
                  <a:lnTo>
                    <a:pt x="890" y="1044"/>
                  </a:lnTo>
                  <a:lnTo>
                    <a:pt x="843" y="1074"/>
                  </a:lnTo>
                  <a:lnTo>
                    <a:pt x="792" y="1098"/>
                  </a:lnTo>
                  <a:lnTo>
                    <a:pt x="741" y="1117"/>
                  </a:lnTo>
                  <a:lnTo>
                    <a:pt x="687" y="1131"/>
                  </a:lnTo>
                  <a:lnTo>
                    <a:pt x="631" y="1139"/>
                  </a:lnTo>
                  <a:lnTo>
                    <a:pt x="575" y="1143"/>
                  </a:lnTo>
                  <a:lnTo>
                    <a:pt x="571" y="1143"/>
                  </a:lnTo>
                  <a:lnTo>
                    <a:pt x="509" y="1139"/>
                  </a:lnTo>
                  <a:lnTo>
                    <a:pt x="448" y="1130"/>
                  </a:lnTo>
                  <a:lnTo>
                    <a:pt x="392" y="1114"/>
                  </a:lnTo>
                  <a:lnTo>
                    <a:pt x="337" y="1093"/>
                  </a:lnTo>
                  <a:lnTo>
                    <a:pt x="284" y="1065"/>
                  </a:lnTo>
                  <a:lnTo>
                    <a:pt x="235" y="1034"/>
                  </a:lnTo>
                  <a:lnTo>
                    <a:pt x="190" y="997"/>
                  </a:lnTo>
                  <a:lnTo>
                    <a:pt x="149" y="956"/>
                  </a:lnTo>
                  <a:lnTo>
                    <a:pt x="112" y="911"/>
                  </a:lnTo>
                  <a:lnTo>
                    <a:pt x="79" y="863"/>
                  </a:lnTo>
                  <a:lnTo>
                    <a:pt x="52" y="810"/>
                  </a:lnTo>
                  <a:lnTo>
                    <a:pt x="30" y="755"/>
                  </a:lnTo>
                  <a:lnTo>
                    <a:pt x="14" y="698"/>
                  </a:lnTo>
                  <a:lnTo>
                    <a:pt x="3" y="637"/>
                  </a:lnTo>
                  <a:lnTo>
                    <a:pt x="0" y="575"/>
                  </a:lnTo>
                  <a:lnTo>
                    <a:pt x="2" y="517"/>
                  </a:lnTo>
                  <a:lnTo>
                    <a:pt x="11" y="461"/>
                  </a:lnTo>
                  <a:lnTo>
                    <a:pt x="25" y="406"/>
                  </a:lnTo>
                  <a:lnTo>
                    <a:pt x="44" y="353"/>
                  </a:lnTo>
                  <a:lnTo>
                    <a:pt x="67" y="302"/>
                  </a:lnTo>
                  <a:lnTo>
                    <a:pt x="95" y="256"/>
                  </a:lnTo>
                  <a:lnTo>
                    <a:pt x="128" y="212"/>
                  </a:lnTo>
                  <a:lnTo>
                    <a:pt x="165" y="170"/>
                  </a:lnTo>
                  <a:lnTo>
                    <a:pt x="205" y="133"/>
                  </a:lnTo>
                  <a:lnTo>
                    <a:pt x="248" y="100"/>
                  </a:lnTo>
                  <a:lnTo>
                    <a:pt x="296" y="71"/>
                  </a:lnTo>
                  <a:lnTo>
                    <a:pt x="345" y="47"/>
                  </a:lnTo>
                  <a:lnTo>
                    <a:pt x="397" y="27"/>
                  </a:lnTo>
                  <a:lnTo>
                    <a:pt x="452" y="12"/>
                  </a:lnTo>
                  <a:lnTo>
                    <a:pt x="509" y="3"/>
                  </a:lnTo>
                  <a:lnTo>
                    <a:pt x="56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8" name="Freeform 252"/>
            <p:cNvSpPr>
              <a:spLocks noEditPoints="1"/>
            </p:cNvSpPr>
            <p:nvPr/>
          </p:nvSpPr>
          <p:spPr bwMode="auto">
            <a:xfrm>
              <a:off x="3636963" y="3463925"/>
              <a:ext cx="325438" cy="327025"/>
            </a:xfrm>
            <a:custGeom>
              <a:avLst/>
              <a:gdLst>
                <a:gd name="T0" fmla="*/ 946 w 2054"/>
                <a:gd name="T1" fmla="*/ 277 h 2059"/>
                <a:gd name="T2" fmla="*/ 785 w 2054"/>
                <a:gd name="T3" fmla="*/ 375 h 2059"/>
                <a:gd name="T4" fmla="*/ 568 w 2054"/>
                <a:gd name="T5" fmla="*/ 453 h 2059"/>
                <a:gd name="T6" fmla="*/ 451 w 2054"/>
                <a:gd name="T7" fmla="*/ 350 h 2059"/>
                <a:gd name="T8" fmla="*/ 349 w 2054"/>
                <a:gd name="T9" fmla="*/ 461 h 2059"/>
                <a:gd name="T10" fmla="*/ 449 w 2054"/>
                <a:gd name="T11" fmla="*/ 642 h 2059"/>
                <a:gd name="T12" fmla="*/ 327 w 2054"/>
                <a:gd name="T13" fmla="*/ 926 h 2059"/>
                <a:gd name="T14" fmla="*/ 142 w 2054"/>
                <a:gd name="T15" fmla="*/ 952 h 2059"/>
                <a:gd name="T16" fmla="*/ 147 w 2054"/>
                <a:gd name="T17" fmla="*/ 1108 h 2059"/>
                <a:gd name="T18" fmla="*/ 345 w 2054"/>
                <a:gd name="T19" fmla="*/ 1165 h 2059"/>
                <a:gd name="T20" fmla="*/ 460 w 2054"/>
                <a:gd name="T21" fmla="*/ 1451 h 2059"/>
                <a:gd name="T22" fmla="*/ 347 w 2054"/>
                <a:gd name="T23" fmla="*/ 1600 h 2059"/>
                <a:gd name="T24" fmla="*/ 455 w 2054"/>
                <a:gd name="T25" fmla="*/ 1708 h 2059"/>
                <a:gd name="T26" fmla="*/ 604 w 2054"/>
                <a:gd name="T27" fmla="*/ 1595 h 2059"/>
                <a:gd name="T28" fmla="*/ 889 w 2054"/>
                <a:gd name="T29" fmla="*/ 1711 h 2059"/>
                <a:gd name="T30" fmla="*/ 947 w 2054"/>
                <a:gd name="T31" fmla="*/ 1909 h 2059"/>
                <a:gd name="T32" fmla="*/ 1101 w 2054"/>
                <a:gd name="T33" fmla="*/ 1914 h 2059"/>
                <a:gd name="T34" fmla="*/ 1129 w 2054"/>
                <a:gd name="T35" fmla="*/ 1728 h 2059"/>
                <a:gd name="T36" fmla="*/ 1411 w 2054"/>
                <a:gd name="T37" fmla="*/ 1607 h 2059"/>
                <a:gd name="T38" fmla="*/ 1592 w 2054"/>
                <a:gd name="T39" fmla="*/ 1708 h 2059"/>
                <a:gd name="T40" fmla="*/ 1702 w 2054"/>
                <a:gd name="T41" fmla="*/ 1607 h 2059"/>
                <a:gd name="T42" fmla="*/ 1594 w 2054"/>
                <a:gd name="T43" fmla="*/ 1471 h 2059"/>
                <a:gd name="T44" fmla="*/ 1694 w 2054"/>
                <a:gd name="T45" fmla="*/ 1220 h 2059"/>
                <a:gd name="T46" fmla="*/ 1902 w 2054"/>
                <a:gd name="T47" fmla="*/ 1110 h 2059"/>
                <a:gd name="T48" fmla="*/ 1912 w 2054"/>
                <a:gd name="T49" fmla="*/ 958 h 2059"/>
                <a:gd name="T50" fmla="*/ 1739 w 2054"/>
                <a:gd name="T51" fmla="*/ 939 h 2059"/>
                <a:gd name="T52" fmla="*/ 1633 w 2054"/>
                <a:gd name="T53" fmla="*/ 689 h 2059"/>
                <a:gd name="T54" fmla="*/ 1700 w 2054"/>
                <a:gd name="T55" fmla="*/ 465 h 2059"/>
                <a:gd name="T56" fmla="*/ 1601 w 2054"/>
                <a:gd name="T57" fmla="*/ 351 h 2059"/>
                <a:gd name="T58" fmla="*/ 1485 w 2054"/>
                <a:gd name="T59" fmla="*/ 454 h 2059"/>
                <a:gd name="T60" fmla="*/ 1267 w 2054"/>
                <a:gd name="T61" fmla="*/ 376 h 2059"/>
                <a:gd name="T62" fmla="*/ 1106 w 2054"/>
                <a:gd name="T63" fmla="*/ 278 h 2059"/>
                <a:gd name="T64" fmla="*/ 958 w 2054"/>
                <a:gd name="T65" fmla="*/ 141 h 2059"/>
                <a:gd name="T66" fmla="*/ 1220 w 2054"/>
                <a:gd name="T67" fmla="*/ 68 h 2059"/>
                <a:gd name="T68" fmla="*/ 1394 w 2054"/>
                <a:gd name="T69" fmla="*/ 278 h 2059"/>
                <a:gd name="T70" fmla="*/ 1597 w 2054"/>
                <a:gd name="T71" fmla="*/ 209 h 2059"/>
                <a:gd name="T72" fmla="*/ 1831 w 2054"/>
                <a:gd name="T73" fmla="*/ 394 h 2059"/>
                <a:gd name="T74" fmla="*/ 1800 w 2054"/>
                <a:gd name="T75" fmla="*/ 565 h 2059"/>
                <a:gd name="T76" fmla="*/ 1932 w 2054"/>
                <a:gd name="T77" fmla="*/ 812 h 2059"/>
                <a:gd name="T78" fmla="*/ 2054 w 2054"/>
                <a:gd name="T79" fmla="*/ 961 h 2059"/>
                <a:gd name="T80" fmla="*/ 1961 w 2054"/>
                <a:gd name="T81" fmla="*/ 1238 h 2059"/>
                <a:gd name="T82" fmla="*/ 1751 w 2054"/>
                <a:gd name="T83" fmla="*/ 1445 h 2059"/>
                <a:gd name="T84" fmla="*/ 1839 w 2054"/>
                <a:gd name="T85" fmla="*/ 1640 h 2059"/>
                <a:gd name="T86" fmla="*/ 1644 w 2054"/>
                <a:gd name="T87" fmla="*/ 1842 h 2059"/>
                <a:gd name="T88" fmla="*/ 1441 w 2054"/>
                <a:gd name="T89" fmla="*/ 1756 h 2059"/>
                <a:gd name="T90" fmla="*/ 1235 w 2054"/>
                <a:gd name="T91" fmla="*/ 1966 h 2059"/>
                <a:gd name="T92" fmla="*/ 958 w 2054"/>
                <a:gd name="T93" fmla="*/ 2059 h 2059"/>
                <a:gd name="T94" fmla="*/ 810 w 2054"/>
                <a:gd name="T95" fmla="*/ 1937 h 2059"/>
                <a:gd name="T96" fmla="*/ 563 w 2054"/>
                <a:gd name="T97" fmla="*/ 1805 h 2059"/>
                <a:gd name="T98" fmla="*/ 398 w 2054"/>
                <a:gd name="T99" fmla="*/ 1838 h 2059"/>
                <a:gd name="T100" fmla="*/ 210 w 2054"/>
                <a:gd name="T101" fmla="*/ 1626 h 2059"/>
                <a:gd name="T102" fmla="*/ 278 w 2054"/>
                <a:gd name="T103" fmla="*/ 1398 h 2059"/>
                <a:gd name="T104" fmla="*/ 67 w 2054"/>
                <a:gd name="T105" fmla="*/ 1224 h 2059"/>
                <a:gd name="T106" fmla="*/ 2 w 2054"/>
                <a:gd name="T107" fmla="*/ 930 h 2059"/>
                <a:gd name="T108" fmla="*/ 151 w 2054"/>
                <a:gd name="T109" fmla="*/ 809 h 2059"/>
                <a:gd name="T110" fmla="*/ 237 w 2054"/>
                <a:gd name="T111" fmla="*/ 547 h 2059"/>
                <a:gd name="T112" fmla="*/ 233 w 2054"/>
                <a:gd name="T113" fmla="*/ 373 h 2059"/>
                <a:gd name="T114" fmla="*/ 456 w 2054"/>
                <a:gd name="T115" fmla="*/ 209 h 2059"/>
                <a:gd name="T116" fmla="*/ 707 w 2054"/>
                <a:gd name="T117" fmla="*/ 257 h 2059"/>
                <a:gd name="T118" fmla="*/ 851 w 2054"/>
                <a:gd name="T119" fmla="*/ 45 h 20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054" h="2059">
                  <a:moveTo>
                    <a:pt x="958" y="141"/>
                  </a:moveTo>
                  <a:lnTo>
                    <a:pt x="954" y="142"/>
                  </a:lnTo>
                  <a:lnTo>
                    <a:pt x="951" y="143"/>
                  </a:lnTo>
                  <a:lnTo>
                    <a:pt x="948" y="146"/>
                  </a:lnTo>
                  <a:lnTo>
                    <a:pt x="947" y="149"/>
                  </a:lnTo>
                  <a:lnTo>
                    <a:pt x="946" y="152"/>
                  </a:lnTo>
                  <a:lnTo>
                    <a:pt x="946" y="277"/>
                  </a:lnTo>
                  <a:lnTo>
                    <a:pt x="943" y="296"/>
                  </a:lnTo>
                  <a:lnTo>
                    <a:pt x="936" y="313"/>
                  </a:lnTo>
                  <a:lnTo>
                    <a:pt x="924" y="328"/>
                  </a:lnTo>
                  <a:lnTo>
                    <a:pt x="908" y="339"/>
                  </a:lnTo>
                  <a:lnTo>
                    <a:pt x="889" y="346"/>
                  </a:lnTo>
                  <a:lnTo>
                    <a:pt x="837" y="358"/>
                  </a:lnTo>
                  <a:lnTo>
                    <a:pt x="785" y="375"/>
                  </a:lnTo>
                  <a:lnTo>
                    <a:pt x="735" y="395"/>
                  </a:lnTo>
                  <a:lnTo>
                    <a:pt x="687" y="421"/>
                  </a:lnTo>
                  <a:lnTo>
                    <a:pt x="640" y="449"/>
                  </a:lnTo>
                  <a:lnTo>
                    <a:pt x="623" y="458"/>
                  </a:lnTo>
                  <a:lnTo>
                    <a:pt x="604" y="461"/>
                  </a:lnTo>
                  <a:lnTo>
                    <a:pt x="585" y="459"/>
                  </a:lnTo>
                  <a:lnTo>
                    <a:pt x="568" y="453"/>
                  </a:lnTo>
                  <a:lnTo>
                    <a:pt x="552" y="441"/>
                  </a:lnTo>
                  <a:lnTo>
                    <a:pt x="463" y="352"/>
                  </a:lnTo>
                  <a:lnTo>
                    <a:pt x="460" y="350"/>
                  </a:lnTo>
                  <a:lnTo>
                    <a:pt x="458" y="349"/>
                  </a:lnTo>
                  <a:lnTo>
                    <a:pt x="455" y="348"/>
                  </a:lnTo>
                  <a:lnTo>
                    <a:pt x="453" y="349"/>
                  </a:lnTo>
                  <a:lnTo>
                    <a:pt x="451" y="350"/>
                  </a:lnTo>
                  <a:lnTo>
                    <a:pt x="447" y="352"/>
                  </a:lnTo>
                  <a:lnTo>
                    <a:pt x="352" y="448"/>
                  </a:lnTo>
                  <a:lnTo>
                    <a:pt x="349" y="451"/>
                  </a:lnTo>
                  <a:lnTo>
                    <a:pt x="348" y="454"/>
                  </a:lnTo>
                  <a:lnTo>
                    <a:pt x="347" y="457"/>
                  </a:lnTo>
                  <a:lnTo>
                    <a:pt x="348" y="459"/>
                  </a:lnTo>
                  <a:lnTo>
                    <a:pt x="349" y="461"/>
                  </a:lnTo>
                  <a:lnTo>
                    <a:pt x="352" y="464"/>
                  </a:lnTo>
                  <a:lnTo>
                    <a:pt x="440" y="553"/>
                  </a:lnTo>
                  <a:lnTo>
                    <a:pt x="452" y="569"/>
                  </a:lnTo>
                  <a:lnTo>
                    <a:pt x="458" y="587"/>
                  </a:lnTo>
                  <a:lnTo>
                    <a:pt x="460" y="605"/>
                  </a:lnTo>
                  <a:lnTo>
                    <a:pt x="457" y="624"/>
                  </a:lnTo>
                  <a:lnTo>
                    <a:pt x="449" y="642"/>
                  </a:lnTo>
                  <a:lnTo>
                    <a:pt x="420" y="688"/>
                  </a:lnTo>
                  <a:lnTo>
                    <a:pt x="395" y="737"/>
                  </a:lnTo>
                  <a:lnTo>
                    <a:pt x="375" y="786"/>
                  </a:lnTo>
                  <a:lnTo>
                    <a:pt x="358" y="838"/>
                  </a:lnTo>
                  <a:lnTo>
                    <a:pt x="345" y="891"/>
                  </a:lnTo>
                  <a:lnTo>
                    <a:pt x="339" y="910"/>
                  </a:lnTo>
                  <a:lnTo>
                    <a:pt x="327" y="926"/>
                  </a:lnTo>
                  <a:lnTo>
                    <a:pt x="313" y="938"/>
                  </a:lnTo>
                  <a:lnTo>
                    <a:pt x="296" y="946"/>
                  </a:lnTo>
                  <a:lnTo>
                    <a:pt x="277" y="948"/>
                  </a:lnTo>
                  <a:lnTo>
                    <a:pt x="151" y="948"/>
                  </a:lnTo>
                  <a:lnTo>
                    <a:pt x="147" y="949"/>
                  </a:lnTo>
                  <a:lnTo>
                    <a:pt x="144" y="950"/>
                  </a:lnTo>
                  <a:lnTo>
                    <a:pt x="142" y="952"/>
                  </a:lnTo>
                  <a:lnTo>
                    <a:pt x="140" y="956"/>
                  </a:lnTo>
                  <a:lnTo>
                    <a:pt x="140" y="960"/>
                  </a:lnTo>
                  <a:lnTo>
                    <a:pt x="140" y="1096"/>
                  </a:lnTo>
                  <a:lnTo>
                    <a:pt x="140" y="1100"/>
                  </a:lnTo>
                  <a:lnTo>
                    <a:pt x="142" y="1104"/>
                  </a:lnTo>
                  <a:lnTo>
                    <a:pt x="144" y="1106"/>
                  </a:lnTo>
                  <a:lnTo>
                    <a:pt x="147" y="1108"/>
                  </a:lnTo>
                  <a:lnTo>
                    <a:pt x="151" y="1108"/>
                  </a:lnTo>
                  <a:lnTo>
                    <a:pt x="277" y="1108"/>
                  </a:lnTo>
                  <a:lnTo>
                    <a:pt x="296" y="1111"/>
                  </a:lnTo>
                  <a:lnTo>
                    <a:pt x="313" y="1118"/>
                  </a:lnTo>
                  <a:lnTo>
                    <a:pt x="327" y="1131"/>
                  </a:lnTo>
                  <a:lnTo>
                    <a:pt x="339" y="1147"/>
                  </a:lnTo>
                  <a:lnTo>
                    <a:pt x="345" y="1165"/>
                  </a:lnTo>
                  <a:lnTo>
                    <a:pt x="358" y="1218"/>
                  </a:lnTo>
                  <a:lnTo>
                    <a:pt x="375" y="1269"/>
                  </a:lnTo>
                  <a:lnTo>
                    <a:pt x="395" y="1320"/>
                  </a:lnTo>
                  <a:lnTo>
                    <a:pt x="420" y="1368"/>
                  </a:lnTo>
                  <a:lnTo>
                    <a:pt x="449" y="1414"/>
                  </a:lnTo>
                  <a:lnTo>
                    <a:pt x="457" y="1432"/>
                  </a:lnTo>
                  <a:lnTo>
                    <a:pt x="460" y="1451"/>
                  </a:lnTo>
                  <a:lnTo>
                    <a:pt x="458" y="1470"/>
                  </a:lnTo>
                  <a:lnTo>
                    <a:pt x="452" y="1488"/>
                  </a:lnTo>
                  <a:lnTo>
                    <a:pt x="440" y="1503"/>
                  </a:lnTo>
                  <a:lnTo>
                    <a:pt x="352" y="1592"/>
                  </a:lnTo>
                  <a:lnTo>
                    <a:pt x="349" y="1595"/>
                  </a:lnTo>
                  <a:lnTo>
                    <a:pt x="348" y="1598"/>
                  </a:lnTo>
                  <a:lnTo>
                    <a:pt x="347" y="1600"/>
                  </a:lnTo>
                  <a:lnTo>
                    <a:pt x="348" y="1602"/>
                  </a:lnTo>
                  <a:lnTo>
                    <a:pt x="349" y="1604"/>
                  </a:lnTo>
                  <a:lnTo>
                    <a:pt x="352" y="1608"/>
                  </a:lnTo>
                  <a:lnTo>
                    <a:pt x="447" y="1705"/>
                  </a:lnTo>
                  <a:lnTo>
                    <a:pt x="451" y="1707"/>
                  </a:lnTo>
                  <a:lnTo>
                    <a:pt x="453" y="1708"/>
                  </a:lnTo>
                  <a:lnTo>
                    <a:pt x="455" y="1708"/>
                  </a:lnTo>
                  <a:lnTo>
                    <a:pt x="458" y="1708"/>
                  </a:lnTo>
                  <a:lnTo>
                    <a:pt x="460" y="1707"/>
                  </a:lnTo>
                  <a:lnTo>
                    <a:pt x="463" y="1705"/>
                  </a:lnTo>
                  <a:lnTo>
                    <a:pt x="552" y="1616"/>
                  </a:lnTo>
                  <a:lnTo>
                    <a:pt x="568" y="1604"/>
                  </a:lnTo>
                  <a:lnTo>
                    <a:pt x="585" y="1597"/>
                  </a:lnTo>
                  <a:lnTo>
                    <a:pt x="604" y="1595"/>
                  </a:lnTo>
                  <a:lnTo>
                    <a:pt x="623" y="1598"/>
                  </a:lnTo>
                  <a:lnTo>
                    <a:pt x="640" y="1607"/>
                  </a:lnTo>
                  <a:lnTo>
                    <a:pt x="687" y="1636"/>
                  </a:lnTo>
                  <a:lnTo>
                    <a:pt x="735" y="1660"/>
                  </a:lnTo>
                  <a:lnTo>
                    <a:pt x="785" y="1682"/>
                  </a:lnTo>
                  <a:lnTo>
                    <a:pt x="837" y="1699"/>
                  </a:lnTo>
                  <a:lnTo>
                    <a:pt x="889" y="1711"/>
                  </a:lnTo>
                  <a:lnTo>
                    <a:pt x="908" y="1718"/>
                  </a:lnTo>
                  <a:lnTo>
                    <a:pt x="924" y="1728"/>
                  </a:lnTo>
                  <a:lnTo>
                    <a:pt x="936" y="1743"/>
                  </a:lnTo>
                  <a:lnTo>
                    <a:pt x="943" y="1760"/>
                  </a:lnTo>
                  <a:lnTo>
                    <a:pt x="946" y="1780"/>
                  </a:lnTo>
                  <a:lnTo>
                    <a:pt x="946" y="1906"/>
                  </a:lnTo>
                  <a:lnTo>
                    <a:pt x="947" y="1909"/>
                  </a:lnTo>
                  <a:lnTo>
                    <a:pt x="948" y="1912"/>
                  </a:lnTo>
                  <a:lnTo>
                    <a:pt x="951" y="1914"/>
                  </a:lnTo>
                  <a:lnTo>
                    <a:pt x="954" y="1916"/>
                  </a:lnTo>
                  <a:lnTo>
                    <a:pt x="958" y="1916"/>
                  </a:lnTo>
                  <a:lnTo>
                    <a:pt x="1094" y="1916"/>
                  </a:lnTo>
                  <a:lnTo>
                    <a:pt x="1098" y="1916"/>
                  </a:lnTo>
                  <a:lnTo>
                    <a:pt x="1101" y="1914"/>
                  </a:lnTo>
                  <a:lnTo>
                    <a:pt x="1103" y="1912"/>
                  </a:lnTo>
                  <a:lnTo>
                    <a:pt x="1106" y="1909"/>
                  </a:lnTo>
                  <a:lnTo>
                    <a:pt x="1106" y="1906"/>
                  </a:lnTo>
                  <a:lnTo>
                    <a:pt x="1106" y="1780"/>
                  </a:lnTo>
                  <a:lnTo>
                    <a:pt x="1109" y="1760"/>
                  </a:lnTo>
                  <a:lnTo>
                    <a:pt x="1116" y="1743"/>
                  </a:lnTo>
                  <a:lnTo>
                    <a:pt x="1129" y="1728"/>
                  </a:lnTo>
                  <a:lnTo>
                    <a:pt x="1143" y="1718"/>
                  </a:lnTo>
                  <a:lnTo>
                    <a:pt x="1162" y="1711"/>
                  </a:lnTo>
                  <a:lnTo>
                    <a:pt x="1215" y="1699"/>
                  </a:lnTo>
                  <a:lnTo>
                    <a:pt x="1267" y="1682"/>
                  </a:lnTo>
                  <a:lnTo>
                    <a:pt x="1316" y="1660"/>
                  </a:lnTo>
                  <a:lnTo>
                    <a:pt x="1365" y="1636"/>
                  </a:lnTo>
                  <a:lnTo>
                    <a:pt x="1411" y="1607"/>
                  </a:lnTo>
                  <a:lnTo>
                    <a:pt x="1429" y="1598"/>
                  </a:lnTo>
                  <a:lnTo>
                    <a:pt x="1448" y="1595"/>
                  </a:lnTo>
                  <a:lnTo>
                    <a:pt x="1467" y="1597"/>
                  </a:lnTo>
                  <a:lnTo>
                    <a:pt x="1485" y="1603"/>
                  </a:lnTo>
                  <a:lnTo>
                    <a:pt x="1500" y="1616"/>
                  </a:lnTo>
                  <a:lnTo>
                    <a:pt x="1589" y="1706"/>
                  </a:lnTo>
                  <a:lnTo>
                    <a:pt x="1592" y="1708"/>
                  </a:lnTo>
                  <a:lnTo>
                    <a:pt x="1594" y="1709"/>
                  </a:lnTo>
                  <a:lnTo>
                    <a:pt x="1597" y="1709"/>
                  </a:lnTo>
                  <a:lnTo>
                    <a:pt x="1599" y="1709"/>
                  </a:lnTo>
                  <a:lnTo>
                    <a:pt x="1601" y="1708"/>
                  </a:lnTo>
                  <a:lnTo>
                    <a:pt x="1604" y="1706"/>
                  </a:lnTo>
                  <a:lnTo>
                    <a:pt x="1700" y="1610"/>
                  </a:lnTo>
                  <a:lnTo>
                    <a:pt x="1702" y="1607"/>
                  </a:lnTo>
                  <a:lnTo>
                    <a:pt x="1703" y="1603"/>
                  </a:lnTo>
                  <a:lnTo>
                    <a:pt x="1703" y="1600"/>
                  </a:lnTo>
                  <a:lnTo>
                    <a:pt x="1702" y="1596"/>
                  </a:lnTo>
                  <a:lnTo>
                    <a:pt x="1700" y="1594"/>
                  </a:lnTo>
                  <a:lnTo>
                    <a:pt x="1612" y="1505"/>
                  </a:lnTo>
                  <a:lnTo>
                    <a:pt x="1600" y="1489"/>
                  </a:lnTo>
                  <a:lnTo>
                    <a:pt x="1594" y="1471"/>
                  </a:lnTo>
                  <a:lnTo>
                    <a:pt x="1592" y="1452"/>
                  </a:lnTo>
                  <a:lnTo>
                    <a:pt x="1595" y="1433"/>
                  </a:lnTo>
                  <a:lnTo>
                    <a:pt x="1603" y="1416"/>
                  </a:lnTo>
                  <a:lnTo>
                    <a:pt x="1633" y="1370"/>
                  </a:lnTo>
                  <a:lnTo>
                    <a:pt x="1657" y="1321"/>
                  </a:lnTo>
                  <a:lnTo>
                    <a:pt x="1678" y="1271"/>
                  </a:lnTo>
                  <a:lnTo>
                    <a:pt x="1694" y="1220"/>
                  </a:lnTo>
                  <a:lnTo>
                    <a:pt x="1707" y="1166"/>
                  </a:lnTo>
                  <a:lnTo>
                    <a:pt x="1714" y="1148"/>
                  </a:lnTo>
                  <a:lnTo>
                    <a:pt x="1725" y="1132"/>
                  </a:lnTo>
                  <a:lnTo>
                    <a:pt x="1739" y="1119"/>
                  </a:lnTo>
                  <a:lnTo>
                    <a:pt x="1756" y="1112"/>
                  </a:lnTo>
                  <a:lnTo>
                    <a:pt x="1776" y="1110"/>
                  </a:lnTo>
                  <a:lnTo>
                    <a:pt x="1902" y="1110"/>
                  </a:lnTo>
                  <a:lnTo>
                    <a:pt x="1905" y="1109"/>
                  </a:lnTo>
                  <a:lnTo>
                    <a:pt x="1908" y="1108"/>
                  </a:lnTo>
                  <a:lnTo>
                    <a:pt x="1910" y="1105"/>
                  </a:lnTo>
                  <a:lnTo>
                    <a:pt x="1912" y="1101"/>
                  </a:lnTo>
                  <a:lnTo>
                    <a:pt x="1912" y="1098"/>
                  </a:lnTo>
                  <a:lnTo>
                    <a:pt x="1912" y="961"/>
                  </a:lnTo>
                  <a:lnTo>
                    <a:pt x="1912" y="958"/>
                  </a:lnTo>
                  <a:lnTo>
                    <a:pt x="1910" y="955"/>
                  </a:lnTo>
                  <a:lnTo>
                    <a:pt x="1908" y="951"/>
                  </a:lnTo>
                  <a:lnTo>
                    <a:pt x="1905" y="950"/>
                  </a:lnTo>
                  <a:lnTo>
                    <a:pt x="1902" y="949"/>
                  </a:lnTo>
                  <a:lnTo>
                    <a:pt x="1776" y="949"/>
                  </a:lnTo>
                  <a:lnTo>
                    <a:pt x="1756" y="947"/>
                  </a:lnTo>
                  <a:lnTo>
                    <a:pt x="1739" y="939"/>
                  </a:lnTo>
                  <a:lnTo>
                    <a:pt x="1725" y="927"/>
                  </a:lnTo>
                  <a:lnTo>
                    <a:pt x="1714" y="911"/>
                  </a:lnTo>
                  <a:lnTo>
                    <a:pt x="1707" y="893"/>
                  </a:lnTo>
                  <a:lnTo>
                    <a:pt x="1694" y="839"/>
                  </a:lnTo>
                  <a:lnTo>
                    <a:pt x="1678" y="789"/>
                  </a:lnTo>
                  <a:lnTo>
                    <a:pt x="1657" y="738"/>
                  </a:lnTo>
                  <a:lnTo>
                    <a:pt x="1633" y="689"/>
                  </a:lnTo>
                  <a:lnTo>
                    <a:pt x="1603" y="643"/>
                  </a:lnTo>
                  <a:lnTo>
                    <a:pt x="1595" y="626"/>
                  </a:lnTo>
                  <a:lnTo>
                    <a:pt x="1592" y="607"/>
                  </a:lnTo>
                  <a:lnTo>
                    <a:pt x="1594" y="588"/>
                  </a:lnTo>
                  <a:lnTo>
                    <a:pt x="1600" y="570"/>
                  </a:lnTo>
                  <a:lnTo>
                    <a:pt x="1612" y="554"/>
                  </a:lnTo>
                  <a:lnTo>
                    <a:pt x="1700" y="465"/>
                  </a:lnTo>
                  <a:lnTo>
                    <a:pt x="1702" y="463"/>
                  </a:lnTo>
                  <a:lnTo>
                    <a:pt x="1703" y="460"/>
                  </a:lnTo>
                  <a:lnTo>
                    <a:pt x="1703" y="456"/>
                  </a:lnTo>
                  <a:lnTo>
                    <a:pt x="1702" y="453"/>
                  </a:lnTo>
                  <a:lnTo>
                    <a:pt x="1700" y="450"/>
                  </a:lnTo>
                  <a:lnTo>
                    <a:pt x="1604" y="353"/>
                  </a:lnTo>
                  <a:lnTo>
                    <a:pt x="1601" y="351"/>
                  </a:lnTo>
                  <a:lnTo>
                    <a:pt x="1599" y="350"/>
                  </a:lnTo>
                  <a:lnTo>
                    <a:pt x="1597" y="350"/>
                  </a:lnTo>
                  <a:lnTo>
                    <a:pt x="1594" y="350"/>
                  </a:lnTo>
                  <a:lnTo>
                    <a:pt x="1592" y="351"/>
                  </a:lnTo>
                  <a:lnTo>
                    <a:pt x="1589" y="353"/>
                  </a:lnTo>
                  <a:lnTo>
                    <a:pt x="1500" y="442"/>
                  </a:lnTo>
                  <a:lnTo>
                    <a:pt x="1485" y="454"/>
                  </a:lnTo>
                  <a:lnTo>
                    <a:pt x="1468" y="460"/>
                  </a:lnTo>
                  <a:lnTo>
                    <a:pt x="1450" y="463"/>
                  </a:lnTo>
                  <a:lnTo>
                    <a:pt x="1430" y="460"/>
                  </a:lnTo>
                  <a:lnTo>
                    <a:pt x="1411" y="450"/>
                  </a:lnTo>
                  <a:lnTo>
                    <a:pt x="1365" y="422"/>
                  </a:lnTo>
                  <a:lnTo>
                    <a:pt x="1316" y="398"/>
                  </a:lnTo>
                  <a:lnTo>
                    <a:pt x="1267" y="376"/>
                  </a:lnTo>
                  <a:lnTo>
                    <a:pt x="1215" y="360"/>
                  </a:lnTo>
                  <a:lnTo>
                    <a:pt x="1162" y="347"/>
                  </a:lnTo>
                  <a:lnTo>
                    <a:pt x="1143" y="341"/>
                  </a:lnTo>
                  <a:lnTo>
                    <a:pt x="1128" y="330"/>
                  </a:lnTo>
                  <a:lnTo>
                    <a:pt x="1116" y="315"/>
                  </a:lnTo>
                  <a:lnTo>
                    <a:pt x="1109" y="297"/>
                  </a:lnTo>
                  <a:lnTo>
                    <a:pt x="1106" y="278"/>
                  </a:lnTo>
                  <a:lnTo>
                    <a:pt x="1106" y="152"/>
                  </a:lnTo>
                  <a:lnTo>
                    <a:pt x="1106" y="149"/>
                  </a:lnTo>
                  <a:lnTo>
                    <a:pt x="1103" y="146"/>
                  </a:lnTo>
                  <a:lnTo>
                    <a:pt x="1101" y="143"/>
                  </a:lnTo>
                  <a:lnTo>
                    <a:pt x="1098" y="142"/>
                  </a:lnTo>
                  <a:lnTo>
                    <a:pt x="1094" y="141"/>
                  </a:lnTo>
                  <a:lnTo>
                    <a:pt x="958" y="141"/>
                  </a:lnTo>
                  <a:close/>
                  <a:moveTo>
                    <a:pt x="958" y="0"/>
                  </a:moveTo>
                  <a:lnTo>
                    <a:pt x="1095" y="0"/>
                  </a:lnTo>
                  <a:lnTo>
                    <a:pt x="1126" y="3"/>
                  </a:lnTo>
                  <a:lnTo>
                    <a:pt x="1154" y="13"/>
                  </a:lnTo>
                  <a:lnTo>
                    <a:pt x="1179" y="27"/>
                  </a:lnTo>
                  <a:lnTo>
                    <a:pt x="1201" y="45"/>
                  </a:lnTo>
                  <a:lnTo>
                    <a:pt x="1220" y="68"/>
                  </a:lnTo>
                  <a:lnTo>
                    <a:pt x="1234" y="93"/>
                  </a:lnTo>
                  <a:lnTo>
                    <a:pt x="1244" y="122"/>
                  </a:lnTo>
                  <a:lnTo>
                    <a:pt x="1247" y="152"/>
                  </a:lnTo>
                  <a:lnTo>
                    <a:pt x="1247" y="223"/>
                  </a:lnTo>
                  <a:lnTo>
                    <a:pt x="1297" y="238"/>
                  </a:lnTo>
                  <a:lnTo>
                    <a:pt x="1346" y="257"/>
                  </a:lnTo>
                  <a:lnTo>
                    <a:pt x="1394" y="278"/>
                  </a:lnTo>
                  <a:lnTo>
                    <a:pt x="1441" y="304"/>
                  </a:lnTo>
                  <a:lnTo>
                    <a:pt x="1490" y="254"/>
                  </a:lnTo>
                  <a:lnTo>
                    <a:pt x="1508" y="238"/>
                  </a:lnTo>
                  <a:lnTo>
                    <a:pt x="1528" y="225"/>
                  </a:lnTo>
                  <a:lnTo>
                    <a:pt x="1551" y="217"/>
                  </a:lnTo>
                  <a:lnTo>
                    <a:pt x="1574" y="212"/>
                  </a:lnTo>
                  <a:lnTo>
                    <a:pt x="1597" y="209"/>
                  </a:lnTo>
                  <a:lnTo>
                    <a:pt x="1628" y="213"/>
                  </a:lnTo>
                  <a:lnTo>
                    <a:pt x="1655" y="221"/>
                  </a:lnTo>
                  <a:lnTo>
                    <a:pt x="1681" y="235"/>
                  </a:lnTo>
                  <a:lnTo>
                    <a:pt x="1705" y="254"/>
                  </a:lnTo>
                  <a:lnTo>
                    <a:pt x="1800" y="350"/>
                  </a:lnTo>
                  <a:lnTo>
                    <a:pt x="1818" y="371"/>
                  </a:lnTo>
                  <a:lnTo>
                    <a:pt x="1831" y="394"/>
                  </a:lnTo>
                  <a:lnTo>
                    <a:pt x="1839" y="419"/>
                  </a:lnTo>
                  <a:lnTo>
                    <a:pt x="1844" y="445"/>
                  </a:lnTo>
                  <a:lnTo>
                    <a:pt x="1844" y="471"/>
                  </a:lnTo>
                  <a:lnTo>
                    <a:pt x="1839" y="496"/>
                  </a:lnTo>
                  <a:lnTo>
                    <a:pt x="1831" y="521"/>
                  </a:lnTo>
                  <a:lnTo>
                    <a:pt x="1818" y="544"/>
                  </a:lnTo>
                  <a:lnTo>
                    <a:pt x="1800" y="565"/>
                  </a:lnTo>
                  <a:lnTo>
                    <a:pt x="1751" y="614"/>
                  </a:lnTo>
                  <a:lnTo>
                    <a:pt x="1776" y="661"/>
                  </a:lnTo>
                  <a:lnTo>
                    <a:pt x="1797" y="709"/>
                  </a:lnTo>
                  <a:lnTo>
                    <a:pt x="1816" y="759"/>
                  </a:lnTo>
                  <a:lnTo>
                    <a:pt x="1832" y="809"/>
                  </a:lnTo>
                  <a:lnTo>
                    <a:pt x="1902" y="809"/>
                  </a:lnTo>
                  <a:lnTo>
                    <a:pt x="1932" y="812"/>
                  </a:lnTo>
                  <a:lnTo>
                    <a:pt x="1961" y="821"/>
                  </a:lnTo>
                  <a:lnTo>
                    <a:pt x="1987" y="835"/>
                  </a:lnTo>
                  <a:lnTo>
                    <a:pt x="2009" y="854"/>
                  </a:lnTo>
                  <a:lnTo>
                    <a:pt x="2027" y="876"/>
                  </a:lnTo>
                  <a:lnTo>
                    <a:pt x="2042" y="902"/>
                  </a:lnTo>
                  <a:lnTo>
                    <a:pt x="2050" y="930"/>
                  </a:lnTo>
                  <a:lnTo>
                    <a:pt x="2054" y="961"/>
                  </a:lnTo>
                  <a:lnTo>
                    <a:pt x="2054" y="1098"/>
                  </a:lnTo>
                  <a:lnTo>
                    <a:pt x="2050" y="1129"/>
                  </a:lnTo>
                  <a:lnTo>
                    <a:pt x="2042" y="1157"/>
                  </a:lnTo>
                  <a:lnTo>
                    <a:pt x="2027" y="1183"/>
                  </a:lnTo>
                  <a:lnTo>
                    <a:pt x="2009" y="1205"/>
                  </a:lnTo>
                  <a:lnTo>
                    <a:pt x="1987" y="1224"/>
                  </a:lnTo>
                  <a:lnTo>
                    <a:pt x="1961" y="1238"/>
                  </a:lnTo>
                  <a:lnTo>
                    <a:pt x="1932" y="1247"/>
                  </a:lnTo>
                  <a:lnTo>
                    <a:pt x="1902" y="1250"/>
                  </a:lnTo>
                  <a:lnTo>
                    <a:pt x="1832" y="1250"/>
                  </a:lnTo>
                  <a:lnTo>
                    <a:pt x="1816" y="1300"/>
                  </a:lnTo>
                  <a:lnTo>
                    <a:pt x="1797" y="1350"/>
                  </a:lnTo>
                  <a:lnTo>
                    <a:pt x="1776" y="1398"/>
                  </a:lnTo>
                  <a:lnTo>
                    <a:pt x="1751" y="1445"/>
                  </a:lnTo>
                  <a:lnTo>
                    <a:pt x="1800" y="1495"/>
                  </a:lnTo>
                  <a:lnTo>
                    <a:pt x="1818" y="1515"/>
                  </a:lnTo>
                  <a:lnTo>
                    <a:pt x="1831" y="1538"/>
                  </a:lnTo>
                  <a:lnTo>
                    <a:pt x="1839" y="1563"/>
                  </a:lnTo>
                  <a:lnTo>
                    <a:pt x="1844" y="1589"/>
                  </a:lnTo>
                  <a:lnTo>
                    <a:pt x="1844" y="1614"/>
                  </a:lnTo>
                  <a:lnTo>
                    <a:pt x="1839" y="1640"/>
                  </a:lnTo>
                  <a:lnTo>
                    <a:pt x="1831" y="1665"/>
                  </a:lnTo>
                  <a:lnTo>
                    <a:pt x="1818" y="1688"/>
                  </a:lnTo>
                  <a:lnTo>
                    <a:pt x="1800" y="1709"/>
                  </a:lnTo>
                  <a:lnTo>
                    <a:pt x="1705" y="1805"/>
                  </a:lnTo>
                  <a:lnTo>
                    <a:pt x="1687" y="1821"/>
                  </a:lnTo>
                  <a:lnTo>
                    <a:pt x="1665" y="1834"/>
                  </a:lnTo>
                  <a:lnTo>
                    <a:pt x="1644" y="1842"/>
                  </a:lnTo>
                  <a:lnTo>
                    <a:pt x="1621" y="1848"/>
                  </a:lnTo>
                  <a:lnTo>
                    <a:pt x="1597" y="1850"/>
                  </a:lnTo>
                  <a:lnTo>
                    <a:pt x="1567" y="1846"/>
                  </a:lnTo>
                  <a:lnTo>
                    <a:pt x="1539" y="1838"/>
                  </a:lnTo>
                  <a:lnTo>
                    <a:pt x="1514" y="1824"/>
                  </a:lnTo>
                  <a:lnTo>
                    <a:pt x="1490" y="1805"/>
                  </a:lnTo>
                  <a:lnTo>
                    <a:pt x="1441" y="1756"/>
                  </a:lnTo>
                  <a:lnTo>
                    <a:pt x="1394" y="1781"/>
                  </a:lnTo>
                  <a:lnTo>
                    <a:pt x="1346" y="1802"/>
                  </a:lnTo>
                  <a:lnTo>
                    <a:pt x="1297" y="1821"/>
                  </a:lnTo>
                  <a:lnTo>
                    <a:pt x="1247" y="1836"/>
                  </a:lnTo>
                  <a:lnTo>
                    <a:pt x="1247" y="1907"/>
                  </a:lnTo>
                  <a:lnTo>
                    <a:pt x="1244" y="1937"/>
                  </a:lnTo>
                  <a:lnTo>
                    <a:pt x="1235" y="1966"/>
                  </a:lnTo>
                  <a:lnTo>
                    <a:pt x="1220" y="1991"/>
                  </a:lnTo>
                  <a:lnTo>
                    <a:pt x="1203" y="2015"/>
                  </a:lnTo>
                  <a:lnTo>
                    <a:pt x="1179" y="2032"/>
                  </a:lnTo>
                  <a:lnTo>
                    <a:pt x="1154" y="2046"/>
                  </a:lnTo>
                  <a:lnTo>
                    <a:pt x="1126" y="2056"/>
                  </a:lnTo>
                  <a:lnTo>
                    <a:pt x="1095" y="2059"/>
                  </a:lnTo>
                  <a:lnTo>
                    <a:pt x="958" y="2059"/>
                  </a:lnTo>
                  <a:lnTo>
                    <a:pt x="927" y="2056"/>
                  </a:lnTo>
                  <a:lnTo>
                    <a:pt x="900" y="2046"/>
                  </a:lnTo>
                  <a:lnTo>
                    <a:pt x="874" y="2032"/>
                  </a:lnTo>
                  <a:lnTo>
                    <a:pt x="851" y="2015"/>
                  </a:lnTo>
                  <a:lnTo>
                    <a:pt x="832" y="1991"/>
                  </a:lnTo>
                  <a:lnTo>
                    <a:pt x="819" y="1966"/>
                  </a:lnTo>
                  <a:lnTo>
                    <a:pt x="810" y="1937"/>
                  </a:lnTo>
                  <a:lnTo>
                    <a:pt x="807" y="1907"/>
                  </a:lnTo>
                  <a:lnTo>
                    <a:pt x="807" y="1836"/>
                  </a:lnTo>
                  <a:lnTo>
                    <a:pt x="756" y="1821"/>
                  </a:lnTo>
                  <a:lnTo>
                    <a:pt x="707" y="1802"/>
                  </a:lnTo>
                  <a:lnTo>
                    <a:pt x="659" y="1781"/>
                  </a:lnTo>
                  <a:lnTo>
                    <a:pt x="613" y="1756"/>
                  </a:lnTo>
                  <a:lnTo>
                    <a:pt x="563" y="1805"/>
                  </a:lnTo>
                  <a:lnTo>
                    <a:pt x="545" y="1821"/>
                  </a:lnTo>
                  <a:lnTo>
                    <a:pt x="524" y="1834"/>
                  </a:lnTo>
                  <a:lnTo>
                    <a:pt x="503" y="1842"/>
                  </a:lnTo>
                  <a:lnTo>
                    <a:pt x="480" y="1848"/>
                  </a:lnTo>
                  <a:lnTo>
                    <a:pt x="456" y="1850"/>
                  </a:lnTo>
                  <a:lnTo>
                    <a:pt x="426" y="1846"/>
                  </a:lnTo>
                  <a:lnTo>
                    <a:pt x="398" y="1838"/>
                  </a:lnTo>
                  <a:lnTo>
                    <a:pt x="372" y="1824"/>
                  </a:lnTo>
                  <a:lnTo>
                    <a:pt x="349" y="1805"/>
                  </a:lnTo>
                  <a:lnTo>
                    <a:pt x="252" y="1709"/>
                  </a:lnTo>
                  <a:lnTo>
                    <a:pt x="237" y="1690"/>
                  </a:lnTo>
                  <a:lnTo>
                    <a:pt x="225" y="1670"/>
                  </a:lnTo>
                  <a:lnTo>
                    <a:pt x="215" y="1649"/>
                  </a:lnTo>
                  <a:lnTo>
                    <a:pt x="210" y="1626"/>
                  </a:lnTo>
                  <a:lnTo>
                    <a:pt x="208" y="1601"/>
                  </a:lnTo>
                  <a:lnTo>
                    <a:pt x="211" y="1572"/>
                  </a:lnTo>
                  <a:lnTo>
                    <a:pt x="220" y="1543"/>
                  </a:lnTo>
                  <a:lnTo>
                    <a:pt x="233" y="1517"/>
                  </a:lnTo>
                  <a:lnTo>
                    <a:pt x="252" y="1495"/>
                  </a:lnTo>
                  <a:lnTo>
                    <a:pt x="302" y="1445"/>
                  </a:lnTo>
                  <a:lnTo>
                    <a:pt x="278" y="1398"/>
                  </a:lnTo>
                  <a:lnTo>
                    <a:pt x="256" y="1350"/>
                  </a:lnTo>
                  <a:lnTo>
                    <a:pt x="237" y="1300"/>
                  </a:lnTo>
                  <a:lnTo>
                    <a:pt x="222" y="1250"/>
                  </a:lnTo>
                  <a:lnTo>
                    <a:pt x="151" y="1250"/>
                  </a:lnTo>
                  <a:lnTo>
                    <a:pt x="121" y="1247"/>
                  </a:lnTo>
                  <a:lnTo>
                    <a:pt x="92" y="1238"/>
                  </a:lnTo>
                  <a:lnTo>
                    <a:pt x="67" y="1224"/>
                  </a:lnTo>
                  <a:lnTo>
                    <a:pt x="45" y="1205"/>
                  </a:lnTo>
                  <a:lnTo>
                    <a:pt x="26" y="1183"/>
                  </a:lnTo>
                  <a:lnTo>
                    <a:pt x="12" y="1157"/>
                  </a:lnTo>
                  <a:lnTo>
                    <a:pt x="2" y="1129"/>
                  </a:lnTo>
                  <a:lnTo>
                    <a:pt x="0" y="1098"/>
                  </a:lnTo>
                  <a:lnTo>
                    <a:pt x="0" y="961"/>
                  </a:lnTo>
                  <a:lnTo>
                    <a:pt x="2" y="930"/>
                  </a:lnTo>
                  <a:lnTo>
                    <a:pt x="12" y="902"/>
                  </a:lnTo>
                  <a:lnTo>
                    <a:pt x="26" y="876"/>
                  </a:lnTo>
                  <a:lnTo>
                    <a:pt x="45" y="854"/>
                  </a:lnTo>
                  <a:lnTo>
                    <a:pt x="67" y="835"/>
                  </a:lnTo>
                  <a:lnTo>
                    <a:pt x="92" y="821"/>
                  </a:lnTo>
                  <a:lnTo>
                    <a:pt x="121" y="812"/>
                  </a:lnTo>
                  <a:lnTo>
                    <a:pt x="151" y="809"/>
                  </a:lnTo>
                  <a:lnTo>
                    <a:pt x="222" y="809"/>
                  </a:lnTo>
                  <a:lnTo>
                    <a:pt x="237" y="759"/>
                  </a:lnTo>
                  <a:lnTo>
                    <a:pt x="256" y="709"/>
                  </a:lnTo>
                  <a:lnTo>
                    <a:pt x="278" y="661"/>
                  </a:lnTo>
                  <a:lnTo>
                    <a:pt x="302" y="614"/>
                  </a:lnTo>
                  <a:lnTo>
                    <a:pt x="252" y="565"/>
                  </a:lnTo>
                  <a:lnTo>
                    <a:pt x="237" y="547"/>
                  </a:lnTo>
                  <a:lnTo>
                    <a:pt x="225" y="527"/>
                  </a:lnTo>
                  <a:lnTo>
                    <a:pt x="215" y="504"/>
                  </a:lnTo>
                  <a:lnTo>
                    <a:pt x="210" y="482"/>
                  </a:lnTo>
                  <a:lnTo>
                    <a:pt x="208" y="458"/>
                  </a:lnTo>
                  <a:lnTo>
                    <a:pt x="211" y="428"/>
                  </a:lnTo>
                  <a:lnTo>
                    <a:pt x="220" y="400"/>
                  </a:lnTo>
                  <a:lnTo>
                    <a:pt x="233" y="373"/>
                  </a:lnTo>
                  <a:lnTo>
                    <a:pt x="252" y="350"/>
                  </a:lnTo>
                  <a:lnTo>
                    <a:pt x="349" y="254"/>
                  </a:lnTo>
                  <a:lnTo>
                    <a:pt x="367" y="238"/>
                  </a:lnTo>
                  <a:lnTo>
                    <a:pt x="387" y="225"/>
                  </a:lnTo>
                  <a:lnTo>
                    <a:pt x="410" y="217"/>
                  </a:lnTo>
                  <a:lnTo>
                    <a:pt x="432" y="212"/>
                  </a:lnTo>
                  <a:lnTo>
                    <a:pt x="456" y="209"/>
                  </a:lnTo>
                  <a:lnTo>
                    <a:pt x="485" y="213"/>
                  </a:lnTo>
                  <a:lnTo>
                    <a:pt x="514" y="221"/>
                  </a:lnTo>
                  <a:lnTo>
                    <a:pt x="540" y="235"/>
                  </a:lnTo>
                  <a:lnTo>
                    <a:pt x="563" y="254"/>
                  </a:lnTo>
                  <a:lnTo>
                    <a:pt x="613" y="304"/>
                  </a:lnTo>
                  <a:lnTo>
                    <a:pt x="659" y="278"/>
                  </a:lnTo>
                  <a:lnTo>
                    <a:pt x="707" y="257"/>
                  </a:lnTo>
                  <a:lnTo>
                    <a:pt x="756" y="238"/>
                  </a:lnTo>
                  <a:lnTo>
                    <a:pt x="807" y="223"/>
                  </a:lnTo>
                  <a:lnTo>
                    <a:pt x="807" y="152"/>
                  </a:lnTo>
                  <a:lnTo>
                    <a:pt x="810" y="122"/>
                  </a:lnTo>
                  <a:lnTo>
                    <a:pt x="819" y="93"/>
                  </a:lnTo>
                  <a:lnTo>
                    <a:pt x="832" y="68"/>
                  </a:lnTo>
                  <a:lnTo>
                    <a:pt x="851" y="45"/>
                  </a:lnTo>
                  <a:lnTo>
                    <a:pt x="874" y="27"/>
                  </a:lnTo>
                  <a:lnTo>
                    <a:pt x="900" y="13"/>
                  </a:lnTo>
                  <a:lnTo>
                    <a:pt x="927" y="3"/>
                  </a:lnTo>
                  <a:lnTo>
                    <a:pt x="9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" name="Freeform 253"/>
            <p:cNvSpPr>
              <a:spLocks noEditPoints="1"/>
            </p:cNvSpPr>
            <p:nvPr/>
          </p:nvSpPr>
          <p:spPr bwMode="auto">
            <a:xfrm>
              <a:off x="3733801" y="3562350"/>
              <a:ext cx="131763" cy="131763"/>
            </a:xfrm>
            <a:custGeom>
              <a:avLst/>
              <a:gdLst>
                <a:gd name="T0" fmla="*/ 374 w 833"/>
                <a:gd name="T1" fmla="*/ 144 h 835"/>
                <a:gd name="T2" fmla="*/ 299 w 833"/>
                <a:gd name="T3" fmla="*/ 166 h 835"/>
                <a:gd name="T4" fmla="*/ 234 w 833"/>
                <a:gd name="T5" fmla="*/ 208 h 835"/>
                <a:gd name="T6" fmla="*/ 183 w 833"/>
                <a:gd name="T7" fmla="*/ 266 h 835"/>
                <a:gd name="T8" fmla="*/ 151 w 833"/>
                <a:gd name="T9" fmla="*/ 337 h 835"/>
                <a:gd name="T10" fmla="*/ 139 w 833"/>
                <a:gd name="T11" fmla="*/ 418 h 835"/>
                <a:gd name="T12" fmla="*/ 151 w 833"/>
                <a:gd name="T13" fmla="*/ 498 h 835"/>
                <a:gd name="T14" fmla="*/ 183 w 833"/>
                <a:gd name="T15" fmla="*/ 569 h 835"/>
                <a:gd name="T16" fmla="*/ 234 w 833"/>
                <a:gd name="T17" fmla="*/ 627 h 835"/>
                <a:gd name="T18" fmla="*/ 299 w 833"/>
                <a:gd name="T19" fmla="*/ 669 h 835"/>
                <a:gd name="T20" fmla="*/ 374 w 833"/>
                <a:gd name="T21" fmla="*/ 691 h 835"/>
                <a:gd name="T22" fmla="*/ 457 w 833"/>
                <a:gd name="T23" fmla="*/ 691 h 835"/>
                <a:gd name="T24" fmla="*/ 531 w 833"/>
                <a:gd name="T25" fmla="*/ 669 h 835"/>
                <a:gd name="T26" fmla="*/ 597 w 833"/>
                <a:gd name="T27" fmla="*/ 627 h 835"/>
                <a:gd name="T28" fmla="*/ 647 w 833"/>
                <a:gd name="T29" fmla="*/ 569 h 835"/>
                <a:gd name="T30" fmla="*/ 680 w 833"/>
                <a:gd name="T31" fmla="*/ 498 h 835"/>
                <a:gd name="T32" fmla="*/ 692 w 833"/>
                <a:gd name="T33" fmla="*/ 418 h 835"/>
                <a:gd name="T34" fmla="*/ 680 w 833"/>
                <a:gd name="T35" fmla="*/ 338 h 835"/>
                <a:gd name="T36" fmla="*/ 647 w 833"/>
                <a:gd name="T37" fmla="*/ 267 h 835"/>
                <a:gd name="T38" fmla="*/ 597 w 833"/>
                <a:gd name="T39" fmla="*/ 209 h 835"/>
                <a:gd name="T40" fmla="*/ 531 w 833"/>
                <a:gd name="T41" fmla="*/ 167 h 835"/>
                <a:gd name="T42" fmla="*/ 457 w 833"/>
                <a:gd name="T43" fmla="*/ 144 h 835"/>
                <a:gd name="T44" fmla="*/ 416 w 833"/>
                <a:gd name="T45" fmla="*/ 0 h 835"/>
                <a:gd name="T46" fmla="*/ 519 w 833"/>
                <a:gd name="T47" fmla="*/ 13 h 835"/>
                <a:gd name="T48" fmla="*/ 612 w 833"/>
                <a:gd name="T49" fmla="*/ 49 h 835"/>
                <a:gd name="T50" fmla="*/ 693 w 833"/>
                <a:gd name="T51" fmla="*/ 106 h 835"/>
                <a:gd name="T52" fmla="*/ 758 w 833"/>
                <a:gd name="T53" fmla="*/ 180 h 835"/>
                <a:gd name="T54" fmla="*/ 805 w 833"/>
                <a:gd name="T55" fmla="*/ 266 h 835"/>
                <a:gd name="T56" fmla="*/ 829 w 833"/>
                <a:gd name="T57" fmla="*/ 366 h 835"/>
                <a:gd name="T58" fmla="*/ 829 w 833"/>
                <a:gd name="T59" fmla="*/ 469 h 835"/>
                <a:gd name="T60" fmla="*/ 805 w 833"/>
                <a:gd name="T61" fmla="*/ 569 h 835"/>
                <a:gd name="T62" fmla="*/ 758 w 833"/>
                <a:gd name="T63" fmla="*/ 655 h 835"/>
                <a:gd name="T64" fmla="*/ 693 w 833"/>
                <a:gd name="T65" fmla="*/ 729 h 835"/>
                <a:gd name="T66" fmla="*/ 612 w 833"/>
                <a:gd name="T67" fmla="*/ 786 h 835"/>
                <a:gd name="T68" fmla="*/ 519 w 833"/>
                <a:gd name="T69" fmla="*/ 822 h 835"/>
                <a:gd name="T70" fmla="*/ 416 w 833"/>
                <a:gd name="T71" fmla="*/ 835 h 835"/>
                <a:gd name="T72" fmla="*/ 313 w 833"/>
                <a:gd name="T73" fmla="*/ 822 h 835"/>
                <a:gd name="T74" fmla="*/ 220 w 833"/>
                <a:gd name="T75" fmla="*/ 786 h 835"/>
                <a:gd name="T76" fmla="*/ 139 w 833"/>
                <a:gd name="T77" fmla="*/ 729 h 835"/>
                <a:gd name="T78" fmla="*/ 74 w 833"/>
                <a:gd name="T79" fmla="*/ 655 h 835"/>
                <a:gd name="T80" fmla="*/ 27 w 833"/>
                <a:gd name="T81" fmla="*/ 569 h 835"/>
                <a:gd name="T82" fmla="*/ 3 w 833"/>
                <a:gd name="T83" fmla="*/ 469 h 835"/>
                <a:gd name="T84" fmla="*/ 3 w 833"/>
                <a:gd name="T85" fmla="*/ 366 h 835"/>
                <a:gd name="T86" fmla="*/ 27 w 833"/>
                <a:gd name="T87" fmla="*/ 266 h 835"/>
                <a:gd name="T88" fmla="*/ 74 w 833"/>
                <a:gd name="T89" fmla="*/ 180 h 835"/>
                <a:gd name="T90" fmla="*/ 139 w 833"/>
                <a:gd name="T91" fmla="*/ 106 h 835"/>
                <a:gd name="T92" fmla="*/ 220 w 833"/>
                <a:gd name="T93" fmla="*/ 49 h 835"/>
                <a:gd name="T94" fmla="*/ 313 w 833"/>
                <a:gd name="T95" fmla="*/ 13 h 835"/>
                <a:gd name="T96" fmla="*/ 416 w 833"/>
                <a:gd name="T97" fmla="*/ 0 h 8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33" h="835">
                  <a:moveTo>
                    <a:pt x="415" y="141"/>
                  </a:moveTo>
                  <a:lnTo>
                    <a:pt x="374" y="144"/>
                  </a:lnTo>
                  <a:lnTo>
                    <a:pt x="335" y="152"/>
                  </a:lnTo>
                  <a:lnTo>
                    <a:pt x="299" y="166"/>
                  </a:lnTo>
                  <a:lnTo>
                    <a:pt x="265" y="185"/>
                  </a:lnTo>
                  <a:lnTo>
                    <a:pt x="234" y="208"/>
                  </a:lnTo>
                  <a:lnTo>
                    <a:pt x="207" y="236"/>
                  </a:lnTo>
                  <a:lnTo>
                    <a:pt x="183" y="266"/>
                  </a:lnTo>
                  <a:lnTo>
                    <a:pt x="164" y="301"/>
                  </a:lnTo>
                  <a:lnTo>
                    <a:pt x="151" y="337"/>
                  </a:lnTo>
                  <a:lnTo>
                    <a:pt x="142" y="376"/>
                  </a:lnTo>
                  <a:lnTo>
                    <a:pt x="139" y="418"/>
                  </a:lnTo>
                  <a:lnTo>
                    <a:pt x="142" y="459"/>
                  </a:lnTo>
                  <a:lnTo>
                    <a:pt x="151" y="498"/>
                  </a:lnTo>
                  <a:lnTo>
                    <a:pt x="164" y="534"/>
                  </a:lnTo>
                  <a:lnTo>
                    <a:pt x="183" y="569"/>
                  </a:lnTo>
                  <a:lnTo>
                    <a:pt x="207" y="599"/>
                  </a:lnTo>
                  <a:lnTo>
                    <a:pt x="234" y="627"/>
                  </a:lnTo>
                  <a:lnTo>
                    <a:pt x="265" y="650"/>
                  </a:lnTo>
                  <a:lnTo>
                    <a:pt x="299" y="669"/>
                  </a:lnTo>
                  <a:lnTo>
                    <a:pt x="335" y="683"/>
                  </a:lnTo>
                  <a:lnTo>
                    <a:pt x="374" y="691"/>
                  </a:lnTo>
                  <a:lnTo>
                    <a:pt x="415" y="694"/>
                  </a:lnTo>
                  <a:lnTo>
                    <a:pt x="457" y="691"/>
                  </a:lnTo>
                  <a:lnTo>
                    <a:pt x="495" y="683"/>
                  </a:lnTo>
                  <a:lnTo>
                    <a:pt x="531" y="669"/>
                  </a:lnTo>
                  <a:lnTo>
                    <a:pt x="565" y="650"/>
                  </a:lnTo>
                  <a:lnTo>
                    <a:pt x="597" y="627"/>
                  </a:lnTo>
                  <a:lnTo>
                    <a:pt x="624" y="599"/>
                  </a:lnTo>
                  <a:lnTo>
                    <a:pt x="647" y="569"/>
                  </a:lnTo>
                  <a:lnTo>
                    <a:pt x="665" y="534"/>
                  </a:lnTo>
                  <a:lnTo>
                    <a:pt x="680" y="498"/>
                  </a:lnTo>
                  <a:lnTo>
                    <a:pt x="689" y="459"/>
                  </a:lnTo>
                  <a:lnTo>
                    <a:pt x="692" y="418"/>
                  </a:lnTo>
                  <a:lnTo>
                    <a:pt x="689" y="376"/>
                  </a:lnTo>
                  <a:lnTo>
                    <a:pt x="680" y="338"/>
                  </a:lnTo>
                  <a:lnTo>
                    <a:pt x="665" y="301"/>
                  </a:lnTo>
                  <a:lnTo>
                    <a:pt x="647" y="267"/>
                  </a:lnTo>
                  <a:lnTo>
                    <a:pt x="624" y="236"/>
                  </a:lnTo>
                  <a:lnTo>
                    <a:pt x="597" y="209"/>
                  </a:lnTo>
                  <a:lnTo>
                    <a:pt x="565" y="185"/>
                  </a:lnTo>
                  <a:lnTo>
                    <a:pt x="531" y="167"/>
                  </a:lnTo>
                  <a:lnTo>
                    <a:pt x="495" y="152"/>
                  </a:lnTo>
                  <a:lnTo>
                    <a:pt x="457" y="144"/>
                  </a:lnTo>
                  <a:lnTo>
                    <a:pt x="415" y="141"/>
                  </a:lnTo>
                  <a:close/>
                  <a:moveTo>
                    <a:pt x="416" y="0"/>
                  </a:moveTo>
                  <a:lnTo>
                    <a:pt x="468" y="3"/>
                  </a:lnTo>
                  <a:lnTo>
                    <a:pt x="519" y="13"/>
                  </a:lnTo>
                  <a:lnTo>
                    <a:pt x="566" y="29"/>
                  </a:lnTo>
                  <a:lnTo>
                    <a:pt x="612" y="49"/>
                  </a:lnTo>
                  <a:lnTo>
                    <a:pt x="654" y="75"/>
                  </a:lnTo>
                  <a:lnTo>
                    <a:pt x="693" y="106"/>
                  </a:lnTo>
                  <a:lnTo>
                    <a:pt x="728" y="141"/>
                  </a:lnTo>
                  <a:lnTo>
                    <a:pt x="758" y="180"/>
                  </a:lnTo>
                  <a:lnTo>
                    <a:pt x="783" y="222"/>
                  </a:lnTo>
                  <a:lnTo>
                    <a:pt x="805" y="266"/>
                  </a:lnTo>
                  <a:lnTo>
                    <a:pt x="819" y="315"/>
                  </a:lnTo>
                  <a:lnTo>
                    <a:pt x="829" y="366"/>
                  </a:lnTo>
                  <a:lnTo>
                    <a:pt x="833" y="418"/>
                  </a:lnTo>
                  <a:lnTo>
                    <a:pt x="829" y="469"/>
                  </a:lnTo>
                  <a:lnTo>
                    <a:pt x="819" y="520"/>
                  </a:lnTo>
                  <a:lnTo>
                    <a:pt x="805" y="569"/>
                  </a:lnTo>
                  <a:lnTo>
                    <a:pt x="783" y="613"/>
                  </a:lnTo>
                  <a:lnTo>
                    <a:pt x="758" y="655"/>
                  </a:lnTo>
                  <a:lnTo>
                    <a:pt x="728" y="694"/>
                  </a:lnTo>
                  <a:lnTo>
                    <a:pt x="693" y="729"/>
                  </a:lnTo>
                  <a:lnTo>
                    <a:pt x="654" y="760"/>
                  </a:lnTo>
                  <a:lnTo>
                    <a:pt x="612" y="786"/>
                  </a:lnTo>
                  <a:lnTo>
                    <a:pt x="566" y="806"/>
                  </a:lnTo>
                  <a:lnTo>
                    <a:pt x="519" y="822"/>
                  </a:lnTo>
                  <a:lnTo>
                    <a:pt x="468" y="832"/>
                  </a:lnTo>
                  <a:lnTo>
                    <a:pt x="416" y="835"/>
                  </a:lnTo>
                  <a:lnTo>
                    <a:pt x="364" y="832"/>
                  </a:lnTo>
                  <a:lnTo>
                    <a:pt x="313" y="822"/>
                  </a:lnTo>
                  <a:lnTo>
                    <a:pt x="266" y="806"/>
                  </a:lnTo>
                  <a:lnTo>
                    <a:pt x="220" y="786"/>
                  </a:lnTo>
                  <a:lnTo>
                    <a:pt x="178" y="760"/>
                  </a:lnTo>
                  <a:lnTo>
                    <a:pt x="139" y="729"/>
                  </a:lnTo>
                  <a:lnTo>
                    <a:pt x="104" y="694"/>
                  </a:lnTo>
                  <a:lnTo>
                    <a:pt x="74" y="655"/>
                  </a:lnTo>
                  <a:lnTo>
                    <a:pt x="48" y="613"/>
                  </a:lnTo>
                  <a:lnTo>
                    <a:pt x="27" y="569"/>
                  </a:lnTo>
                  <a:lnTo>
                    <a:pt x="13" y="520"/>
                  </a:lnTo>
                  <a:lnTo>
                    <a:pt x="3" y="469"/>
                  </a:lnTo>
                  <a:lnTo>
                    <a:pt x="0" y="418"/>
                  </a:lnTo>
                  <a:lnTo>
                    <a:pt x="3" y="366"/>
                  </a:lnTo>
                  <a:lnTo>
                    <a:pt x="13" y="315"/>
                  </a:lnTo>
                  <a:lnTo>
                    <a:pt x="27" y="266"/>
                  </a:lnTo>
                  <a:lnTo>
                    <a:pt x="48" y="222"/>
                  </a:lnTo>
                  <a:lnTo>
                    <a:pt x="74" y="180"/>
                  </a:lnTo>
                  <a:lnTo>
                    <a:pt x="104" y="141"/>
                  </a:lnTo>
                  <a:lnTo>
                    <a:pt x="139" y="106"/>
                  </a:lnTo>
                  <a:lnTo>
                    <a:pt x="178" y="75"/>
                  </a:lnTo>
                  <a:lnTo>
                    <a:pt x="220" y="49"/>
                  </a:lnTo>
                  <a:lnTo>
                    <a:pt x="266" y="29"/>
                  </a:lnTo>
                  <a:lnTo>
                    <a:pt x="313" y="13"/>
                  </a:lnTo>
                  <a:lnTo>
                    <a:pt x="364" y="3"/>
                  </a:lnTo>
                  <a:lnTo>
                    <a:pt x="4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70" name="Group 23"/>
          <p:cNvGrpSpPr/>
          <p:nvPr/>
        </p:nvGrpSpPr>
        <p:grpSpPr>
          <a:xfrm>
            <a:off x="7257761" y="3954572"/>
            <a:ext cx="427037" cy="550863"/>
            <a:chOff x="10990263" y="4235450"/>
            <a:chExt cx="427037" cy="550863"/>
          </a:xfrm>
          <a:solidFill>
            <a:srgbClr val="FFFFFF"/>
          </a:solidFill>
        </p:grpSpPr>
        <p:sp>
          <p:nvSpPr>
            <p:cNvPr id="71" name="Freeform 279"/>
            <p:cNvSpPr/>
            <p:nvPr/>
          </p:nvSpPr>
          <p:spPr bwMode="auto">
            <a:xfrm>
              <a:off x="10990263" y="4386263"/>
              <a:ext cx="427037" cy="400050"/>
            </a:xfrm>
            <a:custGeom>
              <a:avLst/>
              <a:gdLst>
                <a:gd name="T0" fmla="*/ 2176 w 2687"/>
                <a:gd name="T1" fmla="*/ 67 h 2526"/>
                <a:gd name="T2" fmla="*/ 2177 w 2687"/>
                <a:gd name="T3" fmla="*/ 221 h 2526"/>
                <a:gd name="T4" fmla="*/ 2129 w 2687"/>
                <a:gd name="T5" fmla="*/ 463 h 2526"/>
                <a:gd name="T6" fmla="*/ 2420 w 2687"/>
                <a:gd name="T7" fmla="*/ 834 h 2526"/>
                <a:gd name="T8" fmla="*/ 2617 w 2687"/>
                <a:gd name="T9" fmla="*/ 951 h 2526"/>
                <a:gd name="T10" fmla="*/ 2687 w 2687"/>
                <a:gd name="T11" fmla="*/ 1406 h 2526"/>
                <a:gd name="T12" fmla="*/ 2590 w 2687"/>
                <a:gd name="T13" fmla="*/ 1575 h 2526"/>
                <a:gd name="T14" fmla="*/ 2424 w 2687"/>
                <a:gd name="T15" fmla="*/ 1663 h 2526"/>
                <a:gd name="T16" fmla="*/ 2302 w 2687"/>
                <a:gd name="T17" fmla="*/ 1854 h 2526"/>
                <a:gd name="T18" fmla="*/ 2191 w 2687"/>
                <a:gd name="T19" fmla="*/ 1997 h 2526"/>
                <a:gd name="T20" fmla="*/ 2151 w 2687"/>
                <a:gd name="T21" fmla="*/ 2041 h 2526"/>
                <a:gd name="T22" fmla="*/ 2037 w 2687"/>
                <a:gd name="T23" fmla="*/ 2200 h 2526"/>
                <a:gd name="T24" fmla="*/ 2018 w 2687"/>
                <a:gd name="T25" fmla="*/ 2388 h 2526"/>
                <a:gd name="T26" fmla="*/ 1934 w 2687"/>
                <a:gd name="T27" fmla="*/ 2514 h 2526"/>
                <a:gd name="T28" fmla="*/ 1392 w 2687"/>
                <a:gd name="T29" fmla="*/ 2501 h 2526"/>
                <a:gd name="T30" fmla="*/ 1331 w 2687"/>
                <a:gd name="T31" fmla="*/ 2367 h 2526"/>
                <a:gd name="T32" fmla="*/ 1122 w 2687"/>
                <a:gd name="T33" fmla="*/ 2464 h 2526"/>
                <a:gd name="T34" fmla="*/ 596 w 2687"/>
                <a:gd name="T35" fmla="*/ 2526 h 2526"/>
                <a:gd name="T36" fmla="*/ 473 w 2687"/>
                <a:gd name="T37" fmla="*/ 2447 h 2526"/>
                <a:gd name="T38" fmla="*/ 459 w 2687"/>
                <a:gd name="T39" fmla="*/ 2358 h 2526"/>
                <a:gd name="T40" fmla="*/ 419 w 2687"/>
                <a:gd name="T41" fmla="*/ 2183 h 2526"/>
                <a:gd name="T42" fmla="*/ 231 w 2687"/>
                <a:gd name="T43" fmla="*/ 1926 h 2526"/>
                <a:gd name="T44" fmla="*/ 29 w 2687"/>
                <a:gd name="T45" fmla="*/ 1496 h 2526"/>
                <a:gd name="T46" fmla="*/ 1 w 2687"/>
                <a:gd name="T47" fmla="*/ 1305 h 2526"/>
                <a:gd name="T48" fmla="*/ 14 w 2687"/>
                <a:gd name="T49" fmla="*/ 1098 h 2526"/>
                <a:gd name="T50" fmla="*/ 94 w 2687"/>
                <a:gd name="T51" fmla="*/ 1041 h 2526"/>
                <a:gd name="T52" fmla="*/ 153 w 2687"/>
                <a:gd name="T53" fmla="*/ 1122 h 2526"/>
                <a:gd name="T54" fmla="*/ 141 w 2687"/>
                <a:gd name="T55" fmla="*/ 1295 h 2526"/>
                <a:gd name="T56" fmla="*/ 163 w 2687"/>
                <a:gd name="T57" fmla="*/ 1457 h 2526"/>
                <a:gd name="T58" fmla="*/ 239 w 2687"/>
                <a:gd name="T59" fmla="*/ 1657 h 2526"/>
                <a:gd name="T60" fmla="*/ 425 w 2687"/>
                <a:gd name="T61" fmla="*/ 1940 h 2526"/>
                <a:gd name="T62" fmla="*/ 573 w 2687"/>
                <a:gd name="T63" fmla="*/ 2197 h 2526"/>
                <a:gd name="T64" fmla="*/ 600 w 2687"/>
                <a:gd name="T65" fmla="*/ 2385 h 2526"/>
                <a:gd name="T66" fmla="*/ 1029 w 2687"/>
                <a:gd name="T67" fmla="*/ 2234 h 2526"/>
                <a:gd name="T68" fmla="*/ 1238 w 2687"/>
                <a:gd name="T69" fmla="*/ 2227 h 2526"/>
                <a:gd name="T70" fmla="*/ 1462 w 2687"/>
                <a:gd name="T71" fmla="*/ 2254 h 2526"/>
                <a:gd name="T72" fmla="*/ 1879 w 2687"/>
                <a:gd name="T73" fmla="*/ 2272 h 2526"/>
                <a:gd name="T74" fmla="*/ 1927 w 2687"/>
                <a:gd name="T75" fmla="*/ 2099 h 2526"/>
                <a:gd name="T76" fmla="*/ 2072 w 2687"/>
                <a:gd name="T77" fmla="*/ 1920 h 2526"/>
                <a:gd name="T78" fmla="*/ 2207 w 2687"/>
                <a:gd name="T79" fmla="*/ 1744 h 2526"/>
                <a:gd name="T80" fmla="*/ 2328 w 2687"/>
                <a:gd name="T81" fmla="*/ 1540 h 2526"/>
                <a:gd name="T82" fmla="*/ 2406 w 2687"/>
                <a:gd name="T83" fmla="*/ 1461 h 2526"/>
                <a:gd name="T84" fmla="*/ 2546 w 2687"/>
                <a:gd name="T85" fmla="*/ 1407 h 2526"/>
                <a:gd name="T86" fmla="*/ 2492 w 2687"/>
                <a:gd name="T87" fmla="*/ 1047 h 2526"/>
                <a:gd name="T88" fmla="*/ 2334 w 2687"/>
                <a:gd name="T89" fmla="*/ 998 h 2526"/>
                <a:gd name="T90" fmla="*/ 2125 w 2687"/>
                <a:gd name="T91" fmla="*/ 652 h 2526"/>
                <a:gd name="T92" fmla="*/ 1993 w 2687"/>
                <a:gd name="T93" fmla="*/ 503 h 2526"/>
                <a:gd name="T94" fmla="*/ 2028 w 2687"/>
                <a:gd name="T95" fmla="*/ 198 h 2526"/>
                <a:gd name="T96" fmla="*/ 2054 w 2687"/>
                <a:gd name="T97" fmla="*/ 141 h 2526"/>
                <a:gd name="T98" fmla="*/ 1850 w 2687"/>
                <a:gd name="T99" fmla="*/ 207 h 2526"/>
                <a:gd name="T100" fmla="*/ 1721 w 2687"/>
                <a:gd name="T101" fmla="*/ 327 h 2526"/>
                <a:gd name="T102" fmla="*/ 1566 w 2687"/>
                <a:gd name="T103" fmla="*/ 334 h 2526"/>
                <a:gd name="T104" fmla="*/ 1356 w 2687"/>
                <a:gd name="T105" fmla="*/ 264 h 2526"/>
                <a:gd name="T106" fmla="*/ 1392 w 2687"/>
                <a:gd name="T107" fmla="*/ 171 h 2526"/>
                <a:gd name="T108" fmla="*/ 1656 w 2687"/>
                <a:gd name="T109" fmla="*/ 182 h 2526"/>
                <a:gd name="T110" fmla="*/ 1843 w 2687"/>
                <a:gd name="T111" fmla="*/ 52 h 2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687" h="2526">
                  <a:moveTo>
                    <a:pt x="2063" y="0"/>
                  </a:moveTo>
                  <a:lnTo>
                    <a:pt x="2090" y="5"/>
                  </a:lnTo>
                  <a:lnTo>
                    <a:pt x="2115" y="13"/>
                  </a:lnTo>
                  <a:lnTo>
                    <a:pt x="2139" y="27"/>
                  </a:lnTo>
                  <a:lnTo>
                    <a:pt x="2159" y="45"/>
                  </a:lnTo>
                  <a:lnTo>
                    <a:pt x="2176" y="67"/>
                  </a:lnTo>
                  <a:lnTo>
                    <a:pt x="2188" y="91"/>
                  </a:lnTo>
                  <a:lnTo>
                    <a:pt x="2196" y="118"/>
                  </a:lnTo>
                  <a:lnTo>
                    <a:pt x="2199" y="144"/>
                  </a:lnTo>
                  <a:lnTo>
                    <a:pt x="2196" y="171"/>
                  </a:lnTo>
                  <a:lnTo>
                    <a:pt x="2188" y="197"/>
                  </a:lnTo>
                  <a:lnTo>
                    <a:pt x="2177" y="221"/>
                  </a:lnTo>
                  <a:lnTo>
                    <a:pt x="2153" y="264"/>
                  </a:lnTo>
                  <a:lnTo>
                    <a:pt x="2135" y="305"/>
                  </a:lnTo>
                  <a:lnTo>
                    <a:pt x="2125" y="345"/>
                  </a:lnTo>
                  <a:lnTo>
                    <a:pt x="2119" y="385"/>
                  </a:lnTo>
                  <a:lnTo>
                    <a:pt x="2122" y="425"/>
                  </a:lnTo>
                  <a:lnTo>
                    <a:pt x="2129" y="463"/>
                  </a:lnTo>
                  <a:lnTo>
                    <a:pt x="2189" y="517"/>
                  </a:lnTo>
                  <a:lnTo>
                    <a:pt x="2246" y="575"/>
                  </a:lnTo>
                  <a:lnTo>
                    <a:pt x="2297" y="636"/>
                  </a:lnTo>
                  <a:lnTo>
                    <a:pt x="2342" y="700"/>
                  </a:lnTo>
                  <a:lnTo>
                    <a:pt x="2384" y="765"/>
                  </a:lnTo>
                  <a:lnTo>
                    <a:pt x="2420" y="834"/>
                  </a:lnTo>
                  <a:lnTo>
                    <a:pt x="2450" y="906"/>
                  </a:lnTo>
                  <a:lnTo>
                    <a:pt x="2492" y="906"/>
                  </a:lnTo>
                  <a:lnTo>
                    <a:pt x="2527" y="909"/>
                  </a:lnTo>
                  <a:lnTo>
                    <a:pt x="2560" y="918"/>
                  </a:lnTo>
                  <a:lnTo>
                    <a:pt x="2590" y="932"/>
                  </a:lnTo>
                  <a:lnTo>
                    <a:pt x="2617" y="951"/>
                  </a:lnTo>
                  <a:lnTo>
                    <a:pt x="2641" y="975"/>
                  </a:lnTo>
                  <a:lnTo>
                    <a:pt x="2660" y="1002"/>
                  </a:lnTo>
                  <a:lnTo>
                    <a:pt x="2674" y="1032"/>
                  </a:lnTo>
                  <a:lnTo>
                    <a:pt x="2684" y="1065"/>
                  </a:lnTo>
                  <a:lnTo>
                    <a:pt x="2687" y="1100"/>
                  </a:lnTo>
                  <a:lnTo>
                    <a:pt x="2687" y="1406"/>
                  </a:lnTo>
                  <a:lnTo>
                    <a:pt x="2684" y="1441"/>
                  </a:lnTo>
                  <a:lnTo>
                    <a:pt x="2674" y="1474"/>
                  </a:lnTo>
                  <a:lnTo>
                    <a:pt x="2660" y="1505"/>
                  </a:lnTo>
                  <a:lnTo>
                    <a:pt x="2641" y="1531"/>
                  </a:lnTo>
                  <a:lnTo>
                    <a:pt x="2617" y="1556"/>
                  </a:lnTo>
                  <a:lnTo>
                    <a:pt x="2590" y="1575"/>
                  </a:lnTo>
                  <a:lnTo>
                    <a:pt x="2560" y="1588"/>
                  </a:lnTo>
                  <a:lnTo>
                    <a:pt x="2527" y="1598"/>
                  </a:lnTo>
                  <a:lnTo>
                    <a:pt x="2492" y="1601"/>
                  </a:lnTo>
                  <a:lnTo>
                    <a:pt x="2455" y="1601"/>
                  </a:lnTo>
                  <a:lnTo>
                    <a:pt x="2440" y="1632"/>
                  </a:lnTo>
                  <a:lnTo>
                    <a:pt x="2424" y="1663"/>
                  </a:lnTo>
                  <a:lnTo>
                    <a:pt x="2406" y="1696"/>
                  </a:lnTo>
                  <a:lnTo>
                    <a:pt x="2387" y="1728"/>
                  </a:lnTo>
                  <a:lnTo>
                    <a:pt x="2365" y="1761"/>
                  </a:lnTo>
                  <a:lnTo>
                    <a:pt x="2344" y="1792"/>
                  </a:lnTo>
                  <a:lnTo>
                    <a:pt x="2323" y="1823"/>
                  </a:lnTo>
                  <a:lnTo>
                    <a:pt x="2302" y="1854"/>
                  </a:lnTo>
                  <a:lnTo>
                    <a:pt x="2281" y="1882"/>
                  </a:lnTo>
                  <a:lnTo>
                    <a:pt x="2259" y="1910"/>
                  </a:lnTo>
                  <a:lnTo>
                    <a:pt x="2240" y="1934"/>
                  </a:lnTo>
                  <a:lnTo>
                    <a:pt x="2222" y="1958"/>
                  </a:lnTo>
                  <a:lnTo>
                    <a:pt x="2205" y="1979"/>
                  </a:lnTo>
                  <a:lnTo>
                    <a:pt x="2191" y="1997"/>
                  </a:lnTo>
                  <a:lnTo>
                    <a:pt x="2178" y="2011"/>
                  </a:lnTo>
                  <a:lnTo>
                    <a:pt x="2168" y="2022"/>
                  </a:lnTo>
                  <a:lnTo>
                    <a:pt x="2162" y="2030"/>
                  </a:lnTo>
                  <a:lnTo>
                    <a:pt x="2159" y="2034"/>
                  </a:lnTo>
                  <a:lnTo>
                    <a:pt x="2156" y="2038"/>
                  </a:lnTo>
                  <a:lnTo>
                    <a:pt x="2151" y="2041"/>
                  </a:lnTo>
                  <a:lnTo>
                    <a:pt x="2134" y="2057"/>
                  </a:lnTo>
                  <a:lnTo>
                    <a:pt x="2105" y="2086"/>
                  </a:lnTo>
                  <a:lnTo>
                    <a:pt x="2081" y="2115"/>
                  </a:lnTo>
                  <a:lnTo>
                    <a:pt x="2062" y="2145"/>
                  </a:lnTo>
                  <a:lnTo>
                    <a:pt x="2047" y="2173"/>
                  </a:lnTo>
                  <a:lnTo>
                    <a:pt x="2037" y="2200"/>
                  </a:lnTo>
                  <a:lnTo>
                    <a:pt x="2028" y="2224"/>
                  </a:lnTo>
                  <a:lnTo>
                    <a:pt x="2023" y="2246"/>
                  </a:lnTo>
                  <a:lnTo>
                    <a:pt x="2021" y="2264"/>
                  </a:lnTo>
                  <a:lnTo>
                    <a:pt x="2019" y="2278"/>
                  </a:lnTo>
                  <a:lnTo>
                    <a:pt x="2018" y="2288"/>
                  </a:lnTo>
                  <a:lnTo>
                    <a:pt x="2018" y="2388"/>
                  </a:lnTo>
                  <a:lnTo>
                    <a:pt x="2016" y="2416"/>
                  </a:lnTo>
                  <a:lnTo>
                    <a:pt x="2007" y="2441"/>
                  </a:lnTo>
                  <a:lnTo>
                    <a:pt x="1994" y="2464"/>
                  </a:lnTo>
                  <a:lnTo>
                    <a:pt x="1977" y="2485"/>
                  </a:lnTo>
                  <a:lnTo>
                    <a:pt x="1957" y="2501"/>
                  </a:lnTo>
                  <a:lnTo>
                    <a:pt x="1934" y="2514"/>
                  </a:lnTo>
                  <a:lnTo>
                    <a:pt x="1907" y="2522"/>
                  </a:lnTo>
                  <a:lnTo>
                    <a:pt x="1880" y="2526"/>
                  </a:lnTo>
                  <a:lnTo>
                    <a:pt x="1468" y="2526"/>
                  </a:lnTo>
                  <a:lnTo>
                    <a:pt x="1441" y="2522"/>
                  </a:lnTo>
                  <a:lnTo>
                    <a:pt x="1415" y="2514"/>
                  </a:lnTo>
                  <a:lnTo>
                    <a:pt x="1392" y="2501"/>
                  </a:lnTo>
                  <a:lnTo>
                    <a:pt x="1371" y="2485"/>
                  </a:lnTo>
                  <a:lnTo>
                    <a:pt x="1355" y="2464"/>
                  </a:lnTo>
                  <a:lnTo>
                    <a:pt x="1342" y="2441"/>
                  </a:lnTo>
                  <a:lnTo>
                    <a:pt x="1334" y="2416"/>
                  </a:lnTo>
                  <a:lnTo>
                    <a:pt x="1331" y="2388"/>
                  </a:lnTo>
                  <a:lnTo>
                    <a:pt x="1331" y="2367"/>
                  </a:lnTo>
                  <a:lnTo>
                    <a:pt x="1238" y="2369"/>
                  </a:lnTo>
                  <a:lnTo>
                    <a:pt x="1145" y="2365"/>
                  </a:lnTo>
                  <a:lnTo>
                    <a:pt x="1145" y="2388"/>
                  </a:lnTo>
                  <a:lnTo>
                    <a:pt x="1143" y="2416"/>
                  </a:lnTo>
                  <a:lnTo>
                    <a:pt x="1134" y="2441"/>
                  </a:lnTo>
                  <a:lnTo>
                    <a:pt x="1122" y="2464"/>
                  </a:lnTo>
                  <a:lnTo>
                    <a:pt x="1105" y="2485"/>
                  </a:lnTo>
                  <a:lnTo>
                    <a:pt x="1085" y="2501"/>
                  </a:lnTo>
                  <a:lnTo>
                    <a:pt x="1061" y="2514"/>
                  </a:lnTo>
                  <a:lnTo>
                    <a:pt x="1036" y="2522"/>
                  </a:lnTo>
                  <a:lnTo>
                    <a:pt x="1007" y="2526"/>
                  </a:lnTo>
                  <a:lnTo>
                    <a:pt x="596" y="2526"/>
                  </a:lnTo>
                  <a:lnTo>
                    <a:pt x="570" y="2522"/>
                  </a:lnTo>
                  <a:lnTo>
                    <a:pt x="545" y="2515"/>
                  </a:lnTo>
                  <a:lnTo>
                    <a:pt x="523" y="2503"/>
                  </a:lnTo>
                  <a:lnTo>
                    <a:pt x="503" y="2488"/>
                  </a:lnTo>
                  <a:lnTo>
                    <a:pt x="486" y="2468"/>
                  </a:lnTo>
                  <a:lnTo>
                    <a:pt x="473" y="2447"/>
                  </a:lnTo>
                  <a:lnTo>
                    <a:pt x="463" y="2423"/>
                  </a:lnTo>
                  <a:lnTo>
                    <a:pt x="459" y="2397"/>
                  </a:lnTo>
                  <a:lnTo>
                    <a:pt x="459" y="2393"/>
                  </a:lnTo>
                  <a:lnTo>
                    <a:pt x="459" y="2390"/>
                  </a:lnTo>
                  <a:lnTo>
                    <a:pt x="459" y="2388"/>
                  </a:lnTo>
                  <a:lnTo>
                    <a:pt x="459" y="2358"/>
                  </a:lnTo>
                  <a:lnTo>
                    <a:pt x="457" y="2338"/>
                  </a:lnTo>
                  <a:lnTo>
                    <a:pt x="454" y="2313"/>
                  </a:lnTo>
                  <a:lnTo>
                    <a:pt x="450" y="2284"/>
                  </a:lnTo>
                  <a:lnTo>
                    <a:pt x="442" y="2253"/>
                  </a:lnTo>
                  <a:lnTo>
                    <a:pt x="433" y="2219"/>
                  </a:lnTo>
                  <a:lnTo>
                    <a:pt x="419" y="2183"/>
                  </a:lnTo>
                  <a:lnTo>
                    <a:pt x="402" y="2146"/>
                  </a:lnTo>
                  <a:lnTo>
                    <a:pt x="381" y="2109"/>
                  </a:lnTo>
                  <a:lnTo>
                    <a:pt x="355" y="2073"/>
                  </a:lnTo>
                  <a:lnTo>
                    <a:pt x="323" y="2037"/>
                  </a:lnTo>
                  <a:lnTo>
                    <a:pt x="277" y="1984"/>
                  </a:lnTo>
                  <a:lnTo>
                    <a:pt x="231" y="1926"/>
                  </a:lnTo>
                  <a:lnTo>
                    <a:pt x="189" y="1862"/>
                  </a:lnTo>
                  <a:lnTo>
                    <a:pt x="149" y="1792"/>
                  </a:lnTo>
                  <a:lnTo>
                    <a:pt x="112" y="1717"/>
                  </a:lnTo>
                  <a:lnTo>
                    <a:pt x="78" y="1645"/>
                  </a:lnTo>
                  <a:lnTo>
                    <a:pt x="51" y="1572"/>
                  </a:lnTo>
                  <a:lnTo>
                    <a:pt x="29" y="1496"/>
                  </a:lnTo>
                  <a:lnTo>
                    <a:pt x="20" y="1462"/>
                  </a:lnTo>
                  <a:lnTo>
                    <a:pt x="13" y="1427"/>
                  </a:lnTo>
                  <a:lnTo>
                    <a:pt x="7" y="1393"/>
                  </a:lnTo>
                  <a:lnTo>
                    <a:pt x="4" y="1361"/>
                  </a:lnTo>
                  <a:lnTo>
                    <a:pt x="2" y="1331"/>
                  </a:lnTo>
                  <a:lnTo>
                    <a:pt x="1" y="1305"/>
                  </a:lnTo>
                  <a:lnTo>
                    <a:pt x="0" y="1285"/>
                  </a:lnTo>
                  <a:lnTo>
                    <a:pt x="0" y="1269"/>
                  </a:lnTo>
                  <a:lnTo>
                    <a:pt x="0" y="1260"/>
                  </a:lnTo>
                  <a:lnTo>
                    <a:pt x="2" y="1206"/>
                  </a:lnTo>
                  <a:lnTo>
                    <a:pt x="6" y="1151"/>
                  </a:lnTo>
                  <a:lnTo>
                    <a:pt x="14" y="1098"/>
                  </a:lnTo>
                  <a:lnTo>
                    <a:pt x="19" y="1081"/>
                  </a:lnTo>
                  <a:lnTo>
                    <a:pt x="30" y="1065"/>
                  </a:lnTo>
                  <a:lnTo>
                    <a:pt x="42" y="1053"/>
                  </a:lnTo>
                  <a:lnTo>
                    <a:pt x="58" y="1045"/>
                  </a:lnTo>
                  <a:lnTo>
                    <a:pt x="76" y="1040"/>
                  </a:lnTo>
                  <a:lnTo>
                    <a:pt x="94" y="1041"/>
                  </a:lnTo>
                  <a:lnTo>
                    <a:pt x="112" y="1047"/>
                  </a:lnTo>
                  <a:lnTo>
                    <a:pt x="128" y="1056"/>
                  </a:lnTo>
                  <a:lnTo>
                    <a:pt x="140" y="1069"/>
                  </a:lnTo>
                  <a:lnTo>
                    <a:pt x="148" y="1085"/>
                  </a:lnTo>
                  <a:lnTo>
                    <a:pt x="153" y="1103"/>
                  </a:lnTo>
                  <a:lnTo>
                    <a:pt x="153" y="1122"/>
                  </a:lnTo>
                  <a:lnTo>
                    <a:pt x="144" y="1192"/>
                  </a:lnTo>
                  <a:lnTo>
                    <a:pt x="141" y="1262"/>
                  </a:lnTo>
                  <a:lnTo>
                    <a:pt x="141" y="1265"/>
                  </a:lnTo>
                  <a:lnTo>
                    <a:pt x="141" y="1268"/>
                  </a:lnTo>
                  <a:lnTo>
                    <a:pt x="141" y="1279"/>
                  </a:lnTo>
                  <a:lnTo>
                    <a:pt x="141" y="1295"/>
                  </a:lnTo>
                  <a:lnTo>
                    <a:pt x="142" y="1316"/>
                  </a:lnTo>
                  <a:lnTo>
                    <a:pt x="144" y="1342"/>
                  </a:lnTo>
                  <a:lnTo>
                    <a:pt x="146" y="1369"/>
                  </a:lnTo>
                  <a:lnTo>
                    <a:pt x="151" y="1399"/>
                  </a:lnTo>
                  <a:lnTo>
                    <a:pt x="156" y="1427"/>
                  </a:lnTo>
                  <a:lnTo>
                    <a:pt x="163" y="1457"/>
                  </a:lnTo>
                  <a:lnTo>
                    <a:pt x="164" y="1459"/>
                  </a:lnTo>
                  <a:lnTo>
                    <a:pt x="165" y="1462"/>
                  </a:lnTo>
                  <a:lnTo>
                    <a:pt x="184" y="1529"/>
                  </a:lnTo>
                  <a:lnTo>
                    <a:pt x="208" y="1594"/>
                  </a:lnTo>
                  <a:lnTo>
                    <a:pt x="237" y="1655"/>
                  </a:lnTo>
                  <a:lnTo>
                    <a:pt x="239" y="1657"/>
                  </a:lnTo>
                  <a:lnTo>
                    <a:pt x="239" y="1658"/>
                  </a:lnTo>
                  <a:lnTo>
                    <a:pt x="272" y="1725"/>
                  </a:lnTo>
                  <a:lnTo>
                    <a:pt x="307" y="1786"/>
                  </a:lnTo>
                  <a:lnTo>
                    <a:pt x="346" y="1843"/>
                  </a:lnTo>
                  <a:lnTo>
                    <a:pt x="384" y="1894"/>
                  </a:lnTo>
                  <a:lnTo>
                    <a:pt x="425" y="1940"/>
                  </a:lnTo>
                  <a:lnTo>
                    <a:pt x="462" y="1982"/>
                  </a:lnTo>
                  <a:lnTo>
                    <a:pt x="494" y="2025"/>
                  </a:lnTo>
                  <a:lnTo>
                    <a:pt x="521" y="2069"/>
                  </a:lnTo>
                  <a:lnTo>
                    <a:pt x="542" y="2113"/>
                  </a:lnTo>
                  <a:lnTo>
                    <a:pt x="560" y="2155"/>
                  </a:lnTo>
                  <a:lnTo>
                    <a:pt x="573" y="2197"/>
                  </a:lnTo>
                  <a:lnTo>
                    <a:pt x="583" y="2235"/>
                  </a:lnTo>
                  <a:lnTo>
                    <a:pt x="591" y="2271"/>
                  </a:lnTo>
                  <a:lnTo>
                    <a:pt x="596" y="2303"/>
                  </a:lnTo>
                  <a:lnTo>
                    <a:pt x="598" y="2331"/>
                  </a:lnTo>
                  <a:lnTo>
                    <a:pt x="600" y="2354"/>
                  </a:lnTo>
                  <a:lnTo>
                    <a:pt x="600" y="2385"/>
                  </a:lnTo>
                  <a:lnTo>
                    <a:pt x="1005" y="2385"/>
                  </a:lnTo>
                  <a:lnTo>
                    <a:pt x="1005" y="2287"/>
                  </a:lnTo>
                  <a:lnTo>
                    <a:pt x="1007" y="2272"/>
                  </a:lnTo>
                  <a:lnTo>
                    <a:pt x="1011" y="2257"/>
                  </a:lnTo>
                  <a:lnTo>
                    <a:pt x="1019" y="2244"/>
                  </a:lnTo>
                  <a:lnTo>
                    <a:pt x="1029" y="2234"/>
                  </a:lnTo>
                  <a:lnTo>
                    <a:pt x="1042" y="2224"/>
                  </a:lnTo>
                  <a:lnTo>
                    <a:pt x="1056" y="2219"/>
                  </a:lnTo>
                  <a:lnTo>
                    <a:pt x="1070" y="2216"/>
                  </a:lnTo>
                  <a:lnTo>
                    <a:pt x="1086" y="2216"/>
                  </a:lnTo>
                  <a:lnTo>
                    <a:pt x="1161" y="2224"/>
                  </a:lnTo>
                  <a:lnTo>
                    <a:pt x="1238" y="2227"/>
                  </a:lnTo>
                  <a:lnTo>
                    <a:pt x="1317" y="2226"/>
                  </a:lnTo>
                  <a:lnTo>
                    <a:pt x="1394" y="2221"/>
                  </a:lnTo>
                  <a:lnTo>
                    <a:pt x="1414" y="2221"/>
                  </a:lnTo>
                  <a:lnTo>
                    <a:pt x="1432" y="2227"/>
                  </a:lnTo>
                  <a:lnTo>
                    <a:pt x="1449" y="2238"/>
                  </a:lnTo>
                  <a:lnTo>
                    <a:pt x="1462" y="2254"/>
                  </a:lnTo>
                  <a:lnTo>
                    <a:pt x="1470" y="2271"/>
                  </a:lnTo>
                  <a:lnTo>
                    <a:pt x="1473" y="2291"/>
                  </a:lnTo>
                  <a:lnTo>
                    <a:pt x="1473" y="2386"/>
                  </a:lnTo>
                  <a:lnTo>
                    <a:pt x="1878" y="2386"/>
                  </a:lnTo>
                  <a:lnTo>
                    <a:pt x="1878" y="2287"/>
                  </a:lnTo>
                  <a:lnTo>
                    <a:pt x="1879" y="2272"/>
                  </a:lnTo>
                  <a:lnTo>
                    <a:pt x="1881" y="2252"/>
                  </a:lnTo>
                  <a:lnTo>
                    <a:pt x="1884" y="2227"/>
                  </a:lnTo>
                  <a:lnTo>
                    <a:pt x="1890" y="2199"/>
                  </a:lnTo>
                  <a:lnTo>
                    <a:pt x="1899" y="2168"/>
                  </a:lnTo>
                  <a:lnTo>
                    <a:pt x="1911" y="2134"/>
                  </a:lnTo>
                  <a:lnTo>
                    <a:pt x="1927" y="2099"/>
                  </a:lnTo>
                  <a:lnTo>
                    <a:pt x="1948" y="2063"/>
                  </a:lnTo>
                  <a:lnTo>
                    <a:pt x="1972" y="2026"/>
                  </a:lnTo>
                  <a:lnTo>
                    <a:pt x="2003" y="1989"/>
                  </a:lnTo>
                  <a:lnTo>
                    <a:pt x="2040" y="1952"/>
                  </a:lnTo>
                  <a:lnTo>
                    <a:pt x="2056" y="1940"/>
                  </a:lnTo>
                  <a:lnTo>
                    <a:pt x="2072" y="1920"/>
                  </a:lnTo>
                  <a:lnTo>
                    <a:pt x="2091" y="1897"/>
                  </a:lnTo>
                  <a:lnTo>
                    <a:pt x="2112" y="1871"/>
                  </a:lnTo>
                  <a:lnTo>
                    <a:pt x="2134" y="1842"/>
                  </a:lnTo>
                  <a:lnTo>
                    <a:pt x="2159" y="1812"/>
                  </a:lnTo>
                  <a:lnTo>
                    <a:pt x="2183" y="1779"/>
                  </a:lnTo>
                  <a:lnTo>
                    <a:pt x="2207" y="1744"/>
                  </a:lnTo>
                  <a:lnTo>
                    <a:pt x="2232" y="1709"/>
                  </a:lnTo>
                  <a:lnTo>
                    <a:pt x="2255" y="1674"/>
                  </a:lnTo>
                  <a:lnTo>
                    <a:pt x="2276" y="1639"/>
                  </a:lnTo>
                  <a:lnTo>
                    <a:pt x="2297" y="1604"/>
                  </a:lnTo>
                  <a:lnTo>
                    <a:pt x="2314" y="1571"/>
                  </a:lnTo>
                  <a:lnTo>
                    <a:pt x="2328" y="1540"/>
                  </a:lnTo>
                  <a:lnTo>
                    <a:pt x="2338" y="1511"/>
                  </a:lnTo>
                  <a:lnTo>
                    <a:pt x="2346" y="1494"/>
                  </a:lnTo>
                  <a:lnTo>
                    <a:pt x="2357" y="1480"/>
                  </a:lnTo>
                  <a:lnTo>
                    <a:pt x="2372" y="1470"/>
                  </a:lnTo>
                  <a:lnTo>
                    <a:pt x="2388" y="1463"/>
                  </a:lnTo>
                  <a:lnTo>
                    <a:pt x="2406" y="1461"/>
                  </a:lnTo>
                  <a:lnTo>
                    <a:pt x="2492" y="1461"/>
                  </a:lnTo>
                  <a:lnTo>
                    <a:pt x="2509" y="1458"/>
                  </a:lnTo>
                  <a:lnTo>
                    <a:pt x="2523" y="1451"/>
                  </a:lnTo>
                  <a:lnTo>
                    <a:pt x="2535" y="1439"/>
                  </a:lnTo>
                  <a:lnTo>
                    <a:pt x="2544" y="1424"/>
                  </a:lnTo>
                  <a:lnTo>
                    <a:pt x="2546" y="1407"/>
                  </a:lnTo>
                  <a:lnTo>
                    <a:pt x="2546" y="1101"/>
                  </a:lnTo>
                  <a:lnTo>
                    <a:pt x="2544" y="1084"/>
                  </a:lnTo>
                  <a:lnTo>
                    <a:pt x="2535" y="1069"/>
                  </a:lnTo>
                  <a:lnTo>
                    <a:pt x="2523" y="1057"/>
                  </a:lnTo>
                  <a:lnTo>
                    <a:pt x="2509" y="1049"/>
                  </a:lnTo>
                  <a:lnTo>
                    <a:pt x="2492" y="1047"/>
                  </a:lnTo>
                  <a:lnTo>
                    <a:pt x="2400" y="1047"/>
                  </a:lnTo>
                  <a:lnTo>
                    <a:pt x="2384" y="1045"/>
                  </a:lnTo>
                  <a:lnTo>
                    <a:pt x="2368" y="1038"/>
                  </a:lnTo>
                  <a:lnTo>
                    <a:pt x="2353" y="1028"/>
                  </a:lnTo>
                  <a:lnTo>
                    <a:pt x="2342" y="1015"/>
                  </a:lnTo>
                  <a:lnTo>
                    <a:pt x="2334" y="998"/>
                  </a:lnTo>
                  <a:lnTo>
                    <a:pt x="2311" y="936"/>
                  </a:lnTo>
                  <a:lnTo>
                    <a:pt x="2283" y="874"/>
                  </a:lnTo>
                  <a:lnTo>
                    <a:pt x="2250" y="815"/>
                  </a:lnTo>
                  <a:lnTo>
                    <a:pt x="2213" y="759"/>
                  </a:lnTo>
                  <a:lnTo>
                    <a:pt x="2170" y="704"/>
                  </a:lnTo>
                  <a:lnTo>
                    <a:pt x="2125" y="652"/>
                  </a:lnTo>
                  <a:lnTo>
                    <a:pt x="2074" y="602"/>
                  </a:lnTo>
                  <a:lnTo>
                    <a:pt x="2020" y="556"/>
                  </a:lnTo>
                  <a:lnTo>
                    <a:pt x="2009" y="544"/>
                  </a:lnTo>
                  <a:lnTo>
                    <a:pt x="2001" y="533"/>
                  </a:lnTo>
                  <a:lnTo>
                    <a:pt x="1995" y="518"/>
                  </a:lnTo>
                  <a:lnTo>
                    <a:pt x="1993" y="503"/>
                  </a:lnTo>
                  <a:lnTo>
                    <a:pt x="1983" y="453"/>
                  </a:lnTo>
                  <a:lnTo>
                    <a:pt x="1980" y="402"/>
                  </a:lnTo>
                  <a:lnTo>
                    <a:pt x="1982" y="352"/>
                  </a:lnTo>
                  <a:lnTo>
                    <a:pt x="1991" y="301"/>
                  </a:lnTo>
                  <a:lnTo>
                    <a:pt x="2006" y="249"/>
                  </a:lnTo>
                  <a:lnTo>
                    <a:pt x="2028" y="198"/>
                  </a:lnTo>
                  <a:lnTo>
                    <a:pt x="2057" y="147"/>
                  </a:lnTo>
                  <a:lnTo>
                    <a:pt x="2058" y="146"/>
                  </a:lnTo>
                  <a:lnTo>
                    <a:pt x="2058" y="145"/>
                  </a:lnTo>
                  <a:lnTo>
                    <a:pt x="2057" y="143"/>
                  </a:lnTo>
                  <a:lnTo>
                    <a:pt x="2056" y="142"/>
                  </a:lnTo>
                  <a:lnTo>
                    <a:pt x="2054" y="141"/>
                  </a:lnTo>
                  <a:lnTo>
                    <a:pt x="2053" y="141"/>
                  </a:lnTo>
                  <a:lnTo>
                    <a:pt x="2004" y="150"/>
                  </a:lnTo>
                  <a:lnTo>
                    <a:pt x="1959" y="160"/>
                  </a:lnTo>
                  <a:lnTo>
                    <a:pt x="1919" y="174"/>
                  </a:lnTo>
                  <a:lnTo>
                    <a:pt x="1883" y="190"/>
                  </a:lnTo>
                  <a:lnTo>
                    <a:pt x="1850" y="207"/>
                  </a:lnTo>
                  <a:lnTo>
                    <a:pt x="1822" y="226"/>
                  </a:lnTo>
                  <a:lnTo>
                    <a:pt x="1795" y="246"/>
                  </a:lnTo>
                  <a:lnTo>
                    <a:pt x="1773" y="266"/>
                  </a:lnTo>
                  <a:lnTo>
                    <a:pt x="1753" y="287"/>
                  </a:lnTo>
                  <a:lnTo>
                    <a:pt x="1736" y="307"/>
                  </a:lnTo>
                  <a:lnTo>
                    <a:pt x="1721" y="327"/>
                  </a:lnTo>
                  <a:lnTo>
                    <a:pt x="1709" y="341"/>
                  </a:lnTo>
                  <a:lnTo>
                    <a:pt x="1694" y="351"/>
                  </a:lnTo>
                  <a:lnTo>
                    <a:pt x="1677" y="356"/>
                  </a:lnTo>
                  <a:lnTo>
                    <a:pt x="1659" y="358"/>
                  </a:lnTo>
                  <a:lnTo>
                    <a:pt x="1641" y="355"/>
                  </a:lnTo>
                  <a:lnTo>
                    <a:pt x="1566" y="334"/>
                  </a:lnTo>
                  <a:lnTo>
                    <a:pt x="1490" y="317"/>
                  </a:lnTo>
                  <a:lnTo>
                    <a:pt x="1412" y="305"/>
                  </a:lnTo>
                  <a:lnTo>
                    <a:pt x="1393" y="301"/>
                  </a:lnTo>
                  <a:lnTo>
                    <a:pt x="1377" y="291"/>
                  </a:lnTo>
                  <a:lnTo>
                    <a:pt x="1365" y="279"/>
                  </a:lnTo>
                  <a:lnTo>
                    <a:pt x="1356" y="264"/>
                  </a:lnTo>
                  <a:lnTo>
                    <a:pt x="1351" y="246"/>
                  </a:lnTo>
                  <a:lnTo>
                    <a:pt x="1350" y="227"/>
                  </a:lnTo>
                  <a:lnTo>
                    <a:pt x="1355" y="209"/>
                  </a:lnTo>
                  <a:lnTo>
                    <a:pt x="1363" y="193"/>
                  </a:lnTo>
                  <a:lnTo>
                    <a:pt x="1376" y="180"/>
                  </a:lnTo>
                  <a:lnTo>
                    <a:pt x="1392" y="171"/>
                  </a:lnTo>
                  <a:lnTo>
                    <a:pt x="1409" y="165"/>
                  </a:lnTo>
                  <a:lnTo>
                    <a:pt x="1428" y="165"/>
                  </a:lnTo>
                  <a:lnTo>
                    <a:pt x="1498" y="175"/>
                  </a:lnTo>
                  <a:lnTo>
                    <a:pt x="1568" y="189"/>
                  </a:lnTo>
                  <a:lnTo>
                    <a:pt x="1636" y="206"/>
                  </a:lnTo>
                  <a:lnTo>
                    <a:pt x="1656" y="182"/>
                  </a:lnTo>
                  <a:lnTo>
                    <a:pt x="1681" y="158"/>
                  </a:lnTo>
                  <a:lnTo>
                    <a:pt x="1707" y="135"/>
                  </a:lnTo>
                  <a:lnTo>
                    <a:pt x="1736" y="113"/>
                  </a:lnTo>
                  <a:lnTo>
                    <a:pt x="1769" y="91"/>
                  </a:lnTo>
                  <a:lnTo>
                    <a:pt x="1804" y="70"/>
                  </a:lnTo>
                  <a:lnTo>
                    <a:pt x="1843" y="52"/>
                  </a:lnTo>
                  <a:lnTo>
                    <a:pt x="1885" y="35"/>
                  </a:lnTo>
                  <a:lnTo>
                    <a:pt x="1932" y="22"/>
                  </a:lnTo>
                  <a:lnTo>
                    <a:pt x="1982" y="10"/>
                  </a:lnTo>
                  <a:lnTo>
                    <a:pt x="2036" y="1"/>
                  </a:lnTo>
                  <a:lnTo>
                    <a:pt x="206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72" name="Freeform 280"/>
            <p:cNvSpPr>
              <a:spLocks noEditPoints="1"/>
            </p:cNvSpPr>
            <p:nvPr/>
          </p:nvSpPr>
          <p:spPr bwMode="auto">
            <a:xfrm>
              <a:off x="10991850" y="4359275"/>
              <a:ext cx="182562" cy="182562"/>
            </a:xfrm>
            <a:custGeom>
              <a:avLst/>
              <a:gdLst>
                <a:gd name="T0" fmla="*/ 528 w 1158"/>
                <a:gd name="T1" fmla="*/ 144 h 1155"/>
                <a:gd name="T2" fmla="*/ 432 w 1158"/>
                <a:gd name="T3" fmla="*/ 166 h 1155"/>
                <a:gd name="T4" fmla="*/ 344 w 1158"/>
                <a:gd name="T5" fmla="*/ 208 h 1155"/>
                <a:gd name="T6" fmla="*/ 270 w 1158"/>
                <a:gd name="T7" fmla="*/ 269 h 1155"/>
                <a:gd name="T8" fmla="*/ 209 w 1158"/>
                <a:gd name="T9" fmla="*/ 344 h 1155"/>
                <a:gd name="T10" fmla="*/ 167 w 1158"/>
                <a:gd name="T11" fmla="*/ 431 h 1155"/>
                <a:gd name="T12" fmla="*/ 143 w 1158"/>
                <a:gd name="T13" fmla="*/ 527 h 1155"/>
                <a:gd name="T14" fmla="*/ 143 w 1158"/>
                <a:gd name="T15" fmla="*/ 628 h 1155"/>
                <a:gd name="T16" fmla="*/ 167 w 1158"/>
                <a:gd name="T17" fmla="*/ 725 h 1155"/>
                <a:gd name="T18" fmla="*/ 209 w 1158"/>
                <a:gd name="T19" fmla="*/ 813 h 1155"/>
                <a:gd name="T20" fmla="*/ 270 w 1158"/>
                <a:gd name="T21" fmla="*/ 887 h 1155"/>
                <a:gd name="T22" fmla="*/ 344 w 1158"/>
                <a:gd name="T23" fmla="*/ 947 h 1155"/>
                <a:gd name="T24" fmla="*/ 432 w 1158"/>
                <a:gd name="T25" fmla="*/ 989 h 1155"/>
                <a:gd name="T26" fmla="*/ 528 w 1158"/>
                <a:gd name="T27" fmla="*/ 1012 h 1155"/>
                <a:gd name="T28" fmla="*/ 630 w 1158"/>
                <a:gd name="T29" fmla="*/ 1012 h 1155"/>
                <a:gd name="T30" fmla="*/ 727 w 1158"/>
                <a:gd name="T31" fmla="*/ 989 h 1155"/>
                <a:gd name="T32" fmla="*/ 814 w 1158"/>
                <a:gd name="T33" fmla="*/ 947 h 1155"/>
                <a:gd name="T34" fmla="*/ 889 w 1158"/>
                <a:gd name="T35" fmla="*/ 887 h 1155"/>
                <a:gd name="T36" fmla="*/ 949 w 1158"/>
                <a:gd name="T37" fmla="*/ 813 h 1155"/>
                <a:gd name="T38" fmla="*/ 992 w 1158"/>
                <a:gd name="T39" fmla="*/ 725 h 1155"/>
                <a:gd name="T40" fmla="*/ 1014 w 1158"/>
                <a:gd name="T41" fmla="*/ 628 h 1155"/>
                <a:gd name="T42" fmla="*/ 1014 w 1158"/>
                <a:gd name="T43" fmla="*/ 527 h 1155"/>
                <a:gd name="T44" fmla="*/ 992 w 1158"/>
                <a:gd name="T45" fmla="*/ 431 h 1155"/>
                <a:gd name="T46" fmla="*/ 949 w 1158"/>
                <a:gd name="T47" fmla="*/ 344 h 1155"/>
                <a:gd name="T48" fmla="*/ 889 w 1158"/>
                <a:gd name="T49" fmla="*/ 269 h 1155"/>
                <a:gd name="T50" fmla="*/ 814 w 1158"/>
                <a:gd name="T51" fmla="*/ 208 h 1155"/>
                <a:gd name="T52" fmla="*/ 727 w 1158"/>
                <a:gd name="T53" fmla="*/ 166 h 1155"/>
                <a:gd name="T54" fmla="*/ 630 w 1158"/>
                <a:gd name="T55" fmla="*/ 144 h 1155"/>
                <a:gd name="T56" fmla="*/ 579 w 1158"/>
                <a:gd name="T57" fmla="*/ 0 h 1155"/>
                <a:gd name="T58" fmla="*/ 696 w 1158"/>
                <a:gd name="T59" fmla="*/ 12 h 1155"/>
                <a:gd name="T60" fmla="*/ 804 w 1158"/>
                <a:gd name="T61" fmla="*/ 46 h 1155"/>
                <a:gd name="T62" fmla="*/ 903 w 1158"/>
                <a:gd name="T63" fmla="*/ 100 h 1155"/>
                <a:gd name="T64" fmla="*/ 989 w 1158"/>
                <a:gd name="T65" fmla="*/ 169 h 1155"/>
                <a:gd name="T66" fmla="*/ 1060 w 1158"/>
                <a:gd name="T67" fmla="*/ 255 h 1155"/>
                <a:gd name="T68" fmla="*/ 1113 w 1158"/>
                <a:gd name="T69" fmla="*/ 353 h 1155"/>
                <a:gd name="T70" fmla="*/ 1146 w 1158"/>
                <a:gd name="T71" fmla="*/ 461 h 1155"/>
                <a:gd name="T72" fmla="*/ 1158 w 1158"/>
                <a:gd name="T73" fmla="*/ 578 h 1155"/>
                <a:gd name="T74" fmla="*/ 1146 w 1158"/>
                <a:gd name="T75" fmla="*/ 694 h 1155"/>
                <a:gd name="T76" fmla="*/ 1113 w 1158"/>
                <a:gd name="T77" fmla="*/ 803 h 1155"/>
                <a:gd name="T78" fmla="*/ 1058 w 1158"/>
                <a:gd name="T79" fmla="*/ 900 h 1155"/>
                <a:gd name="T80" fmla="*/ 989 w 1158"/>
                <a:gd name="T81" fmla="*/ 986 h 1155"/>
                <a:gd name="T82" fmla="*/ 903 w 1158"/>
                <a:gd name="T83" fmla="*/ 1057 h 1155"/>
                <a:gd name="T84" fmla="*/ 804 w 1158"/>
                <a:gd name="T85" fmla="*/ 1110 h 1155"/>
                <a:gd name="T86" fmla="*/ 696 w 1158"/>
                <a:gd name="T87" fmla="*/ 1144 h 1155"/>
                <a:gd name="T88" fmla="*/ 579 w 1158"/>
                <a:gd name="T89" fmla="*/ 1155 h 1155"/>
                <a:gd name="T90" fmla="*/ 463 w 1158"/>
                <a:gd name="T91" fmla="*/ 1144 h 1155"/>
                <a:gd name="T92" fmla="*/ 353 w 1158"/>
                <a:gd name="T93" fmla="*/ 1110 h 1155"/>
                <a:gd name="T94" fmla="*/ 256 w 1158"/>
                <a:gd name="T95" fmla="*/ 1057 h 1155"/>
                <a:gd name="T96" fmla="*/ 170 w 1158"/>
                <a:gd name="T97" fmla="*/ 986 h 1155"/>
                <a:gd name="T98" fmla="*/ 99 w 1158"/>
                <a:gd name="T99" fmla="*/ 900 h 1155"/>
                <a:gd name="T100" fmla="*/ 46 w 1158"/>
                <a:gd name="T101" fmla="*/ 802 h 1155"/>
                <a:gd name="T102" fmla="*/ 12 w 1158"/>
                <a:gd name="T103" fmla="*/ 694 h 1155"/>
                <a:gd name="T104" fmla="*/ 0 w 1158"/>
                <a:gd name="T105" fmla="*/ 578 h 1155"/>
                <a:gd name="T106" fmla="*/ 12 w 1158"/>
                <a:gd name="T107" fmla="*/ 461 h 1155"/>
                <a:gd name="T108" fmla="*/ 46 w 1158"/>
                <a:gd name="T109" fmla="*/ 353 h 1155"/>
                <a:gd name="T110" fmla="*/ 99 w 1158"/>
                <a:gd name="T111" fmla="*/ 255 h 1155"/>
                <a:gd name="T112" fmla="*/ 170 w 1158"/>
                <a:gd name="T113" fmla="*/ 169 h 1155"/>
                <a:gd name="T114" fmla="*/ 256 w 1158"/>
                <a:gd name="T115" fmla="*/ 98 h 1155"/>
                <a:gd name="T116" fmla="*/ 354 w 1158"/>
                <a:gd name="T117" fmla="*/ 46 h 1155"/>
                <a:gd name="T118" fmla="*/ 463 w 1158"/>
                <a:gd name="T119" fmla="*/ 12 h 1155"/>
                <a:gd name="T120" fmla="*/ 579 w 1158"/>
                <a:gd name="T121" fmla="*/ 0 h 1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158" h="1155">
                  <a:moveTo>
                    <a:pt x="579" y="141"/>
                  </a:moveTo>
                  <a:lnTo>
                    <a:pt x="528" y="144"/>
                  </a:lnTo>
                  <a:lnTo>
                    <a:pt x="479" y="152"/>
                  </a:lnTo>
                  <a:lnTo>
                    <a:pt x="432" y="166"/>
                  </a:lnTo>
                  <a:lnTo>
                    <a:pt x="386" y="185"/>
                  </a:lnTo>
                  <a:lnTo>
                    <a:pt x="344" y="208"/>
                  </a:lnTo>
                  <a:lnTo>
                    <a:pt x="305" y="237"/>
                  </a:lnTo>
                  <a:lnTo>
                    <a:pt x="270" y="269"/>
                  </a:lnTo>
                  <a:lnTo>
                    <a:pt x="237" y="305"/>
                  </a:lnTo>
                  <a:lnTo>
                    <a:pt x="209" y="344"/>
                  </a:lnTo>
                  <a:lnTo>
                    <a:pt x="185" y="386"/>
                  </a:lnTo>
                  <a:lnTo>
                    <a:pt x="167" y="431"/>
                  </a:lnTo>
                  <a:lnTo>
                    <a:pt x="152" y="478"/>
                  </a:lnTo>
                  <a:lnTo>
                    <a:pt x="143" y="527"/>
                  </a:lnTo>
                  <a:lnTo>
                    <a:pt x="140" y="578"/>
                  </a:lnTo>
                  <a:lnTo>
                    <a:pt x="143" y="628"/>
                  </a:lnTo>
                  <a:lnTo>
                    <a:pt x="152" y="678"/>
                  </a:lnTo>
                  <a:lnTo>
                    <a:pt x="167" y="725"/>
                  </a:lnTo>
                  <a:lnTo>
                    <a:pt x="185" y="770"/>
                  </a:lnTo>
                  <a:lnTo>
                    <a:pt x="209" y="813"/>
                  </a:lnTo>
                  <a:lnTo>
                    <a:pt x="237" y="852"/>
                  </a:lnTo>
                  <a:lnTo>
                    <a:pt x="270" y="887"/>
                  </a:lnTo>
                  <a:lnTo>
                    <a:pt x="305" y="919"/>
                  </a:lnTo>
                  <a:lnTo>
                    <a:pt x="344" y="947"/>
                  </a:lnTo>
                  <a:lnTo>
                    <a:pt x="386" y="970"/>
                  </a:lnTo>
                  <a:lnTo>
                    <a:pt x="432" y="989"/>
                  </a:lnTo>
                  <a:lnTo>
                    <a:pt x="479" y="1004"/>
                  </a:lnTo>
                  <a:lnTo>
                    <a:pt x="528" y="1012"/>
                  </a:lnTo>
                  <a:lnTo>
                    <a:pt x="579" y="1016"/>
                  </a:lnTo>
                  <a:lnTo>
                    <a:pt x="630" y="1012"/>
                  </a:lnTo>
                  <a:lnTo>
                    <a:pt x="679" y="1004"/>
                  </a:lnTo>
                  <a:lnTo>
                    <a:pt x="727" y="989"/>
                  </a:lnTo>
                  <a:lnTo>
                    <a:pt x="771" y="970"/>
                  </a:lnTo>
                  <a:lnTo>
                    <a:pt x="814" y="947"/>
                  </a:lnTo>
                  <a:lnTo>
                    <a:pt x="853" y="919"/>
                  </a:lnTo>
                  <a:lnTo>
                    <a:pt x="889" y="887"/>
                  </a:lnTo>
                  <a:lnTo>
                    <a:pt x="921" y="852"/>
                  </a:lnTo>
                  <a:lnTo>
                    <a:pt x="949" y="813"/>
                  </a:lnTo>
                  <a:lnTo>
                    <a:pt x="973" y="770"/>
                  </a:lnTo>
                  <a:lnTo>
                    <a:pt x="992" y="725"/>
                  </a:lnTo>
                  <a:lnTo>
                    <a:pt x="1005" y="678"/>
                  </a:lnTo>
                  <a:lnTo>
                    <a:pt x="1014" y="628"/>
                  </a:lnTo>
                  <a:lnTo>
                    <a:pt x="1017" y="578"/>
                  </a:lnTo>
                  <a:lnTo>
                    <a:pt x="1014" y="527"/>
                  </a:lnTo>
                  <a:lnTo>
                    <a:pt x="1005" y="478"/>
                  </a:lnTo>
                  <a:lnTo>
                    <a:pt x="992" y="431"/>
                  </a:lnTo>
                  <a:lnTo>
                    <a:pt x="973" y="386"/>
                  </a:lnTo>
                  <a:lnTo>
                    <a:pt x="949" y="344"/>
                  </a:lnTo>
                  <a:lnTo>
                    <a:pt x="921" y="305"/>
                  </a:lnTo>
                  <a:lnTo>
                    <a:pt x="889" y="269"/>
                  </a:lnTo>
                  <a:lnTo>
                    <a:pt x="853" y="237"/>
                  </a:lnTo>
                  <a:lnTo>
                    <a:pt x="814" y="208"/>
                  </a:lnTo>
                  <a:lnTo>
                    <a:pt x="771" y="185"/>
                  </a:lnTo>
                  <a:lnTo>
                    <a:pt x="727" y="166"/>
                  </a:lnTo>
                  <a:lnTo>
                    <a:pt x="679" y="152"/>
                  </a:lnTo>
                  <a:lnTo>
                    <a:pt x="630" y="144"/>
                  </a:lnTo>
                  <a:lnTo>
                    <a:pt x="579" y="141"/>
                  </a:lnTo>
                  <a:close/>
                  <a:moveTo>
                    <a:pt x="579" y="0"/>
                  </a:moveTo>
                  <a:lnTo>
                    <a:pt x="639" y="3"/>
                  </a:lnTo>
                  <a:lnTo>
                    <a:pt x="696" y="12"/>
                  </a:lnTo>
                  <a:lnTo>
                    <a:pt x="751" y="27"/>
                  </a:lnTo>
                  <a:lnTo>
                    <a:pt x="804" y="46"/>
                  </a:lnTo>
                  <a:lnTo>
                    <a:pt x="855" y="70"/>
                  </a:lnTo>
                  <a:lnTo>
                    <a:pt x="903" y="100"/>
                  </a:lnTo>
                  <a:lnTo>
                    <a:pt x="947" y="132"/>
                  </a:lnTo>
                  <a:lnTo>
                    <a:pt x="989" y="169"/>
                  </a:lnTo>
                  <a:lnTo>
                    <a:pt x="1026" y="211"/>
                  </a:lnTo>
                  <a:lnTo>
                    <a:pt x="1060" y="255"/>
                  </a:lnTo>
                  <a:lnTo>
                    <a:pt x="1088" y="303"/>
                  </a:lnTo>
                  <a:lnTo>
                    <a:pt x="1113" y="353"/>
                  </a:lnTo>
                  <a:lnTo>
                    <a:pt x="1132" y="406"/>
                  </a:lnTo>
                  <a:lnTo>
                    <a:pt x="1146" y="461"/>
                  </a:lnTo>
                  <a:lnTo>
                    <a:pt x="1155" y="518"/>
                  </a:lnTo>
                  <a:lnTo>
                    <a:pt x="1158" y="578"/>
                  </a:lnTo>
                  <a:lnTo>
                    <a:pt x="1155" y="637"/>
                  </a:lnTo>
                  <a:lnTo>
                    <a:pt x="1146" y="694"/>
                  </a:lnTo>
                  <a:lnTo>
                    <a:pt x="1132" y="750"/>
                  </a:lnTo>
                  <a:lnTo>
                    <a:pt x="1113" y="803"/>
                  </a:lnTo>
                  <a:lnTo>
                    <a:pt x="1088" y="853"/>
                  </a:lnTo>
                  <a:lnTo>
                    <a:pt x="1058" y="900"/>
                  </a:lnTo>
                  <a:lnTo>
                    <a:pt x="1026" y="946"/>
                  </a:lnTo>
                  <a:lnTo>
                    <a:pt x="989" y="986"/>
                  </a:lnTo>
                  <a:lnTo>
                    <a:pt x="947" y="1024"/>
                  </a:lnTo>
                  <a:lnTo>
                    <a:pt x="903" y="1057"/>
                  </a:lnTo>
                  <a:lnTo>
                    <a:pt x="855" y="1085"/>
                  </a:lnTo>
                  <a:lnTo>
                    <a:pt x="804" y="1110"/>
                  </a:lnTo>
                  <a:lnTo>
                    <a:pt x="751" y="1130"/>
                  </a:lnTo>
                  <a:lnTo>
                    <a:pt x="696" y="1144"/>
                  </a:lnTo>
                  <a:lnTo>
                    <a:pt x="639" y="1152"/>
                  </a:lnTo>
                  <a:lnTo>
                    <a:pt x="579" y="1155"/>
                  </a:lnTo>
                  <a:lnTo>
                    <a:pt x="520" y="1152"/>
                  </a:lnTo>
                  <a:lnTo>
                    <a:pt x="463" y="1144"/>
                  </a:lnTo>
                  <a:lnTo>
                    <a:pt x="406" y="1130"/>
                  </a:lnTo>
                  <a:lnTo>
                    <a:pt x="353" y="1110"/>
                  </a:lnTo>
                  <a:lnTo>
                    <a:pt x="304" y="1085"/>
                  </a:lnTo>
                  <a:lnTo>
                    <a:pt x="256" y="1057"/>
                  </a:lnTo>
                  <a:lnTo>
                    <a:pt x="210" y="1023"/>
                  </a:lnTo>
                  <a:lnTo>
                    <a:pt x="170" y="986"/>
                  </a:lnTo>
                  <a:lnTo>
                    <a:pt x="132" y="945"/>
                  </a:lnTo>
                  <a:lnTo>
                    <a:pt x="99" y="900"/>
                  </a:lnTo>
                  <a:lnTo>
                    <a:pt x="70" y="853"/>
                  </a:lnTo>
                  <a:lnTo>
                    <a:pt x="46" y="802"/>
                  </a:lnTo>
                  <a:lnTo>
                    <a:pt x="26" y="749"/>
                  </a:lnTo>
                  <a:lnTo>
                    <a:pt x="12" y="694"/>
                  </a:lnTo>
                  <a:lnTo>
                    <a:pt x="3" y="637"/>
                  </a:lnTo>
                  <a:lnTo>
                    <a:pt x="0" y="578"/>
                  </a:lnTo>
                  <a:lnTo>
                    <a:pt x="3" y="518"/>
                  </a:lnTo>
                  <a:lnTo>
                    <a:pt x="12" y="461"/>
                  </a:lnTo>
                  <a:lnTo>
                    <a:pt x="26" y="406"/>
                  </a:lnTo>
                  <a:lnTo>
                    <a:pt x="46" y="353"/>
                  </a:lnTo>
                  <a:lnTo>
                    <a:pt x="70" y="303"/>
                  </a:lnTo>
                  <a:lnTo>
                    <a:pt x="99" y="255"/>
                  </a:lnTo>
                  <a:lnTo>
                    <a:pt x="133" y="211"/>
                  </a:lnTo>
                  <a:lnTo>
                    <a:pt x="170" y="169"/>
                  </a:lnTo>
                  <a:lnTo>
                    <a:pt x="211" y="132"/>
                  </a:lnTo>
                  <a:lnTo>
                    <a:pt x="256" y="98"/>
                  </a:lnTo>
                  <a:lnTo>
                    <a:pt x="304" y="70"/>
                  </a:lnTo>
                  <a:lnTo>
                    <a:pt x="354" y="46"/>
                  </a:lnTo>
                  <a:lnTo>
                    <a:pt x="407" y="27"/>
                  </a:lnTo>
                  <a:lnTo>
                    <a:pt x="463" y="12"/>
                  </a:lnTo>
                  <a:lnTo>
                    <a:pt x="520" y="3"/>
                  </a:lnTo>
                  <a:lnTo>
                    <a:pt x="57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73" name="Freeform 281"/>
            <p:cNvSpPr>
              <a:spLocks noEditPoints="1"/>
            </p:cNvSpPr>
            <p:nvPr/>
          </p:nvSpPr>
          <p:spPr bwMode="auto">
            <a:xfrm>
              <a:off x="11123613" y="4235450"/>
              <a:ext cx="128587" cy="127000"/>
            </a:xfrm>
            <a:custGeom>
              <a:avLst/>
              <a:gdLst>
                <a:gd name="T0" fmla="*/ 364 w 807"/>
                <a:gd name="T1" fmla="*/ 143 h 806"/>
                <a:gd name="T2" fmla="*/ 293 w 807"/>
                <a:gd name="T3" fmla="*/ 164 h 806"/>
                <a:gd name="T4" fmla="*/ 230 w 807"/>
                <a:gd name="T5" fmla="*/ 205 h 806"/>
                <a:gd name="T6" fmla="*/ 182 w 807"/>
                <a:gd name="T7" fmla="*/ 260 h 806"/>
                <a:gd name="T8" fmla="*/ 152 w 807"/>
                <a:gd name="T9" fmla="*/ 327 h 806"/>
                <a:gd name="T10" fmla="*/ 140 w 807"/>
                <a:gd name="T11" fmla="*/ 402 h 806"/>
                <a:gd name="T12" fmla="*/ 152 w 807"/>
                <a:gd name="T13" fmla="*/ 479 h 806"/>
                <a:gd name="T14" fmla="*/ 182 w 807"/>
                <a:gd name="T15" fmla="*/ 545 h 806"/>
                <a:gd name="T16" fmla="*/ 230 w 807"/>
                <a:gd name="T17" fmla="*/ 600 h 806"/>
                <a:gd name="T18" fmla="*/ 293 w 807"/>
                <a:gd name="T19" fmla="*/ 640 h 806"/>
                <a:gd name="T20" fmla="*/ 364 w 807"/>
                <a:gd name="T21" fmla="*/ 663 h 806"/>
                <a:gd name="T22" fmla="*/ 442 w 807"/>
                <a:gd name="T23" fmla="*/ 663 h 806"/>
                <a:gd name="T24" fmla="*/ 513 w 807"/>
                <a:gd name="T25" fmla="*/ 640 h 806"/>
                <a:gd name="T26" fmla="*/ 576 w 807"/>
                <a:gd name="T27" fmla="*/ 600 h 806"/>
                <a:gd name="T28" fmla="*/ 623 w 807"/>
                <a:gd name="T29" fmla="*/ 545 h 806"/>
                <a:gd name="T30" fmla="*/ 654 w 807"/>
                <a:gd name="T31" fmla="*/ 479 h 806"/>
                <a:gd name="T32" fmla="*/ 666 w 807"/>
                <a:gd name="T33" fmla="*/ 402 h 806"/>
                <a:gd name="T34" fmla="*/ 654 w 807"/>
                <a:gd name="T35" fmla="*/ 327 h 806"/>
                <a:gd name="T36" fmla="*/ 623 w 807"/>
                <a:gd name="T37" fmla="*/ 260 h 806"/>
                <a:gd name="T38" fmla="*/ 576 w 807"/>
                <a:gd name="T39" fmla="*/ 205 h 806"/>
                <a:gd name="T40" fmla="*/ 513 w 807"/>
                <a:gd name="T41" fmla="*/ 164 h 806"/>
                <a:gd name="T42" fmla="*/ 442 w 807"/>
                <a:gd name="T43" fmla="*/ 143 h 806"/>
                <a:gd name="T44" fmla="*/ 404 w 807"/>
                <a:gd name="T45" fmla="*/ 0 h 806"/>
                <a:gd name="T46" fmla="*/ 502 w 807"/>
                <a:gd name="T47" fmla="*/ 12 h 806"/>
                <a:gd name="T48" fmla="*/ 593 w 807"/>
                <a:gd name="T49" fmla="*/ 47 h 806"/>
                <a:gd name="T50" fmla="*/ 671 w 807"/>
                <a:gd name="T51" fmla="*/ 102 h 806"/>
                <a:gd name="T52" fmla="*/ 735 w 807"/>
                <a:gd name="T53" fmla="*/ 173 h 806"/>
                <a:gd name="T54" fmla="*/ 780 w 807"/>
                <a:gd name="T55" fmla="*/ 258 h 806"/>
                <a:gd name="T56" fmla="*/ 804 w 807"/>
                <a:gd name="T57" fmla="*/ 353 h 806"/>
                <a:gd name="T58" fmla="*/ 804 w 807"/>
                <a:gd name="T59" fmla="*/ 453 h 806"/>
                <a:gd name="T60" fmla="*/ 780 w 807"/>
                <a:gd name="T61" fmla="*/ 548 h 806"/>
                <a:gd name="T62" fmla="*/ 735 w 807"/>
                <a:gd name="T63" fmla="*/ 633 h 806"/>
                <a:gd name="T64" fmla="*/ 671 w 807"/>
                <a:gd name="T65" fmla="*/ 704 h 806"/>
                <a:gd name="T66" fmla="*/ 593 w 807"/>
                <a:gd name="T67" fmla="*/ 758 h 806"/>
                <a:gd name="T68" fmla="*/ 502 w 807"/>
                <a:gd name="T69" fmla="*/ 793 h 806"/>
                <a:gd name="T70" fmla="*/ 404 w 807"/>
                <a:gd name="T71" fmla="*/ 806 h 806"/>
                <a:gd name="T72" fmla="*/ 304 w 807"/>
                <a:gd name="T73" fmla="*/ 793 h 806"/>
                <a:gd name="T74" fmla="*/ 214 w 807"/>
                <a:gd name="T75" fmla="*/ 758 h 806"/>
                <a:gd name="T76" fmla="*/ 136 w 807"/>
                <a:gd name="T77" fmla="*/ 704 h 806"/>
                <a:gd name="T78" fmla="*/ 72 w 807"/>
                <a:gd name="T79" fmla="*/ 633 h 806"/>
                <a:gd name="T80" fmla="*/ 27 w 807"/>
                <a:gd name="T81" fmla="*/ 548 h 806"/>
                <a:gd name="T82" fmla="*/ 3 w 807"/>
                <a:gd name="T83" fmla="*/ 453 h 806"/>
                <a:gd name="T84" fmla="*/ 3 w 807"/>
                <a:gd name="T85" fmla="*/ 353 h 806"/>
                <a:gd name="T86" fmla="*/ 27 w 807"/>
                <a:gd name="T87" fmla="*/ 258 h 806"/>
                <a:gd name="T88" fmla="*/ 72 w 807"/>
                <a:gd name="T89" fmla="*/ 173 h 806"/>
                <a:gd name="T90" fmla="*/ 136 w 807"/>
                <a:gd name="T91" fmla="*/ 102 h 806"/>
                <a:gd name="T92" fmla="*/ 214 w 807"/>
                <a:gd name="T93" fmla="*/ 47 h 806"/>
                <a:gd name="T94" fmla="*/ 304 w 807"/>
                <a:gd name="T95" fmla="*/ 12 h 806"/>
                <a:gd name="T96" fmla="*/ 404 w 807"/>
                <a:gd name="T97" fmla="*/ 0 h 8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07" h="806">
                  <a:moveTo>
                    <a:pt x="403" y="140"/>
                  </a:moveTo>
                  <a:lnTo>
                    <a:pt x="364" y="143"/>
                  </a:lnTo>
                  <a:lnTo>
                    <a:pt x="326" y="152"/>
                  </a:lnTo>
                  <a:lnTo>
                    <a:pt x="293" y="164"/>
                  </a:lnTo>
                  <a:lnTo>
                    <a:pt x="260" y="182"/>
                  </a:lnTo>
                  <a:lnTo>
                    <a:pt x="230" y="205"/>
                  </a:lnTo>
                  <a:lnTo>
                    <a:pt x="205" y="231"/>
                  </a:lnTo>
                  <a:lnTo>
                    <a:pt x="182" y="260"/>
                  </a:lnTo>
                  <a:lnTo>
                    <a:pt x="164" y="292"/>
                  </a:lnTo>
                  <a:lnTo>
                    <a:pt x="152" y="327"/>
                  </a:lnTo>
                  <a:lnTo>
                    <a:pt x="143" y="364"/>
                  </a:lnTo>
                  <a:lnTo>
                    <a:pt x="140" y="402"/>
                  </a:lnTo>
                  <a:lnTo>
                    <a:pt x="143" y="442"/>
                  </a:lnTo>
                  <a:lnTo>
                    <a:pt x="152" y="479"/>
                  </a:lnTo>
                  <a:lnTo>
                    <a:pt x="164" y="514"/>
                  </a:lnTo>
                  <a:lnTo>
                    <a:pt x="182" y="545"/>
                  </a:lnTo>
                  <a:lnTo>
                    <a:pt x="205" y="575"/>
                  </a:lnTo>
                  <a:lnTo>
                    <a:pt x="230" y="600"/>
                  </a:lnTo>
                  <a:lnTo>
                    <a:pt x="260" y="623"/>
                  </a:lnTo>
                  <a:lnTo>
                    <a:pt x="293" y="640"/>
                  </a:lnTo>
                  <a:lnTo>
                    <a:pt x="326" y="654"/>
                  </a:lnTo>
                  <a:lnTo>
                    <a:pt x="364" y="663"/>
                  </a:lnTo>
                  <a:lnTo>
                    <a:pt x="403" y="665"/>
                  </a:lnTo>
                  <a:lnTo>
                    <a:pt x="442" y="663"/>
                  </a:lnTo>
                  <a:lnTo>
                    <a:pt x="478" y="654"/>
                  </a:lnTo>
                  <a:lnTo>
                    <a:pt x="513" y="640"/>
                  </a:lnTo>
                  <a:lnTo>
                    <a:pt x="546" y="623"/>
                  </a:lnTo>
                  <a:lnTo>
                    <a:pt x="576" y="600"/>
                  </a:lnTo>
                  <a:lnTo>
                    <a:pt x="601" y="575"/>
                  </a:lnTo>
                  <a:lnTo>
                    <a:pt x="623" y="545"/>
                  </a:lnTo>
                  <a:lnTo>
                    <a:pt x="641" y="514"/>
                  </a:lnTo>
                  <a:lnTo>
                    <a:pt x="654" y="479"/>
                  </a:lnTo>
                  <a:lnTo>
                    <a:pt x="663" y="442"/>
                  </a:lnTo>
                  <a:lnTo>
                    <a:pt x="666" y="402"/>
                  </a:lnTo>
                  <a:lnTo>
                    <a:pt x="663" y="364"/>
                  </a:lnTo>
                  <a:lnTo>
                    <a:pt x="654" y="327"/>
                  </a:lnTo>
                  <a:lnTo>
                    <a:pt x="641" y="292"/>
                  </a:lnTo>
                  <a:lnTo>
                    <a:pt x="623" y="260"/>
                  </a:lnTo>
                  <a:lnTo>
                    <a:pt x="601" y="231"/>
                  </a:lnTo>
                  <a:lnTo>
                    <a:pt x="576" y="205"/>
                  </a:lnTo>
                  <a:lnTo>
                    <a:pt x="546" y="182"/>
                  </a:lnTo>
                  <a:lnTo>
                    <a:pt x="513" y="164"/>
                  </a:lnTo>
                  <a:lnTo>
                    <a:pt x="478" y="152"/>
                  </a:lnTo>
                  <a:lnTo>
                    <a:pt x="442" y="143"/>
                  </a:lnTo>
                  <a:lnTo>
                    <a:pt x="403" y="140"/>
                  </a:lnTo>
                  <a:close/>
                  <a:moveTo>
                    <a:pt x="404" y="0"/>
                  </a:moveTo>
                  <a:lnTo>
                    <a:pt x="454" y="4"/>
                  </a:lnTo>
                  <a:lnTo>
                    <a:pt x="502" y="12"/>
                  </a:lnTo>
                  <a:lnTo>
                    <a:pt x="549" y="27"/>
                  </a:lnTo>
                  <a:lnTo>
                    <a:pt x="593" y="47"/>
                  </a:lnTo>
                  <a:lnTo>
                    <a:pt x="634" y="72"/>
                  </a:lnTo>
                  <a:lnTo>
                    <a:pt x="671" y="102"/>
                  </a:lnTo>
                  <a:lnTo>
                    <a:pt x="705" y="136"/>
                  </a:lnTo>
                  <a:lnTo>
                    <a:pt x="735" y="173"/>
                  </a:lnTo>
                  <a:lnTo>
                    <a:pt x="760" y="214"/>
                  </a:lnTo>
                  <a:lnTo>
                    <a:pt x="780" y="258"/>
                  </a:lnTo>
                  <a:lnTo>
                    <a:pt x="795" y="304"/>
                  </a:lnTo>
                  <a:lnTo>
                    <a:pt x="804" y="353"/>
                  </a:lnTo>
                  <a:lnTo>
                    <a:pt x="807" y="402"/>
                  </a:lnTo>
                  <a:lnTo>
                    <a:pt x="804" y="453"/>
                  </a:lnTo>
                  <a:lnTo>
                    <a:pt x="795" y="502"/>
                  </a:lnTo>
                  <a:lnTo>
                    <a:pt x="780" y="548"/>
                  </a:lnTo>
                  <a:lnTo>
                    <a:pt x="760" y="592"/>
                  </a:lnTo>
                  <a:lnTo>
                    <a:pt x="735" y="633"/>
                  </a:lnTo>
                  <a:lnTo>
                    <a:pt x="705" y="670"/>
                  </a:lnTo>
                  <a:lnTo>
                    <a:pt x="671" y="704"/>
                  </a:lnTo>
                  <a:lnTo>
                    <a:pt x="634" y="734"/>
                  </a:lnTo>
                  <a:lnTo>
                    <a:pt x="593" y="758"/>
                  </a:lnTo>
                  <a:lnTo>
                    <a:pt x="549" y="778"/>
                  </a:lnTo>
                  <a:lnTo>
                    <a:pt x="502" y="793"/>
                  </a:lnTo>
                  <a:lnTo>
                    <a:pt x="454" y="802"/>
                  </a:lnTo>
                  <a:lnTo>
                    <a:pt x="404" y="806"/>
                  </a:lnTo>
                  <a:lnTo>
                    <a:pt x="353" y="802"/>
                  </a:lnTo>
                  <a:lnTo>
                    <a:pt x="304" y="793"/>
                  </a:lnTo>
                  <a:lnTo>
                    <a:pt x="258" y="778"/>
                  </a:lnTo>
                  <a:lnTo>
                    <a:pt x="214" y="758"/>
                  </a:lnTo>
                  <a:lnTo>
                    <a:pt x="173" y="734"/>
                  </a:lnTo>
                  <a:lnTo>
                    <a:pt x="136" y="704"/>
                  </a:lnTo>
                  <a:lnTo>
                    <a:pt x="102" y="670"/>
                  </a:lnTo>
                  <a:lnTo>
                    <a:pt x="72" y="633"/>
                  </a:lnTo>
                  <a:lnTo>
                    <a:pt x="48" y="592"/>
                  </a:lnTo>
                  <a:lnTo>
                    <a:pt x="27" y="548"/>
                  </a:lnTo>
                  <a:lnTo>
                    <a:pt x="13" y="502"/>
                  </a:lnTo>
                  <a:lnTo>
                    <a:pt x="3" y="453"/>
                  </a:lnTo>
                  <a:lnTo>
                    <a:pt x="0" y="402"/>
                  </a:lnTo>
                  <a:lnTo>
                    <a:pt x="3" y="353"/>
                  </a:lnTo>
                  <a:lnTo>
                    <a:pt x="13" y="304"/>
                  </a:lnTo>
                  <a:lnTo>
                    <a:pt x="27" y="258"/>
                  </a:lnTo>
                  <a:lnTo>
                    <a:pt x="48" y="214"/>
                  </a:lnTo>
                  <a:lnTo>
                    <a:pt x="72" y="173"/>
                  </a:lnTo>
                  <a:lnTo>
                    <a:pt x="102" y="136"/>
                  </a:lnTo>
                  <a:lnTo>
                    <a:pt x="136" y="102"/>
                  </a:lnTo>
                  <a:lnTo>
                    <a:pt x="173" y="72"/>
                  </a:lnTo>
                  <a:lnTo>
                    <a:pt x="214" y="47"/>
                  </a:lnTo>
                  <a:lnTo>
                    <a:pt x="258" y="27"/>
                  </a:lnTo>
                  <a:lnTo>
                    <a:pt x="304" y="12"/>
                  </a:lnTo>
                  <a:lnTo>
                    <a:pt x="353" y="4"/>
                  </a:lnTo>
                  <a:lnTo>
                    <a:pt x="4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74" name="Group 27"/>
          <p:cNvGrpSpPr/>
          <p:nvPr/>
        </p:nvGrpSpPr>
        <p:grpSpPr>
          <a:xfrm>
            <a:off x="7150299" y="2795329"/>
            <a:ext cx="554038" cy="550862"/>
            <a:chOff x="685800" y="4235450"/>
            <a:chExt cx="554038" cy="550862"/>
          </a:xfrm>
          <a:solidFill>
            <a:srgbClr val="FFFFFF"/>
          </a:solidFill>
        </p:grpSpPr>
        <p:sp>
          <p:nvSpPr>
            <p:cNvPr id="75" name="Freeform 390"/>
            <p:cNvSpPr>
              <a:spLocks noEditPoints="1"/>
            </p:cNvSpPr>
            <p:nvPr/>
          </p:nvSpPr>
          <p:spPr bwMode="auto">
            <a:xfrm>
              <a:off x="996950" y="4235450"/>
              <a:ext cx="242888" cy="242887"/>
            </a:xfrm>
            <a:custGeom>
              <a:avLst/>
              <a:gdLst>
                <a:gd name="T0" fmla="*/ 141 w 1531"/>
                <a:gd name="T1" fmla="*/ 1394 h 1534"/>
                <a:gd name="T2" fmla="*/ 1382 w 1531"/>
                <a:gd name="T3" fmla="*/ 1312 h 1534"/>
                <a:gd name="T4" fmla="*/ 1354 w 1531"/>
                <a:gd name="T5" fmla="*/ 1154 h 1534"/>
                <a:gd name="T6" fmla="*/ 1307 w 1531"/>
                <a:gd name="T7" fmla="*/ 1000 h 1534"/>
                <a:gd name="T8" fmla="*/ 1242 w 1531"/>
                <a:gd name="T9" fmla="*/ 854 h 1534"/>
                <a:gd name="T10" fmla="*/ 1160 w 1531"/>
                <a:gd name="T11" fmla="*/ 716 h 1534"/>
                <a:gd name="T12" fmla="*/ 1060 w 1531"/>
                <a:gd name="T13" fmla="*/ 588 h 1534"/>
                <a:gd name="T14" fmla="*/ 934 w 1531"/>
                <a:gd name="T15" fmla="*/ 464 h 1534"/>
                <a:gd name="T16" fmla="*/ 796 w 1531"/>
                <a:gd name="T17" fmla="*/ 359 h 1534"/>
                <a:gd name="T18" fmla="*/ 644 w 1531"/>
                <a:gd name="T19" fmla="*/ 273 h 1534"/>
                <a:gd name="T20" fmla="*/ 484 w 1531"/>
                <a:gd name="T21" fmla="*/ 207 h 1534"/>
                <a:gd name="T22" fmla="*/ 314 w 1531"/>
                <a:gd name="T23" fmla="*/ 164 h 1534"/>
                <a:gd name="T24" fmla="*/ 141 w 1531"/>
                <a:gd name="T25" fmla="*/ 142 h 1534"/>
                <a:gd name="T26" fmla="*/ 160 w 1531"/>
                <a:gd name="T27" fmla="*/ 2 h 1534"/>
                <a:gd name="T28" fmla="*/ 335 w 1531"/>
                <a:gd name="T29" fmla="*/ 25 h 1534"/>
                <a:gd name="T30" fmla="*/ 507 w 1531"/>
                <a:gd name="T31" fmla="*/ 67 h 1534"/>
                <a:gd name="T32" fmla="*/ 671 w 1531"/>
                <a:gd name="T33" fmla="*/ 130 h 1534"/>
                <a:gd name="T34" fmla="*/ 826 w 1531"/>
                <a:gd name="T35" fmla="*/ 211 h 1534"/>
                <a:gd name="T36" fmla="*/ 971 w 1531"/>
                <a:gd name="T37" fmla="*/ 311 h 1534"/>
                <a:gd name="T38" fmla="*/ 1103 w 1531"/>
                <a:gd name="T39" fmla="*/ 429 h 1534"/>
                <a:gd name="T40" fmla="*/ 1222 w 1531"/>
                <a:gd name="T41" fmla="*/ 563 h 1534"/>
                <a:gd name="T42" fmla="*/ 1321 w 1531"/>
                <a:gd name="T43" fmla="*/ 709 h 1534"/>
                <a:gd name="T44" fmla="*/ 1403 w 1531"/>
                <a:gd name="T45" fmla="*/ 865 h 1534"/>
                <a:gd name="T46" fmla="*/ 1464 w 1531"/>
                <a:gd name="T47" fmla="*/ 1028 h 1534"/>
                <a:gd name="T48" fmla="*/ 1506 w 1531"/>
                <a:gd name="T49" fmla="*/ 1199 h 1534"/>
                <a:gd name="T50" fmla="*/ 1528 w 1531"/>
                <a:gd name="T51" fmla="*/ 1375 h 1534"/>
                <a:gd name="T52" fmla="*/ 1528 w 1531"/>
                <a:gd name="T53" fmla="*/ 1483 h 1534"/>
                <a:gd name="T54" fmla="*/ 1510 w 1531"/>
                <a:gd name="T55" fmla="*/ 1514 h 1534"/>
                <a:gd name="T56" fmla="*/ 1479 w 1531"/>
                <a:gd name="T57" fmla="*/ 1532 h 1534"/>
                <a:gd name="T58" fmla="*/ 70 w 1531"/>
                <a:gd name="T59" fmla="*/ 1534 h 1534"/>
                <a:gd name="T60" fmla="*/ 35 w 1531"/>
                <a:gd name="T61" fmla="*/ 1524 h 1534"/>
                <a:gd name="T62" fmla="*/ 10 w 1531"/>
                <a:gd name="T63" fmla="*/ 1499 h 1534"/>
                <a:gd name="T64" fmla="*/ 0 w 1531"/>
                <a:gd name="T65" fmla="*/ 1464 h 1534"/>
                <a:gd name="T66" fmla="*/ 2 w 1531"/>
                <a:gd name="T67" fmla="*/ 51 h 1534"/>
                <a:gd name="T68" fmla="*/ 20 w 1531"/>
                <a:gd name="T69" fmla="*/ 20 h 1534"/>
                <a:gd name="T70" fmla="*/ 52 w 1531"/>
                <a:gd name="T71" fmla="*/ 2 h 15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531" h="1534">
                  <a:moveTo>
                    <a:pt x="141" y="142"/>
                  </a:moveTo>
                  <a:lnTo>
                    <a:pt x="141" y="1394"/>
                  </a:lnTo>
                  <a:lnTo>
                    <a:pt x="1389" y="1394"/>
                  </a:lnTo>
                  <a:lnTo>
                    <a:pt x="1382" y="1312"/>
                  </a:lnTo>
                  <a:lnTo>
                    <a:pt x="1370" y="1233"/>
                  </a:lnTo>
                  <a:lnTo>
                    <a:pt x="1354" y="1154"/>
                  </a:lnTo>
                  <a:lnTo>
                    <a:pt x="1333" y="1077"/>
                  </a:lnTo>
                  <a:lnTo>
                    <a:pt x="1307" y="1000"/>
                  </a:lnTo>
                  <a:lnTo>
                    <a:pt x="1277" y="926"/>
                  </a:lnTo>
                  <a:lnTo>
                    <a:pt x="1242" y="854"/>
                  </a:lnTo>
                  <a:lnTo>
                    <a:pt x="1203" y="784"/>
                  </a:lnTo>
                  <a:lnTo>
                    <a:pt x="1160" y="716"/>
                  </a:lnTo>
                  <a:lnTo>
                    <a:pt x="1112" y="650"/>
                  </a:lnTo>
                  <a:lnTo>
                    <a:pt x="1060" y="588"/>
                  </a:lnTo>
                  <a:lnTo>
                    <a:pt x="999" y="524"/>
                  </a:lnTo>
                  <a:lnTo>
                    <a:pt x="934" y="464"/>
                  </a:lnTo>
                  <a:lnTo>
                    <a:pt x="866" y="409"/>
                  </a:lnTo>
                  <a:lnTo>
                    <a:pt x="796" y="359"/>
                  </a:lnTo>
                  <a:lnTo>
                    <a:pt x="720" y="313"/>
                  </a:lnTo>
                  <a:lnTo>
                    <a:pt x="644" y="273"/>
                  </a:lnTo>
                  <a:lnTo>
                    <a:pt x="565" y="238"/>
                  </a:lnTo>
                  <a:lnTo>
                    <a:pt x="484" y="207"/>
                  </a:lnTo>
                  <a:lnTo>
                    <a:pt x="400" y="183"/>
                  </a:lnTo>
                  <a:lnTo>
                    <a:pt x="314" y="164"/>
                  </a:lnTo>
                  <a:lnTo>
                    <a:pt x="227" y="150"/>
                  </a:lnTo>
                  <a:lnTo>
                    <a:pt x="141" y="142"/>
                  </a:lnTo>
                  <a:close/>
                  <a:moveTo>
                    <a:pt x="70" y="0"/>
                  </a:moveTo>
                  <a:lnTo>
                    <a:pt x="160" y="2"/>
                  </a:lnTo>
                  <a:lnTo>
                    <a:pt x="248" y="11"/>
                  </a:lnTo>
                  <a:lnTo>
                    <a:pt x="335" y="25"/>
                  </a:lnTo>
                  <a:lnTo>
                    <a:pt x="422" y="43"/>
                  </a:lnTo>
                  <a:lnTo>
                    <a:pt x="507" y="67"/>
                  </a:lnTo>
                  <a:lnTo>
                    <a:pt x="589" y="96"/>
                  </a:lnTo>
                  <a:lnTo>
                    <a:pt x="671" y="130"/>
                  </a:lnTo>
                  <a:lnTo>
                    <a:pt x="749" y="168"/>
                  </a:lnTo>
                  <a:lnTo>
                    <a:pt x="826" y="211"/>
                  </a:lnTo>
                  <a:lnTo>
                    <a:pt x="899" y="259"/>
                  </a:lnTo>
                  <a:lnTo>
                    <a:pt x="971" y="311"/>
                  </a:lnTo>
                  <a:lnTo>
                    <a:pt x="1039" y="368"/>
                  </a:lnTo>
                  <a:lnTo>
                    <a:pt x="1103" y="429"/>
                  </a:lnTo>
                  <a:lnTo>
                    <a:pt x="1165" y="494"/>
                  </a:lnTo>
                  <a:lnTo>
                    <a:pt x="1222" y="563"/>
                  </a:lnTo>
                  <a:lnTo>
                    <a:pt x="1274" y="634"/>
                  </a:lnTo>
                  <a:lnTo>
                    <a:pt x="1321" y="709"/>
                  </a:lnTo>
                  <a:lnTo>
                    <a:pt x="1365" y="785"/>
                  </a:lnTo>
                  <a:lnTo>
                    <a:pt x="1403" y="865"/>
                  </a:lnTo>
                  <a:lnTo>
                    <a:pt x="1436" y="945"/>
                  </a:lnTo>
                  <a:lnTo>
                    <a:pt x="1464" y="1028"/>
                  </a:lnTo>
                  <a:lnTo>
                    <a:pt x="1489" y="1113"/>
                  </a:lnTo>
                  <a:lnTo>
                    <a:pt x="1506" y="1199"/>
                  </a:lnTo>
                  <a:lnTo>
                    <a:pt x="1520" y="1287"/>
                  </a:lnTo>
                  <a:lnTo>
                    <a:pt x="1528" y="1375"/>
                  </a:lnTo>
                  <a:lnTo>
                    <a:pt x="1531" y="1464"/>
                  </a:lnTo>
                  <a:lnTo>
                    <a:pt x="1528" y="1483"/>
                  </a:lnTo>
                  <a:lnTo>
                    <a:pt x="1521" y="1499"/>
                  </a:lnTo>
                  <a:lnTo>
                    <a:pt x="1510" y="1514"/>
                  </a:lnTo>
                  <a:lnTo>
                    <a:pt x="1496" y="1524"/>
                  </a:lnTo>
                  <a:lnTo>
                    <a:pt x="1479" y="1532"/>
                  </a:lnTo>
                  <a:lnTo>
                    <a:pt x="1460" y="1534"/>
                  </a:lnTo>
                  <a:lnTo>
                    <a:pt x="70" y="1534"/>
                  </a:lnTo>
                  <a:lnTo>
                    <a:pt x="52" y="1532"/>
                  </a:lnTo>
                  <a:lnTo>
                    <a:pt x="35" y="1524"/>
                  </a:lnTo>
                  <a:lnTo>
                    <a:pt x="20" y="1514"/>
                  </a:lnTo>
                  <a:lnTo>
                    <a:pt x="10" y="1499"/>
                  </a:lnTo>
                  <a:lnTo>
                    <a:pt x="2" y="1483"/>
                  </a:lnTo>
                  <a:lnTo>
                    <a:pt x="0" y="1464"/>
                  </a:lnTo>
                  <a:lnTo>
                    <a:pt x="0" y="70"/>
                  </a:lnTo>
                  <a:lnTo>
                    <a:pt x="2" y="51"/>
                  </a:lnTo>
                  <a:lnTo>
                    <a:pt x="10" y="34"/>
                  </a:lnTo>
                  <a:lnTo>
                    <a:pt x="20" y="20"/>
                  </a:lnTo>
                  <a:lnTo>
                    <a:pt x="35" y="10"/>
                  </a:lnTo>
                  <a:lnTo>
                    <a:pt x="52" y="2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76" name="Freeform 391"/>
            <p:cNvSpPr>
              <a:spLocks noEditPoints="1"/>
            </p:cNvSpPr>
            <p:nvPr/>
          </p:nvSpPr>
          <p:spPr bwMode="auto">
            <a:xfrm>
              <a:off x="685800" y="4286250"/>
              <a:ext cx="498475" cy="500062"/>
            </a:xfrm>
            <a:custGeom>
              <a:avLst/>
              <a:gdLst>
                <a:gd name="T0" fmla="*/ 1309 w 3145"/>
                <a:gd name="T1" fmla="*/ 164 h 3152"/>
                <a:gd name="T2" fmla="*/ 1035 w 3145"/>
                <a:gd name="T3" fmla="*/ 245 h 3152"/>
                <a:gd name="T4" fmla="*/ 787 w 3145"/>
                <a:gd name="T5" fmla="*/ 376 h 3152"/>
                <a:gd name="T6" fmla="*/ 570 w 3145"/>
                <a:gd name="T7" fmla="*/ 551 h 3152"/>
                <a:gd name="T8" fmla="*/ 391 w 3145"/>
                <a:gd name="T9" fmla="*/ 765 h 3152"/>
                <a:gd name="T10" fmla="*/ 256 w 3145"/>
                <a:gd name="T11" fmla="*/ 1011 h 3152"/>
                <a:gd name="T12" fmla="*/ 170 w 3145"/>
                <a:gd name="T13" fmla="*/ 1284 h 3152"/>
                <a:gd name="T14" fmla="*/ 141 w 3145"/>
                <a:gd name="T15" fmla="*/ 1577 h 3152"/>
                <a:gd name="T16" fmla="*/ 169 w 3145"/>
                <a:gd name="T17" fmla="*/ 1865 h 3152"/>
                <a:gd name="T18" fmla="*/ 253 w 3145"/>
                <a:gd name="T19" fmla="*/ 2134 h 3152"/>
                <a:gd name="T20" fmla="*/ 385 w 3145"/>
                <a:gd name="T21" fmla="*/ 2378 h 3152"/>
                <a:gd name="T22" fmla="*/ 561 w 3145"/>
                <a:gd name="T23" fmla="*/ 2591 h 3152"/>
                <a:gd name="T24" fmla="*/ 772 w 3145"/>
                <a:gd name="T25" fmla="*/ 2766 h 3152"/>
                <a:gd name="T26" fmla="*/ 1016 w 3145"/>
                <a:gd name="T27" fmla="*/ 2899 h 3152"/>
                <a:gd name="T28" fmla="*/ 1284 w 3145"/>
                <a:gd name="T29" fmla="*/ 2983 h 3152"/>
                <a:gd name="T30" fmla="*/ 1573 w 3145"/>
                <a:gd name="T31" fmla="*/ 3012 h 3152"/>
                <a:gd name="T32" fmla="*/ 1865 w 3145"/>
                <a:gd name="T33" fmla="*/ 2983 h 3152"/>
                <a:gd name="T34" fmla="*/ 2136 w 3145"/>
                <a:gd name="T35" fmla="*/ 2897 h 3152"/>
                <a:gd name="T36" fmla="*/ 2381 w 3145"/>
                <a:gd name="T37" fmla="*/ 2761 h 3152"/>
                <a:gd name="T38" fmla="*/ 2595 w 3145"/>
                <a:gd name="T39" fmla="*/ 2581 h 3152"/>
                <a:gd name="T40" fmla="*/ 2770 w 3145"/>
                <a:gd name="T41" fmla="*/ 2363 h 3152"/>
                <a:gd name="T42" fmla="*/ 2901 w 3145"/>
                <a:gd name="T43" fmla="*/ 2115 h 3152"/>
                <a:gd name="T44" fmla="*/ 2981 w 3145"/>
                <a:gd name="T45" fmla="*/ 1841 h 3152"/>
                <a:gd name="T46" fmla="*/ 1573 w 3145"/>
                <a:gd name="T47" fmla="*/ 1646 h 3152"/>
                <a:gd name="T48" fmla="*/ 1523 w 3145"/>
                <a:gd name="T49" fmla="*/ 1625 h 3152"/>
                <a:gd name="T50" fmla="*/ 1503 w 3145"/>
                <a:gd name="T51" fmla="*/ 1576 h 3152"/>
                <a:gd name="T52" fmla="*/ 1592 w 3145"/>
                <a:gd name="T53" fmla="*/ 2 h 3152"/>
                <a:gd name="T54" fmla="*/ 1633 w 3145"/>
                <a:gd name="T55" fmla="*/ 35 h 3152"/>
                <a:gd name="T56" fmla="*/ 1643 w 3145"/>
                <a:gd name="T57" fmla="*/ 1506 h 3152"/>
                <a:gd name="T58" fmla="*/ 3110 w 3145"/>
                <a:gd name="T59" fmla="*/ 1515 h 3152"/>
                <a:gd name="T60" fmla="*/ 3143 w 3145"/>
                <a:gd name="T61" fmla="*/ 1558 h 3152"/>
                <a:gd name="T62" fmla="*/ 3131 w 3145"/>
                <a:gd name="T63" fmla="*/ 1781 h 3152"/>
                <a:gd name="T64" fmla="*/ 3065 w 3145"/>
                <a:gd name="T65" fmla="*/ 2074 h 3152"/>
                <a:gd name="T66" fmla="*/ 2946 w 3145"/>
                <a:gd name="T67" fmla="*/ 2343 h 3152"/>
                <a:gd name="T68" fmla="*/ 2782 w 3145"/>
                <a:gd name="T69" fmla="*/ 2583 h 3152"/>
                <a:gd name="T70" fmla="*/ 2577 w 3145"/>
                <a:gd name="T71" fmla="*/ 2789 h 3152"/>
                <a:gd name="T72" fmla="*/ 2338 w 3145"/>
                <a:gd name="T73" fmla="*/ 2953 h 3152"/>
                <a:gd name="T74" fmla="*/ 2069 w 3145"/>
                <a:gd name="T75" fmla="*/ 3072 h 3152"/>
                <a:gd name="T76" fmla="*/ 1777 w 3145"/>
                <a:gd name="T77" fmla="*/ 3140 h 3152"/>
                <a:gd name="T78" fmla="*/ 1469 w 3145"/>
                <a:gd name="T79" fmla="*/ 3149 h 3152"/>
                <a:gd name="T80" fmla="*/ 1171 w 3145"/>
                <a:gd name="T81" fmla="*/ 3100 h 3152"/>
                <a:gd name="T82" fmla="*/ 894 w 3145"/>
                <a:gd name="T83" fmla="*/ 2999 h 3152"/>
                <a:gd name="T84" fmla="*/ 644 w 3145"/>
                <a:gd name="T85" fmla="*/ 2848 h 3152"/>
                <a:gd name="T86" fmla="*/ 427 w 3145"/>
                <a:gd name="T87" fmla="*/ 2656 h 3152"/>
                <a:gd name="T88" fmla="*/ 249 w 3145"/>
                <a:gd name="T89" fmla="*/ 2426 h 3152"/>
                <a:gd name="T90" fmla="*/ 114 w 3145"/>
                <a:gd name="T91" fmla="*/ 2166 h 3152"/>
                <a:gd name="T92" fmla="*/ 30 w 3145"/>
                <a:gd name="T93" fmla="*/ 1881 h 3152"/>
                <a:gd name="T94" fmla="*/ 0 w 3145"/>
                <a:gd name="T95" fmla="*/ 1577 h 3152"/>
                <a:gd name="T96" fmla="*/ 30 w 3145"/>
                <a:gd name="T97" fmla="*/ 1271 h 3152"/>
                <a:gd name="T98" fmla="*/ 114 w 3145"/>
                <a:gd name="T99" fmla="*/ 986 h 3152"/>
                <a:gd name="T100" fmla="*/ 249 w 3145"/>
                <a:gd name="T101" fmla="*/ 725 h 3152"/>
                <a:gd name="T102" fmla="*/ 427 w 3145"/>
                <a:gd name="T103" fmla="*/ 496 h 3152"/>
                <a:gd name="T104" fmla="*/ 644 w 3145"/>
                <a:gd name="T105" fmla="*/ 304 h 3152"/>
                <a:gd name="T106" fmla="*/ 894 w 3145"/>
                <a:gd name="T107" fmla="*/ 153 h 3152"/>
                <a:gd name="T108" fmla="*/ 1171 w 3145"/>
                <a:gd name="T109" fmla="*/ 52 h 3152"/>
                <a:gd name="T110" fmla="*/ 1469 w 3145"/>
                <a:gd name="T111" fmla="*/ 3 h 3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45" h="3152">
                  <a:moveTo>
                    <a:pt x="1503" y="142"/>
                  </a:moveTo>
                  <a:lnTo>
                    <a:pt x="1405" y="149"/>
                  </a:lnTo>
                  <a:lnTo>
                    <a:pt x="1309" y="164"/>
                  </a:lnTo>
                  <a:lnTo>
                    <a:pt x="1215" y="185"/>
                  </a:lnTo>
                  <a:lnTo>
                    <a:pt x="1123" y="212"/>
                  </a:lnTo>
                  <a:lnTo>
                    <a:pt x="1035" y="245"/>
                  </a:lnTo>
                  <a:lnTo>
                    <a:pt x="949" y="284"/>
                  </a:lnTo>
                  <a:lnTo>
                    <a:pt x="866" y="327"/>
                  </a:lnTo>
                  <a:lnTo>
                    <a:pt x="787" y="376"/>
                  </a:lnTo>
                  <a:lnTo>
                    <a:pt x="711" y="430"/>
                  </a:lnTo>
                  <a:lnTo>
                    <a:pt x="638" y="489"/>
                  </a:lnTo>
                  <a:lnTo>
                    <a:pt x="570" y="551"/>
                  </a:lnTo>
                  <a:lnTo>
                    <a:pt x="506" y="619"/>
                  </a:lnTo>
                  <a:lnTo>
                    <a:pt x="446" y="690"/>
                  </a:lnTo>
                  <a:lnTo>
                    <a:pt x="391" y="765"/>
                  </a:lnTo>
                  <a:lnTo>
                    <a:pt x="341" y="844"/>
                  </a:lnTo>
                  <a:lnTo>
                    <a:pt x="295" y="927"/>
                  </a:lnTo>
                  <a:lnTo>
                    <a:pt x="256" y="1011"/>
                  </a:lnTo>
                  <a:lnTo>
                    <a:pt x="221" y="1099"/>
                  </a:lnTo>
                  <a:lnTo>
                    <a:pt x="192" y="1191"/>
                  </a:lnTo>
                  <a:lnTo>
                    <a:pt x="170" y="1284"/>
                  </a:lnTo>
                  <a:lnTo>
                    <a:pt x="153" y="1379"/>
                  </a:lnTo>
                  <a:lnTo>
                    <a:pt x="144" y="1477"/>
                  </a:lnTo>
                  <a:lnTo>
                    <a:pt x="141" y="1577"/>
                  </a:lnTo>
                  <a:lnTo>
                    <a:pt x="144" y="1674"/>
                  </a:lnTo>
                  <a:lnTo>
                    <a:pt x="153" y="1771"/>
                  </a:lnTo>
                  <a:lnTo>
                    <a:pt x="169" y="1865"/>
                  </a:lnTo>
                  <a:lnTo>
                    <a:pt x="191" y="1957"/>
                  </a:lnTo>
                  <a:lnTo>
                    <a:pt x="220" y="2047"/>
                  </a:lnTo>
                  <a:lnTo>
                    <a:pt x="253" y="2134"/>
                  </a:lnTo>
                  <a:lnTo>
                    <a:pt x="292" y="2219"/>
                  </a:lnTo>
                  <a:lnTo>
                    <a:pt x="336" y="2300"/>
                  </a:lnTo>
                  <a:lnTo>
                    <a:pt x="385" y="2378"/>
                  </a:lnTo>
                  <a:lnTo>
                    <a:pt x="439" y="2453"/>
                  </a:lnTo>
                  <a:lnTo>
                    <a:pt x="498" y="2524"/>
                  </a:lnTo>
                  <a:lnTo>
                    <a:pt x="561" y="2591"/>
                  </a:lnTo>
                  <a:lnTo>
                    <a:pt x="627" y="2654"/>
                  </a:lnTo>
                  <a:lnTo>
                    <a:pt x="698" y="2712"/>
                  </a:lnTo>
                  <a:lnTo>
                    <a:pt x="772" y="2766"/>
                  </a:lnTo>
                  <a:lnTo>
                    <a:pt x="850" y="2816"/>
                  </a:lnTo>
                  <a:lnTo>
                    <a:pt x="932" y="2860"/>
                  </a:lnTo>
                  <a:lnTo>
                    <a:pt x="1016" y="2899"/>
                  </a:lnTo>
                  <a:lnTo>
                    <a:pt x="1103" y="2933"/>
                  </a:lnTo>
                  <a:lnTo>
                    <a:pt x="1192" y="2961"/>
                  </a:lnTo>
                  <a:lnTo>
                    <a:pt x="1284" y="2983"/>
                  </a:lnTo>
                  <a:lnTo>
                    <a:pt x="1378" y="2999"/>
                  </a:lnTo>
                  <a:lnTo>
                    <a:pt x="1475" y="3009"/>
                  </a:lnTo>
                  <a:lnTo>
                    <a:pt x="1573" y="3012"/>
                  </a:lnTo>
                  <a:lnTo>
                    <a:pt x="1672" y="3009"/>
                  </a:lnTo>
                  <a:lnTo>
                    <a:pt x="1770" y="2999"/>
                  </a:lnTo>
                  <a:lnTo>
                    <a:pt x="1865" y="2983"/>
                  </a:lnTo>
                  <a:lnTo>
                    <a:pt x="1958" y="2959"/>
                  </a:lnTo>
                  <a:lnTo>
                    <a:pt x="2048" y="2931"/>
                  </a:lnTo>
                  <a:lnTo>
                    <a:pt x="2136" y="2897"/>
                  </a:lnTo>
                  <a:lnTo>
                    <a:pt x="2222" y="2857"/>
                  </a:lnTo>
                  <a:lnTo>
                    <a:pt x="2303" y="2811"/>
                  </a:lnTo>
                  <a:lnTo>
                    <a:pt x="2381" y="2761"/>
                  </a:lnTo>
                  <a:lnTo>
                    <a:pt x="2456" y="2705"/>
                  </a:lnTo>
                  <a:lnTo>
                    <a:pt x="2527" y="2646"/>
                  </a:lnTo>
                  <a:lnTo>
                    <a:pt x="2595" y="2581"/>
                  </a:lnTo>
                  <a:lnTo>
                    <a:pt x="2657" y="2513"/>
                  </a:lnTo>
                  <a:lnTo>
                    <a:pt x="2716" y="2440"/>
                  </a:lnTo>
                  <a:lnTo>
                    <a:pt x="2770" y="2363"/>
                  </a:lnTo>
                  <a:lnTo>
                    <a:pt x="2818" y="2284"/>
                  </a:lnTo>
                  <a:lnTo>
                    <a:pt x="2862" y="2201"/>
                  </a:lnTo>
                  <a:lnTo>
                    <a:pt x="2901" y="2115"/>
                  </a:lnTo>
                  <a:lnTo>
                    <a:pt x="2932" y="2026"/>
                  </a:lnTo>
                  <a:lnTo>
                    <a:pt x="2960" y="1934"/>
                  </a:lnTo>
                  <a:lnTo>
                    <a:pt x="2981" y="1841"/>
                  </a:lnTo>
                  <a:lnTo>
                    <a:pt x="2995" y="1744"/>
                  </a:lnTo>
                  <a:lnTo>
                    <a:pt x="3003" y="1646"/>
                  </a:lnTo>
                  <a:lnTo>
                    <a:pt x="1573" y="1646"/>
                  </a:lnTo>
                  <a:lnTo>
                    <a:pt x="1554" y="1643"/>
                  </a:lnTo>
                  <a:lnTo>
                    <a:pt x="1537" y="1636"/>
                  </a:lnTo>
                  <a:lnTo>
                    <a:pt x="1523" y="1625"/>
                  </a:lnTo>
                  <a:lnTo>
                    <a:pt x="1513" y="1612"/>
                  </a:lnTo>
                  <a:lnTo>
                    <a:pt x="1505" y="1595"/>
                  </a:lnTo>
                  <a:lnTo>
                    <a:pt x="1503" y="1576"/>
                  </a:lnTo>
                  <a:lnTo>
                    <a:pt x="1503" y="142"/>
                  </a:lnTo>
                  <a:close/>
                  <a:moveTo>
                    <a:pt x="1573" y="0"/>
                  </a:moveTo>
                  <a:lnTo>
                    <a:pt x="1592" y="2"/>
                  </a:lnTo>
                  <a:lnTo>
                    <a:pt x="1608" y="9"/>
                  </a:lnTo>
                  <a:lnTo>
                    <a:pt x="1623" y="20"/>
                  </a:lnTo>
                  <a:lnTo>
                    <a:pt x="1633" y="35"/>
                  </a:lnTo>
                  <a:lnTo>
                    <a:pt x="1641" y="51"/>
                  </a:lnTo>
                  <a:lnTo>
                    <a:pt x="1643" y="70"/>
                  </a:lnTo>
                  <a:lnTo>
                    <a:pt x="1643" y="1506"/>
                  </a:lnTo>
                  <a:lnTo>
                    <a:pt x="3075" y="1506"/>
                  </a:lnTo>
                  <a:lnTo>
                    <a:pt x="3093" y="1509"/>
                  </a:lnTo>
                  <a:lnTo>
                    <a:pt x="3110" y="1515"/>
                  </a:lnTo>
                  <a:lnTo>
                    <a:pt x="3125" y="1527"/>
                  </a:lnTo>
                  <a:lnTo>
                    <a:pt x="3136" y="1541"/>
                  </a:lnTo>
                  <a:lnTo>
                    <a:pt x="3143" y="1558"/>
                  </a:lnTo>
                  <a:lnTo>
                    <a:pt x="3145" y="1577"/>
                  </a:lnTo>
                  <a:lnTo>
                    <a:pt x="3142" y="1679"/>
                  </a:lnTo>
                  <a:lnTo>
                    <a:pt x="3131" y="1781"/>
                  </a:lnTo>
                  <a:lnTo>
                    <a:pt x="3115" y="1881"/>
                  </a:lnTo>
                  <a:lnTo>
                    <a:pt x="3093" y="1979"/>
                  </a:lnTo>
                  <a:lnTo>
                    <a:pt x="3065" y="2074"/>
                  </a:lnTo>
                  <a:lnTo>
                    <a:pt x="3031" y="2166"/>
                  </a:lnTo>
                  <a:lnTo>
                    <a:pt x="2992" y="2256"/>
                  </a:lnTo>
                  <a:lnTo>
                    <a:pt x="2946" y="2343"/>
                  </a:lnTo>
                  <a:lnTo>
                    <a:pt x="2896" y="2426"/>
                  </a:lnTo>
                  <a:lnTo>
                    <a:pt x="2841" y="2507"/>
                  </a:lnTo>
                  <a:lnTo>
                    <a:pt x="2782" y="2583"/>
                  </a:lnTo>
                  <a:lnTo>
                    <a:pt x="2718" y="2656"/>
                  </a:lnTo>
                  <a:lnTo>
                    <a:pt x="2650" y="2724"/>
                  </a:lnTo>
                  <a:lnTo>
                    <a:pt x="2577" y="2789"/>
                  </a:lnTo>
                  <a:lnTo>
                    <a:pt x="2501" y="2848"/>
                  </a:lnTo>
                  <a:lnTo>
                    <a:pt x="2421" y="2903"/>
                  </a:lnTo>
                  <a:lnTo>
                    <a:pt x="2338" y="2953"/>
                  </a:lnTo>
                  <a:lnTo>
                    <a:pt x="2251" y="2999"/>
                  </a:lnTo>
                  <a:lnTo>
                    <a:pt x="2162" y="3038"/>
                  </a:lnTo>
                  <a:lnTo>
                    <a:pt x="2069" y="3072"/>
                  </a:lnTo>
                  <a:lnTo>
                    <a:pt x="1975" y="3100"/>
                  </a:lnTo>
                  <a:lnTo>
                    <a:pt x="1878" y="3123"/>
                  </a:lnTo>
                  <a:lnTo>
                    <a:pt x="1777" y="3140"/>
                  </a:lnTo>
                  <a:lnTo>
                    <a:pt x="1676" y="3149"/>
                  </a:lnTo>
                  <a:lnTo>
                    <a:pt x="1573" y="3152"/>
                  </a:lnTo>
                  <a:lnTo>
                    <a:pt x="1469" y="3149"/>
                  </a:lnTo>
                  <a:lnTo>
                    <a:pt x="1368" y="3140"/>
                  </a:lnTo>
                  <a:lnTo>
                    <a:pt x="1268" y="3123"/>
                  </a:lnTo>
                  <a:lnTo>
                    <a:pt x="1171" y="3100"/>
                  </a:lnTo>
                  <a:lnTo>
                    <a:pt x="1076" y="3072"/>
                  </a:lnTo>
                  <a:lnTo>
                    <a:pt x="984" y="3038"/>
                  </a:lnTo>
                  <a:lnTo>
                    <a:pt x="894" y="2999"/>
                  </a:lnTo>
                  <a:lnTo>
                    <a:pt x="807" y="2953"/>
                  </a:lnTo>
                  <a:lnTo>
                    <a:pt x="725" y="2903"/>
                  </a:lnTo>
                  <a:lnTo>
                    <a:pt x="644" y="2848"/>
                  </a:lnTo>
                  <a:lnTo>
                    <a:pt x="568" y="2789"/>
                  </a:lnTo>
                  <a:lnTo>
                    <a:pt x="496" y="2724"/>
                  </a:lnTo>
                  <a:lnTo>
                    <a:pt x="427" y="2656"/>
                  </a:lnTo>
                  <a:lnTo>
                    <a:pt x="364" y="2583"/>
                  </a:lnTo>
                  <a:lnTo>
                    <a:pt x="304" y="2507"/>
                  </a:lnTo>
                  <a:lnTo>
                    <a:pt x="249" y="2426"/>
                  </a:lnTo>
                  <a:lnTo>
                    <a:pt x="199" y="2343"/>
                  </a:lnTo>
                  <a:lnTo>
                    <a:pt x="154" y="2256"/>
                  </a:lnTo>
                  <a:lnTo>
                    <a:pt x="114" y="2166"/>
                  </a:lnTo>
                  <a:lnTo>
                    <a:pt x="80" y="2074"/>
                  </a:lnTo>
                  <a:lnTo>
                    <a:pt x="52" y="1979"/>
                  </a:lnTo>
                  <a:lnTo>
                    <a:pt x="30" y="1881"/>
                  </a:lnTo>
                  <a:lnTo>
                    <a:pt x="14" y="1781"/>
                  </a:lnTo>
                  <a:lnTo>
                    <a:pt x="3" y="1679"/>
                  </a:lnTo>
                  <a:lnTo>
                    <a:pt x="0" y="1577"/>
                  </a:lnTo>
                  <a:lnTo>
                    <a:pt x="3" y="1473"/>
                  </a:lnTo>
                  <a:lnTo>
                    <a:pt x="14" y="1371"/>
                  </a:lnTo>
                  <a:lnTo>
                    <a:pt x="30" y="1271"/>
                  </a:lnTo>
                  <a:lnTo>
                    <a:pt x="52" y="1174"/>
                  </a:lnTo>
                  <a:lnTo>
                    <a:pt x="80" y="1078"/>
                  </a:lnTo>
                  <a:lnTo>
                    <a:pt x="114" y="986"/>
                  </a:lnTo>
                  <a:lnTo>
                    <a:pt x="154" y="896"/>
                  </a:lnTo>
                  <a:lnTo>
                    <a:pt x="199" y="809"/>
                  </a:lnTo>
                  <a:lnTo>
                    <a:pt x="249" y="725"/>
                  </a:lnTo>
                  <a:lnTo>
                    <a:pt x="304" y="646"/>
                  </a:lnTo>
                  <a:lnTo>
                    <a:pt x="364" y="569"/>
                  </a:lnTo>
                  <a:lnTo>
                    <a:pt x="427" y="496"/>
                  </a:lnTo>
                  <a:lnTo>
                    <a:pt x="496" y="428"/>
                  </a:lnTo>
                  <a:lnTo>
                    <a:pt x="568" y="363"/>
                  </a:lnTo>
                  <a:lnTo>
                    <a:pt x="644" y="304"/>
                  </a:lnTo>
                  <a:lnTo>
                    <a:pt x="725" y="249"/>
                  </a:lnTo>
                  <a:lnTo>
                    <a:pt x="807" y="199"/>
                  </a:lnTo>
                  <a:lnTo>
                    <a:pt x="894" y="153"/>
                  </a:lnTo>
                  <a:lnTo>
                    <a:pt x="984" y="114"/>
                  </a:lnTo>
                  <a:lnTo>
                    <a:pt x="1076" y="80"/>
                  </a:lnTo>
                  <a:lnTo>
                    <a:pt x="1171" y="52"/>
                  </a:lnTo>
                  <a:lnTo>
                    <a:pt x="1268" y="29"/>
                  </a:lnTo>
                  <a:lnTo>
                    <a:pt x="1368" y="12"/>
                  </a:lnTo>
                  <a:lnTo>
                    <a:pt x="1469" y="3"/>
                  </a:lnTo>
                  <a:lnTo>
                    <a:pt x="15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77" name="Group 30"/>
          <p:cNvGrpSpPr/>
          <p:nvPr/>
        </p:nvGrpSpPr>
        <p:grpSpPr>
          <a:xfrm>
            <a:off x="4935817" y="4906302"/>
            <a:ext cx="552451" cy="487363"/>
            <a:chOff x="10048875" y="5038725"/>
            <a:chExt cx="552451" cy="487363"/>
          </a:xfrm>
          <a:solidFill>
            <a:srgbClr val="FFFFFF"/>
          </a:solidFill>
        </p:grpSpPr>
        <p:sp>
          <p:nvSpPr>
            <p:cNvPr id="78" name="Freeform 403"/>
            <p:cNvSpPr/>
            <p:nvPr/>
          </p:nvSpPr>
          <p:spPr bwMode="auto">
            <a:xfrm>
              <a:off x="10215563" y="5038725"/>
              <a:ext cx="219075" cy="233363"/>
            </a:xfrm>
            <a:custGeom>
              <a:avLst/>
              <a:gdLst>
                <a:gd name="T0" fmla="*/ 760 w 1376"/>
                <a:gd name="T1" fmla="*/ 3 h 1472"/>
                <a:gd name="T2" fmla="*/ 879 w 1376"/>
                <a:gd name="T3" fmla="*/ 49 h 1472"/>
                <a:gd name="T4" fmla="*/ 967 w 1376"/>
                <a:gd name="T5" fmla="*/ 136 h 1472"/>
                <a:gd name="T6" fmla="*/ 1011 w 1376"/>
                <a:gd name="T7" fmla="*/ 254 h 1472"/>
                <a:gd name="T8" fmla="*/ 1012 w 1376"/>
                <a:gd name="T9" fmla="*/ 581 h 1472"/>
                <a:gd name="T10" fmla="*/ 982 w 1376"/>
                <a:gd name="T11" fmla="*/ 658 h 1472"/>
                <a:gd name="T12" fmla="*/ 986 w 1376"/>
                <a:gd name="T13" fmla="*/ 868 h 1472"/>
                <a:gd name="T14" fmla="*/ 1075 w 1376"/>
                <a:gd name="T15" fmla="*/ 918 h 1472"/>
                <a:gd name="T16" fmla="*/ 1186 w 1376"/>
                <a:gd name="T17" fmla="*/ 989 h 1472"/>
                <a:gd name="T18" fmla="*/ 1306 w 1376"/>
                <a:gd name="T19" fmla="*/ 1078 h 1472"/>
                <a:gd name="T20" fmla="*/ 1358 w 1376"/>
                <a:gd name="T21" fmla="*/ 1145 h 1472"/>
                <a:gd name="T22" fmla="*/ 1376 w 1376"/>
                <a:gd name="T23" fmla="*/ 1227 h 1472"/>
                <a:gd name="T24" fmla="*/ 1367 w 1376"/>
                <a:gd name="T25" fmla="*/ 1437 h 1472"/>
                <a:gd name="T26" fmla="*/ 1325 w 1376"/>
                <a:gd name="T27" fmla="*/ 1468 h 1472"/>
                <a:gd name="T28" fmla="*/ 1270 w 1376"/>
                <a:gd name="T29" fmla="*/ 1461 h 1472"/>
                <a:gd name="T30" fmla="*/ 1239 w 1376"/>
                <a:gd name="T31" fmla="*/ 1420 h 1472"/>
                <a:gd name="T32" fmla="*/ 1233 w 1376"/>
                <a:gd name="T33" fmla="*/ 1212 h 1472"/>
                <a:gd name="T34" fmla="*/ 1178 w 1376"/>
                <a:gd name="T35" fmla="*/ 1156 h 1472"/>
                <a:gd name="T36" fmla="*/ 1066 w 1376"/>
                <a:gd name="T37" fmla="*/ 1077 h 1472"/>
                <a:gd name="T38" fmla="*/ 967 w 1376"/>
                <a:gd name="T39" fmla="*/ 1016 h 1472"/>
                <a:gd name="T40" fmla="*/ 895 w 1376"/>
                <a:gd name="T41" fmla="*/ 977 h 1472"/>
                <a:gd name="T42" fmla="*/ 854 w 1376"/>
                <a:gd name="T43" fmla="*/ 954 h 1472"/>
                <a:gd name="T44" fmla="*/ 825 w 1376"/>
                <a:gd name="T45" fmla="*/ 910 h 1472"/>
                <a:gd name="T46" fmla="*/ 825 w 1376"/>
                <a:gd name="T47" fmla="*/ 629 h 1472"/>
                <a:gd name="T48" fmla="*/ 855 w 1376"/>
                <a:gd name="T49" fmla="*/ 589 h 1472"/>
                <a:gd name="T50" fmla="*/ 874 w 1376"/>
                <a:gd name="T51" fmla="*/ 552 h 1472"/>
                <a:gd name="T52" fmla="*/ 862 w 1376"/>
                <a:gd name="T53" fmla="*/ 237 h 1472"/>
                <a:gd name="T54" fmla="*/ 804 w 1376"/>
                <a:gd name="T55" fmla="*/ 168 h 1472"/>
                <a:gd name="T56" fmla="*/ 716 w 1376"/>
                <a:gd name="T57" fmla="*/ 140 h 1472"/>
                <a:gd name="T58" fmla="*/ 600 w 1376"/>
                <a:gd name="T59" fmla="*/ 153 h 1472"/>
                <a:gd name="T60" fmla="*/ 530 w 1376"/>
                <a:gd name="T61" fmla="*/ 210 h 1472"/>
                <a:gd name="T62" fmla="*/ 503 w 1376"/>
                <a:gd name="T63" fmla="*/ 298 h 1472"/>
                <a:gd name="T64" fmla="*/ 512 w 1376"/>
                <a:gd name="T65" fmla="*/ 579 h 1472"/>
                <a:gd name="T66" fmla="*/ 546 w 1376"/>
                <a:gd name="T67" fmla="*/ 614 h 1472"/>
                <a:gd name="T68" fmla="*/ 555 w 1376"/>
                <a:gd name="T69" fmla="*/ 891 h 1472"/>
                <a:gd name="T70" fmla="*/ 537 w 1376"/>
                <a:gd name="T71" fmla="*/ 941 h 1472"/>
                <a:gd name="T72" fmla="*/ 497 w 1376"/>
                <a:gd name="T73" fmla="*/ 969 h 1472"/>
                <a:gd name="T74" fmla="*/ 438 w 1376"/>
                <a:gd name="T75" fmla="*/ 1000 h 1472"/>
                <a:gd name="T76" fmla="*/ 346 w 1376"/>
                <a:gd name="T77" fmla="*/ 1054 h 1472"/>
                <a:gd name="T78" fmla="*/ 237 w 1376"/>
                <a:gd name="T79" fmla="*/ 1128 h 1472"/>
                <a:gd name="T80" fmla="*/ 151 w 1376"/>
                <a:gd name="T81" fmla="*/ 1198 h 1472"/>
                <a:gd name="T82" fmla="*/ 141 w 1376"/>
                <a:gd name="T83" fmla="*/ 1400 h 1472"/>
                <a:gd name="T84" fmla="*/ 121 w 1376"/>
                <a:gd name="T85" fmla="*/ 1449 h 1472"/>
                <a:gd name="T86" fmla="*/ 71 w 1376"/>
                <a:gd name="T87" fmla="*/ 1471 h 1472"/>
                <a:gd name="T88" fmla="*/ 21 w 1376"/>
                <a:gd name="T89" fmla="*/ 1449 h 1472"/>
                <a:gd name="T90" fmla="*/ 0 w 1376"/>
                <a:gd name="T91" fmla="*/ 1400 h 1472"/>
                <a:gd name="T92" fmla="*/ 9 w 1376"/>
                <a:gd name="T93" fmla="*/ 1170 h 1472"/>
                <a:gd name="T94" fmla="*/ 50 w 1376"/>
                <a:gd name="T95" fmla="*/ 1097 h 1472"/>
                <a:gd name="T96" fmla="*/ 152 w 1376"/>
                <a:gd name="T97" fmla="*/ 1016 h 1472"/>
                <a:gd name="T98" fmla="*/ 267 w 1376"/>
                <a:gd name="T99" fmla="*/ 938 h 1472"/>
                <a:gd name="T100" fmla="*/ 365 w 1376"/>
                <a:gd name="T101" fmla="*/ 881 h 1472"/>
                <a:gd name="T102" fmla="*/ 414 w 1376"/>
                <a:gd name="T103" fmla="*/ 679 h 1472"/>
                <a:gd name="T104" fmla="*/ 370 w 1376"/>
                <a:gd name="T105" fmla="*/ 608 h 1472"/>
                <a:gd name="T106" fmla="*/ 362 w 1376"/>
                <a:gd name="T107" fmla="*/ 298 h 1472"/>
                <a:gd name="T108" fmla="*/ 390 w 1376"/>
                <a:gd name="T109" fmla="*/ 173 h 1472"/>
                <a:gd name="T110" fmla="*/ 466 w 1376"/>
                <a:gd name="T111" fmla="*/ 74 h 1472"/>
                <a:gd name="T112" fmla="*/ 575 w 1376"/>
                <a:gd name="T113" fmla="*/ 13 h 1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376" h="1472">
                  <a:moveTo>
                    <a:pt x="661" y="0"/>
                  </a:moveTo>
                  <a:lnTo>
                    <a:pt x="716" y="0"/>
                  </a:lnTo>
                  <a:lnTo>
                    <a:pt x="760" y="3"/>
                  </a:lnTo>
                  <a:lnTo>
                    <a:pt x="802" y="13"/>
                  </a:lnTo>
                  <a:lnTo>
                    <a:pt x="842" y="29"/>
                  </a:lnTo>
                  <a:lnTo>
                    <a:pt x="879" y="49"/>
                  </a:lnTo>
                  <a:lnTo>
                    <a:pt x="912" y="74"/>
                  </a:lnTo>
                  <a:lnTo>
                    <a:pt x="942" y="103"/>
                  </a:lnTo>
                  <a:lnTo>
                    <a:pt x="967" y="136"/>
                  </a:lnTo>
                  <a:lnTo>
                    <a:pt x="987" y="173"/>
                  </a:lnTo>
                  <a:lnTo>
                    <a:pt x="1002" y="213"/>
                  </a:lnTo>
                  <a:lnTo>
                    <a:pt x="1011" y="254"/>
                  </a:lnTo>
                  <a:lnTo>
                    <a:pt x="1015" y="298"/>
                  </a:lnTo>
                  <a:lnTo>
                    <a:pt x="1015" y="552"/>
                  </a:lnTo>
                  <a:lnTo>
                    <a:pt x="1012" y="581"/>
                  </a:lnTo>
                  <a:lnTo>
                    <a:pt x="1006" y="608"/>
                  </a:lnTo>
                  <a:lnTo>
                    <a:pt x="996" y="634"/>
                  </a:lnTo>
                  <a:lnTo>
                    <a:pt x="982" y="658"/>
                  </a:lnTo>
                  <a:lnTo>
                    <a:pt x="964" y="679"/>
                  </a:lnTo>
                  <a:lnTo>
                    <a:pt x="964" y="856"/>
                  </a:lnTo>
                  <a:lnTo>
                    <a:pt x="986" y="868"/>
                  </a:lnTo>
                  <a:lnTo>
                    <a:pt x="1012" y="881"/>
                  </a:lnTo>
                  <a:lnTo>
                    <a:pt x="1042" y="898"/>
                  </a:lnTo>
                  <a:lnTo>
                    <a:pt x="1075" y="918"/>
                  </a:lnTo>
                  <a:lnTo>
                    <a:pt x="1110" y="939"/>
                  </a:lnTo>
                  <a:lnTo>
                    <a:pt x="1148" y="964"/>
                  </a:lnTo>
                  <a:lnTo>
                    <a:pt x="1186" y="989"/>
                  </a:lnTo>
                  <a:lnTo>
                    <a:pt x="1226" y="1017"/>
                  </a:lnTo>
                  <a:lnTo>
                    <a:pt x="1266" y="1047"/>
                  </a:lnTo>
                  <a:lnTo>
                    <a:pt x="1306" y="1078"/>
                  </a:lnTo>
                  <a:lnTo>
                    <a:pt x="1328" y="1098"/>
                  </a:lnTo>
                  <a:lnTo>
                    <a:pt x="1345" y="1121"/>
                  </a:lnTo>
                  <a:lnTo>
                    <a:pt x="1358" y="1145"/>
                  </a:lnTo>
                  <a:lnTo>
                    <a:pt x="1369" y="1171"/>
                  </a:lnTo>
                  <a:lnTo>
                    <a:pt x="1374" y="1199"/>
                  </a:lnTo>
                  <a:lnTo>
                    <a:pt x="1376" y="1227"/>
                  </a:lnTo>
                  <a:lnTo>
                    <a:pt x="1376" y="1401"/>
                  </a:lnTo>
                  <a:lnTo>
                    <a:pt x="1374" y="1420"/>
                  </a:lnTo>
                  <a:lnTo>
                    <a:pt x="1367" y="1437"/>
                  </a:lnTo>
                  <a:lnTo>
                    <a:pt x="1356" y="1451"/>
                  </a:lnTo>
                  <a:lnTo>
                    <a:pt x="1342" y="1461"/>
                  </a:lnTo>
                  <a:lnTo>
                    <a:pt x="1325" y="1468"/>
                  </a:lnTo>
                  <a:lnTo>
                    <a:pt x="1306" y="1472"/>
                  </a:lnTo>
                  <a:lnTo>
                    <a:pt x="1287" y="1468"/>
                  </a:lnTo>
                  <a:lnTo>
                    <a:pt x="1270" y="1461"/>
                  </a:lnTo>
                  <a:lnTo>
                    <a:pt x="1257" y="1451"/>
                  </a:lnTo>
                  <a:lnTo>
                    <a:pt x="1245" y="1437"/>
                  </a:lnTo>
                  <a:lnTo>
                    <a:pt x="1239" y="1420"/>
                  </a:lnTo>
                  <a:lnTo>
                    <a:pt x="1236" y="1401"/>
                  </a:lnTo>
                  <a:lnTo>
                    <a:pt x="1236" y="1227"/>
                  </a:lnTo>
                  <a:lnTo>
                    <a:pt x="1233" y="1212"/>
                  </a:lnTo>
                  <a:lnTo>
                    <a:pt x="1227" y="1198"/>
                  </a:lnTo>
                  <a:lnTo>
                    <a:pt x="1217" y="1186"/>
                  </a:lnTo>
                  <a:lnTo>
                    <a:pt x="1178" y="1156"/>
                  </a:lnTo>
                  <a:lnTo>
                    <a:pt x="1140" y="1128"/>
                  </a:lnTo>
                  <a:lnTo>
                    <a:pt x="1102" y="1102"/>
                  </a:lnTo>
                  <a:lnTo>
                    <a:pt x="1066" y="1077"/>
                  </a:lnTo>
                  <a:lnTo>
                    <a:pt x="1030" y="1054"/>
                  </a:lnTo>
                  <a:lnTo>
                    <a:pt x="998" y="1034"/>
                  </a:lnTo>
                  <a:lnTo>
                    <a:pt x="967" y="1016"/>
                  </a:lnTo>
                  <a:lnTo>
                    <a:pt x="939" y="1001"/>
                  </a:lnTo>
                  <a:lnTo>
                    <a:pt x="915" y="988"/>
                  </a:lnTo>
                  <a:lnTo>
                    <a:pt x="895" y="977"/>
                  </a:lnTo>
                  <a:lnTo>
                    <a:pt x="879" y="970"/>
                  </a:lnTo>
                  <a:lnTo>
                    <a:pt x="869" y="965"/>
                  </a:lnTo>
                  <a:lnTo>
                    <a:pt x="854" y="954"/>
                  </a:lnTo>
                  <a:lnTo>
                    <a:pt x="841" y="941"/>
                  </a:lnTo>
                  <a:lnTo>
                    <a:pt x="832" y="927"/>
                  </a:lnTo>
                  <a:lnTo>
                    <a:pt x="825" y="910"/>
                  </a:lnTo>
                  <a:lnTo>
                    <a:pt x="823" y="891"/>
                  </a:lnTo>
                  <a:lnTo>
                    <a:pt x="823" y="647"/>
                  </a:lnTo>
                  <a:lnTo>
                    <a:pt x="825" y="629"/>
                  </a:lnTo>
                  <a:lnTo>
                    <a:pt x="832" y="614"/>
                  </a:lnTo>
                  <a:lnTo>
                    <a:pt x="841" y="600"/>
                  </a:lnTo>
                  <a:lnTo>
                    <a:pt x="855" y="589"/>
                  </a:lnTo>
                  <a:lnTo>
                    <a:pt x="865" y="579"/>
                  </a:lnTo>
                  <a:lnTo>
                    <a:pt x="872" y="566"/>
                  </a:lnTo>
                  <a:lnTo>
                    <a:pt x="874" y="552"/>
                  </a:lnTo>
                  <a:lnTo>
                    <a:pt x="874" y="298"/>
                  </a:lnTo>
                  <a:lnTo>
                    <a:pt x="871" y="267"/>
                  </a:lnTo>
                  <a:lnTo>
                    <a:pt x="862" y="237"/>
                  </a:lnTo>
                  <a:lnTo>
                    <a:pt x="847" y="210"/>
                  </a:lnTo>
                  <a:lnTo>
                    <a:pt x="828" y="187"/>
                  </a:lnTo>
                  <a:lnTo>
                    <a:pt x="804" y="168"/>
                  </a:lnTo>
                  <a:lnTo>
                    <a:pt x="778" y="153"/>
                  </a:lnTo>
                  <a:lnTo>
                    <a:pt x="748" y="143"/>
                  </a:lnTo>
                  <a:lnTo>
                    <a:pt x="716" y="140"/>
                  </a:lnTo>
                  <a:lnTo>
                    <a:pt x="661" y="140"/>
                  </a:lnTo>
                  <a:lnTo>
                    <a:pt x="630" y="143"/>
                  </a:lnTo>
                  <a:lnTo>
                    <a:pt x="600" y="153"/>
                  </a:lnTo>
                  <a:lnTo>
                    <a:pt x="572" y="168"/>
                  </a:lnTo>
                  <a:lnTo>
                    <a:pt x="549" y="187"/>
                  </a:lnTo>
                  <a:lnTo>
                    <a:pt x="530" y="210"/>
                  </a:lnTo>
                  <a:lnTo>
                    <a:pt x="515" y="237"/>
                  </a:lnTo>
                  <a:lnTo>
                    <a:pt x="506" y="267"/>
                  </a:lnTo>
                  <a:lnTo>
                    <a:pt x="503" y="298"/>
                  </a:lnTo>
                  <a:lnTo>
                    <a:pt x="503" y="552"/>
                  </a:lnTo>
                  <a:lnTo>
                    <a:pt x="505" y="566"/>
                  </a:lnTo>
                  <a:lnTo>
                    <a:pt x="512" y="579"/>
                  </a:lnTo>
                  <a:lnTo>
                    <a:pt x="523" y="589"/>
                  </a:lnTo>
                  <a:lnTo>
                    <a:pt x="535" y="600"/>
                  </a:lnTo>
                  <a:lnTo>
                    <a:pt x="546" y="614"/>
                  </a:lnTo>
                  <a:lnTo>
                    <a:pt x="551" y="629"/>
                  </a:lnTo>
                  <a:lnTo>
                    <a:pt x="555" y="647"/>
                  </a:lnTo>
                  <a:lnTo>
                    <a:pt x="555" y="891"/>
                  </a:lnTo>
                  <a:lnTo>
                    <a:pt x="552" y="909"/>
                  </a:lnTo>
                  <a:lnTo>
                    <a:pt x="546" y="927"/>
                  </a:lnTo>
                  <a:lnTo>
                    <a:pt x="537" y="941"/>
                  </a:lnTo>
                  <a:lnTo>
                    <a:pt x="524" y="954"/>
                  </a:lnTo>
                  <a:lnTo>
                    <a:pt x="509" y="965"/>
                  </a:lnTo>
                  <a:lnTo>
                    <a:pt x="497" y="969"/>
                  </a:lnTo>
                  <a:lnTo>
                    <a:pt x="483" y="977"/>
                  </a:lnTo>
                  <a:lnTo>
                    <a:pt x="463" y="988"/>
                  </a:lnTo>
                  <a:lnTo>
                    <a:pt x="438" y="1000"/>
                  </a:lnTo>
                  <a:lnTo>
                    <a:pt x="411" y="1016"/>
                  </a:lnTo>
                  <a:lnTo>
                    <a:pt x="380" y="1034"/>
                  </a:lnTo>
                  <a:lnTo>
                    <a:pt x="346" y="1054"/>
                  </a:lnTo>
                  <a:lnTo>
                    <a:pt x="311" y="1076"/>
                  </a:lnTo>
                  <a:lnTo>
                    <a:pt x="274" y="1102"/>
                  </a:lnTo>
                  <a:lnTo>
                    <a:pt x="237" y="1128"/>
                  </a:lnTo>
                  <a:lnTo>
                    <a:pt x="198" y="1156"/>
                  </a:lnTo>
                  <a:lnTo>
                    <a:pt x="160" y="1186"/>
                  </a:lnTo>
                  <a:lnTo>
                    <a:pt x="151" y="1198"/>
                  </a:lnTo>
                  <a:lnTo>
                    <a:pt x="143" y="1211"/>
                  </a:lnTo>
                  <a:lnTo>
                    <a:pt x="141" y="1227"/>
                  </a:lnTo>
                  <a:lnTo>
                    <a:pt x="141" y="1400"/>
                  </a:lnTo>
                  <a:lnTo>
                    <a:pt x="139" y="1419"/>
                  </a:lnTo>
                  <a:lnTo>
                    <a:pt x="131" y="1436"/>
                  </a:lnTo>
                  <a:lnTo>
                    <a:pt x="121" y="1449"/>
                  </a:lnTo>
                  <a:lnTo>
                    <a:pt x="106" y="1461"/>
                  </a:lnTo>
                  <a:lnTo>
                    <a:pt x="89" y="1467"/>
                  </a:lnTo>
                  <a:lnTo>
                    <a:pt x="71" y="1471"/>
                  </a:lnTo>
                  <a:lnTo>
                    <a:pt x="52" y="1467"/>
                  </a:lnTo>
                  <a:lnTo>
                    <a:pt x="35" y="1461"/>
                  </a:lnTo>
                  <a:lnTo>
                    <a:pt x="21" y="1449"/>
                  </a:lnTo>
                  <a:lnTo>
                    <a:pt x="10" y="1436"/>
                  </a:lnTo>
                  <a:lnTo>
                    <a:pt x="4" y="1419"/>
                  </a:lnTo>
                  <a:lnTo>
                    <a:pt x="0" y="1400"/>
                  </a:lnTo>
                  <a:lnTo>
                    <a:pt x="0" y="1227"/>
                  </a:lnTo>
                  <a:lnTo>
                    <a:pt x="2" y="1199"/>
                  </a:lnTo>
                  <a:lnTo>
                    <a:pt x="9" y="1170"/>
                  </a:lnTo>
                  <a:lnTo>
                    <a:pt x="19" y="1145"/>
                  </a:lnTo>
                  <a:lnTo>
                    <a:pt x="33" y="1121"/>
                  </a:lnTo>
                  <a:lnTo>
                    <a:pt x="50" y="1097"/>
                  </a:lnTo>
                  <a:lnTo>
                    <a:pt x="71" y="1078"/>
                  </a:lnTo>
                  <a:lnTo>
                    <a:pt x="111" y="1047"/>
                  </a:lnTo>
                  <a:lnTo>
                    <a:pt x="152" y="1016"/>
                  </a:lnTo>
                  <a:lnTo>
                    <a:pt x="191" y="989"/>
                  </a:lnTo>
                  <a:lnTo>
                    <a:pt x="230" y="962"/>
                  </a:lnTo>
                  <a:lnTo>
                    <a:pt x="267" y="938"/>
                  </a:lnTo>
                  <a:lnTo>
                    <a:pt x="303" y="917"/>
                  </a:lnTo>
                  <a:lnTo>
                    <a:pt x="336" y="898"/>
                  </a:lnTo>
                  <a:lnTo>
                    <a:pt x="365" y="881"/>
                  </a:lnTo>
                  <a:lnTo>
                    <a:pt x="392" y="867"/>
                  </a:lnTo>
                  <a:lnTo>
                    <a:pt x="414" y="855"/>
                  </a:lnTo>
                  <a:lnTo>
                    <a:pt x="414" y="679"/>
                  </a:lnTo>
                  <a:lnTo>
                    <a:pt x="396" y="658"/>
                  </a:lnTo>
                  <a:lnTo>
                    <a:pt x="381" y="634"/>
                  </a:lnTo>
                  <a:lnTo>
                    <a:pt x="370" y="608"/>
                  </a:lnTo>
                  <a:lnTo>
                    <a:pt x="364" y="581"/>
                  </a:lnTo>
                  <a:lnTo>
                    <a:pt x="362" y="552"/>
                  </a:lnTo>
                  <a:lnTo>
                    <a:pt x="362" y="298"/>
                  </a:lnTo>
                  <a:lnTo>
                    <a:pt x="365" y="254"/>
                  </a:lnTo>
                  <a:lnTo>
                    <a:pt x="375" y="213"/>
                  </a:lnTo>
                  <a:lnTo>
                    <a:pt x="390" y="173"/>
                  </a:lnTo>
                  <a:lnTo>
                    <a:pt x="411" y="136"/>
                  </a:lnTo>
                  <a:lnTo>
                    <a:pt x="436" y="103"/>
                  </a:lnTo>
                  <a:lnTo>
                    <a:pt x="466" y="74"/>
                  </a:lnTo>
                  <a:lnTo>
                    <a:pt x="498" y="49"/>
                  </a:lnTo>
                  <a:lnTo>
                    <a:pt x="535" y="29"/>
                  </a:lnTo>
                  <a:lnTo>
                    <a:pt x="575" y="13"/>
                  </a:lnTo>
                  <a:lnTo>
                    <a:pt x="617" y="3"/>
                  </a:lnTo>
                  <a:lnTo>
                    <a:pt x="66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79" name="Freeform 404"/>
            <p:cNvSpPr/>
            <p:nvPr/>
          </p:nvSpPr>
          <p:spPr bwMode="auto">
            <a:xfrm>
              <a:off x="10383838" y="5292725"/>
              <a:ext cx="217488" cy="233363"/>
            </a:xfrm>
            <a:custGeom>
              <a:avLst/>
              <a:gdLst>
                <a:gd name="T0" fmla="*/ 759 w 1376"/>
                <a:gd name="T1" fmla="*/ 3 h 1471"/>
                <a:gd name="T2" fmla="*/ 877 w 1376"/>
                <a:gd name="T3" fmla="*/ 48 h 1471"/>
                <a:gd name="T4" fmla="*/ 965 w 1376"/>
                <a:gd name="T5" fmla="*/ 136 h 1471"/>
                <a:gd name="T6" fmla="*/ 1011 w 1376"/>
                <a:gd name="T7" fmla="*/ 254 h 1471"/>
                <a:gd name="T8" fmla="*/ 1012 w 1376"/>
                <a:gd name="T9" fmla="*/ 580 h 1471"/>
                <a:gd name="T10" fmla="*/ 981 w 1376"/>
                <a:gd name="T11" fmla="*/ 657 h 1471"/>
                <a:gd name="T12" fmla="*/ 985 w 1376"/>
                <a:gd name="T13" fmla="*/ 867 h 1471"/>
                <a:gd name="T14" fmla="*/ 1074 w 1376"/>
                <a:gd name="T15" fmla="*/ 917 h 1471"/>
                <a:gd name="T16" fmla="*/ 1185 w 1376"/>
                <a:gd name="T17" fmla="*/ 989 h 1471"/>
                <a:gd name="T18" fmla="*/ 1305 w 1376"/>
                <a:gd name="T19" fmla="*/ 1078 h 1471"/>
                <a:gd name="T20" fmla="*/ 1358 w 1376"/>
                <a:gd name="T21" fmla="*/ 1145 h 1471"/>
                <a:gd name="T22" fmla="*/ 1376 w 1376"/>
                <a:gd name="T23" fmla="*/ 1227 h 1471"/>
                <a:gd name="T24" fmla="*/ 1366 w 1376"/>
                <a:gd name="T25" fmla="*/ 1436 h 1471"/>
                <a:gd name="T26" fmla="*/ 1324 w 1376"/>
                <a:gd name="T27" fmla="*/ 1468 h 1471"/>
                <a:gd name="T28" fmla="*/ 1270 w 1376"/>
                <a:gd name="T29" fmla="*/ 1461 h 1471"/>
                <a:gd name="T30" fmla="*/ 1237 w 1376"/>
                <a:gd name="T31" fmla="*/ 1419 h 1471"/>
                <a:gd name="T32" fmla="*/ 1233 w 1376"/>
                <a:gd name="T33" fmla="*/ 1212 h 1471"/>
                <a:gd name="T34" fmla="*/ 1178 w 1376"/>
                <a:gd name="T35" fmla="*/ 1156 h 1471"/>
                <a:gd name="T36" fmla="*/ 1065 w 1376"/>
                <a:gd name="T37" fmla="*/ 1077 h 1471"/>
                <a:gd name="T38" fmla="*/ 965 w 1376"/>
                <a:gd name="T39" fmla="*/ 1017 h 1471"/>
                <a:gd name="T40" fmla="*/ 893 w 1376"/>
                <a:gd name="T41" fmla="*/ 977 h 1471"/>
                <a:gd name="T42" fmla="*/ 852 w 1376"/>
                <a:gd name="T43" fmla="*/ 954 h 1471"/>
                <a:gd name="T44" fmla="*/ 825 w 1376"/>
                <a:gd name="T45" fmla="*/ 910 h 1471"/>
                <a:gd name="T46" fmla="*/ 825 w 1376"/>
                <a:gd name="T47" fmla="*/ 630 h 1471"/>
                <a:gd name="T48" fmla="*/ 853 w 1376"/>
                <a:gd name="T49" fmla="*/ 589 h 1471"/>
                <a:gd name="T50" fmla="*/ 873 w 1376"/>
                <a:gd name="T51" fmla="*/ 552 h 1471"/>
                <a:gd name="T52" fmla="*/ 861 w 1376"/>
                <a:gd name="T53" fmla="*/ 237 h 1471"/>
                <a:gd name="T54" fmla="*/ 803 w 1376"/>
                <a:gd name="T55" fmla="*/ 168 h 1471"/>
                <a:gd name="T56" fmla="*/ 715 w 1376"/>
                <a:gd name="T57" fmla="*/ 140 h 1471"/>
                <a:gd name="T58" fmla="*/ 598 w 1376"/>
                <a:gd name="T59" fmla="*/ 153 h 1471"/>
                <a:gd name="T60" fmla="*/ 528 w 1376"/>
                <a:gd name="T61" fmla="*/ 211 h 1471"/>
                <a:gd name="T62" fmla="*/ 502 w 1376"/>
                <a:gd name="T63" fmla="*/ 298 h 1471"/>
                <a:gd name="T64" fmla="*/ 512 w 1376"/>
                <a:gd name="T65" fmla="*/ 579 h 1471"/>
                <a:gd name="T66" fmla="*/ 544 w 1376"/>
                <a:gd name="T67" fmla="*/ 614 h 1471"/>
                <a:gd name="T68" fmla="*/ 553 w 1376"/>
                <a:gd name="T69" fmla="*/ 891 h 1471"/>
                <a:gd name="T70" fmla="*/ 536 w 1376"/>
                <a:gd name="T71" fmla="*/ 941 h 1471"/>
                <a:gd name="T72" fmla="*/ 497 w 1376"/>
                <a:gd name="T73" fmla="*/ 970 h 1471"/>
                <a:gd name="T74" fmla="*/ 436 w 1376"/>
                <a:gd name="T75" fmla="*/ 1000 h 1471"/>
                <a:gd name="T76" fmla="*/ 346 w 1376"/>
                <a:gd name="T77" fmla="*/ 1054 h 1471"/>
                <a:gd name="T78" fmla="*/ 236 w 1376"/>
                <a:gd name="T79" fmla="*/ 1128 h 1471"/>
                <a:gd name="T80" fmla="*/ 149 w 1376"/>
                <a:gd name="T81" fmla="*/ 1198 h 1471"/>
                <a:gd name="T82" fmla="*/ 140 w 1376"/>
                <a:gd name="T83" fmla="*/ 1400 h 1471"/>
                <a:gd name="T84" fmla="*/ 119 w 1376"/>
                <a:gd name="T85" fmla="*/ 1450 h 1471"/>
                <a:gd name="T86" fmla="*/ 69 w 1376"/>
                <a:gd name="T87" fmla="*/ 1471 h 1471"/>
                <a:gd name="T88" fmla="*/ 20 w 1376"/>
                <a:gd name="T89" fmla="*/ 1450 h 1471"/>
                <a:gd name="T90" fmla="*/ 0 w 1376"/>
                <a:gd name="T91" fmla="*/ 1400 h 1471"/>
                <a:gd name="T92" fmla="*/ 8 w 1376"/>
                <a:gd name="T93" fmla="*/ 1171 h 1471"/>
                <a:gd name="T94" fmla="*/ 49 w 1376"/>
                <a:gd name="T95" fmla="*/ 1098 h 1471"/>
                <a:gd name="T96" fmla="*/ 150 w 1376"/>
                <a:gd name="T97" fmla="*/ 1016 h 1471"/>
                <a:gd name="T98" fmla="*/ 266 w 1376"/>
                <a:gd name="T99" fmla="*/ 939 h 1471"/>
                <a:gd name="T100" fmla="*/ 363 w 1376"/>
                <a:gd name="T101" fmla="*/ 881 h 1471"/>
                <a:gd name="T102" fmla="*/ 412 w 1376"/>
                <a:gd name="T103" fmla="*/ 679 h 1471"/>
                <a:gd name="T104" fmla="*/ 370 w 1376"/>
                <a:gd name="T105" fmla="*/ 607 h 1471"/>
                <a:gd name="T106" fmla="*/ 361 w 1376"/>
                <a:gd name="T107" fmla="*/ 298 h 1471"/>
                <a:gd name="T108" fmla="*/ 389 w 1376"/>
                <a:gd name="T109" fmla="*/ 173 h 1471"/>
                <a:gd name="T110" fmla="*/ 464 w 1376"/>
                <a:gd name="T111" fmla="*/ 73 h 1471"/>
                <a:gd name="T112" fmla="*/ 574 w 1376"/>
                <a:gd name="T113" fmla="*/ 13 h 1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376" h="1471">
                  <a:moveTo>
                    <a:pt x="661" y="0"/>
                  </a:moveTo>
                  <a:lnTo>
                    <a:pt x="715" y="0"/>
                  </a:lnTo>
                  <a:lnTo>
                    <a:pt x="759" y="3"/>
                  </a:lnTo>
                  <a:lnTo>
                    <a:pt x="801" y="13"/>
                  </a:lnTo>
                  <a:lnTo>
                    <a:pt x="840" y="27"/>
                  </a:lnTo>
                  <a:lnTo>
                    <a:pt x="877" y="48"/>
                  </a:lnTo>
                  <a:lnTo>
                    <a:pt x="911" y="73"/>
                  </a:lnTo>
                  <a:lnTo>
                    <a:pt x="941" y="102"/>
                  </a:lnTo>
                  <a:lnTo>
                    <a:pt x="965" y="136"/>
                  </a:lnTo>
                  <a:lnTo>
                    <a:pt x="986" y="173"/>
                  </a:lnTo>
                  <a:lnTo>
                    <a:pt x="1001" y="212"/>
                  </a:lnTo>
                  <a:lnTo>
                    <a:pt x="1011" y="254"/>
                  </a:lnTo>
                  <a:lnTo>
                    <a:pt x="1014" y="298"/>
                  </a:lnTo>
                  <a:lnTo>
                    <a:pt x="1014" y="551"/>
                  </a:lnTo>
                  <a:lnTo>
                    <a:pt x="1012" y="580"/>
                  </a:lnTo>
                  <a:lnTo>
                    <a:pt x="1005" y="607"/>
                  </a:lnTo>
                  <a:lnTo>
                    <a:pt x="995" y="634"/>
                  </a:lnTo>
                  <a:lnTo>
                    <a:pt x="981" y="657"/>
                  </a:lnTo>
                  <a:lnTo>
                    <a:pt x="963" y="679"/>
                  </a:lnTo>
                  <a:lnTo>
                    <a:pt x="963" y="855"/>
                  </a:lnTo>
                  <a:lnTo>
                    <a:pt x="985" y="867"/>
                  </a:lnTo>
                  <a:lnTo>
                    <a:pt x="1011" y="881"/>
                  </a:lnTo>
                  <a:lnTo>
                    <a:pt x="1041" y="898"/>
                  </a:lnTo>
                  <a:lnTo>
                    <a:pt x="1074" y="917"/>
                  </a:lnTo>
                  <a:lnTo>
                    <a:pt x="1109" y="939"/>
                  </a:lnTo>
                  <a:lnTo>
                    <a:pt x="1146" y="962"/>
                  </a:lnTo>
                  <a:lnTo>
                    <a:pt x="1185" y="989"/>
                  </a:lnTo>
                  <a:lnTo>
                    <a:pt x="1224" y="1016"/>
                  </a:lnTo>
                  <a:lnTo>
                    <a:pt x="1265" y="1047"/>
                  </a:lnTo>
                  <a:lnTo>
                    <a:pt x="1305" y="1078"/>
                  </a:lnTo>
                  <a:lnTo>
                    <a:pt x="1326" y="1097"/>
                  </a:lnTo>
                  <a:lnTo>
                    <a:pt x="1343" y="1120"/>
                  </a:lnTo>
                  <a:lnTo>
                    <a:pt x="1358" y="1145"/>
                  </a:lnTo>
                  <a:lnTo>
                    <a:pt x="1367" y="1170"/>
                  </a:lnTo>
                  <a:lnTo>
                    <a:pt x="1373" y="1199"/>
                  </a:lnTo>
                  <a:lnTo>
                    <a:pt x="1376" y="1227"/>
                  </a:lnTo>
                  <a:lnTo>
                    <a:pt x="1376" y="1400"/>
                  </a:lnTo>
                  <a:lnTo>
                    <a:pt x="1373" y="1419"/>
                  </a:lnTo>
                  <a:lnTo>
                    <a:pt x="1366" y="1436"/>
                  </a:lnTo>
                  <a:lnTo>
                    <a:pt x="1356" y="1450"/>
                  </a:lnTo>
                  <a:lnTo>
                    <a:pt x="1341" y="1461"/>
                  </a:lnTo>
                  <a:lnTo>
                    <a:pt x="1324" y="1468"/>
                  </a:lnTo>
                  <a:lnTo>
                    <a:pt x="1305" y="1471"/>
                  </a:lnTo>
                  <a:lnTo>
                    <a:pt x="1287" y="1468"/>
                  </a:lnTo>
                  <a:lnTo>
                    <a:pt x="1270" y="1461"/>
                  </a:lnTo>
                  <a:lnTo>
                    <a:pt x="1255" y="1450"/>
                  </a:lnTo>
                  <a:lnTo>
                    <a:pt x="1244" y="1436"/>
                  </a:lnTo>
                  <a:lnTo>
                    <a:pt x="1237" y="1419"/>
                  </a:lnTo>
                  <a:lnTo>
                    <a:pt x="1235" y="1400"/>
                  </a:lnTo>
                  <a:lnTo>
                    <a:pt x="1235" y="1227"/>
                  </a:lnTo>
                  <a:lnTo>
                    <a:pt x="1233" y="1212"/>
                  </a:lnTo>
                  <a:lnTo>
                    <a:pt x="1226" y="1198"/>
                  </a:lnTo>
                  <a:lnTo>
                    <a:pt x="1216" y="1187"/>
                  </a:lnTo>
                  <a:lnTo>
                    <a:pt x="1178" y="1156"/>
                  </a:lnTo>
                  <a:lnTo>
                    <a:pt x="1140" y="1128"/>
                  </a:lnTo>
                  <a:lnTo>
                    <a:pt x="1102" y="1102"/>
                  </a:lnTo>
                  <a:lnTo>
                    <a:pt x="1065" y="1077"/>
                  </a:lnTo>
                  <a:lnTo>
                    <a:pt x="1030" y="1055"/>
                  </a:lnTo>
                  <a:lnTo>
                    <a:pt x="996" y="1035"/>
                  </a:lnTo>
                  <a:lnTo>
                    <a:pt x="965" y="1017"/>
                  </a:lnTo>
                  <a:lnTo>
                    <a:pt x="938" y="1001"/>
                  </a:lnTo>
                  <a:lnTo>
                    <a:pt x="913" y="988"/>
                  </a:lnTo>
                  <a:lnTo>
                    <a:pt x="893" y="977"/>
                  </a:lnTo>
                  <a:lnTo>
                    <a:pt x="879" y="970"/>
                  </a:lnTo>
                  <a:lnTo>
                    <a:pt x="868" y="965"/>
                  </a:lnTo>
                  <a:lnTo>
                    <a:pt x="852" y="954"/>
                  </a:lnTo>
                  <a:lnTo>
                    <a:pt x="839" y="941"/>
                  </a:lnTo>
                  <a:lnTo>
                    <a:pt x="830" y="927"/>
                  </a:lnTo>
                  <a:lnTo>
                    <a:pt x="825" y="910"/>
                  </a:lnTo>
                  <a:lnTo>
                    <a:pt x="822" y="891"/>
                  </a:lnTo>
                  <a:lnTo>
                    <a:pt x="822" y="647"/>
                  </a:lnTo>
                  <a:lnTo>
                    <a:pt x="825" y="630"/>
                  </a:lnTo>
                  <a:lnTo>
                    <a:pt x="830" y="614"/>
                  </a:lnTo>
                  <a:lnTo>
                    <a:pt x="840" y="600"/>
                  </a:lnTo>
                  <a:lnTo>
                    <a:pt x="853" y="589"/>
                  </a:lnTo>
                  <a:lnTo>
                    <a:pt x="864" y="579"/>
                  </a:lnTo>
                  <a:lnTo>
                    <a:pt x="871" y="566"/>
                  </a:lnTo>
                  <a:lnTo>
                    <a:pt x="873" y="552"/>
                  </a:lnTo>
                  <a:lnTo>
                    <a:pt x="873" y="298"/>
                  </a:lnTo>
                  <a:lnTo>
                    <a:pt x="870" y="267"/>
                  </a:lnTo>
                  <a:lnTo>
                    <a:pt x="861" y="237"/>
                  </a:lnTo>
                  <a:lnTo>
                    <a:pt x="846" y="211"/>
                  </a:lnTo>
                  <a:lnTo>
                    <a:pt x="827" y="187"/>
                  </a:lnTo>
                  <a:lnTo>
                    <a:pt x="803" y="168"/>
                  </a:lnTo>
                  <a:lnTo>
                    <a:pt x="776" y="153"/>
                  </a:lnTo>
                  <a:lnTo>
                    <a:pt x="746" y="143"/>
                  </a:lnTo>
                  <a:lnTo>
                    <a:pt x="715" y="140"/>
                  </a:lnTo>
                  <a:lnTo>
                    <a:pt x="661" y="140"/>
                  </a:lnTo>
                  <a:lnTo>
                    <a:pt x="628" y="143"/>
                  </a:lnTo>
                  <a:lnTo>
                    <a:pt x="598" y="153"/>
                  </a:lnTo>
                  <a:lnTo>
                    <a:pt x="572" y="168"/>
                  </a:lnTo>
                  <a:lnTo>
                    <a:pt x="549" y="187"/>
                  </a:lnTo>
                  <a:lnTo>
                    <a:pt x="528" y="211"/>
                  </a:lnTo>
                  <a:lnTo>
                    <a:pt x="514" y="237"/>
                  </a:lnTo>
                  <a:lnTo>
                    <a:pt x="505" y="267"/>
                  </a:lnTo>
                  <a:lnTo>
                    <a:pt x="502" y="298"/>
                  </a:lnTo>
                  <a:lnTo>
                    <a:pt x="502" y="552"/>
                  </a:lnTo>
                  <a:lnTo>
                    <a:pt x="504" y="566"/>
                  </a:lnTo>
                  <a:lnTo>
                    <a:pt x="512" y="579"/>
                  </a:lnTo>
                  <a:lnTo>
                    <a:pt x="521" y="589"/>
                  </a:lnTo>
                  <a:lnTo>
                    <a:pt x="535" y="600"/>
                  </a:lnTo>
                  <a:lnTo>
                    <a:pt x="544" y="614"/>
                  </a:lnTo>
                  <a:lnTo>
                    <a:pt x="551" y="630"/>
                  </a:lnTo>
                  <a:lnTo>
                    <a:pt x="553" y="647"/>
                  </a:lnTo>
                  <a:lnTo>
                    <a:pt x="553" y="891"/>
                  </a:lnTo>
                  <a:lnTo>
                    <a:pt x="551" y="910"/>
                  </a:lnTo>
                  <a:lnTo>
                    <a:pt x="544" y="927"/>
                  </a:lnTo>
                  <a:lnTo>
                    <a:pt x="536" y="941"/>
                  </a:lnTo>
                  <a:lnTo>
                    <a:pt x="523" y="954"/>
                  </a:lnTo>
                  <a:lnTo>
                    <a:pt x="507" y="965"/>
                  </a:lnTo>
                  <a:lnTo>
                    <a:pt x="497" y="970"/>
                  </a:lnTo>
                  <a:lnTo>
                    <a:pt x="481" y="977"/>
                  </a:lnTo>
                  <a:lnTo>
                    <a:pt x="461" y="988"/>
                  </a:lnTo>
                  <a:lnTo>
                    <a:pt x="436" y="1000"/>
                  </a:lnTo>
                  <a:lnTo>
                    <a:pt x="409" y="1016"/>
                  </a:lnTo>
                  <a:lnTo>
                    <a:pt x="378" y="1034"/>
                  </a:lnTo>
                  <a:lnTo>
                    <a:pt x="346" y="1054"/>
                  </a:lnTo>
                  <a:lnTo>
                    <a:pt x="310" y="1077"/>
                  </a:lnTo>
                  <a:lnTo>
                    <a:pt x="274" y="1102"/>
                  </a:lnTo>
                  <a:lnTo>
                    <a:pt x="236" y="1128"/>
                  </a:lnTo>
                  <a:lnTo>
                    <a:pt x="197" y="1156"/>
                  </a:lnTo>
                  <a:lnTo>
                    <a:pt x="159" y="1187"/>
                  </a:lnTo>
                  <a:lnTo>
                    <a:pt x="149" y="1198"/>
                  </a:lnTo>
                  <a:lnTo>
                    <a:pt x="142" y="1212"/>
                  </a:lnTo>
                  <a:lnTo>
                    <a:pt x="140" y="1227"/>
                  </a:lnTo>
                  <a:lnTo>
                    <a:pt x="140" y="1400"/>
                  </a:lnTo>
                  <a:lnTo>
                    <a:pt x="137" y="1419"/>
                  </a:lnTo>
                  <a:lnTo>
                    <a:pt x="131" y="1436"/>
                  </a:lnTo>
                  <a:lnTo>
                    <a:pt x="119" y="1450"/>
                  </a:lnTo>
                  <a:lnTo>
                    <a:pt x="105" y="1461"/>
                  </a:lnTo>
                  <a:lnTo>
                    <a:pt x="89" y="1468"/>
                  </a:lnTo>
                  <a:lnTo>
                    <a:pt x="69" y="1471"/>
                  </a:lnTo>
                  <a:lnTo>
                    <a:pt x="52" y="1468"/>
                  </a:lnTo>
                  <a:lnTo>
                    <a:pt x="35" y="1461"/>
                  </a:lnTo>
                  <a:lnTo>
                    <a:pt x="20" y="1450"/>
                  </a:lnTo>
                  <a:lnTo>
                    <a:pt x="9" y="1436"/>
                  </a:lnTo>
                  <a:lnTo>
                    <a:pt x="2" y="1419"/>
                  </a:lnTo>
                  <a:lnTo>
                    <a:pt x="0" y="1400"/>
                  </a:lnTo>
                  <a:lnTo>
                    <a:pt x="0" y="1227"/>
                  </a:lnTo>
                  <a:lnTo>
                    <a:pt x="2" y="1199"/>
                  </a:lnTo>
                  <a:lnTo>
                    <a:pt x="8" y="1171"/>
                  </a:lnTo>
                  <a:lnTo>
                    <a:pt x="18" y="1145"/>
                  </a:lnTo>
                  <a:lnTo>
                    <a:pt x="31" y="1121"/>
                  </a:lnTo>
                  <a:lnTo>
                    <a:pt x="49" y="1098"/>
                  </a:lnTo>
                  <a:lnTo>
                    <a:pt x="69" y="1078"/>
                  </a:lnTo>
                  <a:lnTo>
                    <a:pt x="110" y="1047"/>
                  </a:lnTo>
                  <a:lnTo>
                    <a:pt x="150" y="1016"/>
                  </a:lnTo>
                  <a:lnTo>
                    <a:pt x="190" y="989"/>
                  </a:lnTo>
                  <a:lnTo>
                    <a:pt x="229" y="962"/>
                  </a:lnTo>
                  <a:lnTo>
                    <a:pt x="266" y="939"/>
                  </a:lnTo>
                  <a:lnTo>
                    <a:pt x="301" y="917"/>
                  </a:lnTo>
                  <a:lnTo>
                    <a:pt x="334" y="898"/>
                  </a:lnTo>
                  <a:lnTo>
                    <a:pt x="363" y="881"/>
                  </a:lnTo>
                  <a:lnTo>
                    <a:pt x="390" y="867"/>
                  </a:lnTo>
                  <a:lnTo>
                    <a:pt x="412" y="855"/>
                  </a:lnTo>
                  <a:lnTo>
                    <a:pt x="412" y="679"/>
                  </a:lnTo>
                  <a:lnTo>
                    <a:pt x="394" y="657"/>
                  </a:lnTo>
                  <a:lnTo>
                    <a:pt x="380" y="634"/>
                  </a:lnTo>
                  <a:lnTo>
                    <a:pt x="370" y="607"/>
                  </a:lnTo>
                  <a:lnTo>
                    <a:pt x="363" y="580"/>
                  </a:lnTo>
                  <a:lnTo>
                    <a:pt x="361" y="551"/>
                  </a:lnTo>
                  <a:lnTo>
                    <a:pt x="361" y="298"/>
                  </a:lnTo>
                  <a:lnTo>
                    <a:pt x="365" y="254"/>
                  </a:lnTo>
                  <a:lnTo>
                    <a:pt x="374" y="212"/>
                  </a:lnTo>
                  <a:lnTo>
                    <a:pt x="389" y="173"/>
                  </a:lnTo>
                  <a:lnTo>
                    <a:pt x="409" y="136"/>
                  </a:lnTo>
                  <a:lnTo>
                    <a:pt x="434" y="102"/>
                  </a:lnTo>
                  <a:lnTo>
                    <a:pt x="464" y="73"/>
                  </a:lnTo>
                  <a:lnTo>
                    <a:pt x="498" y="48"/>
                  </a:lnTo>
                  <a:lnTo>
                    <a:pt x="534" y="27"/>
                  </a:lnTo>
                  <a:lnTo>
                    <a:pt x="574" y="13"/>
                  </a:lnTo>
                  <a:lnTo>
                    <a:pt x="616" y="3"/>
                  </a:lnTo>
                  <a:lnTo>
                    <a:pt x="66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80" name="Freeform 405"/>
            <p:cNvSpPr/>
            <p:nvPr/>
          </p:nvSpPr>
          <p:spPr bwMode="auto">
            <a:xfrm>
              <a:off x="10048875" y="5292725"/>
              <a:ext cx="219075" cy="233363"/>
            </a:xfrm>
            <a:custGeom>
              <a:avLst/>
              <a:gdLst>
                <a:gd name="T0" fmla="*/ 759 w 1376"/>
                <a:gd name="T1" fmla="*/ 4 h 1472"/>
                <a:gd name="T2" fmla="*/ 878 w 1376"/>
                <a:gd name="T3" fmla="*/ 49 h 1472"/>
                <a:gd name="T4" fmla="*/ 967 w 1376"/>
                <a:gd name="T5" fmla="*/ 136 h 1472"/>
                <a:gd name="T6" fmla="*/ 1011 w 1376"/>
                <a:gd name="T7" fmla="*/ 255 h 1472"/>
                <a:gd name="T8" fmla="*/ 1012 w 1376"/>
                <a:gd name="T9" fmla="*/ 581 h 1472"/>
                <a:gd name="T10" fmla="*/ 981 w 1376"/>
                <a:gd name="T11" fmla="*/ 658 h 1472"/>
                <a:gd name="T12" fmla="*/ 986 w 1376"/>
                <a:gd name="T13" fmla="*/ 868 h 1472"/>
                <a:gd name="T14" fmla="*/ 1074 w 1376"/>
                <a:gd name="T15" fmla="*/ 918 h 1472"/>
                <a:gd name="T16" fmla="*/ 1186 w 1376"/>
                <a:gd name="T17" fmla="*/ 989 h 1472"/>
                <a:gd name="T18" fmla="*/ 1306 w 1376"/>
                <a:gd name="T19" fmla="*/ 1079 h 1472"/>
                <a:gd name="T20" fmla="*/ 1358 w 1376"/>
                <a:gd name="T21" fmla="*/ 1145 h 1472"/>
                <a:gd name="T22" fmla="*/ 1376 w 1376"/>
                <a:gd name="T23" fmla="*/ 1228 h 1472"/>
                <a:gd name="T24" fmla="*/ 1366 w 1376"/>
                <a:gd name="T25" fmla="*/ 1437 h 1472"/>
                <a:gd name="T26" fmla="*/ 1324 w 1376"/>
                <a:gd name="T27" fmla="*/ 1468 h 1472"/>
                <a:gd name="T28" fmla="*/ 1270 w 1376"/>
                <a:gd name="T29" fmla="*/ 1462 h 1472"/>
                <a:gd name="T30" fmla="*/ 1238 w 1376"/>
                <a:gd name="T31" fmla="*/ 1420 h 1472"/>
                <a:gd name="T32" fmla="*/ 1233 w 1376"/>
                <a:gd name="T33" fmla="*/ 1212 h 1472"/>
                <a:gd name="T34" fmla="*/ 1178 w 1376"/>
                <a:gd name="T35" fmla="*/ 1157 h 1472"/>
                <a:gd name="T36" fmla="*/ 1065 w 1376"/>
                <a:gd name="T37" fmla="*/ 1077 h 1472"/>
                <a:gd name="T38" fmla="*/ 967 w 1376"/>
                <a:gd name="T39" fmla="*/ 1017 h 1472"/>
                <a:gd name="T40" fmla="*/ 895 w 1376"/>
                <a:gd name="T41" fmla="*/ 978 h 1472"/>
                <a:gd name="T42" fmla="*/ 852 w 1376"/>
                <a:gd name="T43" fmla="*/ 955 h 1472"/>
                <a:gd name="T44" fmla="*/ 825 w 1376"/>
                <a:gd name="T45" fmla="*/ 911 h 1472"/>
                <a:gd name="T46" fmla="*/ 825 w 1376"/>
                <a:gd name="T47" fmla="*/ 630 h 1472"/>
                <a:gd name="T48" fmla="*/ 853 w 1376"/>
                <a:gd name="T49" fmla="*/ 589 h 1472"/>
                <a:gd name="T50" fmla="*/ 874 w 1376"/>
                <a:gd name="T51" fmla="*/ 552 h 1472"/>
                <a:gd name="T52" fmla="*/ 861 w 1376"/>
                <a:gd name="T53" fmla="*/ 238 h 1472"/>
                <a:gd name="T54" fmla="*/ 804 w 1376"/>
                <a:gd name="T55" fmla="*/ 169 h 1472"/>
                <a:gd name="T56" fmla="*/ 715 w 1376"/>
                <a:gd name="T57" fmla="*/ 141 h 1472"/>
                <a:gd name="T58" fmla="*/ 599 w 1376"/>
                <a:gd name="T59" fmla="*/ 154 h 1472"/>
                <a:gd name="T60" fmla="*/ 530 w 1376"/>
                <a:gd name="T61" fmla="*/ 211 h 1472"/>
                <a:gd name="T62" fmla="*/ 502 w 1376"/>
                <a:gd name="T63" fmla="*/ 299 h 1472"/>
                <a:gd name="T64" fmla="*/ 512 w 1376"/>
                <a:gd name="T65" fmla="*/ 580 h 1472"/>
                <a:gd name="T66" fmla="*/ 545 w 1376"/>
                <a:gd name="T67" fmla="*/ 615 h 1472"/>
                <a:gd name="T68" fmla="*/ 553 w 1376"/>
                <a:gd name="T69" fmla="*/ 892 h 1472"/>
                <a:gd name="T70" fmla="*/ 536 w 1376"/>
                <a:gd name="T71" fmla="*/ 942 h 1472"/>
                <a:gd name="T72" fmla="*/ 497 w 1376"/>
                <a:gd name="T73" fmla="*/ 970 h 1472"/>
                <a:gd name="T74" fmla="*/ 437 w 1376"/>
                <a:gd name="T75" fmla="*/ 1001 h 1472"/>
                <a:gd name="T76" fmla="*/ 346 w 1376"/>
                <a:gd name="T77" fmla="*/ 1055 h 1472"/>
                <a:gd name="T78" fmla="*/ 236 w 1376"/>
                <a:gd name="T79" fmla="*/ 1129 h 1472"/>
                <a:gd name="T80" fmla="*/ 149 w 1376"/>
                <a:gd name="T81" fmla="*/ 1199 h 1472"/>
                <a:gd name="T82" fmla="*/ 141 w 1376"/>
                <a:gd name="T83" fmla="*/ 1401 h 1472"/>
                <a:gd name="T84" fmla="*/ 121 w 1376"/>
                <a:gd name="T85" fmla="*/ 1450 h 1472"/>
                <a:gd name="T86" fmla="*/ 71 w 1376"/>
                <a:gd name="T87" fmla="*/ 1472 h 1472"/>
                <a:gd name="T88" fmla="*/ 20 w 1376"/>
                <a:gd name="T89" fmla="*/ 1450 h 1472"/>
                <a:gd name="T90" fmla="*/ 0 w 1376"/>
                <a:gd name="T91" fmla="*/ 1401 h 1472"/>
                <a:gd name="T92" fmla="*/ 8 w 1376"/>
                <a:gd name="T93" fmla="*/ 1171 h 1472"/>
                <a:gd name="T94" fmla="*/ 50 w 1376"/>
                <a:gd name="T95" fmla="*/ 1098 h 1472"/>
                <a:gd name="T96" fmla="*/ 151 w 1376"/>
                <a:gd name="T97" fmla="*/ 1017 h 1472"/>
                <a:gd name="T98" fmla="*/ 267 w 1376"/>
                <a:gd name="T99" fmla="*/ 939 h 1472"/>
                <a:gd name="T100" fmla="*/ 364 w 1376"/>
                <a:gd name="T101" fmla="*/ 882 h 1472"/>
                <a:gd name="T102" fmla="*/ 412 w 1376"/>
                <a:gd name="T103" fmla="*/ 680 h 1472"/>
                <a:gd name="T104" fmla="*/ 370 w 1376"/>
                <a:gd name="T105" fmla="*/ 608 h 1472"/>
                <a:gd name="T106" fmla="*/ 362 w 1376"/>
                <a:gd name="T107" fmla="*/ 298 h 1472"/>
                <a:gd name="T108" fmla="*/ 389 w 1376"/>
                <a:gd name="T109" fmla="*/ 173 h 1472"/>
                <a:gd name="T110" fmla="*/ 464 w 1376"/>
                <a:gd name="T111" fmla="*/ 74 h 1472"/>
                <a:gd name="T112" fmla="*/ 574 w 1376"/>
                <a:gd name="T113" fmla="*/ 13 h 1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376" h="1472">
                  <a:moveTo>
                    <a:pt x="661" y="0"/>
                  </a:moveTo>
                  <a:lnTo>
                    <a:pt x="715" y="0"/>
                  </a:lnTo>
                  <a:lnTo>
                    <a:pt x="759" y="4"/>
                  </a:lnTo>
                  <a:lnTo>
                    <a:pt x="802" y="13"/>
                  </a:lnTo>
                  <a:lnTo>
                    <a:pt x="842" y="29"/>
                  </a:lnTo>
                  <a:lnTo>
                    <a:pt x="878" y="49"/>
                  </a:lnTo>
                  <a:lnTo>
                    <a:pt x="912" y="74"/>
                  </a:lnTo>
                  <a:lnTo>
                    <a:pt x="941" y="103"/>
                  </a:lnTo>
                  <a:lnTo>
                    <a:pt x="967" y="136"/>
                  </a:lnTo>
                  <a:lnTo>
                    <a:pt x="987" y="173"/>
                  </a:lnTo>
                  <a:lnTo>
                    <a:pt x="1002" y="213"/>
                  </a:lnTo>
                  <a:lnTo>
                    <a:pt x="1011" y="255"/>
                  </a:lnTo>
                  <a:lnTo>
                    <a:pt x="1014" y="298"/>
                  </a:lnTo>
                  <a:lnTo>
                    <a:pt x="1014" y="552"/>
                  </a:lnTo>
                  <a:lnTo>
                    <a:pt x="1012" y="581"/>
                  </a:lnTo>
                  <a:lnTo>
                    <a:pt x="1006" y="608"/>
                  </a:lnTo>
                  <a:lnTo>
                    <a:pt x="995" y="634"/>
                  </a:lnTo>
                  <a:lnTo>
                    <a:pt x="981" y="658"/>
                  </a:lnTo>
                  <a:lnTo>
                    <a:pt x="963" y="680"/>
                  </a:lnTo>
                  <a:lnTo>
                    <a:pt x="963" y="856"/>
                  </a:lnTo>
                  <a:lnTo>
                    <a:pt x="986" y="868"/>
                  </a:lnTo>
                  <a:lnTo>
                    <a:pt x="1012" y="882"/>
                  </a:lnTo>
                  <a:lnTo>
                    <a:pt x="1042" y="899"/>
                  </a:lnTo>
                  <a:lnTo>
                    <a:pt x="1074" y="918"/>
                  </a:lnTo>
                  <a:lnTo>
                    <a:pt x="1109" y="939"/>
                  </a:lnTo>
                  <a:lnTo>
                    <a:pt x="1146" y="964"/>
                  </a:lnTo>
                  <a:lnTo>
                    <a:pt x="1186" y="989"/>
                  </a:lnTo>
                  <a:lnTo>
                    <a:pt x="1226" y="1017"/>
                  </a:lnTo>
                  <a:lnTo>
                    <a:pt x="1266" y="1047"/>
                  </a:lnTo>
                  <a:lnTo>
                    <a:pt x="1306" y="1079"/>
                  </a:lnTo>
                  <a:lnTo>
                    <a:pt x="1326" y="1098"/>
                  </a:lnTo>
                  <a:lnTo>
                    <a:pt x="1344" y="1121"/>
                  </a:lnTo>
                  <a:lnTo>
                    <a:pt x="1358" y="1145"/>
                  </a:lnTo>
                  <a:lnTo>
                    <a:pt x="1367" y="1171"/>
                  </a:lnTo>
                  <a:lnTo>
                    <a:pt x="1374" y="1199"/>
                  </a:lnTo>
                  <a:lnTo>
                    <a:pt x="1376" y="1228"/>
                  </a:lnTo>
                  <a:lnTo>
                    <a:pt x="1376" y="1401"/>
                  </a:lnTo>
                  <a:lnTo>
                    <a:pt x="1374" y="1420"/>
                  </a:lnTo>
                  <a:lnTo>
                    <a:pt x="1366" y="1437"/>
                  </a:lnTo>
                  <a:lnTo>
                    <a:pt x="1356" y="1450"/>
                  </a:lnTo>
                  <a:lnTo>
                    <a:pt x="1341" y="1462"/>
                  </a:lnTo>
                  <a:lnTo>
                    <a:pt x="1324" y="1468"/>
                  </a:lnTo>
                  <a:lnTo>
                    <a:pt x="1306" y="1472"/>
                  </a:lnTo>
                  <a:lnTo>
                    <a:pt x="1287" y="1468"/>
                  </a:lnTo>
                  <a:lnTo>
                    <a:pt x="1270" y="1462"/>
                  </a:lnTo>
                  <a:lnTo>
                    <a:pt x="1256" y="1450"/>
                  </a:lnTo>
                  <a:lnTo>
                    <a:pt x="1245" y="1437"/>
                  </a:lnTo>
                  <a:lnTo>
                    <a:pt x="1238" y="1420"/>
                  </a:lnTo>
                  <a:lnTo>
                    <a:pt x="1235" y="1401"/>
                  </a:lnTo>
                  <a:lnTo>
                    <a:pt x="1235" y="1228"/>
                  </a:lnTo>
                  <a:lnTo>
                    <a:pt x="1233" y="1212"/>
                  </a:lnTo>
                  <a:lnTo>
                    <a:pt x="1227" y="1199"/>
                  </a:lnTo>
                  <a:lnTo>
                    <a:pt x="1216" y="1187"/>
                  </a:lnTo>
                  <a:lnTo>
                    <a:pt x="1178" y="1157"/>
                  </a:lnTo>
                  <a:lnTo>
                    <a:pt x="1140" y="1129"/>
                  </a:lnTo>
                  <a:lnTo>
                    <a:pt x="1102" y="1103"/>
                  </a:lnTo>
                  <a:lnTo>
                    <a:pt x="1065" y="1077"/>
                  </a:lnTo>
                  <a:lnTo>
                    <a:pt x="1030" y="1055"/>
                  </a:lnTo>
                  <a:lnTo>
                    <a:pt x="997" y="1035"/>
                  </a:lnTo>
                  <a:lnTo>
                    <a:pt x="967" y="1017"/>
                  </a:lnTo>
                  <a:lnTo>
                    <a:pt x="938" y="1001"/>
                  </a:lnTo>
                  <a:lnTo>
                    <a:pt x="915" y="989"/>
                  </a:lnTo>
                  <a:lnTo>
                    <a:pt x="895" y="978"/>
                  </a:lnTo>
                  <a:lnTo>
                    <a:pt x="879" y="970"/>
                  </a:lnTo>
                  <a:lnTo>
                    <a:pt x="868" y="965"/>
                  </a:lnTo>
                  <a:lnTo>
                    <a:pt x="852" y="955"/>
                  </a:lnTo>
                  <a:lnTo>
                    <a:pt x="840" y="942"/>
                  </a:lnTo>
                  <a:lnTo>
                    <a:pt x="830" y="928"/>
                  </a:lnTo>
                  <a:lnTo>
                    <a:pt x="825" y="911"/>
                  </a:lnTo>
                  <a:lnTo>
                    <a:pt x="823" y="892"/>
                  </a:lnTo>
                  <a:lnTo>
                    <a:pt x="823" y="647"/>
                  </a:lnTo>
                  <a:lnTo>
                    <a:pt x="825" y="630"/>
                  </a:lnTo>
                  <a:lnTo>
                    <a:pt x="831" y="615"/>
                  </a:lnTo>
                  <a:lnTo>
                    <a:pt x="841" y="601"/>
                  </a:lnTo>
                  <a:lnTo>
                    <a:pt x="853" y="589"/>
                  </a:lnTo>
                  <a:lnTo>
                    <a:pt x="865" y="580"/>
                  </a:lnTo>
                  <a:lnTo>
                    <a:pt x="871" y="567"/>
                  </a:lnTo>
                  <a:lnTo>
                    <a:pt x="874" y="552"/>
                  </a:lnTo>
                  <a:lnTo>
                    <a:pt x="874" y="299"/>
                  </a:lnTo>
                  <a:lnTo>
                    <a:pt x="870" y="268"/>
                  </a:lnTo>
                  <a:lnTo>
                    <a:pt x="861" y="238"/>
                  </a:lnTo>
                  <a:lnTo>
                    <a:pt x="847" y="211"/>
                  </a:lnTo>
                  <a:lnTo>
                    <a:pt x="827" y="188"/>
                  </a:lnTo>
                  <a:lnTo>
                    <a:pt x="804" y="169"/>
                  </a:lnTo>
                  <a:lnTo>
                    <a:pt x="777" y="154"/>
                  </a:lnTo>
                  <a:lnTo>
                    <a:pt x="748" y="144"/>
                  </a:lnTo>
                  <a:lnTo>
                    <a:pt x="715" y="141"/>
                  </a:lnTo>
                  <a:lnTo>
                    <a:pt x="661" y="141"/>
                  </a:lnTo>
                  <a:lnTo>
                    <a:pt x="629" y="144"/>
                  </a:lnTo>
                  <a:lnTo>
                    <a:pt x="599" y="154"/>
                  </a:lnTo>
                  <a:lnTo>
                    <a:pt x="572" y="169"/>
                  </a:lnTo>
                  <a:lnTo>
                    <a:pt x="549" y="188"/>
                  </a:lnTo>
                  <a:lnTo>
                    <a:pt x="530" y="211"/>
                  </a:lnTo>
                  <a:lnTo>
                    <a:pt x="515" y="238"/>
                  </a:lnTo>
                  <a:lnTo>
                    <a:pt x="506" y="268"/>
                  </a:lnTo>
                  <a:lnTo>
                    <a:pt x="502" y="299"/>
                  </a:lnTo>
                  <a:lnTo>
                    <a:pt x="502" y="552"/>
                  </a:lnTo>
                  <a:lnTo>
                    <a:pt x="504" y="567"/>
                  </a:lnTo>
                  <a:lnTo>
                    <a:pt x="512" y="580"/>
                  </a:lnTo>
                  <a:lnTo>
                    <a:pt x="522" y="589"/>
                  </a:lnTo>
                  <a:lnTo>
                    <a:pt x="535" y="601"/>
                  </a:lnTo>
                  <a:lnTo>
                    <a:pt x="545" y="615"/>
                  </a:lnTo>
                  <a:lnTo>
                    <a:pt x="551" y="630"/>
                  </a:lnTo>
                  <a:lnTo>
                    <a:pt x="553" y="647"/>
                  </a:lnTo>
                  <a:lnTo>
                    <a:pt x="553" y="892"/>
                  </a:lnTo>
                  <a:lnTo>
                    <a:pt x="551" y="911"/>
                  </a:lnTo>
                  <a:lnTo>
                    <a:pt x="546" y="928"/>
                  </a:lnTo>
                  <a:lnTo>
                    <a:pt x="536" y="942"/>
                  </a:lnTo>
                  <a:lnTo>
                    <a:pt x="524" y="955"/>
                  </a:lnTo>
                  <a:lnTo>
                    <a:pt x="508" y="965"/>
                  </a:lnTo>
                  <a:lnTo>
                    <a:pt x="497" y="970"/>
                  </a:lnTo>
                  <a:lnTo>
                    <a:pt x="481" y="978"/>
                  </a:lnTo>
                  <a:lnTo>
                    <a:pt x="461" y="989"/>
                  </a:lnTo>
                  <a:lnTo>
                    <a:pt x="437" y="1001"/>
                  </a:lnTo>
                  <a:lnTo>
                    <a:pt x="409" y="1017"/>
                  </a:lnTo>
                  <a:lnTo>
                    <a:pt x="379" y="1035"/>
                  </a:lnTo>
                  <a:lnTo>
                    <a:pt x="346" y="1055"/>
                  </a:lnTo>
                  <a:lnTo>
                    <a:pt x="311" y="1077"/>
                  </a:lnTo>
                  <a:lnTo>
                    <a:pt x="274" y="1102"/>
                  </a:lnTo>
                  <a:lnTo>
                    <a:pt x="236" y="1129"/>
                  </a:lnTo>
                  <a:lnTo>
                    <a:pt x="198" y="1157"/>
                  </a:lnTo>
                  <a:lnTo>
                    <a:pt x="160" y="1187"/>
                  </a:lnTo>
                  <a:lnTo>
                    <a:pt x="149" y="1199"/>
                  </a:lnTo>
                  <a:lnTo>
                    <a:pt x="143" y="1212"/>
                  </a:lnTo>
                  <a:lnTo>
                    <a:pt x="141" y="1228"/>
                  </a:lnTo>
                  <a:lnTo>
                    <a:pt x="141" y="1401"/>
                  </a:lnTo>
                  <a:lnTo>
                    <a:pt x="139" y="1420"/>
                  </a:lnTo>
                  <a:lnTo>
                    <a:pt x="131" y="1437"/>
                  </a:lnTo>
                  <a:lnTo>
                    <a:pt x="121" y="1450"/>
                  </a:lnTo>
                  <a:lnTo>
                    <a:pt x="106" y="1462"/>
                  </a:lnTo>
                  <a:lnTo>
                    <a:pt x="89" y="1468"/>
                  </a:lnTo>
                  <a:lnTo>
                    <a:pt x="71" y="1472"/>
                  </a:lnTo>
                  <a:lnTo>
                    <a:pt x="52" y="1468"/>
                  </a:lnTo>
                  <a:lnTo>
                    <a:pt x="35" y="1462"/>
                  </a:lnTo>
                  <a:lnTo>
                    <a:pt x="20" y="1450"/>
                  </a:lnTo>
                  <a:lnTo>
                    <a:pt x="10" y="1437"/>
                  </a:lnTo>
                  <a:lnTo>
                    <a:pt x="2" y="1420"/>
                  </a:lnTo>
                  <a:lnTo>
                    <a:pt x="0" y="1401"/>
                  </a:lnTo>
                  <a:lnTo>
                    <a:pt x="0" y="1228"/>
                  </a:lnTo>
                  <a:lnTo>
                    <a:pt x="2" y="1199"/>
                  </a:lnTo>
                  <a:lnTo>
                    <a:pt x="8" y="1171"/>
                  </a:lnTo>
                  <a:lnTo>
                    <a:pt x="18" y="1145"/>
                  </a:lnTo>
                  <a:lnTo>
                    <a:pt x="32" y="1121"/>
                  </a:lnTo>
                  <a:lnTo>
                    <a:pt x="50" y="1098"/>
                  </a:lnTo>
                  <a:lnTo>
                    <a:pt x="71" y="1079"/>
                  </a:lnTo>
                  <a:lnTo>
                    <a:pt x="111" y="1047"/>
                  </a:lnTo>
                  <a:lnTo>
                    <a:pt x="151" y="1017"/>
                  </a:lnTo>
                  <a:lnTo>
                    <a:pt x="190" y="989"/>
                  </a:lnTo>
                  <a:lnTo>
                    <a:pt x="229" y="964"/>
                  </a:lnTo>
                  <a:lnTo>
                    <a:pt x="267" y="939"/>
                  </a:lnTo>
                  <a:lnTo>
                    <a:pt x="301" y="918"/>
                  </a:lnTo>
                  <a:lnTo>
                    <a:pt x="334" y="899"/>
                  </a:lnTo>
                  <a:lnTo>
                    <a:pt x="364" y="882"/>
                  </a:lnTo>
                  <a:lnTo>
                    <a:pt x="390" y="868"/>
                  </a:lnTo>
                  <a:lnTo>
                    <a:pt x="412" y="856"/>
                  </a:lnTo>
                  <a:lnTo>
                    <a:pt x="412" y="680"/>
                  </a:lnTo>
                  <a:lnTo>
                    <a:pt x="394" y="658"/>
                  </a:lnTo>
                  <a:lnTo>
                    <a:pt x="381" y="634"/>
                  </a:lnTo>
                  <a:lnTo>
                    <a:pt x="370" y="608"/>
                  </a:lnTo>
                  <a:lnTo>
                    <a:pt x="364" y="581"/>
                  </a:lnTo>
                  <a:lnTo>
                    <a:pt x="362" y="552"/>
                  </a:lnTo>
                  <a:lnTo>
                    <a:pt x="362" y="298"/>
                  </a:lnTo>
                  <a:lnTo>
                    <a:pt x="365" y="255"/>
                  </a:lnTo>
                  <a:lnTo>
                    <a:pt x="374" y="213"/>
                  </a:lnTo>
                  <a:lnTo>
                    <a:pt x="389" y="173"/>
                  </a:lnTo>
                  <a:lnTo>
                    <a:pt x="410" y="136"/>
                  </a:lnTo>
                  <a:lnTo>
                    <a:pt x="435" y="103"/>
                  </a:lnTo>
                  <a:lnTo>
                    <a:pt x="464" y="74"/>
                  </a:lnTo>
                  <a:lnTo>
                    <a:pt x="498" y="49"/>
                  </a:lnTo>
                  <a:lnTo>
                    <a:pt x="535" y="29"/>
                  </a:lnTo>
                  <a:lnTo>
                    <a:pt x="574" y="13"/>
                  </a:lnTo>
                  <a:lnTo>
                    <a:pt x="617" y="4"/>
                  </a:lnTo>
                  <a:lnTo>
                    <a:pt x="66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81" name="Freeform 406"/>
            <p:cNvSpPr/>
            <p:nvPr/>
          </p:nvSpPr>
          <p:spPr bwMode="auto">
            <a:xfrm>
              <a:off x="10274300" y="5249863"/>
              <a:ext cx="101600" cy="182563"/>
            </a:xfrm>
            <a:custGeom>
              <a:avLst/>
              <a:gdLst>
                <a:gd name="T0" fmla="*/ 355 w 640"/>
                <a:gd name="T1" fmla="*/ 10 h 1149"/>
                <a:gd name="T2" fmla="*/ 387 w 640"/>
                <a:gd name="T3" fmla="*/ 51 h 1149"/>
                <a:gd name="T4" fmla="*/ 518 w 640"/>
                <a:gd name="T5" fmla="*/ 163 h 1149"/>
                <a:gd name="T6" fmla="*/ 567 w 640"/>
                <a:gd name="T7" fmla="*/ 183 h 1149"/>
                <a:gd name="T8" fmla="*/ 587 w 640"/>
                <a:gd name="T9" fmla="*/ 233 h 1149"/>
                <a:gd name="T10" fmla="*/ 567 w 640"/>
                <a:gd name="T11" fmla="*/ 283 h 1149"/>
                <a:gd name="T12" fmla="*/ 518 w 640"/>
                <a:gd name="T13" fmla="*/ 303 h 1149"/>
                <a:gd name="T14" fmla="*/ 198 w 640"/>
                <a:gd name="T15" fmla="*/ 313 h 1149"/>
                <a:gd name="T16" fmla="*/ 152 w 640"/>
                <a:gd name="T17" fmla="*/ 359 h 1149"/>
                <a:gd name="T18" fmla="*/ 144 w 640"/>
                <a:gd name="T19" fmla="*/ 426 h 1149"/>
                <a:gd name="T20" fmla="*/ 179 w 640"/>
                <a:gd name="T21" fmla="*/ 481 h 1149"/>
                <a:gd name="T22" fmla="*/ 243 w 640"/>
                <a:gd name="T23" fmla="*/ 503 h 1149"/>
                <a:gd name="T24" fmla="*/ 475 w 640"/>
                <a:gd name="T25" fmla="*/ 516 h 1149"/>
                <a:gd name="T26" fmla="*/ 569 w 640"/>
                <a:gd name="T27" fmla="*/ 574 h 1149"/>
                <a:gd name="T28" fmla="*/ 628 w 640"/>
                <a:gd name="T29" fmla="*/ 668 h 1149"/>
                <a:gd name="T30" fmla="*/ 637 w 640"/>
                <a:gd name="T31" fmla="*/ 784 h 1149"/>
                <a:gd name="T32" fmla="*/ 594 w 640"/>
                <a:gd name="T33" fmla="*/ 886 h 1149"/>
                <a:gd name="T34" fmla="*/ 509 w 640"/>
                <a:gd name="T35" fmla="*/ 957 h 1149"/>
                <a:gd name="T36" fmla="*/ 398 w 640"/>
                <a:gd name="T37" fmla="*/ 985 h 1149"/>
                <a:gd name="T38" fmla="*/ 389 w 640"/>
                <a:gd name="T39" fmla="*/ 1098 h 1149"/>
                <a:gd name="T40" fmla="*/ 356 w 640"/>
                <a:gd name="T41" fmla="*/ 1140 h 1149"/>
                <a:gd name="T42" fmla="*/ 302 w 640"/>
                <a:gd name="T43" fmla="*/ 1146 h 1149"/>
                <a:gd name="T44" fmla="*/ 259 w 640"/>
                <a:gd name="T45" fmla="*/ 1115 h 1149"/>
                <a:gd name="T46" fmla="*/ 250 w 640"/>
                <a:gd name="T47" fmla="*/ 986 h 1149"/>
                <a:gd name="T48" fmla="*/ 82 w 640"/>
                <a:gd name="T49" fmla="*/ 976 h 1149"/>
                <a:gd name="T50" fmla="*/ 50 w 640"/>
                <a:gd name="T51" fmla="*/ 934 h 1149"/>
                <a:gd name="T52" fmla="*/ 57 w 640"/>
                <a:gd name="T53" fmla="*/ 879 h 1149"/>
                <a:gd name="T54" fmla="*/ 99 w 640"/>
                <a:gd name="T55" fmla="*/ 848 h 1149"/>
                <a:gd name="T56" fmla="*/ 421 w 640"/>
                <a:gd name="T57" fmla="*/ 843 h 1149"/>
                <a:gd name="T58" fmla="*/ 477 w 640"/>
                <a:gd name="T59" fmla="*/ 808 h 1149"/>
                <a:gd name="T60" fmla="*/ 500 w 640"/>
                <a:gd name="T61" fmla="*/ 745 h 1149"/>
                <a:gd name="T62" fmla="*/ 477 w 640"/>
                <a:gd name="T63" fmla="*/ 682 h 1149"/>
                <a:gd name="T64" fmla="*/ 421 w 640"/>
                <a:gd name="T65" fmla="*/ 647 h 1149"/>
                <a:gd name="T66" fmla="*/ 202 w 640"/>
                <a:gd name="T67" fmla="*/ 641 h 1149"/>
                <a:gd name="T68" fmla="*/ 100 w 640"/>
                <a:gd name="T69" fmla="*/ 598 h 1149"/>
                <a:gd name="T70" fmla="*/ 28 w 640"/>
                <a:gd name="T71" fmla="*/ 514 h 1149"/>
                <a:gd name="T72" fmla="*/ 0 w 640"/>
                <a:gd name="T73" fmla="*/ 403 h 1149"/>
                <a:gd name="T74" fmla="*/ 28 w 640"/>
                <a:gd name="T75" fmla="*/ 292 h 1149"/>
                <a:gd name="T76" fmla="*/ 100 w 640"/>
                <a:gd name="T77" fmla="*/ 209 h 1149"/>
                <a:gd name="T78" fmla="*/ 203 w 640"/>
                <a:gd name="T79" fmla="*/ 166 h 1149"/>
                <a:gd name="T80" fmla="*/ 249 w 640"/>
                <a:gd name="T81" fmla="*/ 70 h 1149"/>
                <a:gd name="T82" fmla="*/ 270 w 640"/>
                <a:gd name="T83" fmla="*/ 20 h 1149"/>
                <a:gd name="T84" fmla="*/ 320 w 640"/>
                <a:gd name="T85" fmla="*/ 0 h 1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40" h="1149">
                  <a:moveTo>
                    <a:pt x="320" y="0"/>
                  </a:moveTo>
                  <a:lnTo>
                    <a:pt x="339" y="3"/>
                  </a:lnTo>
                  <a:lnTo>
                    <a:pt x="355" y="10"/>
                  </a:lnTo>
                  <a:lnTo>
                    <a:pt x="369" y="20"/>
                  </a:lnTo>
                  <a:lnTo>
                    <a:pt x="380" y="34"/>
                  </a:lnTo>
                  <a:lnTo>
                    <a:pt x="387" y="51"/>
                  </a:lnTo>
                  <a:lnTo>
                    <a:pt x="390" y="70"/>
                  </a:lnTo>
                  <a:lnTo>
                    <a:pt x="390" y="163"/>
                  </a:lnTo>
                  <a:lnTo>
                    <a:pt x="518" y="163"/>
                  </a:lnTo>
                  <a:lnTo>
                    <a:pt x="536" y="165"/>
                  </a:lnTo>
                  <a:lnTo>
                    <a:pt x="552" y="172"/>
                  </a:lnTo>
                  <a:lnTo>
                    <a:pt x="567" y="183"/>
                  </a:lnTo>
                  <a:lnTo>
                    <a:pt x="578" y="198"/>
                  </a:lnTo>
                  <a:lnTo>
                    <a:pt x="585" y="214"/>
                  </a:lnTo>
                  <a:lnTo>
                    <a:pt x="587" y="233"/>
                  </a:lnTo>
                  <a:lnTo>
                    <a:pt x="585" y="251"/>
                  </a:lnTo>
                  <a:lnTo>
                    <a:pt x="578" y="268"/>
                  </a:lnTo>
                  <a:lnTo>
                    <a:pt x="567" y="283"/>
                  </a:lnTo>
                  <a:lnTo>
                    <a:pt x="552" y="293"/>
                  </a:lnTo>
                  <a:lnTo>
                    <a:pt x="536" y="301"/>
                  </a:lnTo>
                  <a:lnTo>
                    <a:pt x="518" y="303"/>
                  </a:lnTo>
                  <a:lnTo>
                    <a:pt x="243" y="303"/>
                  </a:lnTo>
                  <a:lnTo>
                    <a:pt x="219" y="306"/>
                  </a:lnTo>
                  <a:lnTo>
                    <a:pt x="198" y="313"/>
                  </a:lnTo>
                  <a:lnTo>
                    <a:pt x="179" y="325"/>
                  </a:lnTo>
                  <a:lnTo>
                    <a:pt x="163" y="340"/>
                  </a:lnTo>
                  <a:lnTo>
                    <a:pt x="152" y="359"/>
                  </a:lnTo>
                  <a:lnTo>
                    <a:pt x="144" y="380"/>
                  </a:lnTo>
                  <a:lnTo>
                    <a:pt x="141" y="403"/>
                  </a:lnTo>
                  <a:lnTo>
                    <a:pt x="144" y="426"/>
                  </a:lnTo>
                  <a:lnTo>
                    <a:pt x="152" y="447"/>
                  </a:lnTo>
                  <a:lnTo>
                    <a:pt x="163" y="465"/>
                  </a:lnTo>
                  <a:lnTo>
                    <a:pt x="179" y="481"/>
                  </a:lnTo>
                  <a:lnTo>
                    <a:pt x="198" y="493"/>
                  </a:lnTo>
                  <a:lnTo>
                    <a:pt x="219" y="501"/>
                  </a:lnTo>
                  <a:lnTo>
                    <a:pt x="243" y="503"/>
                  </a:lnTo>
                  <a:lnTo>
                    <a:pt x="398" y="503"/>
                  </a:lnTo>
                  <a:lnTo>
                    <a:pt x="437" y="506"/>
                  </a:lnTo>
                  <a:lnTo>
                    <a:pt x="475" y="516"/>
                  </a:lnTo>
                  <a:lnTo>
                    <a:pt x="509" y="531"/>
                  </a:lnTo>
                  <a:lnTo>
                    <a:pt x="541" y="550"/>
                  </a:lnTo>
                  <a:lnTo>
                    <a:pt x="569" y="574"/>
                  </a:lnTo>
                  <a:lnTo>
                    <a:pt x="594" y="602"/>
                  </a:lnTo>
                  <a:lnTo>
                    <a:pt x="613" y="633"/>
                  </a:lnTo>
                  <a:lnTo>
                    <a:pt x="628" y="668"/>
                  </a:lnTo>
                  <a:lnTo>
                    <a:pt x="637" y="705"/>
                  </a:lnTo>
                  <a:lnTo>
                    <a:pt x="640" y="745"/>
                  </a:lnTo>
                  <a:lnTo>
                    <a:pt x="637" y="784"/>
                  </a:lnTo>
                  <a:lnTo>
                    <a:pt x="628" y="820"/>
                  </a:lnTo>
                  <a:lnTo>
                    <a:pt x="613" y="855"/>
                  </a:lnTo>
                  <a:lnTo>
                    <a:pt x="594" y="886"/>
                  </a:lnTo>
                  <a:lnTo>
                    <a:pt x="569" y="914"/>
                  </a:lnTo>
                  <a:lnTo>
                    <a:pt x="541" y="939"/>
                  </a:lnTo>
                  <a:lnTo>
                    <a:pt x="509" y="957"/>
                  </a:lnTo>
                  <a:lnTo>
                    <a:pt x="474" y="972"/>
                  </a:lnTo>
                  <a:lnTo>
                    <a:pt x="437" y="982"/>
                  </a:lnTo>
                  <a:lnTo>
                    <a:pt x="398" y="985"/>
                  </a:lnTo>
                  <a:lnTo>
                    <a:pt x="391" y="985"/>
                  </a:lnTo>
                  <a:lnTo>
                    <a:pt x="391" y="1079"/>
                  </a:lnTo>
                  <a:lnTo>
                    <a:pt x="389" y="1098"/>
                  </a:lnTo>
                  <a:lnTo>
                    <a:pt x="381" y="1115"/>
                  </a:lnTo>
                  <a:lnTo>
                    <a:pt x="371" y="1128"/>
                  </a:lnTo>
                  <a:lnTo>
                    <a:pt x="356" y="1140"/>
                  </a:lnTo>
                  <a:lnTo>
                    <a:pt x="339" y="1146"/>
                  </a:lnTo>
                  <a:lnTo>
                    <a:pt x="320" y="1149"/>
                  </a:lnTo>
                  <a:lnTo>
                    <a:pt x="302" y="1146"/>
                  </a:lnTo>
                  <a:lnTo>
                    <a:pt x="285" y="1140"/>
                  </a:lnTo>
                  <a:lnTo>
                    <a:pt x="270" y="1128"/>
                  </a:lnTo>
                  <a:lnTo>
                    <a:pt x="259" y="1115"/>
                  </a:lnTo>
                  <a:lnTo>
                    <a:pt x="252" y="1098"/>
                  </a:lnTo>
                  <a:lnTo>
                    <a:pt x="250" y="1080"/>
                  </a:lnTo>
                  <a:lnTo>
                    <a:pt x="250" y="986"/>
                  </a:lnTo>
                  <a:lnTo>
                    <a:pt x="118" y="986"/>
                  </a:lnTo>
                  <a:lnTo>
                    <a:pt x="99" y="983"/>
                  </a:lnTo>
                  <a:lnTo>
                    <a:pt x="82" y="976"/>
                  </a:lnTo>
                  <a:lnTo>
                    <a:pt x="68" y="965"/>
                  </a:lnTo>
                  <a:lnTo>
                    <a:pt x="57" y="951"/>
                  </a:lnTo>
                  <a:lnTo>
                    <a:pt x="50" y="934"/>
                  </a:lnTo>
                  <a:lnTo>
                    <a:pt x="48" y="915"/>
                  </a:lnTo>
                  <a:lnTo>
                    <a:pt x="50" y="896"/>
                  </a:lnTo>
                  <a:lnTo>
                    <a:pt x="57" y="879"/>
                  </a:lnTo>
                  <a:lnTo>
                    <a:pt x="68" y="866"/>
                  </a:lnTo>
                  <a:lnTo>
                    <a:pt x="82" y="855"/>
                  </a:lnTo>
                  <a:lnTo>
                    <a:pt x="99" y="848"/>
                  </a:lnTo>
                  <a:lnTo>
                    <a:pt x="118" y="846"/>
                  </a:lnTo>
                  <a:lnTo>
                    <a:pt x="398" y="846"/>
                  </a:lnTo>
                  <a:lnTo>
                    <a:pt x="421" y="843"/>
                  </a:lnTo>
                  <a:lnTo>
                    <a:pt x="442" y="835"/>
                  </a:lnTo>
                  <a:lnTo>
                    <a:pt x="461" y="824"/>
                  </a:lnTo>
                  <a:lnTo>
                    <a:pt x="477" y="808"/>
                  </a:lnTo>
                  <a:lnTo>
                    <a:pt x="489" y="789"/>
                  </a:lnTo>
                  <a:lnTo>
                    <a:pt x="496" y="768"/>
                  </a:lnTo>
                  <a:lnTo>
                    <a:pt x="500" y="745"/>
                  </a:lnTo>
                  <a:lnTo>
                    <a:pt x="496" y="721"/>
                  </a:lnTo>
                  <a:lnTo>
                    <a:pt x="489" y="700"/>
                  </a:lnTo>
                  <a:lnTo>
                    <a:pt x="477" y="682"/>
                  </a:lnTo>
                  <a:lnTo>
                    <a:pt x="461" y="667"/>
                  </a:lnTo>
                  <a:lnTo>
                    <a:pt x="442" y="655"/>
                  </a:lnTo>
                  <a:lnTo>
                    <a:pt x="421" y="647"/>
                  </a:lnTo>
                  <a:lnTo>
                    <a:pt x="398" y="644"/>
                  </a:lnTo>
                  <a:lnTo>
                    <a:pt x="243" y="644"/>
                  </a:lnTo>
                  <a:lnTo>
                    <a:pt x="202" y="641"/>
                  </a:lnTo>
                  <a:lnTo>
                    <a:pt x="165" y="632"/>
                  </a:lnTo>
                  <a:lnTo>
                    <a:pt x="132" y="617"/>
                  </a:lnTo>
                  <a:lnTo>
                    <a:pt x="100" y="598"/>
                  </a:lnTo>
                  <a:lnTo>
                    <a:pt x="71" y="574"/>
                  </a:lnTo>
                  <a:lnTo>
                    <a:pt x="47" y="545"/>
                  </a:lnTo>
                  <a:lnTo>
                    <a:pt x="28" y="514"/>
                  </a:lnTo>
                  <a:lnTo>
                    <a:pt x="13" y="479"/>
                  </a:lnTo>
                  <a:lnTo>
                    <a:pt x="4" y="442"/>
                  </a:lnTo>
                  <a:lnTo>
                    <a:pt x="0" y="403"/>
                  </a:lnTo>
                  <a:lnTo>
                    <a:pt x="4" y="364"/>
                  </a:lnTo>
                  <a:lnTo>
                    <a:pt x="13" y="327"/>
                  </a:lnTo>
                  <a:lnTo>
                    <a:pt x="28" y="292"/>
                  </a:lnTo>
                  <a:lnTo>
                    <a:pt x="47" y="261"/>
                  </a:lnTo>
                  <a:lnTo>
                    <a:pt x="71" y="233"/>
                  </a:lnTo>
                  <a:lnTo>
                    <a:pt x="100" y="209"/>
                  </a:lnTo>
                  <a:lnTo>
                    <a:pt x="132" y="189"/>
                  </a:lnTo>
                  <a:lnTo>
                    <a:pt x="166" y="175"/>
                  </a:lnTo>
                  <a:lnTo>
                    <a:pt x="203" y="166"/>
                  </a:lnTo>
                  <a:lnTo>
                    <a:pt x="243" y="163"/>
                  </a:lnTo>
                  <a:lnTo>
                    <a:pt x="249" y="163"/>
                  </a:lnTo>
                  <a:lnTo>
                    <a:pt x="249" y="70"/>
                  </a:lnTo>
                  <a:lnTo>
                    <a:pt x="252" y="51"/>
                  </a:lnTo>
                  <a:lnTo>
                    <a:pt x="258" y="34"/>
                  </a:lnTo>
                  <a:lnTo>
                    <a:pt x="270" y="20"/>
                  </a:lnTo>
                  <a:lnTo>
                    <a:pt x="284" y="10"/>
                  </a:lnTo>
                  <a:lnTo>
                    <a:pt x="301" y="3"/>
                  </a:lnTo>
                  <a:lnTo>
                    <a:pt x="3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82" name="Group 35"/>
          <p:cNvGrpSpPr/>
          <p:nvPr/>
        </p:nvGrpSpPr>
        <p:grpSpPr>
          <a:xfrm>
            <a:off x="6268992" y="4992142"/>
            <a:ext cx="525463" cy="550863"/>
            <a:chOff x="7256463" y="5006975"/>
            <a:chExt cx="525463" cy="550863"/>
          </a:xfrm>
          <a:solidFill>
            <a:srgbClr val="FFFFFF"/>
          </a:solidFill>
        </p:grpSpPr>
        <p:sp>
          <p:nvSpPr>
            <p:cNvPr id="83" name="Freeform 425"/>
            <p:cNvSpPr/>
            <p:nvPr/>
          </p:nvSpPr>
          <p:spPr bwMode="auto">
            <a:xfrm>
              <a:off x="7370763" y="5270500"/>
              <a:ext cx="296863" cy="36512"/>
            </a:xfrm>
            <a:custGeom>
              <a:avLst/>
              <a:gdLst>
                <a:gd name="T0" fmla="*/ 696 w 1871"/>
                <a:gd name="T1" fmla="*/ 0 h 237"/>
                <a:gd name="T2" fmla="*/ 731 w 1871"/>
                <a:gd name="T3" fmla="*/ 10 h 237"/>
                <a:gd name="T4" fmla="*/ 757 w 1871"/>
                <a:gd name="T5" fmla="*/ 34 h 237"/>
                <a:gd name="T6" fmla="*/ 766 w 1871"/>
                <a:gd name="T7" fmla="*/ 70 h 237"/>
                <a:gd name="T8" fmla="*/ 766 w 1871"/>
                <a:gd name="T9" fmla="*/ 89 h 237"/>
                <a:gd name="T10" fmla="*/ 768 w 1871"/>
                <a:gd name="T11" fmla="*/ 95 h 237"/>
                <a:gd name="T12" fmla="*/ 1101 w 1871"/>
                <a:gd name="T13" fmla="*/ 98 h 237"/>
                <a:gd name="T14" fmla="*/ 1103 w 1871"/>
                <a:gd name="T15" fmla="*/ 92 h 237"/>
                <a:gd name="T16" fmla="*/ 1104 w 1871"/>
                <a:gd name="T17" fmla="*/ 85 h 237"/>
                <a:gd name="T18" fmla="*/ 1107 w 1871"/>
                <a:gd name="T19" fmla="*/ 51 h 237"/>
                <a:gd name="T20" fmla="*/ 1125 w 1871"/>
                <a:gd name="T21" fmla="*/ 20 h 237"/>
                <a:gd name="T22" fmla="*/ 1156 w 1871"/>
                <a:gd name="T23" fmla="*/ 2 h 237"/>
                <a:gd name="T24" fmla="*/ 1801 w 1871"/>
                <a:gd name="T25" fmla="*/ 0 h 237"/>
                <a:gd name="T26" fmla="*/ 1836 w 1871"/>
                <a:gd name="T27" fmla="*/ 10 h 237"/>
                <a:gd name="T28" fmla="*/ 1861 w 1871"/>
                <a:gd name="T29" fmla="*/ 34 h 237"/>
                <a:gd name="T30" fmla="*/ 1871 w 1871"/>
                <a:gd name="T31" fmla="*/ 70 h 237"/>
                <a:gd name="T32" fmla="*/ 1861 w 1871"/>
                <a:gd name="T33" fmla="*/ 106 h 237"/>
                <a:gd name="T34" fmla="*/ 1836 w 1871"/>
                <a:gd name="T35" fmla="*/ 130 h 237"/>
                <a:gd name="T36" fmla="*/ 1801 w 1871"/>
                <a:gd name="T37" fmla="*/ 140 h 237"/>
                <a:gd name="T38" fmla="*/ 1223 w 1871"/>
                <a:gd name="T39" fmla="*/ 167 h 237"/>
                <a:gd name="T40" fmla="*/ 1185 w 1871"/>
                <a:gd name="T41" fmla="*/ 210 h 237"/>
                <a:gd name="T42" fmla="*/ 1135 w 1871"/>
                <a:gd name="T43" fmla="*/ 234 h 237"/>
                <a:gd name="T44" fmla="*/ 763 w 1871"/>
                <a:gd name="T45" fmla="*/ 237 h 237"/>
                <a:gd name="T46" fmla="*/ 708 w 1871"/>
                <a:gd name="T47" fmla="*/ 225 h 237"/>
                <a:gd name="T48" fmla="*/ 663 w 1871"/>
                <a:gd name="T49" fmla="*/ 191 h 237"/>
                <a:gd name="T50" fmla="*/ 635 w 1871"/>
                <a:gd name="T51" fmla="*/ 140 h 237"/>
                <a:gd name="T52" fmla="*/ 51 w 1871"/>
                <a:gd name="T53" fmla="*/ 138 h 237"/>
                <a:gd name="T54" fmla="*/ 20 w 1871"/>
                <a:gd name="T55" fmla="*/ 120 h 237"/>
                <a:gd name="T56" fmla="*/ 2 w 1871"/>
                <a:gd name="T57" fmla="*/ 89 h 237"/>
                <a:gd name="T58" fmla="*/ 3 w 1871"/>
                <a:gd name="T59" fmla="*/ 51 h 237"/>
                <a:gd name="T60" fmla="*/ 21 w 1871"/>
                <a:gd name="T61" fmla="*/ 20 h 237"/>
                <a:gd name="T62" fmla="*/ 52 w 1871"/>
                <a:gd name="T63" fmla="*/ 2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871" h="237">
                  <a:moveTo>
                    <a:pt x="71" y="0"/>
                  </a:moveTo>
                  <a:lnTo>
                    <a:pt x="696" y="0"/>
                  </a:lnTo>
                  <a:lnTo>
                    <a:pt x="715" y="2"/>
                  </a:lnTo>
                  <a:lnTo>
                    <a:pt x="731" y="10"/>
                  </a:lnTo>
                  <a:lnTo>
                    <a:pt x="746" y="20"/>
                  </a:lnTo>
                  <a:lnTo>
                    <a:pt x="757" y="34"/>
                  </a:lnTo>
                  <a:lnTo>
                    <a:pt x="764" y="51"/>
                  </a:lnTo>
                  <a:lnTo>
                    <a:pt x="766" y="70"/>
                  </a:lnTo>
                  <a:lnTo>
                    <a:pt x="766" y="85"/>
                  </a:lnTo>
                  <a:lnTo>
                    <a:pt x="766" y="89"/>
                  </a:lnTo>
                  <a:lnTo>
                    <a:pt x="767" y="93"/>
                  </a:lnTo>
                  <a:lnTo>
                    <a:pt x="768" y="95"/>
                  </a:lnTo>
                  <a:lnTo>
                    <a:pt x="769" y="98"/>
                  </a:lnTo>
                  <a:lnTo>
                    <a:pt x="1101" y="98"/>
                  </a:lnTo>
                  <a:lnTo>
                    <a:pt x="1102" y="95"/>
                  </a:lnTo>
                  <a:lnTo>
                    <a:pt x="1103" y="92"/>
                  </a:lnTo>
                  <a:lnTo>
                    <a:pt x="1104" y="89"/>
                  </a:lnTo>
                  <a:lnTo>
                    <a:pt x="1104" y="85"/>
                  </a:lnTo>
                  <a:lnTo>
                    <a:pt x="1104" y="70"/>
                  </a:lnTo>
                  <a:lnTo>
                    <a:pt x="1107" y="51"/>
                  </a:lnTo>
                  <a:lnTo>
                    <a:pt x="1114" y="34"/>
                  </a:lnTo>
                  <a:lnTo>
                    <a:pt x="1125" y="20"/>
                  </a:lnTo>
                  <a:lnTo>
                    <a:pt x="1139" y="10"/>
                  </a:lnTo>
                  <a:lnTo>
                    <a:pt x="1156" y="2"/>
                  </a:lnTo>
                  <a:lnTo>
                    <a:pt x="1174" y="0"/>
                  </a:lnTo>
                  <a:lnTo>
                    <a:pt x="1801" y="0"/>
                  </a:lnTo>
                  <a:lnTo>
                    <a:pt x="1819" y="2"/>
                  </a:lnTo>
                  <a:lnTo>
                    <a:pt x="1836" y="10"/>
                  </a:lnTo>
                  <a:lnTo>
                    <a:pt x="1851" y="20"/>
                  </a:lnTo>
                  <a:lnTo>
                    <a:pt x="1861" y="34"/>
                  </a:lnTo>
                  <a:lnTo>
                    <a:pt x="1869" y="51"/>
                  </a:lnTo>
                  <a:lnTo>
                    <a:pt x="1871" y="70"/>
                  </a:lnTo>
                  <a:lnTo>
                    <a:pt x="1869" y="89"/>
                  </a:lnTo>
                  <a:lnTo>
                    <a:pt x="1861" y="106"/>
                  </a:lnTo>
                  <a:lnTo>
                    <a:pt x="1851" y="120"/>
                  </a:lnTo>
                  <a:lnTo>
                    <a:pt x="1836" y="130"/>
                  </a:lnTo>
                  <a:lnTo>
                    <a:pt x="1819" y="138"/>
                  </a:lnTo>
                  <a:lnTo>
                    <a:pt x="1801" y="140"/>
                  </a:lnTo>
                  <a:lnTo>
                    <a:pt x="1235" y="140"/>
                  </a:lnTo>
                  <a:lnTo>
                    <a:pt x="1223" y="167"/>
                  </a:lnTo>
                  <a:lnTo>
                    <a:pt x="1206" y="191"/>
                  </a:lnTo>
                  <a:lnTo>
                    <a:pt x="1185" y="210"/>
                  </a:lnTo>
                  <a:lnTo>
                    <a:pt x="1162" y="225"/>
                  </a:lnTo>
                  <a:lnTo>
                    <a:pt x="1135" y="234"/>
                  </a:lnTo>
                  <a:lnTo>
                    <a:pt x="1107" y="237"/>
                  </a:lnTo>
                  <a:lnTo>
                    <a:pt x="763" y="237"/>
                  </a:lnTo>
                  <a:lnTo>
                    <a:pt x="734" y="234"/>
                  </a:lnTo>
                  <a:lnTo>
                    <a:pt x="708" y="225"/>
                  </a:lnTo>
                  <a:lnTo>
                    <a:pt x="685" y="210"/>
                  </a:lnTo>
                  <a:lnTo>
                    <a:pt x="663" y="191"/>
                  </a:lnTo>
                  <a:lnTo>
                    <a:pt x="646" y="167"/>
                  </a:lnTo>
                  <a:lnTo>
                    <a:pt x="635" y="140"/>
                  </a:lnTo>
                  <a:lnTo>
                    <a:pt x="70" y="140"/>
                  </a:lnTo>
                  <a:lnTo>
                    <a:pt x="51" y="138"/>
                  </a:lnTo>
                  <a:lnTo>
                    <a:pt x="34" y="130"/>
                  </a:lnTo>
                  <a:lnTo>
                    <a:pt x="20" y="120"/>
                  </a:lnTo>
                  <a:lnTo>
                    <a:pt x="9" y="106"/>
                  </a:lnTo>
                  <a:lnTo>
                    <a:pt x="2" y="89"/>
                  </a:lnTo>
                  <a:lnTo>
                    <a:pt x="0" y="70"/>
                  </a:lnTo>
                  <a:lnTo>
                    <a:pt x="3" y="51"/>
                  </a:lnTo>
                  <a:lnTo>
                    <a:pt x="9" y="34"/>
                  </a:lnTo>
                  <a:lnTo>
                    <a:pt x="21" y="20"/>
                  </a:lnTo>
                  <a:lnTo>
                    <a:pt x="35" y="10"/>
                  </a:lnTo>
                  <a:lnTo>
                    <a:pt x="52" y="2"/>
                  </a:lnTo>
                  <a:lnTo>
                    <a:pt x="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84" name="Freeform 426"/>
            <p:cNvSpPr>
              <a:spLocks noEditPoints="1"/>
            </p:cNvSpPr>
            <p:nvPr/>
          </p:nvSpPr>
          <p:spPr bwMode="auto">
            <a:xfrm>
              <a:off x="7261226" y="5006975"/>
              <a:ext cx="517525" cy="354012"/>
            </a:xfrm>
            <a:custGeom>
              <a:avLst/>
              <a:gdLst>
                <a:gd name="T0" fmla="*/ 420 w 3259"/>
                <a:gd name="T1" fmla="*/ 143 h 2237"/>
                <a:gd name="T2" fmla="*/ 389 w 3259"/>
                <a:gd name="T3" fmla="*/ 165 h 2237"/>
                <a:gd name="T4" fmla="*/ 377 w 3259"/>
                <a:gd name="T5" fmla="*/ 203 h 2237"/>
                <a:gd name="T6" fmla="*/ 374 w 3259"/>
                <a:gd name="T7" fmla="*/ 1797 h 2237"/>
                <a:gd name="T8" fmla="*/ 356 w 3259"/>
                <a:gd name="T9" fmla="*/ 1827 h 2237"/>
                <a:gd name="T10" fmla="*/ 325 w 3259"/>
                <a:gd name="T11" fmla="*/ 1845 h 2237"/>
                <a:gd name="T12" fmla="*/ 139 w 3259"/>
                <a:gd name="T13" fmla="*/ 1849 h 2237"/>
                <a:gd name="T14" fmla="*/ 143 w 3259"/>
                <a:gd name="T15" fmla="*/ 1966 h 2237"/>
                <a:gd name="T16" fmla="*/ 167 w 3259"/>
                <a:gd name="T17" fmla="*/ 2024 h 2237"/>
                <a:gd name="T18" fmla="*/ 212 w 3259"/>
                <a:gd name="T19" fmla="*/ 2069 h 2237"/>
                <a:gd name="T20" fmla="*/ 271 w 3259"/>
                <a:gd name="T21" fmla="*/ 2094 h 2237"/>
                <a:gd name="T22" fmla="*/ 2954 w 3259"/>
                <a:gd name="T23" fmla="*/ 2097 h 2237"/>
                <a:gd name="T24" fmla="*/ 3017 w 3259"/>
                <a:gd name="T25" fmla="*/ 2085 h 2237"/>
                <a:gd name="T26" fmla="*/ 3070 w 3259"/>
                <a:gd name="T27" fmla="*/ 2049 h 2237"/>
                <a:gd name="T28" fmla="*/ 3105 w 3259"/>
                <a:gd name="T29" fmla="*/ 1997 h 2237"/>
                <a:gd name="T30" fmla="*/ 3118 w 3259"/>
                <a:gd name="T31" fmla="*/ 1933 h 2237"/>
                <a:gd name="T32" fmla="*/ 2952 w 3259"/>
                <a:gd name="T33" fmla="*/ 1849 h 2237"/>
                <a:gd name="T34" fmla="*/ 2916 w 3259"/>
                <a:gd name="T35" fmla="*/ 1839 h 2237"/>
                <a:gd name="T36" fmla="*/ 2890 w 3259"/>
                <a:gd name="T37" fmla="*/ 1814 h 2237"/>
                <a:gd name="T38" fmla="*/ 2881 w 3259"/>
                <a:gd name="T39" fmla="*/ 1778 h 2237"/>
                <a:gd name="T40" fmla="*/ 2874 w 3259"/>
                <a:gd name="T41" fmla="*/ 186 h 2237"/>
                <a:gd name="T42" fmla="*/ 2848 w 3259"/>
                <a:gd name="T43" fmla="*/ 153 h 2237"/>
                <a:gd name="T44" fmla="*/ 2810 w 3259"/>
                <a:gd name="T45" fmla="*/ 140 h 2237"/>
                <a:gd name="T46" fmla="*/ 441 w 3259"/>
                <a:gd name="T47" fmla="*/ 0 h 2237"/>
                <a:gd name="T48" fmla="*/ 2846 w 3259"/>
                <a:gd name="T49" fmla="*/ 4 h 2237"/>
                <a:gd name="T50" fmla="*/ 2910 w 3259"/>
                <a:gd name="T51" fmla="*/ 26 h 2237"/>
                <a:gd name="T52" fmla="*/ 2964 w 3259"/>
                <a:gd name="T53" fmla="*/ 68 h 2237"/>
                <a:gd name="T54" fmla="*/ 3003 w 3259"/>
                <a:gd name="T55" fmla="*/ 126 h 2237"/>
                <a:gd name="T56" fmla="*/ 3021 w 3259"/>
                <a:gd name="T57" fmla="*/ 196 h 2237"/>
                <a:gd name="T58" fmla="*/ 3188 w 3259"/>
                <a:gd name="T59" fmla="*/ 1707 h 2237"/>
                <a:gd name="T60" fmla="*/ 3224 w 3259"/>
                <a:gd name="T61" fmla="*/ 1716 h 2237"/>
                <a:gd name="T62" fmla="*/ 3250 w 3259"/>
                <a:gd name="T63" fmla="*/ 1742 h 2237"/>
                <a:gd name="T64" fmla="*/ 3259 w 3259"/>
                <a:gd name="T65" fmla="*/ 1778 h 2237"/>
                <a:gd name="T66" fmla="*/ 3256 w 3259"/>
                <a:gd name="T67" fmla="*/ 1978 h 2237"/>
                <a:gd name="T68" fmla="*/ 3231 w 3259"/>
                <a:gd name="T69" fmla="*/ 2060 h 2237"/>
                <a:gd name="T70" fmla="*/ 3184 w 3259"/>
                <a:gd name="T71" fmla="*/ 2132 h 2237"/>
                <a:gd name="T72" fmla="*/ 3120 w 3259"/>
                <a:gd name="T73" fmla="*/ 2187 h 2237"/>
                <a:gd name="T74" fmla="*/ 3042 w 3259"/>
                <a:gd name="T75" fmla="*/ 2224 h 2237"/>
                <a:gd name="T76" fmla="*/ 2954 w 3259"/>
                <a:gd name="T77" fmla="*/ 2237 h 2237"/>
                <a:gd name="T78" fmla="*/ 259 w 3259"/>
                <a:gd name="T79" fmla="*/ 2234 h 2237"/>
                <a:gd name="T80" fmla="*/ 176 w 3259"/>
                <a:gd name="T81" fmla="*/ 2208 h 2237"/>
                <a:gd name="T82" fmla="*/ 105 w 3259"/>
                <a:gd name="T83" fmla="*/ 2162 h 2237"/>
                <a:gd name="T84" fmla="*/ 48 w 3259"/>
                <a:gd name="T85" fmla="*/ 2098 h 2237"/>
                <a:gd name="T86" fmla="*/ 12 w 3259"/>
                <a:gd name="T87" fmla="*/ 2020 h 2237"/>
                <a:gd name="T88" fmla="*/ 0 w 3259"/>
                <a:gd name="T89" fmla="*/ 1932 h 2237"/>
                <a:gd name="T90" fmla="*/ 2 w 3259"/>
                <a:gd name="T91" fmla="*/ 1759 h 2237"/>
                <a:gd name="T92" fmla="*/ 20 w 3259"/>
                <a:gd name="T93" fmla="*/ 1728 h 2237"/>
                <a:gd name="T94" fmla="*/ 52 w 3259"/>
                <a:gd name="T95" fmla="*/ 1710 h 2237"/>
                <a:gd name="T96" fmla="*/ 237 w 3259"/>
                <a:gd name="T97" fmla="*/ 1707 h 2237"/>
                <a:gd name="T98" fmla="*/ 240 w 3259"/>
                <a:gd name="T99" fmla="*/ 167 h 2237"/>
                <a:gd name="T100" fmla="*/ 265 w 3259"/>
                <a:gd name="T101" fmla="*/ 101 h 2237"/>
                <a:gd name="T102" fmla="*/ 309 w 3259"/>
                <a:gd name="T103" fmla="*/ 48 h 2237"/>
                <a:gd name="T104" fmla="*/ 370 w 3259"/>
                <a:gd name="T105" fmla="*/ 13 h 2237"/>
                <a:gd name="T106" fmla="*/ 441 w 3259"/>
                <a:gd name="T107" fmla="*/ 0 h 2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259" h="2237">
                  <a:moveTo>
                    <a:pt x="439" y="140"/>
                  </a:moveTo>
                  <a:lnTo>
                    <a:pt x="420" y="143"/>
                  </a:lnTo>
                  <a:lnTo>
                    <a:pt x="402" y="152"/>
                  </a:lnTo>
                  <a:lnTo>
                    <a:pt x="389" y="165"/>
                  </a:lnTo>
                  <a:lnTo>
                    <a:pt x="380" y="183"/>
                  </a:lnTo>
                  <a:lnTo>
                    <a:pt x="377" y="203"/>
                  </a:lnTo>
                  <a:lnTo>
                    <a:pt x="377" y="1778"/>
                  </a:lnTo>
                  <a:lnTo>
                    <a:pt x="374" y="1797"/>
                  </a:lnTo>
                  <a:lnTo>
                    <a:pt x="367" y="1814"/>
                  </a:lnTo>
                  <a:lnTo>
                    <a:pt x="356" y="1827"/>
                  </a:lnTo>
                  <a:lnTo>
                    <a:pt x="342" y="1839"/>
                  </a:lnTo>
                  <a:lnTo>
                    <a:pt x="325" y="1845"/>
                  </a:lnTo>
                  <a:lnTo>
                    <a:pt x="306" y="1849"/>
                  </a:lnTo>
                  <a:lnTo>
                    <a:pt x="139" y="1849"/>
                  </a:lnTo>
                  <a:lnTo>
                    <a:pt x="139" y="1933"/>
                  </a:lnTo>
                  <a:lnTo>
                    <a:pt x="143" y="1966"/>
                  </a:lnTo>
                  <a:lnTo>
                    <a:pt x="152" y="1997"/>
                  </a:lnTo>
                  <a:lnTo>
                    <a:pt x="167" y="2024"/>
                  </a:lnTo>
                  <a:lnTo>
                    <a:pt x="187" y="2049"/>
                  </a:lnTo>
                  <a:lnTo>
                    <a:pt x="212" y="2069"/>
                  </a:lnTo>
                  <a:lnTo>
                    <a:pt x="240" y="2085"/>
                  </a:lnTo>
                  <a:lnTo>
                    <a:pt x="271" y="2094"/>
                  </a:lnTo>
                  <a:lnTo>
                    <a:pt x="304" y="2097"/>
                  </a:lnTo>
                  <a:lnTo>
                    <a:pt x="2954" y="2097"/>
                  </a:lnTo>
                  <a:lnTo>
                    <a:pt x="2987" y="2094"/>
                  </a:lnTo>
                  <a:lnTo>
                    <a:pt x="3017" y="2085"/>
                  </a:lnTo>
                  <a:lnTo>
                    <a:pt x="3046" y="2069"/>
                  </a:lnTo>
                  <a:lnTo>
                    <a:pt x="3070" y="2049"/>
                  </a:lnTo>
                  <a:lnTo>
                    <a:pt x="3091" y="2024"/>
                  </a:lnTo>
                  <a:lnTo>
                    <a:pt x="3105" y="1997"/>
                  </a:lnTo>
                  <a:lnTo>
                    <a:pt x="3115" y="1966"/>
                  </a:lnTo>
                  <a:lnTo>
                    <a:pt x="3118" y="1933"/>
                  </a:lnTo>
                  <a:lnTo>
                    <a:pt x="3118" y="1849"/>
                  </a:lnTo>
                  <a:lnTo>
                    <a:pt x="2952" y="1849"/>
                  </a:lnTo>
                  <a:lnTo>
                    <a:pt x="2933" y="1845"/>
                  </a:lnTo>
                  <a:lnTo>
                    <a:pt x="2916" y="1839"/>
                  </a:lnTo>
                  <a:lnTo>
                    <a:pt x="2901" y="1827"/>
                  </a:lnTo>
                  <a:lnTo>
                    <a:pt x="2890" y="1814"/>
                  </a:lnTo>
                  <a:lnTo>
                    <a:pt x="2883" y="1797"/>
                  </a:lnTo>
                  <a:lnTo>
                    <a:pt x="2881" y="1778"/>
                  </a:lnTo>
                  <a:lnTo>
                    <a:pt x="2881" y="207"/>
                  </a:lnTo>
                  <a:lnTo>
                    <a:pt x="2874" y="186"/>
                  </a:lnTo>
                  <a:lnTo>
                    <a:pt x="2864" y="168"/>
                  </a:lnTo>
                  <a:lnTo>
                    <a:pt x="2848" y="153"/>
                  </a:lnTo>
                  <a:lnTo>
                    <a:pt x="2830" y="143"/>
                  </a:lnTo>
                  <a:lnTo>
                    <a:pt x="2810" y="140"/>
                  </a:lnTo>
                  <a:lnTo>
                    <a:pt x="439" y="140"/>
                  </a:lnTo>
                  <a:close/>
                  <a:moveTo>
                    <a:pt x="441" y="0"/>
                  </a:moveTo>
                  <a:lnTo>
                    <a:pt x="2810" y="0"/>
                  </a:lnTo>
                  <a:lnTo>
                    <a:pt x="2846" y="4"/>
                  </a:lnTo>
                  <a:lnTo>
                    <a:pt x="2880" y="12"/>
                  </a:lnTo>
                  <a:lnTo>
                    <a:pt x="2910" y="26"/>
                  </a:lnTo>
                  <a:lnTo>
                    <a:pt x="2939" y="45"/>
                  </a:lnTo>
                  <a:lnTo>
                    <a:pt x="2964" y="68"/>
                  </a:lnTo>
                  <a:lnTo>
                    <a:pt x="2986" y="96"/>
                  </a:lnTo>
                  <a:lnTo>
                    <a:pt x="3003" y="126"/>
                  </a:lnTo>
                  <a:lnTo>
                    <a:pt x="3014" y="160"/>
                  </a:lnTo>
                  <a:lnTo>
                    <a:pt x="3021" y="196"/>
                  </a:lnTo>
                  <a:lnTo>
                    <a:pt x="3021" y="1707"/>
                  </a:lnTo>
                  <a:lnTo>
                    <a:pt x="3188" y="1707"/>
                  </a:lnTo>
                  <a:lnTo>
                    <a:pt x="3207" y="1710"/>
                  </a:lnTo>
                  <a:lnTo>
                    <a:pt x="3224" y="1716"/>
                  </a:lnTo>
                  <a:lnTo>
                    <a:pt x="3238" y="1728"/>
                  </a:lnTo>
                  <a:lnTo>
                    <a:pt x="3250" y="1742"/>
                  </a:lnTo>
                  <a:lnTo>
                    <a:pt x="3256" y="1759"/>
                  </a:lnTo>
                  <a:lnTo>
                    <a:pt x="3259" y="1778"/>
                  </a:lnTo>
                  <a:lnTo>
                    <a:pt x="3259" y="1932"/>
                  </a:lnTo>
                  <a:lnTo>
                    <a:pt x="3256" y="1978"/>
                  </a:lnTo>
                  <a:lnTo>
                    <a:pt x="3246" y="2020"/>
                  </a:lnTo>
                  <a:lnTo>
                    <a:pt x="3231" y="2060"/>
                  </a:lnTo>
                  <a:lnTo>
                    <a:pt x="3209" y="2098"/>
                  </a:lnTo>
                  <a:lnTo>
                    <a:pt x="3184" y="2132"/>
                  </a:lnTo>
                  <a:lnTo>
                    <a:pt x="3154" y="2162"/>
                  </a:lnTo>
                  <a:lnTo>
                    <a:pt x="3120" y="2187"/>
                  </a:lnTo>
                  <a:lnTo>
                    <a:pt x="3082" y="2208"/>
                  </a:lnTo>
                  <a:lnTo>
                    <a:pt x="3042" y="2224"/>
                  </a:lnTo>
                  <a:lnTo>
                    <a:pt x="2999" y="2234"/>
                  </a:lnTo>
                  <a:lnTo>
                    <a:pt x="2954" y="2237"/>
                  </a:lnTo>
                  <a:lnTo>
                    <a:pt x="304" y="2237"/>
                  </a:lnTo>
                  <a:lnTo>
                    <a:pt x="259" y="2234"/>
                  </a:lnTo>
                  <a:lnTo>
                    <a:pt x="216" y="2223"/>
                  </a:lnTo>
                  <a:lnTo>
                    <a:pt x="176" y="2208"/>
                  </a:lnTo>
                  <a:lnTo>
                    <a:pt x="138" y="2187"/>
                  </a:lnTo>
                  <a:lnTo>
                    <a:pt x="105" y="2162"/>
                  </a:lnTo>
                  <a:lnTo>
                    <a:pt x="74" y="2132"/>
                  </a:lnTo>
                  <a:lnTo>
                    <a:pt x="48" y="2098"/>
                  </a:lnTo>
                  <a:lnTo>
                    <a:pt x="28" y="2060"/>
                  </a:lnTo>
                  <a:lnTo>
                    <a:pt x="12" y="2020"/>
                  </a:lnTo>
                  <a:lnTo>
                    <a:pt x="3" y="1978"/>
                  </a:lnTo>
                  <a:lnTo>
                    <a:pt x="0" y="1932"/>
                  </a:lnTo>
                  <a:lnTo>
                    <a:pt x="0" y="1778"/>
                  </a:lnTo>
                  <a:lnTo>
                    <a:pt x="2" y="1759"/>
                  </a:lnTo>
                  <a:lnTo>
                    <a:pt x="9" y="1742"/>
                  </a:lnTo>
                  <a:lnTo>
                    <a:pt x="20" y="1728"/>
                  </a:lnTo>
                  <a:lnTo>
                    <a:pt x="35" y="1716"/>
                  </a:lnTo>
                  <a:lnTo>
                    <a:pt x="52" y="1710"/>
                  </a:lnTo>
                  <a:lnTo>
                    <a:pt x="70" y="1707"/>
                  </a:lnTo>
                  <a:lnTo>
                    <a:pt x="237" y="1707"/>
                  </a:lnTo>
                  <a:lnTo>
                    <a:pt x="237" y="203"/>
                  </a:lnTo>
                  <a:lnTo>
                    <a:pt x="240" y="167"/>
                  </a:lnTo>
                  <a:lnTo>
                    <a:pt x="250" y="132"/>
                  </a:lnTo>
                  <a:lnTo>
                    <a:pt x="265" y="101"/>
                  </a:lnTo>
                  <a:lnTo>
                    <a:pt x="285" y="72"/>
                  </a:lnTo>
                  <a:lnTo>
                    <a:pt x="309" y="48"/>
                  </a:lnTo>
                  <a:lnTo>
                    <a:pt x="338" y="28"/>
                  </a:lnTo>
                  <a:lnTo>
                    <a:pt x="370" y="13"/>
                  </a:lnTo>
                  <a:lnTo>
                    <a:pt x="403" y="4"/>
                  </a:lnTo>
                  <a:lnTo>
                    <a:pt x="44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85" name="Freeform 427"/>
            <p:cNvSpPr>
              <a:spLocks noEditPoints="1"/>
            </p:cNvSpPr>
            <p:nvPr/>
          </p:nvSpPr>
          <p:spPr bwMode="auto">
            <a:xfrm>
              <a:off x="7256463" y="5395913"/>
              <a:ext cx="525463" cy="161925"/>
            </a:xfrm>
            <a:custGeom>
              <a:avLst/>
              <a:gdLst>
                <a:gd name="T0" fmla="*/ 1622 w 3314"/>
                <a:gd name="T1" fmla="*/ 499 h 1023"/>
                <a:gd name="T2" fmla="*/ 1559 w 3314"/>
                <a:gd name="T3" fmla="*/ 522 h 1023"/>
                <a:gd name="T4" fmla="*/ 1509 w 3314"/>
                <a:gd name="T5" fmla="*/ 565 h 1023"/>
                <a:gd name="T6" fmla="*/ 1476 w 3314"/>
                <a:gd name="T7" fmla="*/ 621 h 1023"/>
                <a:gd name="T8" fmla="*/ 1464 w 3314"/>
                <a:gd name="T9" fmla="*/ 688 h 1023"/>
                <a:gd name="T10" fmla="*/ 1476 w 3314"/>
                <a:gd name="T11" fmla="*/ 756 h 1023"/>
                <a:gd name="T12" fmla="*/ 1509 w 3314"/>
                <a:gd name="T13" fmla="*/ 812 h 1023"/>
                <a:gd name="T14" fmla="*/ 1559 w 3314"/>
                <a:gd name="T15" fmla="*/ 854 h 1023"/>
                <a:gd name="T16" fmla="*/ 1622 w 3314"/>
                <a:gd name="T17" fmla="*/ 878 h 1023"/>
                <a:gd name="T18" fmla="*/ 1692 w 3314"/>
                <a:gd name="T19" fmla="*/ 878 h 1023"/>
                <a:gd name="T20" fmla="*/ 1754 w 3314"/>
                <a:gd name="T21" fmla="*/ 854 h 1023"/>
                <a:gd name="T22" fmla="*/ 1804 w 3314"/>
                <a:gd name="T23" fmla="*/ 812 h 1023"/>
                <a:gd name="T24" fmla="*/ 1838 w 3314"/>
                <a:gd name="T25" fmla="*/ 756 h 1023"/>
                <a:gd name="T26" fmla="*/ 1850 w 3314"/>
                <a:gd name="T27" fmla="*/ 688 h 1023"/>
                <a:gd name="T28" fmla="*/ 1838 w 3314"/>
                <a:gd name="T29" fmla="*/ 621 h 1023"/>
                <a:gd name="T30" fmla="*/ 1804 w 3314"/>
                <a:gd name="T31" fmla="*/ 565 h 1023"/>
                <a:gd name="T32" fmla="*/ 1754 w 3314"/>
                <a:gd name="T33" fmla="*/ 522 h 1023"/>
                <a:gd name="T34" fmla="*/ 1692 w 3314"/>
                <a:gd name="T35" fmla="*/ 499 h 1023"/>
                <a:gd name="T36" fmla="*/ 1657 w 3314"/>
                <a:gd name="T37" fmla="*/ 0 h 1023"/>
                <a:gd name="T38" fmla="*/ 1693 w 3314"/>
                <a:gd name="T39" fmla="*/ 9 h 1023"/>
                <a:gd name="T40" fmla="*/ 1717 w 3314"/>
                <a:gd name="T41" fmla="*/ 35 h 1023"/>
                <a:gd name="T42" fmla="*/ 1727 w 3314"/>
                <a:gd name="T43" fmla="*/ 70 h 1023"/>
                <a:gd name="T44" fmla="*/ 1768 w 3314"/>
                <a:gd name="T45" fmla="*/ 375 h 1023"/>
                <a:gd name="T46" fmla="*/ 1843 w 3314"/>
                <a:gd name="T47" fmla="*/ 413 h 1023"/>
                <a:gd name="T48" fmla="*/ 1907 w 3314"/>
                <a:gd name="T49" fmla="*/ 469 h 1023"/>
                <a:gd name="T50" fmla="*/ 1954 w 3314"/>
                <a:gd name="T51" fmla="*/ 538 h 1023"/>
                <a:gd name="T52" fmla="*/ 1983 w 3314"/>
                <a:gd name="T53" fmla="*/ 618 h 1023"/>
                <a:gd name="T54" fmla="*/ 3263 w 3314"/>
                <a:gd name="T55" fmla="*/ 622 h 1023"/>
                <a:gd name="T56" fmla="*/ 3293 w 3314"/>
                <a:gd name="T57" fmla="*/ 640 h 1023"/>
                <a:gd name="T58" fmla="*/ 3312 w 3314"/>
                <a:gd name="T59" fmla="*/ 670 h 1023"/>
                <a:gd name="T60" fmla="*/ 3312 w 3314"/>
                <a:gd name="T61" fmla="*/ 707 h 1023"/>
                <a:gd name="T62" fmla="*/ 3293 w 3314"/>
                <a:gd name="T63" fmla="*/ 739 h 1023"/>
                <a:gd name="T64" fmla="*/ 3263 w 3314"/>
                <a:gd name="T65" fmla="*/ 757 h 1023"/>
                <a:gd name="T66" fmla="*/ 1983 w 3314"/>
                <a:gd name="T67" fmla="*/ 759 h 1023"/>
                <a:gd name="T68" fmla="*/ 1952 w 3314"/>
                <a:gd name="T69" fmla="*/ 844 h 1023"/>
                <a:gd name="T70" fmla="*/ 1901 w 3314"/>
                <a:gd name="T71" fmla="*/ 917 h 1023"/>
                <a:gd name="T72" fmla="*/ 1832 w 3314"/>
                <a:gd name="T73" fmla="*/ 973 h 1023"/>
                <a:gd name="T74" fmla="*/ 1749 w 3314"/>
                <a:gd name="T75" fmla="*/ 1009 h 1023"/>
                <a:gd name="T76" fmla="*/ 1657 w 3314"/>
                <a:gd name="T77" fmla="*/ 1023 h 1023"/>
                <a:gd name="T78" fmla="*/ 1565 w 3314"/>
                <a:gd name="T79" fmla="*/ 1009 h 1023"/>
                <a:gd name="T80" fmla="*/ 1482 w 3314"/>
                <a:gd name="T81" fmla="*/ 973 h 1023"/>
                <a:gd name="T82" fmla="*/ 1414 w 3314"/>
                <a:gd name="T83" fmla="*/ 917 h 1023"/>
                <a:gd name="T84" fmla="*/ 1362 w 3314"/>
                <a:gd name="T85" fmla="*/ 844 h 1023"/>
                <a:gd name="T86" fmla="*/ 1330 w 3314"/>
                <a:gd name="T87" fmla="*/ 759 h 1023"/>
                <a:gd name="T88" fmla="*/ 51 w 3314"/>
                <a:gd name="T89" fmla="*/ 757 h 1023"/>
                <a:gd name="T90" fmla="*/ 20 w 3314"/>
                <a:gd name="T91" fmla="*/ 739 h 1023"/>
                <a:gd name="T92" fmla="*/ 2 w 3314"/>
                <a:gd name="T93" fmla="*/ 707 h 1023"/>
                <a:gd name="T94" fmla="*/ 0 w 3314"/>
                <a:gd name="T95" fmla="*/ 689 h 1023"/>
                <a:gd name="T96" fmla="*/ 10 w 3314"/>
                <a:gd name="T97" fmla="*/ 653 h 1023"/>
                <a:gd name="T98" fmla="*/ 35 w 3314"/>
                <a:gd name="T99" fmla="*/ 628 h 1023"/>
                <a:gd name="T100" fmla="*/ 70 w 3314"/>
                <a:gd name="T101" fmla="*/ 618 h 1023"/>
                <a:gd name="T102" fmla="*/ 1342 w 3314"/>
                <a:gd name="T103" fmla="*/ 577 h 1023"/>
                <a:gd name="T104" fmla="*/ 1380 w 3314"/>
                <a:gd name="T105" fmla="*/ 502 h 1023"/>
                <a:gd name="T106" fmla="*/ 1436 w 3314"/>
                <a:gd name="T107" fmla="*/ 440 h 1023"/>
                <a:gd name="T108" fmla="*/ 1505 w 3314"/>
                <a:gd name="T109" fmla="*/ 392 h 1023"/>
                <a:gd name="T110" fmla="*/ 1587 w 3314"/>
                <a:gd name="T111" fmla="*/ 364 h 1023"/>
                <a:gd name="T112" fmla="*/ 1589 w 3314"/>
                <a:gd name="T113" fmla="*/ 51 h 1023"/>
                <a:gd name="T114" fmla="*/ 1607 w 3314"/>
                <a:gd name="T115" fmla="*/ 21 h 1023"/>
                <a:gd name="T116" fmla="*/ 1638 w 3314"/>
                <a:gd name="T117" fmla="*/ 3 h 10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314" h="1023">
                  <a:moveTo>
                    <a:pt x="1657" y="496"/>
                  </a:moveTo>
                  <a:lnTo>
                    <a:pt x="1622" y="499"/>
                  </a:lnTo>
                  <a:lnTo>
                    <a:pt x="1589" y="507"/>
                  </a:lnTo>
                  <a:lnTo>
                    <a:pt x="1559" y="522"/>
                  </a:lnTo>
                  <a:lnTo>
                    <a:pt x="1533" y="541"/>
                  </a:lnTo>
                  <a:lnTo>
                    <a:pt x="1509" y="565"/>
                  </a:lnTo>
                  <a:lnTo>
                    <a:pt x="1490" y="591"/>
                  </a:lnTo>
                  <a:lnTo>
                    <a:pt x="1476" y="621"/>
                  </a:lnTo>
                  <a:lnTo>
                    <a:pt x="1467" y="653"/>
                  </a:lnTo>
                  <a:lnTo>
                    <a:pt x="1464" y="688"/>
                  </a:lnTo>
                  <a:lnTo>
                    <a:pt x="1467" y="723"/>
                  </a:lnTo>
                  <a:lnTo>
                    <a:pt x="1476" y="756"/>
                  </a:lnTo>
                  <a:lnTo>
                    <a:pt x="1490" y="786"/>
                  </a:lnTo>
                  <a:lnTo>
                    <a:pt x="1509" y="812"/>
                  </a:lnTo>
                  <a:lnTo>
                    <a:pt x="1533" y="835"/>
                  </a:lnTo>
                  <a:lnTo>
                    <a:pt x="1559" y="854"/>
                  </a:lnTo>
                  <a:lnTo>
                    <a:pt x="1589" y="869"/>
                  </a:lnTo>
                  <a:lnTo>
                    <a:pt x="1622" y="878"/>
                  </a:lnTo>
                  <a:lnTo>
                    <a:pt x="1657" y="881"/>
                  </a:lnTo>
                  <a:lnTo>
                    <a:pt x="1692" y="878"/>
                  </a:lnTo>
                  <a:lnTo>
                    <a:pt x="1725" y="869"/>
                  </a:lnTo>
                  <a:lnTo>
                    <a:pt x="1754" y="854"/>
                  </a:lnTo>
                  <a:lnTo>
                    <a:pt x="1781" y="835"/>
                  </a:lnTo>
                  <a:lnTo>
                    <a:pt x="1804" y="812"/>
                  </a:lnTo>
                  <a:lnTo>
                    <a:pt x="1823" y="786"/>
                  </a:lnTo>
                  <a:lnTo>
                    <a:pt x="1838" y="756"/>
                  </a:lnTo>
                  <a:lnTo>
                    <a:pt x="1847" y="723"/>
                  </a:lnTo>
                  <a:lnTo>
                    <a:pt x="1850" y="688"/>
                  </a:lnTo>
                  <a:lnTo>
                    <a:pt x="1847" y="653"/>
                  </a:lnTo>
                  <a:lnTo>
                    <a:pt x="1838" y="621"/>
                  </a:lnTo>
                  <a:lnTo>
                    <a:pt x="1823" y="591"/>
                  </a:lnTo>
                  <a:lnTo>
                    <a:pt x="1804" y="565"/>
                  </a:lnTo>
                  <a:lnTo>
                    <a:pt x="1781" y="541"/>
                  </a:lnTo>
                  <a:lnTo>
                    <a:pt x="1754" y="522"/>
                  </a:lnTo>
                  <a:lnTo>
                    <a:pt x="1725" y="507"/>
                  </a:lnTo>
                  <a:lnTo>
                    <a:pt x="1692" y="499"/>
                  </a:lnTo>
                  <a:lnTo>
                    <a:pt x="1657" y="496"/>
                  </a:lnTo>
                  <a:close/>
                  <a:moveTo>
                    <a:pt x="1657" y="0"/>
                  </a:moveTo>
                  <a:lnTo>
                    <a:pt x="1676" y="3"/>
                  </a:lnTo>
                  <a:lnTo>
                    <a:pt x="1693" y="9"/>
                  </a:lnTo>
                  <a:lnTo>
                    <a:pt x="1707" y="21"/>
                  </a:lnTo>
                  <a:lnTo>
                    <a:pt x="1717" y="35"/>
                  </a:lnTo>
                  <a:lnTo>
                    <a:pt x="1725" y="51"/>
                  </a:lnTo>
                  <a:lnTo>
                    <a:pt x="1727" y="70"/>
                  </a:lnTo>
                  <a:lnTo>
                    <a:pt x="1727" y="364"/>
                  </a:lnTo>
                  <a:lnTo>
                    <a:pt x="1768" y="375"/>
                  </a:lnTo>
                  <a:lnTo>
                    <a:pt x="1807" y="392"/>
                  </a:lnTo>
                  <a:lnTo>
                    <a:pt x="1843" y="413"/>
                  </a:lnTo>
                  <a:lnTo>
                    <a:pt x="1877" y="440"/>
                  </a:lnTo>
                  <a:lnTo>
                    <a:pt x="1907" y="469"/>
                  </a:lnTo>
                  <a:lnTo>
                    <a:pt x="1932" y="502"/>
                  </a:lnTo>
                  <a:lnTo>
                    <a:pt x="1954" y="538"/>
                  </a:lnTo>
                  <a:lnTo>
                    <a:pt x="1971" y="577"/>
                  </a:lnTo>
                  <a:lnTo>
                    <a:pt x="1983" y="618"/>
                  </a:lnTo>
                  <a:lnTo>
                    <a:pt x="3244" y="618"/>
                  </a:lnTo>
                  <a:lnTo>
                    <a:pt x="3263" y="622"/>
                  </a:lnTo>
                  <a:lnTo>
                    <a:pt x="3279" y="628"/>
                  </a:lnTo>
                  <a:lnTo>
                    <a:pt x="3293" y="640"/>
                  </a:lnTo>
                  <a:lnTo>
                    <a:pt x="3304" y="653"/>
                  </a:lnTo>
                  <a:lnTo>
                    <a:pt x="3312" y="670"/>
                  </a:lnTo>
                  <a:lnTo>
                    <a:pt x="3314" y="689"/>
                  </a:lnTo>
                  <a:lnTo>
                    <a:pt x="3312" y="707"/>
                  </a:lnTo>
                  <a:lnTo>
                    <a:pt x="3304" y="724"/>
                  </a:lnTo>
                  <a:lnTo>
                    <a:pt x="3293" y="739"/>
                  </a:lnTo>
                  <a:lnTo>
                    <a:pt x="3279" y="750"/>
                  </a:lnTo>
                  <a:lnTo>
                    <a:pt x="3263" y="757"/>
                  </a:lnTo>
                  <a:lnTo>
                    <a:pt x="3244" y="759"/>
                  </a:lnTo>
                  <a:lnTo>
                    <a:pt x="1983" y="759"/>
                  </a:lnTo>
                  <a:lnTo>
                    <a:pt x="1971" y="803"/>
                  </a:lnTo>
                  <a:lnTo>
                    <a:pt x="1952" y="844"/>
                  </a:lnTo>
                  <a:lnTo>
                    <a:pt x="1928" y="882"/>
                  </a:lnTo>
                  <a:lnTo>
                    <a:pt x="1901" y="917"/>
                  </a:lnTo>
                  <a:lnTo>
                    <a:pt x="1868" y="947"/>
                  </a:lnTo>
                  <a:lnTo>
                    <a:pt x="1832" y="973"/>
                  </a:lnTo>
                  <a:lnTo>
                    <a:pt x="1791" y="994"/>
                  </a:lnTo>
                  <a:lnTo>
                    <a:pt x="1749" y="1009"/>
                  </a:lnTo>
                  <a:lnTo>
                    <a:pt x="1703" y="1018"/>
                  </a:lnTo>
                  <a:lnTo>
                    <a:pt x="1657" y="1023"/>
                  </a:lnTo>
                  <a:lnTo>
                    <a:pt x="1610" y="1018"/>
                  </a:lnTo>
                  <a:lnTo>
                    <a:pt x="1565" y="1009"/>
                  </a:lnTo>
                  <a:lnTo>
                    <a:pt x="1522" y="994"/>
                  </a:lnTo>
                  <a:lnTo>
                    <a:pt x="1482" y="973"/>
                  </a:lnTo>
                  <a:lnTo>
                    <a:pt x="1446" y="947"/>
                  </a:lnTo>
                  <a:lnTo>
                    <a:pt x="1414" y="917"/>
                  </a:lnTo>
                  <a:lnTo>
                    <a:pt x="1385" y="882"/>
                  </a:lnTo>
                  <a:lnTo>
                    <a:pt x="1362" y="844"/>
                  </a:lnTo>
                  <a:lnTo>
                    <a:pt x="1343" y="803"/>
                  </a:lnTo>
                  <a:lnTo>
                    <a:pt x="1330" y="759"/>
                  </a:lnTo>
                  <a:lnTo>
                    <a:pt x="70" y="759"/>
                  </a:lnTo>
                  <a:lnTo>
                    <a:pt x="51" y="757"/>
                  </a:lnTo>
                  <a:lnTo>
                    <a:pt x="35" y="750"/>
                  </a:lnTo>
                  <a:lnTo>
                    <a:pt x="20" y="739"/>
                  </a:lnTo>
                  <a:lnTo>
                    <a:pt x="10" y="724"/>
                  </a:lnTo>
                  <a:lnTo>
                    <a:pt x="2" y="707"/>
                  </a:lnTo>
                  <a:lnTo>
                    <a:pt x="0" y="689"/>
                  </a:lnTo>
                  <a:lnTo>
                    <a:pt x="0" y="689"/>
                  </a:lnTo>
                  <a:lnTo>
                    <a:pt x="2" y="670"/>
                  </a:lnTo>
                  <a:lnTo>
                    <a:pt x="10" y="653"/>
                  </a:lnTo>
                  <a:lnTo>
                    <a:pt x="20" y="640"/>
                  </a:lnTo>
                  <a:lnTo>
                    <a:pt x="35" y="628"/>
                  </a:lnTo>
                  <a:lnTo>
                    <a:pt x="51" y="622"/>
                  </a:lnTo>
                  <a:lnTo>
                    <a:pt x="70" y="618"/>
                  </a:lnTo>
                  <a:lnTo>
                    <a:pt x="1330" y="618"/>
                  </a:lnTo>
                  <a:lnTo>
                    <a:pt x="1342" y="577"/>
                  </a:lnTo>
                  <a:lnTo>
                    <a:pt x="1359" y="538"/>
                  </a:lnTo>
                  <a:lnTo>
                    <a:pt x="1380" y="502"/>
                  </a:lnTo>
                  <a:lnTo>
                    <a:pt x="1407" y="469"/>
                  </a:lnTo>
                  <a:lnTo>
                    <a:pt x="1436" y="440"/>
                  </a:lnTo>
                  <a:lnTo>
                    <a:pt x="1469" y="413"/>
                  </a:lnTo>
                  <a:lnTo>
                    <a:pt x="1505" y="392"/>
                  </a:lnTo>
                  <a:lnTo>
                    <a:pt x="1544" y="375"/>
                  </a:lnTo>
                  <a:lnTo>
                    <a:pt x="1587" y="364"/>
                  </a:lnTo>
                  <a:lnTo>
                    <a:pt x="1587" y="70"/>
                  </a:lnTo>
                  <a:lnTo>
                    <a:pt x="1589" y="51"/>
                  </a:lnTo>
                  <a:lnTo>
                    <a:pt x="1596" y="35"/>
                  </a:lnTo>
                  <a:lnTo>
                    <a:pt x="1607" y="21"/>
                  </a:lnTo>
                  <a:lnTo>
                    <a:pt x="1621" y="9"/>
                  </a:lnTo>
                  <a:lnTo>
                    <a:pt x="1638" y="3"/>
                  </a:lnTo>
                  <a:lnTo>
                    <a:pt x="165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86" name="Group 39"/>
          <p:cNvGrpSpPr/>
          <p:nvPr/>
        </p:nvGrpSpPr>
        <p:grpSpPr>
          <a:xfrm>
            <a:off x="6322174" y="1831310"/>
            <a:ext cx="415925" cy="550863"/>
            <a:chOff x="5422900" y="5006975"/>
            <a:chExt cx="415925" cy="550863"/>
          </a:xfrm>
          <a:solidFill>
            <a:srgbClr val="FFFFFF"/>
          </a:solidFill>
        </p:grpSpPr>
        <p:sp>
          <p:nvSpPr>
            <p:cNvPr id="87" name="Freeform 438"/>
            <p:cNvSpPr/>
            <p:nvPr/>
          </p:nvSpPr>
          <p:spPr bwMode="auto">
            <a:xfrm>
              <a:off x="5632450" y="5006975"/>
              <a:ext cx="22225" cy="111125"/>
            </a:xfrm>
            <a:custGeom>
              <a:avLst/>
              <a:gdLst>
                <a:gd name="T0" fmla="*/ 71 w 140"/>
                <a:gd name="T1" fmla="*/ 0 h 700"/>
                <a:gd name="T2" fmla="*/ 89 w 140"/>
                <a:gd name="T3" fmla="*/ 3 h 700"/>
                <a:gd name="T4" fmla="*/ 106 w 140"/>
                <a:gd name="T5" fmla="*/ 10 h 700"/>
                <a:gd name="T6" fmla="*/ 120 w 140"/>
                <a:gd name="T7" fmla="*/ 21 h 700"/>
                <a:gd name="T8" fmla="*/ 131 w 140"/>
                <a:gd name="T9" fmla="*/ 35 h 700"/>
                <a:gd name="T10" fmla="*/ 138 w 140"/>
                <a:gd name="T11" fmla="*/ 52 h 700"/>
                <a:gd name="T12" fmla="*/ 140 w 140"/>
                <a:gd name="T13" fmla="*/ 70 h 700"/>
                <a:gd name="T14" fmla="*/ 140 w 140"/>
                <a:gd name="T15" fmla="*/ 629 h 700"/>
                <a:gd name="T16" fmla="*/ 138 w 140"/>
                <a:gd name="T17" fmla="*/ 647 h 700"/>
                <a:gd name="T18" fmla="*/ 131 w 140"/>
                <a:gd name="T19" fmla="*/ 664 h 700"/>
                <a:gd name="T20" fmla="*/ 120 w 140"/>
                <a:gd name="T21" fmla="*/ 679 h 700"/>
                <a:gd name="T22" fmla="*/ 106 w 140"/>
                <a:gd name="T23" fmla="*/ 689 h 700"/>
                <a:gd name="T24" fmla="*/ 89 w 140"/>
                <a:gd name="T25" fmla="*/ 697 h 700"/>
                <a:gd name="T26" fmla="*/ 71 w 140"/>
                <a:gd name="T27" fmla="*/ 700 h 700"/>
                <a:gd name="T28" fmla="*/ 52 w 140"/>
                <a:gd name="T29" fmla="*/ 697 h 700"/>
                <a:gd name="T30" fmla="*/ 35 w 140"/>
                <a:gd name="T31" fmla="*/ 690 h 700"/>
                <a:gd name="T32" fmla="*/ 21 w 140"/>
                <a:gd name="T33" fmla="*/ 679 h 700"/>
                <a:gd name="T34" fmla="*/ 9 w 140"/>
                <a:gd name="T35" fmla="*/ 665 h 700"/>
                <a:gd name="T36" fmla="*/ 3 w 140"/>
                <a:gd name="T37" fmla="*/ 648 h 700"/>
                <a:gd name="T38" fmla="*/ 0 w 140"/>
                <a:gd name="T39" fmla="*/ 629 h 700"/>
                <a:gd name="T40" fmla="*/ 0 w 140"/>
                <a:gd name="T41" fmla="*/ 70 h 700"/>
                <a:gd name="T42" fmla="*/ 3 w 140"/>
                <a:gd name="T43" fmla="*/ 52 h 700"/>
                <a:gd name="T44" fmla="*/ 9 w 140"/>
                <a:gd name="T45" fmla="*/ 35 h 700"/>
                <a:gd name="T46" fmla="*/ 21 w 140"/>
                <a:gd name="T47" fmla="*/ 21 h 700"/>
                <a:gd name="T48" fmla="*/ 35 w 140"/>
                <a:gd name="T49" fmla="*/ 10 h 700"/>
                <a:gd name="T50" fmla="*/ 52 w 140"/>
                <a:gd name="T51" fmla="*/ 3 h 700"/>
                <a:gd name="T52" fmla="*/ 71 w 140"/>
                <a:gd name="T53" fmla="*/ 0 h 7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0" h="700">
                  <a:moveTo>
                    <a:pt x="71" y="0"/>
                  </a:moveTo>
                  <a:lnTo>
                    <a:pt x="89" y="3"/>
                  </a:lnTo>
                  <a:lnTo>
                    <a:pt x="106" y="10"/>
                  </a:lnTo>
                  <a:lnTo>
                    <a:pt x="120" y="21"/>
                  </a:lnTo>
                  <a:lnTo>
                    <a:pt x="131" y="35"/>
                  </a:lnTo>
                  <a:lnTo>
                    <a:pt x="138" y="52"/>
                  </a:lnTo>
                  <a:lnTo>
                    <a:pt x="140" y="70"/>
                  </a:lnTo>
                  <a:lnTo>
                    <a:pt x="140" y="629"/>
                  </a:lnTo>
                  <a:lnTo>
                    <a:pt x="138" y="647"/>
                  </a:lnTo>
                  <a:lnTo>
                    <a:pt x="131" y="664"/>
                  </a:lnTo>
                  <a:lnTo>
                    <a:pt x="120" y="679"/>
                  </a:lnTo>
                  <a:lnTo>
                    <a:pt x="106" y="689"/>
                  </a:lnTo>
                  <a:lnTo>
                    <a:pt x="89" y="697"/>
                  </a:lnTo>
                  <a:lnTo>
                    <a:pt x="71" y="700"/>
                  </a:lnTo>
                  <a:lnTo>
                    <a:pt x="52" y="697"/>
                  </a:lnTo>
                  <a:lnTo>
                    <a:pt x="35" y="690"/>
                  </a:lnTo>
                  <a:lnTo>
                    <a:pt x="21" y="679"/>
                  </a:lnTo>
                  <a:lnTo>
                    <a:pt x="9" y="665"/>
                  </a:lnTo>
                  <a:lnTo>
                    <a:pt x="3" y="648"/>
                  </a:lnTo>
                  <a:lnTo>
                    <a:pt x="0" y="629"/>
                  </a:lnTo>
                  <a:lnTo>
                    <a:pt x="0" y="70"/>
                  </a:lnTo>
                  <a:lnTo>
                    <a:pt x="3" y="52"/>
                  </a:lnTo>
                  <a:lnTo>
                    <a:pt x="9" y="35"/>
                  </a:lnTo>
                  <a:lnTo>
                    <a:pt x="21" y="21"/>
                  </a:lnTo>
                  <a:lnTo>
                    <a:pt x="35" y="10"/>
                  </a:lnTo>
                  <a:lnTo>
                    <a:pt x="52" y="3"/>
                  </a:lnTo>
                  <a:lnTo>
                    <a:pt x="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88" name="Freeform 439"/>
            <p:cNvSpPr/>
            <p:nvPr/>
          </p:nvSpPr>
          <p:spPr bwMode="auto">
            <a:xfrm>
              <a:off x="5486400" y="5057775"/>
              <a:ext cx="84138" cy="84137"/>
            </a:xfrm>
            <a:custGeom>
              <a:avLst/>
              <a:gdLst>
                <a:gd name="T0" fmla="*/ 70 w 535"/>
                <a:gd name="T1" fmla="*/ 0 h 535"/>
                <a:gd name="T2" fmla="*/ 88 w 535"/>
                <a:gd name="T3" fmla="*/ 2 h 535"/>
                <a:gd name="T4" fmla="*/ 105 w 535"/>
                <a:gd name="T5" fmla="*/ 8 h 535"/>
                <a:gd name="T6" fmla="*/ 120 w 535"/>
                <a:gd name="T7" fmla="*/ 20 h 535"/>
                <a:gd name="T8" fmla="*/ 514 w 535"/>
                <a:gd name="T9" fmla="*/ 416 h 535"/>
                <a:gd name="T10" fmla="*/ 526 w 535"/>
                <a:gd name="T11" fmla="*/ 431 h 535"/>
                <a:gd name="T12" fmla="*/ 533 w 535"/>
                <a:gd name="T13" fmla="*/ 447 h 535"/>
                <a:gd name="T14" fmla="*/ 535 w 535"/>
                <a:gd name="T15" fmla="*/ 464 h 535"/>
                <a:gd name="T16" fmla="*/ 533 w 535"/>
                <a:gd name="T17" fmla="*/ 482 h 535"/>
                <a:gd name="T18" fmla="*/ 526 w 535"/>
                <a:gd name="T19" fmla="*/ 499 h 535"/>
                <a:gd name="T20" fmla="*/ 514 w 535"/>
                <a:gd name="T21" fmla="*/ 514 h 535"/>
                <a:gd name="T22" fmla="*/ 499 w 535"/>
                <a:gd name="T23" fmla="*/ 526 h 535"/>
                <a:gd name="T24" fmla="*/ 482 w 535"/>
                <a:gd name="T25" fmla="*/ 533 h 535"/>
                <a:gd name="T26" fmla="*/ 465 w 535"/>
                <a:gd name="T27" fmla="*/ 535 h 535"/>
                <a:gd name="T28" fmla="*/ 447 w 535"/>
                <a:gd name="T29" fmla="*/ 533 h 535"/>
                <a:gd name="T30" fmla="*/ 430 w 535"/>
                <a:gd name="T31" fmla="*/ 526 h 535"/>
                <a:gd name="T32" fmla="*/ 416 w 535"/>
                <a:gd name="T33" fmla="*/ 514 h 535"/>
                <a:gd name="T34" fmla="*/ 20 w 535"/>
                <a:gd name="T35" fmla="*/ 119 h 535"/>
                <a:gd name="T36" fmla="*/ 10 w 535"/>
                <a:gd name="T37" fmla="*/ 105 h 535"/>
                <a:gd name="T38" fmla="*/ 2 w 535"/>
                <a:gd name="T39" fmla="*/ 88 h 535"/>
                <a:gd name="T40" fmla="*/ 0 w 535"/>
                <a:gd name="T41" fmla="*/ 70 h 535"/>
                <a:gd name="T42" fmla="*/ 2 w 535"/>
                <a:gd name="T43" fmla="*/ 52 h 535"/>
                <a:gd name="T44" fmla="*/ 10 w 535"/>
                <a:gd name="T45" fmla="*/ 36 h 535"/>
                <a:gd name="T46" fmla="*/ 20 w 535"/>
                <a:gd name="T47" fmla="*/ 20 h 535"/>
                <a:gd name="T48" fmla="*/ 36 w 535"/>
                <a:gd name="T49" fmla="*/ 8 h 535"/>
                <a:gd name="T50" fmla="*/ 53 w 535"/>
                <a:gd name="T51" fmla="*/ 2 h 535"/>
                <a:gd name="T52" fmla="*/ 70 w 535"/>
                <a:gd name="T53" fmla="*/ 0 h 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35" h="535">
                  <a:moveTo>
                    <a:pt x="70" y="0"/>
                  </a:moveTo>
                  <a:lnTo>
                    <a:pt x="88" y="2"/>
                  </a:lnTo>
                  <a:lnTo>
                    <a:pt x="105" y="8"/>
                  </a:lnTo>
                  <a:lnTo>
                    <a:pt x="120" y="20"/>
                  </a:lnTo>
                  <a:lnTo>
                    <a:pt x="514" y="416"/>
                  </a:lnTo>
                  <a:lnTo>
                    <a:pt x="526" y="431"/>
                  </a:lnTo>
                  <a:lnTo>
                    <a:pt x="533" y="447"/>
                  </a:lnTo>
                  <a:lnTo>
                    <a:pt x="535" y="464"/>
                  </a:lnTo>
                  <a:lnTo>
                    <a:pt x="533" y="482"/>
                  </a:lnTo>
                  <a:lnTo>
                    <a:pt x="526" y="499"/>
                  </a:lnTo>
                  <a:lnTo>
                    <a:pt x="514" y="514"/>
                  </a:lnTo>
                  <a:lnTo>
                    <a:pt x="499" y="526"/>
                  </a:lnTo>
                  <a:lnTo>
                    <a:pt x="482" y="533"/>
                  </a:lnTo>
                  <a:lnTo>
                    <a:pt x="465" y="535"/>
                  </a:lnTo>
                  <a:lnTo>
                    <a:pt x="447" y="533"/>
                  </a:lnTo>
                  <a:lnTo>
                    <a:pt x="430" y="526"/>
                  </a:lnTo>
                  <a:lnTo>
                    <a:pt x="416" y="514"/>
                  </a:lnTo>
                  <a:lnTo>
                    <a:pt x="20" y="119"/>
                  </a:lnTo>
                  <a:lnTo>
                    <a:pt x="10" y="105"/>
                  </a:lnTo>
                  <a:lnTo>
                    <a:pt x="2" y="88"/>
                  </a:lnTo>
                  <a:lnTo>
                    <a:pt x="0" y="70"/>
                  </a:lnTo>
                  <a:lnTo>
                    <a:pt x="2" y="52"/>
                  </a:lnTo>
                  <a:lnTo>
                    <a:pt x="10" y="36"/>
                  </a:lnTo>
                  <a:lnTo>
                    <a:pt x="20" y="20"/>
                  </a:lnTo>
                  <a:lnTo>
                    <a:pt x="36" y="8"/>
                  </a:lnTo>
                  <a:lnTo>
                    <a:pt x="53" y="2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89" name="Freeform 440"/>
            <p:cNvSpPr/>
            <p:nvPr/>
          </p:nvSpPr>
          <p:spPr bwMode="auto">
            <a:xfrm>
              <a:off x="5727700" y="5205413"/>
              <a:ext cx="111125" cy="22225"/>
            </a:xfrm>
            <a:custGeom>
              <a:avLst/>
              <a:gdLst>
                <a:gd name="T0" fmla="*/ 71 w 699"/>
                <a:gd name="T1" fmla="*/ 0 h 141"/>
                <a:gd name="T2" fmla="*/ 629 w 699"/>
                <a:gd name="T3" fmla="*/ 0 h 141"/>
                <a:gd name="T4" fmla="*/ 647 w 699"/>
                <a:gd name="T5" fmla="*/ 2 h 141"/>
                <a:gd name="T6" fmla="*/ 664 w 699"/>
                <a:gd name="T7" fmla="*/ 10 h 141"/>
                <a:gd name="T8" fmla="*/ 679 w 699"/>
                <a:gd name="T9" fmla="*/ 20 h 141"/>
                <a:gd name="T10" fmla="*/ 689 w 699"/>
                <a:gd name="T11" fmla="*/ 35 h 141"/>
                <a:gd name="T12" fmla="*/ 697 w 699"/>
                <a:gd name="T13" fmla="*/ 52 h 141"/>
                <a:gd name="T14" fmla="*/ 699 w 699"/>
                <a:gd name="T15" fmla="*/ 70 h 141"/>
                <a:gd name="T16" fmla="*/ 697 w 699"/>
                <a:gd name="T17" fmla="*/ 89 h 141"/>
                <a:gd name="T18" fmla="*/ 689 w 699"/>
                <a:gd name="T19" fmla="*/ 106 h 141"/>
                <a:gd name="T20" fmla="*/ 679 w 699"/>
                <a:gd name="T21" fmla="*/ 120 h 141"/>
                <a:gd name="T22" fmla="*/ 664 w 699"/>
                <a:gd name="T23" fmla="*/ 131 h 141"/>
                <a:gd name="T24" fmla="*/ 647 w 699"/>
                <a:gd name="T25" fmla="*/ 138 h 141"/>
                <a:gd name="T26" fmla="*/ 629 w 699"/>
                <a:gd name="T27" fmla="*/ 141 h 141"/>
                <a:gd name="T28" fmla="*/ 71 w 699"/>
                <a:gd name="T29" fmla="*/ 141 h 141"/>
                <a:gd name="T30" fmla="*/ 52 w 699"/>
                <a:gd name="T31" fmla="*/ 138 h 141"/>
                <a:gd name="T32" fmla="*/ 35 w 699"/>
                <a:gd name="T33" fmla="*/ 131 h 141"/>
                <a:gd name="T34" fmla="*/ 21 w 699"/>
                <a:gd name="T35" fmla="*/ 120 h 141"/>
                <a:gd name="T36" fmla="*/ 10 w 699"/>
                <a:gd name="T37" fmla="*/ 106 h 141"/>
                <a:gd name="T38" fmla="*/ 3 w 699"/>
                <a:gd name="T39" fmla="*/ 89 h 141"/>
                <a:gd name="T40" fmla="*/ 0 w 699"/>
                <a:gd name="T41" fmla="*/ 70 h 141"/>
                <a:gd name="T42" fmla="*/ 3 w 699"/>
                <a:gd name="T43" fmla="*/ 52 h 141"/>
                <a:gd name="T44" fmla="*/ 10 w 699"/>
                <a:gd name="T45" fmla="*/ 35 h 141"/>
                <a:gd name="T46" fmla="*/ 21 w 699"/>
                <a:gd name="T47" fmla="*/ 20 h 141"/>
                <a:gd name="T48" fmla="*/ 35 w 699"/>
                <a:gd name="T49" fmla="*/ 10 h 141"/>
                <a:gd name="T50" fmla="*/ 52 w 699"/>
                <a:gd name="T51" fmla="*/ 2 h 141"/>
                <a:gd name="T52" fmla="*/ 71 w 699"/>
                <a:gd name="T53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99" h="141">
                  <a:moveTo>
                    <a:pt x="71" y="0"/>
                  </a:moveTo>
                  <a:lnTo>
                    <a:pt x="629" y="0"/>
                  </a:lnTo>
                  <a:lnTo>
                    <a:pt x="647" y="2"/>
                  </a:lnTo>
                  <a:lnTo>
                    <a:pt x="664" y="10"/>
                  </a:lnTo>
                  <a:lnTo>
                    <a:pt x="679" y="20"/>
                  </a:lnTo>
                  <a:lnTo>
                    <a:pt x="689" y="35"/>
                  </a:lnTo>
                  <a:lnTo>
                    <a:pt x="697" y="52"/>
                  </a:lnTo>
                  <a:lnTo>
                    <a:pt x="699" y="70"/>
                  </a:lnTo>
                  <a:lnTo>
                    <a:pt x="697" y="89"/>
                  </a:lnTo>
                  <a:lnTo>
                    <a:pt x="689" y="106"/>
                  </a:lnTo>
                  <a:lnTo>
                    <a:pt x="679" y="120"/>
                  </a:lnTo>
                  <a:lnTo>
                    <a:pt x="664" y="131"/>
                  </a:lnTo>
                  <a:lnTo>
                    <a:pt x="647" y="138"/>
                  </a:lnTo>
                  <a:lnTo>
                    <a:pt x="629" y="141"/>
                  </a:lnTo>
                  <a:lnTo>
                    <a:pt x="71" y="141"/>
                  </a:lnTo>
                  <a:lnTo>
                    <a:pt x="52" y="138"/>
                  </a:lnTo>
                  <a:lnTo>
                    <a:pt x="35" y="131"/>
                  </a:lnTo>
                  <a:lnTo>
                    <a:pt x="21" y="120"/>
                  </a:lnTo>
                  <a:lnTo>
                    <a:pt x="10" y="106"/>
                  </a:lnTo>
                  <a:lnTo>
                    <a:pt x="3" y="89"/>
                  </a:lnTo>
                  <a:lnTo>
                    <a:pt x="0" y="70"/>
                  </a:lnTo>
                  <a:lnTo>
                    <a:pt x="3" y="52"/>
                  </a:lnTo>
                  <a:lnTo>
                    <a:pt x="10" y="35"/>
                  </a:lnTo>
                  <a:lnTo>
                    <a:pt x="21" y="20"/>
                  </a:lnTo>
                  <a:lnTo>
                    <a:pt x="35" y="10"/>
                  </a:lnTo>
                  <a:lnTo>
                    <a:pt x="52" y="2"/>
                  </a:lnTo>
                  <a:lnTo>
                    <a:pt x="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90" name="Freeform 441"/>
            <p:cNvSpPr/>
            <p:nvPr/>
          </p:nvSpPr>
          <p:spPr bwMode="auto">
            <a:xfrm>
              <a:off x="5448300" y="5205413"/>
              <a:ext cx="111125" cy="22225"/>
            </a:xfrm>
            <a:custGeom>
              <a:avLst/>
              <a:gdLst>
                <a:gd name="T0" fmla="*/ 70 w 698"/>
                <a:gd name="T1" fmla="*/ 0 h 141"/>
                <a:gd name="T2" fmla="*/ 628 w 698"/>
                <a:gd name="T3" fmla="*/ 0 h 141"/>
                <a:gd name="T4" fmla="*/ 647 w 698"/>
                <a:gd name="T5" fmla="*/ 2 h 141"/>
                <a:gd name="T6" fmla="*/ 664 w 698"/>
                <a:gd name="T7" fmla="*/ 10 h 141"/>
                <a:gd name="T8" fmla="*/ 678 w 698"/>
                <a:gd name="T9" fmla="*/ 20 h 141"/>
                <a:gd name="T10" fmla="*/ 689 w 698"/>
                <a:gd name="T11" fmla="*/ 35 h 141"/>
                <a:gd name="T12" fmla="*/ 696 w 698"/>
                <a:gd name="T13" fmla="*/ 52 h 141"/>
                <a:gd name="T14" fmla="*/ 698 w 698"/>
                <a:gd name="T15" fmla="*/ 70 h 141"/>
                <a:gd name="T16" fmla="*/ 696 w 698"/>
                <a:gd name="T17" fmla="*/ 89 h 141"/>
                <a:gd name="T18" fmla="*/ 689 w 698"/>
                <a:gd name="T19" fmla="*/ 106 h 141"/>
                <a:gd name="T20" fmla="*/ 678 w 698"/>
                <a:gd name="T21" fmla="*/ 120 h 141"/>
                <a:gd name="T22" fmla="*/ 664 w 698"/>
                <a:gd name="T23" fmla="*/ 131 h 141"/>
                <a:gd name="T24" fmla="*/ 647 w 698"/>
                <a:gd name="T25" fmla="*/ 138 h 141"/>
                <a:gd name="T26" fmla="*/ 628 w 698"/>
                <a:gd name="T27" fmla="*/ 141 h 141"/>
                <a:gd name="T28" fmla="*/ 70 w 698"/>
                <a:gd name="T29" fmla="*/ 141 h 141"/>
                <a:gd name="T30" fmla="*/ 51 w 698"/>
                <a:gd name="T31" fmla="*/ 138 h 141"/>
                <a:gd name="T32" fmla="*/ 35 w 698"/>
                <a:gd name="T33" fmla="*/ 131 h 141"/>
                <a:gd name="T34" fmla="*/ 21 w 698"/>
                <a:gd name="T35" fmla="*/ 120 h 141"/>
                <a:gd name="T36" fmla="*/ 10 w 698"/>
                <a:gd name="T37" fmla="*/ 106 h 141"/>
                <a:gd name="T38" fmla="*/ 3 w 698"/>
                <a:gd name="T39" fmla="*/ 89 h 141"/>
                <a:gd name="T40" fmla="*/ 0 w 698"/>
                <a:gd name="T41" fmla="*/ 70 h 141"/>
                <a:gd name="T42" fmla="*/ 3 w 698"/>
                <a:gd name="T43" fmla="*/ 52 h 141"/>
                <a:gd name="T44" fmla="*/ 10 w 698"/>
                <a:gd name="T45" fmla="*/ 35 h 141"/>
                <a:gd name="T46" fmla="*/ 21 w 698"/>
                <a:gd name="T47" fmla="*/ 21 h 141"/>
                <a:gd name="T48" fmla="*/ 35 w 698"/>
                <a:gd name="T49" fmla="*/ 10 h 141"/>
                <a:gd name="T50" fmla="*/ 52 w 698"/>
                <a:gd name="T51" fmla="*/ 2 h 141"/>
                <a:gd name="T52" fmla="*/ 70 w 698"/>
                <a:gd name="T53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98" h="141">
                  <a:moveTo>
                    <a:pt x="70" y="0"/>
                  </a:moveTo>
                  <a:lnTo>
                    <a:pt x="628" y="0"/>
                  </a:lnTo>
                  <a:lnTo>
                    <a:pt x="647" y="2"/>
                  </a:lnTo>
                  <a:lnTo>
                    <a:pt x="664" y="10"/>
                  </a:lnTo>
                  <a:lnTo>
                    <a:pt x="678" y="20"/>
                  </a:lnTo>
                  <a:lnTo>
                    <a:pt x="689" y="35"/>
                  </a:lnTo>
                  <a:lnTo>
                    <a:pt x="696" y="52"/>
                  </a:lnTo>
                  <a:lnTo>
                    <a:pt x="698" y="70"/>
                  </a:lnTo>
                  <a:lnTo>
                    <a:pt x="696" y="89"/>
                  </a:lnTo>
                  <a:lnTo>
                    <a:pt x="689" y="106"/>
                  </a:lnTo>
                  <a:lnTo>
                    <a:pt x="678" y="120"/>
                  </a:lnTo>
                  <a:lnTo>
                    <a:pt x="664" y="131"/>
                  </a:lnTo>
                  <a:lnTo>
                    <a:pt x="647" y="138"/>
                  </a:lnTo>
                  <a:lnTo>
                    <a:pt x="628" y="141"/>
                  </a:lnTo>
                  <a:lnTo>
                    <a:pt x="70" y="141"/>
                  </a:lnTo>
                  <a:lnTo>
                    <a:pt x="51" y="138"/>
                  </a:lnTo>
                  <a:lnTo>
                    <a:pt x="35" y="131"/>
                  </a:lnTo>
                  <a:lnTo>
                    <a:pt x="21" y="120"/>
                  </a:lnTo>
                  <a:lnTo>
                    <a:pt x="10" y="106"/>
                  </a:lnTo>
                  <a:lnTo>
                    <a:pt x="3" y="89"/>
                  </a:lnTo>
                  <a:lnTo>
                    <a:pt x="0" y="70"/>
                  </a:lnTo>
                  <a:lnTo>
                    <a:pt x="3" y="52"/>
                  </a:lnTo>
                  <a:lnTo>
                    <a:pt x="10" y="35"/>
                  </a:lnTo>
                  <a:lnTo>
                    <a:pt x="21" y="21"/>
                  </a:lnTo>
                  <a:lnTo>
                    <a:pt x="35" y="10"/>
                  </a:lnTo>
                  <a:lnTo>
                    <a:pt x="52" y="2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91" name="Freeform 442"/>
            <p:cNvSpPr/>
            <p:nvPr/>
          </p:nvSpPr>
          <p:spPr bwMode="auto">
            <a:xfrm>
              <a:off x="5707063" y="5064125"/>
              <a:ext cx="84138" cy="84137"/>
            </a:xfrm>
            <a:custGeom>
              <a:avLst/>
              <a:gdLst>
                <a:gd name="T0" fmla="*/ 465 w 535"/>
                <a:gd name="T1" fmla="*/ 0 h 535"/>
                <a:gd name="T2" fmla="*/ 483 w 535"/>
                <a:gd name="T3" fmla="*/ 2 h 535"/>
                <a:gd name="T4" fmla="*/ 500 w 535"/>
                <a:gd name="T5" fmla="*/ 10 h 535"/>
                <a:gd name="T6" fmla="*/ 515 w 535"/>
                <a:gd name="T7" fmla="*/ 21 h 535"/>
                <a:gd name="T8" fmla="*/ 526 w 535"/>
                <a:gd name="T9" fmla="*/ 36 h 535"/>
                <a:gd name="T10" fmla="*/ 533 w 535"/>
                <a:gd name="T11" fmla="*/ 53 h 535"/>
                <a:gd name="T12" fmla="*/ 535 w 535"/>
                <a:gd name="T13" fmla="*/ 70 h 535"/>
                <a:gd name="T14" fmla="*/ 533 w 535"/>
                <a:gd name="T15" fmla="*/ 88 h 535"/>
                <a:gd name="T16" fmla="*/ 526 w 535"/>
                <a:gd name="T17" fmla="*/ 105 h 535"/>
                <a:gd name="T18" fmla="*/ 515 w 535"/>
                <a:gd name="T19" fmla="*/ 120 h 535"/>
                <a:gd name="T20" fmla="*/ 121 w 535"/>
                <a:gd name="T21" fmla="*/ 515 h 535"/>
                <a:gd name="T22" fmla="*/ 105 w 535"/>
                <a:gd name="T23" fmla="*/ 526 h 535"/>
                <a:gd name="T24" fmla="*/ 88 w 535"/>
                <a:gd name="T25" fmla="*/ 533 h 535"/>
                <a:gd name="T26" fmla="*/ 71 w 535"/>
                <a:gd name="T27" fmla="*/ 535 h 535"/>
                <a:gd name="T28" fmla="*/ 53 w 535"/>
                <a:gd name="T29" fmla="*/ 533 h 535"/>
                <a:gd name="T30" fmla="*/ 36 w 535"/>
                <a:gd name="T31" fmla="*/ 526 h 535"/>
                <a:gd name="T32" fmla="*/ 21 w 535"/>
                <a:gd name="T33" fmla="*/ 515 h 535"/>
                <a:gd name="T34" fmla="*/ 10 w 535"/>
                <a:gd name="T35" fmla="*/ 499 h 535"/>
                <a:gd name="T36" fmla="*/ 2 w 535"/>
                <a:gd name="T37" fmla="*/ 483 h 535"/>
                <a:gd name="T38" fmla="*/ 0 w 535"/>
                <a:gd name="T39" fmla="*/ 466 h 535"/>
                <a:gd name="T40" fmla="*/ 2 w 535"/>
                <a:gd name="T41" fmla="*/ 448 h 535"/>
                <a:gd name="T42" fmla="*/ 10 w 535"/>
                <a:gd name="T43" fmla="*/ 431 h 535"/>
                <a:gd name="T44" fmla="*/ 21 w 535"/>
                <a:gd name="T45" fmla="*/ 416 h 535"/>
                <a:gd name="T46" fmla="*/ 415 w 535"/>
                <a:gd name="T47" fmla="*/ 21 h 535"/>
                <a:gd name="T48" fmla="*/ 430 w 535"/>
                <a:gd name="T49" fmla="*/ 10 h 535"/>
                <a:gd name="T50" fmla="*/ 447 w 535"/>
                <a:gd name="T51" fmla="*/ 2 h 535"/>
                <a:gd name="T52" fmla="*/ 465 w 535"/>
                <a:gd name="T53" fmla="*/ 0 h 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35" h="535">
                  <a:moveTo>
                    <a:pt x="465" y="0"/>
                  </a:moveTo>
                  <a:lnTo>
                    <a:pt x="483" y="2"/>
                  </a:lnTo>
                  <a:lnTo>
                    <a:pt x="500" y="10"/>
                  </a:lnTo>
                  <a:lnTo>
                    <a:pt x="515" y="21"/>
                  </a:lnTo>
                  <a:lnTo>
                    <a:pt x="526" y="36"/>
                  </a:lnTo>
                  <a:lnTo>
                    <a:pt x="533" y="53"/>
                  </a:lnTo>
                  <a:lnTo>
                    <a:pt x="535" y="70"/>
                  </a:lnTo>
                  <a:lnTo>
                    <a:pt x="533" y="88"/>
                  </a:lnTo>
                  <a:lnTo>
                    <a:pt x="526" y="105"/>
                  </a:lnTo>
                  <a:lnTo>
                    <a:pt x="515" y="120"/>
                  </a:lnTo>
                  <a:lnTo>
                    <a:pt x="121" y="515"/>
                  </a:lnTo>
                  <a:lnTo>
                    <a:pt x="105" y="526"/>
                  </a:lnTo>
                  <a:lnTo>
                    <a:pt x="88" y="533"/>
                  </a:lnTo>
                  <a:lnTo>
                    <a:pt x="71" y="535"/>
                  </a:lnTo>
                  <a:lnTo>
                    <a:pt x="53" y="533"/>
                  </a:lnTo>
                  <a:lnTo>
                    <a:pt x="36" y="526"/>
                  </a:lnTo>
                  <a:lnTo>
                    <a:pt x="21" y="515"/>
                  </a:lnTo>
                  <a:lnTo>
                    <a:pt x="10" y="499"/>
                  </a:lnTo>
                  <a:lnTo>
                    <a:pt x="2" y="483"/>
                  </a:lnTo>
                  <a:lnTo>
                    <a:pt x="0" y="466"/>
                  </a:lnTo>
                  <a:lnTo>
                    <a:pt x="2" y="448"/>
                  </a:lnTo>
                  <a:lnTo>
                    <a:pt x="10" y="431"/>
                  </a:lnTo>
                  <a:lnTo>
                    <a:pt x="21" y="416"/>
                  </a:lnTo>
                  <a:lnTo>
                    <a:pt x="415" y="21"/>
                  </a:lnTo>
                  <a:lnTo>
                    <a:pt x="430" y="10"/>
                  </a:lnTo>
                  <a:lnTo>
                    <a:pt x="447" y="2"/>
                  </a:lnTo>
                  <a:lnTo>
                    <a:pt x="4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92" name="Freeform 443"/>
            <p:cNvSpPr>
              <a:spLocks noEditPoints="1"/>
            </p:cNvSpPr>
            <p:nvPr/>
          </p:nvSpPr>
          <p:spPr bwMode="auto">
            <a:xfrm>
              <a:off x="5422900" y="5157788"/>
              <a:ext cx="414338" cy="400050"/>
            </a:xfrm>
            <a:custGeom>
              <a:avLst/>
              <a:gdLst>
                <a:gd name="T0" fmla="*/ 550 w 2606"/>
                <a:gd name="T1" fmla="*/ 1124 h 2518"/>
                <a:gd name="T2" fmla="*/ 1266 w 2606"/>
                <a:gd name="T3" fmla="*/ 142 h 2518"/>
                <a:gd name="T4" fmla="*/ 1235 w 2606"/>
                <a:gd name="T5" fmla="*/ 645 h 2518"/>
                <a:gd name="T6" fmla="*/ 1171 w 2606"/>
                <a:gd name="T7" fmla="*/ 820 h 2518"/>
                <a:gd name="T8" fmla="*/ 1064 w 2606"/>
                <a:gd name="T9" fmla="*/ 953 h 2518"/>
                <a:gd name="T10" fmla="*/ 942 w 2606"/>
                <a:gd name="T11" fmla="*/ 1049 h 2518"/>
                <a:gd name="T12" fmla="*/ 826 w 2606"/>
                <a:gd name="T13" fmla="*/ 1112 h 2518"/>
                <a:gd name="T14" fmla="*/ 743 w 2606"/>
                <a:gd name="T15" fmla="*/ 1144 h 2518"/>
                <a:gd name="T16" fmla="*/ 703 w 2606"/>
                <a:gd name="T17" fmla="*/ 1155 h 2518"/>
                <a:gd name="T18" fmla="*/ 702 w 2606"/>
                <a:gd name="T19" fmla="*/ 2220 h 2518"/>
                <a:gd name="T20" fmla="*/ 783 w 2606"/>
                <a:gd name="T21" fmla="*/ 2331 h 2518"/>
                <a:gd name="T22" fmla="*/ 916 w 2606"/>
                <a:gd name="T23" fmla="*/ 2376 h 2518"/>
                <a:gd name="T24" fmla="*/ 2150 w 2606"/>
                <a:gd name="T25" fmla="*/ 2358 h 2518"/>
                <a:gd name="T26" fmla="*/ 2265 w 2606"/>
                <a:gd name="T27" fmla="*/ 2281 h 2518"/>
                <a:gd name="T28" fmla="*/ 2318 w 2606"/>
                <a:gd name="T29" fmla="*/ 2141 h 2518"/>
                <a:gd name="T30" fmla="*/ 2453 w 2606"/>
                <a:gd name="T31" fmla="*/ 1126 h 2518"/>
                <a:gd name="T32" fmla="*/ 2372 w 2606"/>
                <a:gd name="T33" fmla="*/ 1017 h 2518"/>
                <a:gd name="T34" fmla="*/ 2239 w 2606"/>
                <a:gd name="T35" fmla="*/ 975 h 2518"/>
                <a:gd name="T36" fmla="*/ 1566 w 2606"/>
                <a:gd name="T37" fmla="*/ 955 h 2518"/>
                <a:gd name="T38" fmla="*/ 1546 w 2606"/>
                <a:gd name="T39" fmla="*/ 438 h 2518"/>
                <a:gd name="T40" fmla="*/ 1523 w 2606"/>
                <a:gd name="T41" fmla="*/ 280 h 2518"/>
                <a:gd name="T42" fmla="*/ 1453 w 2606"/>
                <a:gd name="T43" fmla="*/ 182 h 2518"/>
                <a:gd name="T44" fmla="*/ 1345 w 2606"/>
                <a:gd name="T45" fmla="*/ 142 h 2518"/>
                <a:gd name="T46" fmla="*/ 1393 w 2606"/>
                <a:gd name="T47" fmla="*/ 8 h 2518"/>
                <a:gd name="T48" fmla="*/ 1537 w 2606"/>
                <a:gd name="T49" fmla="*/ 69 h 2518"/>
                <a:gd name="T50" fmla="*/ 1640 w 2606"/>
                <a:gd name="T51" fmla="*/ 197 h 2518"/>
                <a:gd name="T52" fmla="*/ 1685 w 2606"/>
                <a:gd name="T53" fmla="*/ 383 h 2518"/>
                <a:gd name="T54" fmla="*/ 2289 w 2606"/>
                <a:gd name="T55" fmla="*/ 839 h 2518"/>
                <a:gd name="T56" fmla="*/ 2464 w 2606"/>
                <a:gd name="T57" fmla="*/ 913 h 2518"/>
                <a:gd name="T58" fmla="*/ 2577 w 2606"/>
                <a:gd name="T59" fmla="*/ 1060 h 2518"/>
                <a:gd name="T60" fmla="*/ 2605 w 2606"/>
                <a:gd name="T61" fmla="*/ 1208 h 2518"/>
                <a:gd name="T62" fmla="*/ 2434 w 2606"/>
                <a:gd name="T63" fmla="*/ 2257 h 2518"/>
                <a:gd name="T64" fmla="*/ 2338 w 2606"/>
                <a:gd name="T65" fmla="*/ 2409 h 2518"/>
                <a:gd name="T66" fmla="*/ 2179 w 2606"/>
                <a:gd name="T67" fmla="*/ 2496 h 2518"/>
                <a:gd name="T68" fmla="*/ 916 w 2606"/>
                <a:gd name="T69" fmla="*/ 2518 h 2518"/>
                <a:gd name="T70" fmla="*/ 738 w 2606"/>
                <a:gd name="T71" fmla="*/ 2471 h 2518"/>
                <a:gd name="T72" fmla="*/ 628 w 2606"/>
                <a:gd name="T73" fmla="*/ 2454 h 2518"/>
                <a:gd name="T74" fmla="*/ 138 w 2606"/>
                <a:gd name="T75" fmla="*/ 2476 h 2518"/>
                <a:gd name="T76" fmla="*/ 41 w 2606"/>
                <a:gd name="T77" fmla="*/ 2436 h 2518"/>
                <a:gd name="T78" fmla="*/ 0 w 2606"/>
                <a:gd name="T79" fmla="*/ 2339 h 2518"/>
                <a:gd name="T80" fmla="*/ 24 w 2606"/>
                <a:gd name="T81" fmla="*/ 1045 h 2518"/>
                <a:gd name="T82" fmla="*/ 111 w 2606"/>
                <a:gd name="T83" fmla="*/ 987 h 2518"/>
                <a:gd name="T84" fmla="*/ 609 w 2606"/>
                <a:gd name="T85" fmla="*/ 996 h 2518"/>
                <a:gd name="T86" fmla="*/ 678 w 2606"/>
                <a:gd name="T87" fmla="*/ 1017 h 2518"/>
                <a:gd name="T88" fmla="*/ 722 w 2606"/>
                <a:gd name="T89" fmla="*/ 1003 h 2518"/>
                <a:gd name="T90" fmla="*/ 814 w 2606"/>
                <a:gd name="T91" fmla="*/ 961 h 2518"/>
                <a:gd name="T92" fmla="*/ 926 w 2606"/>
                <a:gd name="T93" fmla="*/ 887 h 2518"/>
                <a:gd name="T94" fmla="*/ 1029 w 2606"/>
                <a:gd name="T95" fmla="*/ 779 h 2518"/>
                <a:gd name="T96" fmla="*/ 1095 w 2606"/>
                <a:gd name="T97" fmla="*/ 630 h 2518"/>
                <a:gd name="T98" fmla="*/ 1106 w 2606"/>
                <a:gd name="T99" fmla="*/ 71 h 2518"/>
                <a:gd name="T100" fmla="*/ 1153 w 2606"/>
                <a:gd name="T101" fmla="*/ 21 h 2518"/>
                <a:gd name="T102" fmla="*/ 1206 w 2606"/>
                <a:gd name="T103" fmla="*/ 9 h 2518"/>
                <a:gd name="T104" fmla="*/ 1322 w 2606"/>
                <a:gd name="T105" fmla="*/ 0 h 2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606" h="2518">
                  <a:moveTo>
                    <a:pt x="141" y="1124"/>
                  </a:moveTo>
                  <a:lnTo>
                    <a:pt x="141" y="2337"/>
                  </a:lnTo>
                  <a:lnTo>
                    <a:pt x="550" y="2337"/>
                  </a:lnTo>
                  <a:lnTo>
                    <a:pt x="550" y="1124"/>
                  </a:lnTo>
                  <a:lnTo>
                    <a:pt x="141" y="1124"/>
                  </a:lnTo>
                  <a:close/>
                  <a:moveTo>
                    <a:pt x="1318" y="139"/>
                  </a:moveTo>
                  <a:lnTo>
                    <a:pt x="1291" y="141"/>
                  </a:lnTo>
                  <a:lnTo>
                    <a:pt x="1266" y="142"/>
                  </a:lnTo>
                  <a:lnTo>
                    <a:pt x="1245" y="145"/>
                  </a:lnTo>
                  <a:lnTo>
                    <a:pt x="1245" y="541"/>
                  </a:lnTo>
                  <a:lnTo>
                    <a:pt x="1242" y="594"/>
                  </a:lnTo>
                  <a:lnTo>
                    <a:pt x="1235" y="645"/>
                  </a:lnTo>
                  <a:lnTo>
                    <a:pt x="1225" y="693"/>
                  </a:lnTo>
                  <a:lnTo>
                    <a:pt x="1210" y="738"/>
                  </a:lnTo>
                  <a:lnTo>
                    <a:pt x="1192" y="779"/>
                  </a:lnTo>
                  <a:lnTo>
                    <a:pt x="1171" y="820"/>
                  </a:lnTo>
                  <a:lnTo>
                    <a:pt x="1147" y="857"/>
                  </a:lnTo>
                  <a:lnTo>
                    <a:pt x="1121" y="892"/>
                  </a:lnTo>
                  <a:lnTo>
                    <a:pt x="1094" y="923"/>
                  </a:lnTo>
                  <a:lnTo>
                    <a:pt x="1064" y="953"/>
                  </a:lnTo>
                  <a:lnTo>
                    <a:pt x="1035" y="980"/>
                  </a:lnTo>
                  <a:lnTo>
                    <a:pt x="1004" y="1006"/>
                  </a:lnTo>
                  <a:lnTo>
                    <a:pt x="973" y="1028"/>
                  </a:lnTo>
                  <a:lnTo>
                    <a:pt x="942" y="1049"/>
                  </a:lnTo>
                  <a:lnTo>
                    <a:pt x="911" y="1067"/>
                  </a:lnTo>
                  <a:lnTo>
                    <a:pt x="881" y="1084"/>
                  </a:lnTo>
                  <a:lnTo>
                    <a:pt x="853" y="1099"/>
                  </a:lnTo>
                  <a:lnTo>
                    <a:pt x="826" y="1112"/>
                  </a:lnTo>
                  <a:lnTo>
                    <a:pt x="801" y="1122"/>
                  </a:lnTo>
                  <a:lnTo>
                    <a:pt x="779" y="1132"/>
                  </a:lnTo>
                  <a:lnTo>
                    <a:pt x="760" y="1139"/>
                  </a:lnTo>
                  <a:lnTo>
                    <a:pt x="743" y="1144"/>
                  </a:lnTo>
                  <a:lnTo>
                    <a:pt x="729" y="1149"/>
                  </a:lnTo>
                  <a:lnTo>
                    <a:pt x="721" y="1152"/>
                  </a:lnTo>
                  <a:lnTo>
                    <a:pt x="715" y="1153"/>
                  </a:lnTo>
                  <a:lnTo>
                    <a:pt x="703" y="1155"/>
                  </a:lnTo>
                  <a:lnTo>
                    <a:pt x="690" y="1155"/>
                  </a:lnTo>
                  <a:lnTo>
                    <a:pt x="690" y="2149"/>
                  </a:lnTo>
                  <a:lnTo>
                    <a:pt x="693" y="2186"/>
                  </a:lnTo>
                  <a:lnTo>
                    <a:pt x="702" y="2220"/>
                  </a:lnTo>
                  <a:lnTo>
                    <a:pt x="715" y="2253"/>
                  </a:lnTo>
                  <a:lnTo>
                    <a:pt x="733" y="2283"/>
                  </a:lnTo>
                  <a:lnTo>
                    <a:pt x="757" y="2309"/>
                  </a:lnTo>
                  <a:lnTo>
                    <a:pt x="783" y="2331"/>
                  </a:lnTo>
                  <a:lnTo>
                    <a:pt x="813" y="2350"/>
                  </a:lnTo>
                  <a:lnTo>
                    <a:pt x="844" y="2364"/>
                  </a:lnTo>
                  <a:lnTo>
                    <a:pt x="879" y="2373"/>
                  </a:lnTo>
                  <a:lnTo>
                    <a:pt x="916" y="2376"/>
                  </a:lnTo>
                  <a:lnTo>
                    <a:pt x="2022" y="2376"/>
                  </a:lnTo>
                  <a:lnTo>
                    <a:pt x="2068" y="2374"/>
                  </a:lnTo>
                  <a:lnTo>
                    <a:pt x="2111" y="2367"/>
                  </a:lnTo>
                  <a:lnTo>
                    <a:pt x="2150" y="2358"/>
                  </a:lnTo>
                  <a:lnTo>
                    <a:pt x="2185" y="2344"/>
                  </a:lnTo>
                  <a:lnTo>
                    <a:pt x="2215" y="2327"/>
                  </a:lnTo>
                  <a:lnTo>
                    <a:pt x="2242" y="2305"/>
                  </a:lnTo>
                  <a:lnTo>
                    <a:pt x="2265" y="2281"/>
                  </a:lnTo>
                  <a:lnTo>
                    <a:pt x="2284" y="2251"/>
                  </a:lnTo>
                  <a:lnTo>
                    <a:pt x="2299" y="2218"/>
                  </a:lnTo>
                  <a:lnTo>
                    <a:pt x="2310" y="2181"/>
                  </a:lnTo>
                  <a:lnTo>
                    <a:pt x="2318" y="2141"/>
                  </a:lnTo>
                  <a:lnTo>
                    <a:pt x="2318" y="2139"/>
                  </a:lnTo>
                  <a:lnTo>
                    <a:pt x="2466" y="1196"/>
                  </a:lnTo>
                  <a:lnTo>
                    <a:pt x="2461" y="1160"/>
                  </a:lnTo>
                  <a:lnTo>
                    <a:pt x="2453" y="1126"/>
                  </a:lnTo>
                  <a:lnTo>
                    <a:pt x="2439" y="1095"/>
                  </a:lnTo>
                  <a:lnTo>
                    <a:pt x="2420" y="1066"/>
                  </a:lnTo>
                  <a:lnTo>
                    <a:pt x="2398" y="1040"/>
                  </a:lnTo>
                  <a:lnTo>
                    <a:pt x="2372" y="1017"/>
                  </a:lnTo>
                  <a:lnTo>
                    <a:pt x="2342" y="1001"/>
                  </a:lnTo>
                  <a:lnTo>
                    <a:pt x="2310" y="987"/>
                  </a:lnTo>
                  <a:lnTo>
                    <a:pt x="2275" y="978"/>
                  </a:lnTo>
                  <a:lnTo>
                    <a:pt x="2239" y="975"/>
                  </a:lnTo>
                  <a:lnTo>
                    <a:pt x="1616" y="975"/>
                  </a:lnTo>
                  <a:lnTo>
                    <a:pt x="1598" y="973"/>
                  </a:lnTo>
                  <a:lnTo>
                    <a:pt x="1581" y="966"/>
                  </a:lnTo>
                  <a:lnTo>
                    <a:pt x="1566" y="955"/>
                  </a:lnTo>
                  <a:lnTo>
                    <a:pt x="1556" y="941"/>
                  </a:lnTo>
                  <a:lnTo>
                    <a:pt x="1548" y="924"/>
                  </a:lnTo>
                  <a:lnTo>
                    <a:pt x="1546" y="905"/>
                  </a:lnTo>
                  <a:lnTo>
                    <a:pt x="1546" y="438"/>
                  </a:lnTo>
                  <a:lnTo>
                    <a:pt x="1545" y="392"/>
                  </a:lnTo>
                  <a:lnTo>
                    <a:pt x="1541" y="351"/>
                  </a:lnTo>
                  <a:lnTo>
                    <a:pt x="1533" y="314"/>
                  </a:lnTo>
                  <a:lnTo>
                    <a:pt x="1523" y="280"/>
                  </a:lnTo>
                  <a:lnTo>
                    <a:pt x="1510" y="249"/>
                  </a:lnTo>
                  <a:lnTo>
                    <a:pt x="1494" y="223"/>
                  </a:lnTo>
                  <a:lnTo>
                    <a:pt x="1475" y="201"/>
                  </a:lnTo>
                  <a:lnTo>
                    <a:pt x="1453" y="182"/>
                  </a:lnTo>
                  <a:lnTo>
                    <a:pt x="1428" y="166"/>
                  </a:lnTo>
                  <a:lnTo>
                    <a:pt x="1401" y="154"/>
                  </a:lnTo>
                  <a:lnTo>
                    <a:pt x="1374" y="147"/>
                  </a:lnTo>
                  <a:lnTo>
                    <a:pt x="1345" y="142"/>
                  </a:lnTo>
                  <a:lnTo>
                    <a:pt x="1318" y="139"/>
                  </a:lnTo>
                  <a:close/>
                  <a:moveTo>
                    <a:pt x="1322" y="0"/>
                  </a:moveTo>
                  <a:lnTo>
                    <a:pt x="1357" y="3"/>
                  </a:lnTo>
                  <a:lnTo>
                    <a:pt x="1393" y="8"/>
                  </a:lnTo>
                  <a:lnTo>
                    <a:pt x="1430" y="17"/>
                  </a:lnTo>
                  <a:lnTo>
                    <a:pt x="1466" y="29"/>
                  </a:lnTo>
                  <a:lnTo>
                    <a:pt x="1502" y="46"/>
                  </a:lnTo>
                  <a:lnTo>
                    <a:pt x="1537" y="69"/>
                  </a:lnTo>
                  <a:lnTo>
                    <a:pt x="1568" y="95"/>
                  </a:lnTo>
                  <a:lnTo>
                    <a:pt x="1596" y="125"/>
                  </a:lnTo>
                  <a:lnTo>
                    <a:pt x="1620" y="158"/>
                  </a:lnTo>
                  <a:lnTo>
                    <a:pt x="1640" y="197"/>
                  </a:lnTo>
                  <a:lnTo>
                    <a:pt x="1657" y="237"/>
                  </a:lnTo>
                  <a:lnTo>
                    <a:pt x="1670" y="282"/>
                  </a:lnTo>
                  <a:lnTo>
                    <a:pt x="1679" y="331"/>
                  </a:lnTo>
                  <a:lnTo>
                    <a:pt x="1685" y="383"/>
                  </a:lnTo>
                  <a:lnTo>
                    <a:pt x="1687" y="438"/>
                  </a:lnTo>
                  <a:lnTo>
                    <a:pt x="1687" y="836"/>
                  </a:lnTo>
                  <a:lnTo>
                    <a:pt x="2239" y="836"/>
                  </a:lnTo>
                  <a:lnTo>
                    <a:pt x="2289" y="839"/>
                  </a:lnTo>
                  <a:lnTo>
                    <a:pt x="2337" y="849"/>
                  </a:lnTo>
                  <a:lnTo>
                    <a:pt x="2382" y="865"/>
                  </a:lnTo>
                  <a:lnTo>
                    <a:pt x="2424" y="886"/>
                  </a:lnTo>
                  <a:lnTo>
                    <a:pt x="2464" y="913"/>
                  </a:lnTo>
                  <a:lnTo>
                    <a:pt x="2498" y="943"/>
                  </a:lnTo>
                  <a:lnTo>
                    <a:pt x="2529" y="978"/>
                  </a:lnTo>
                  <a:lnTo>
                    <a:pt x="2555" y="1017"/>
                  </a:lnTo>
                  <a:lnTo>
                    <a:pt x="2577" y="1060"/>
                  </a:lnTo>
                  <a:lnTo>
                    <a:pt x="2592" y="1105"/>
                  </a:lnTo>
                  <a:lnTo>
                    <a:pt x="2602" y="1153"/>
                  </a:lnTo>
                  <a:lnTo>
                    <a:pt x="2606" y="1203"/>
                  </a:lnTo>
                  <a:lnTo>
                    <a:pt x="2605" y="1208"/>
                  </a:lnTo>
                  <a:lnTo>
                    <a:pt x="2605" y="1213"/>
                  </a:lnTo>
                  <a:lnTo>
                    <a:pt x="2456" y="2160"/>
                  </a:lnTo>
                  <a:lnTo>
                    <a:pt x="2448" y="2211"/>
                  </a:lnTo>
                  <a:lnTo>
                    <a:pt x="2434" y="2257"/>
                  </a:lnTo>
                  <a:lnTo>
                    <a:pt x="2416" y="2301"/>
                  </a:lnTo>
                  <a:lnTo>
                    <a:pt x="2395" y="2341"/>
                  </a:lnTo>
                  <a:lnTo>
                    <a:pt x="2368" y="2377"/>
                  </a:lnTo>
                  <a:lnTo>
                    <a:pt x="2338" y="2409"/>
                  </a:lnTo>
                  <a:lnTo>
                    <a:pt x="2304" y="2437"/>
                  </a:lnTo>
                  <a:lnTo>
                    <a:pt x="2266" y="2462"/>
                  </a:lnTo>
                  <a:lnTo>
                    <a:pt x="2225" y="2482"/>
                  </a:lnTo>
                  <a:lnTo>
                    <a:pt x="2179" y="2496"/>
                  </a:lnTo>
                  <a:lnTo>
                    <a:pt x="2130" y="2508"/>
                  </a:lnTo>
                  <a:lnTo>
                    <a:pt x="2078" y="2514"/>
                  </a:lnTo>
                  <a:lnTo>
                    <a:pt x="2022" y="2518"/>
                  </a:lnTo>
                  <a:lnTo>
                    <a:pt x="916" y="2518"/>
                  </a:lnTo>
                  <a:lnTo>
                    <a:pt x="869" y="2514"/>
                  </a:lnTo>
                  <a:lnTo>
                    <a:pt x="822" y="2505"/>
                  </a:lnTo>
                  <a:lnTo>
                    <a:pt x="779" y="2490"/>
                  </a:lnTo>
                  <a:lnTo>
                    <a:pt x="738" y="2471"/>
                  </a:lnTo>
                  <a:lnTo>
                    <a:pt x="700" y="2446"/>
                  </a:lnTo>
                  <a:lnTo>
                    <a:pt x="666" y="2417"/>
                  </a:lnTo>
                  <a:lnTo>
                    <a:pt x="648" y="2437"/>
                  </a:lnTo>
                  <a:lnTo>
                    <a:pt x="628" y="2454"/>
                  </a:lnTo>
                  <a:lnTo>
                    <a:pt x="604" y="2466"/>
                  </a:lnTo>
                  <a:lnTo>
                    <a:pt x="579" y="2474"/>
                  </a:lnTo>
                  <a:lnTo>
                    <a:pt x="552" y="2476"/>
                  </a:lnTo>
                  <a:lnTo>
                    <a:pt x="138" y="2476"/>
                  </a:lnTo>
                  <a:lnTo>
                    <a:pt x="111" y="2474"/>
                  </a:lnTo>
                  <a:lnTo>
                    <a:pt x="84" y="2466"/>
                  </a:lnTo>
                  <a:lnTo>
                    <a:pt x="61" y="2453"/>
                  </a:lnTo>
                  <a:lnTo>
                    <a:pt x="41" y="2436"/>
                  </a:lnTo>
                  <a:lnTo>
                    <a:pt x="24" y="2416"/>
                  </a:lnTo>
                  <a:lnTo>
                    <a:pt x="12" y="2393"/>
                  </a:lnTo>
                  <a:lnTo>
                    <a:pt x="3" y="2366"/>
                  </a:lnTo>
                  <a:lnTo>
                    <a:pt x="0" y="2339"/>
                  </a:lnTo>
                  <a:lnTo>
                    <a:pt x="0" y="1123"/>
                  </a:lnTo>
                  <a:lnTo>
                    <a:pt x="3" y="1095"/>
                  </a:lnTo>
                  <a:lnTo>
                    <a:pt x="12" y="1069"/>
                  </a:lnTo>
                  <a:lnTo>
                    <a:pt x="24" y="1045"/>
                  </a:lnTo>
                  <a:lnTo>
                    <a:pt x="41" y="1025"/>
                  </a:lnTo>
                  <a:lnTo>
                    <a:pt x="61" y="1008"/>
                  </a:lnTo>
                  <a:lnTo>
                    <a:pt x="84" y="995"/>
                  </a:lnTo>
                  <a:lnTo>
                    <a:pt x="111" y="987"/>
                  </a:lnTo>
                  <a:lnTo>
                    <a:pt x="138" y="984"/>
                  </a:lnTo>
                  <a:lnTo>
                    <a:pt x="552" y="984"/>
                  </a:lnTo>
                  <a:lnTo>
                    <a:pt x="581" y="987"/>
                  </a:lnTo>
                  <a:lnTo>
                    <a:pt x="609" y="996"/>
                  </a:lnTo>
                  <a:lnTo>
                    <a:pt x="634" y="1011"/>
                  </a:lnTo>
                  <a:lnTo>
                    <a:pt x="655" y="1030"/>
                  </a:lnTo>
                  <a:lnTo>
                    <a:pt x="666" y="1023"/>
                  </a:lnTo>
                  <a:lnTo>
                    <a:pt x="678" y="1017"/>
                  </a:lnTo>
                  <a:lnTo>
                    <a:pt x="683" y="1016"/>
                  </a:lnTo>
                  <a:lnTo>
                    <a:pt x="692" y="1013"/>
                  </a:lnTo>
                  <a:lnTo>
                    <a:pt x="705" y="1009"/>
                  </a:lnTo>
                  <a:lnTo>
                    <a:pt x="722" y="1003"/>
                  </a:lnTo>
                  <a:lnTo>
                    <a:pt x="741" y="995"/>
                  </a:lnTo>
                  <a:lnTo>
                    <a:pt x="763" y="986"/>
                  </a:lnTo>
                  <a:lnTo>
                    <a:pt x="787" y="974"/>
                  </a:lnTo>
                  <a:lnTo>
                    <a:pt x="814" y="961"/>
                  </a:lnTo>
                  <a:lnTo>
                    <a:pt x="841" y="946"/>
                  </a:lnTo>
                  <a:lnTo>
                    <a:pt x="869" y="929"/>
                  </a:lnTo>
                  <a:lnTo>
                    <a:pt x="897" y="910"/>
                  </a:lnTo>
                  <a:lnTo>
                    <a:pt x="926" y="887"/>
                  </a:lnTo>
                  <a:lnTo>
                    <a:pt x="953" y="864"/>
                  </a:lnTo>
                  <a:lnTo>
                    <a:pt x="981" y="839"/>
                  </a:lnTo>
                  <a:lnTo>
                    <a:pt x="1006" y="810"/>
                  </a:lnTo>
                  <a:lnTo>
                    <a:pt x="1029" y="779"/>
                  </a:lnTo>
                  <a:lnTo>
                    <a:pt x="1050" y="746"/>
                  </a:lnTo>
                  <a:lnTo>
                    <a:pt x="1068" y="710"/>
                  </a:lnTo>
                  <a:lnTo>
                    <a:pt x="1083" y="672"/>
                  </a:lnTo>
                  <a:lnTo>
                    <a:pt x="1095" y="630"/>
                  </a:lnTo>
                  <a:lnTo>
                    <a:pt x="1102" y="587"/>
                  </a:lnTo>
                  <a:lnTo>
                    <a:pt x="1104" y="540"/>
                  </a:lnTo>
                  <a:lnTo>
                    <a:pt x="1104" y="88"/>
                  </a:lnTo>
                  <a:lnTo>
                    <a:pt x="1106" y="71"/>
                  </a:lnTo>
                  <a:lnTo>
                    <a:pt x="1113" y="54"/>
                  </a:lnTo>
                  <a:lnTo>
                    <a:pt x="1123" y="40"/>
                  </a:lnTo>
                  <a:lnTo>
                    <a:pt x="1137" y="29"/>
                  </a:lnTo>
                  <a:lnTo>
                    <a:pt x="1153" y="21"/>
                  </a:lnTo>
                  <a:lnTo>
                    <a:pt x="1158" y="20"/>
                  </a:lnTo>
                  <a:lnTo>
                    <a:pt x="1169" y="17"/>
                  </a:lnTo>
                  <a:lnTo>
                    <a:pt x="1185" y="14"/>
                  </a:lnTo>
                  <a:lnTo>
                    <a:pt x="1206" y="9"/>
                  </a:lnTo>
                  <a:lnTo>
                    <a:pt x="1230" y="5"/>
                  </a:lnTo>
                  <a:lnTo>
                    <a:pt x="1259" y="2"/>
                  </a:lnTo>
                  <a:lnTo>
                    <a:pt x="1289" y="1"/>
                  </a:lnTo>
                  <a:lnTo>
                    <a:pt x="132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93" name="Inhaltsplatzhalter 4"/>
          <p:cNvSpPr txBox="1"/>
          <p:nvPr/>
        </p:nvSpPr>
        <p:spPr>
          <a:xfrm>
            <a:off x="216421" y="4629192"/>
            <a:ext cx="3033689" cy="55399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defTabSz="914400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zh-CN" altLang="en-US" sz="18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</a:p>
        </p:txBody>
      </p:sp>
      <p:cxnSp>
        <p:nvCxnSpPr>
          <p:cNvPr id="94" name="Elbow Connector 47"/>
          <p:cNvCxnSpPr>
            <a:endCxn id="59" idx="0"/>
          </p:cNvCxnSpPr>
          <p:nvPr/>
        </p:nvCxnSpPr>
        <p:spPr>
          <a:xfrm>
            <a:off x="3430602" y="2956042"/>
            <a:ext cx="777951" cy="625670"/>
          </a:xfrm>
          <a:prstGeom prst="bentConnector2">
            <a:avLst/>
          </a:prstGeom>
          <a:noFill/>
          <a:ln w="28575" cap="flat" cmpd="sng" algn="ctr">
            <a:solidFill>
              <a:srgbClr val="000000">
                <a:lumMod val="50000"/>
                <a:lumOff val="50000"/>
              </a:srgbClr>
            </a:solidFill>
            <a:prstDash val="solid"/>
            <a:headEnd type="oval"/>
            <a:tailEnd type="none"/>
          </a:ln>
          <a:effectLst/>
        </p:spPr>
      </p:cxnSp>
      <p:cxnSp>
        <p:nvCxnSpPr>
          <p:cNvPr id="95" name="Elbow Connector 50"/>
          <p:cNvCxnSpPr/>
          <p:nvPr/>
        </p:nvCxnSpPr>
        <p:spPr>
          <a:xfrm flipV="1">
            <a:off x="7810288" y="2234767"/>
            <a:ext cx="850129" cy="682005"/>
          </a:xfrm>
          <a:prstGeom prst="bentConnector3">
            <a:avLst/>
          </a:prstGeom>
          <a:noFill/>
          <a:ln w="28575" cap="flat" cmpd="sng" algn="ctr">
            <a:solidFill>
              <a:srgbClr val="000000">
                <a:lumMod val="50000"/>
                <a:lumOff val="50000"/>
              </a:srgbClr>
            </a:solidFill>
            <a:prstDash val="solid"/>
            <a:tailEnd type="oval"/>
          </a:ln>
          <a:effectLst/>
        </p:spPr>
      </p:cxnSp>
      <p:cxnSp>
        <p:nvCxnSpPr>
          <p:cNvPr id="96" name="Elbow Connector 52"/>
          <p:cNvCxnSpPr/>
          <p:nvPr/>
        </p:nvCxnSpPr>
        <p:spPr>
          <a:xfrm flipV="1">
            <a:off x="7810288" y="3622421"/>
            <a:ext cx="907490" cy="883014"/>
          </a:xfrm>
          <a:prstGeom prst="bentConnector3">
            <a:avLst>
              <a:gd name="adj1" fmla="val 42904"/>
            </a:avLst>
          </a:prstGeom>
          <a:noFill/>
          <a:ln w="28575" cap="flat" cmpd="sng" algn="ctr">
            <a:solidFill>
              <a:srgbClr val="000000">
                <a:lumMod val="50000"/>
                <a:lumOff val="50000"/>
              </a:srgbClr>
            </a:solidFill>
            <a:prstDash val="solid"/>
            <a:tailEnd type="oval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0"/>
                            </p:stCondLst>
                            <p:childTnLst>
                              <p:par>
                                <p:cTn id="6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500"/>
                            </p:stCondLst>
                            <p:childTnLst>
                              <p:par>
                                <p:cTn id="7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6000"/>
                            </p:stCondLst>
                            <p:childTnLst>
                              <p:par>
                                <p:cTn id="7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500"/>
                            </p:stCondLst>
                            <p:childTnLst>
                              <p:par>
                                <p:cTn id="8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7000"/>
                            </p:stCondLst>
                            <p:childTnLst>
                              <p:par>
                                <p:cTn id="9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7500"/>
                            </p:stCondLst>
                            <p:childTnLst>
                              <p:par>
                                <p:cTn id="9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8000"/>
                            </p:stCondLst>
                            <p:childTnLst>
                              <p:par>
                                <p:cTn id="10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8500"/>
                            </p:stCondLst>
                            <p:childTnLst>
                              <p:par>
                                <p:cTn id="1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9000"/>
                            </p:stCondLst>
                            <p:childTnLst>
                              <p:par>
                                <p:cTn id="1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/>
      <p:bldP spid="61" grpId="0"/>
      <p:bldP spid="62" grpId="0"/>
      <p:bldP spid="63" grpId="0"/>
      <p:bldP spid="64" grpId="0"/>
      <p:bldP spid="9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2023620" y="3004794"/>
            <a:ext cx="81447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b="1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582185" y="3835791"/>
            <a:ext cx="5027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PLEASE ADD YOUR TITTLE HERE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223208" y="2173797"/>
            <a:ext cx="37455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sz="48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659929" y="4303612"/>
            <a:ext cx="6872140" cy="73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点击此出编辑文本内容，以表达您的项目详细资料，建议您在展示时采用微软雅黑字体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出自【趣你的PPT】(微信:qunideppt)：最优质的PPT资源库"/>
          <p:cNvSpPr/>
          <p:nvPr/>
        </p:nvSpPr>
        <p:spPr bwMode="auto">
          <a:xfrm>
            <a:off x="5137474" y="1430972"/>
            <a:ext cx="1958975" cy="1604963"/>
          </a:xfrm>
          <a:custGeom>
            <a:avLst/>
            <a:gdLst>
              <a:gd name="T0" fmla="*/ 261 w 521"/>
              <a:gd name="T1" fmla="*/ 0 h 427"/>
              <a:gd name="T2" fmla="*/ 0 w 521"/>
              <a:gd name="T3" fmla="*/ 261 h 427"/>
              <a:gd name="T4" fmla="*/ 55 w 521"/>
              <a:gd name="T5" fmla="*/ 420 h 427"/>
              <a:gd name="T6" fmla="*/ 55 w 521"/>
              <a:gd name="T7" fmla="*/ 420 h 427"/>
              <a:gd name="T8" fmla="*/ 60 w 521"/>
              <a:gd name="T9" fmla="*/ 427 h 427"/>
              <a:gd name="T10" fmla="*/ 261 w 521"/>
              <a:gd name="T11" fmla="*/ 340 h 427"/>
              <a:gd name="T12" fmla="*/ 461 w 521"/>
              <a:gd name="T13" fmla="*/ 427 h 427"/>
              <a:gd name="T14" fmla="*/ 466 w 521"/>
              <a:gd name="T15" fmla="*/ 420 h 427"/>
              <a:gd name="T16" fmla="*/ 466 w 521"/>
              <a:gd name="T17" fmla="*/ 420 h 427"/>
              <a:gd name="T18" fmla="*/ 521 w 521"/>
              <a:gd name="T19" fmla="*/ 261 h 427"/>
              <a:gd name="T20" fmla="*/ 261 w 521"/>
              <a:gd name="T21" fmla="*/ 0 h 4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21" h="427">
                <a:moveTo>
                  <a:pt x="261" y="0"/>
                </a:moveTo>
                <a:cubicBezTo>
                  <a:pt x="117" y="0"/>
                  <a:pt x="0" y="117"/>
                  <a:pt x="0" y="261"/>
                </a:cubicBezTo>
                <a:cubicBezTo>
                  <a:pt x="0" y="321"/>
                  <a:pt x="21" y="376"/>
                  <a:pt x="55" y="420"/>
                </a:cubicBezTo>
                <a:cubicBezTo>
                  <a:pt x="55" y="420"/>
                  <a:pt x="55" y="420"/>
                  <a:pt x="55" y="420"/>
                </a:cubicBezTo>
                <a:cubicBezTo>
                  <a:pt x="56" y="422"/>
                  <a:pt x="58" y="424"/>
                  <a:pt x="60" y="427"/>
                </a:cubicBezTo>
                <a:cubicBezTo>
                  <a:pt x="110" y="373"/>
                  <a:pt x="181" y="340"/>
                  <a:pt x="261" y="340"/>
                </a:cubicBezTo>
                <a:cubicBezTo>
                  <a:pt x="340" y="340"/>
                  <a:pt x="411" y="373"/>
                  <a:pt x="461" y="427"/>
                </a:cubicBezTo>
                <a:cubicBezTo>
                  <a:pt x="463" y="424"/>
                  <a:pt x="465" y="422"/>
                  <a:pt x="466" y="420"/>
                </a:cubicBezTo>
                <a:cubicBezTo>
                  <a:pt x="466" y="420"/>
                  <a:pt x="466" y="420"/>
                  <a:pt x="466" y="420"/>
                </a:cubicBezTo>
                <a:cubicBezTo>
                  <a:pt x="500" y="376"/>
                  <a:pt x="521" y="321"/>
                  <a:pt x="521" y="261"/>
                </a:cubicBezTo>
                <a:cubicBezTo>
                  <a:pt x="521" y="117"/>
                  <a:pt x="404" y="0"/>
                  <a:pt x="261" y="0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vert="horz" wrap="square" lIns="91440" tIns="45720" rIns="91440" bIns="45720" numCol="1" anchor="ctr" anchorCtr="0" compatLnSpc="1"/>
          <a:lstStyle/>
          <a:p>
            <a:pPr algn="ctr"/>
            <a:endParaRPr lang="en-US" sz="4400" dirty="0">
              <a:solidFill>
                <a:srgbClr val="FFFFFF"/>
              </a:solidFill>
              <a:latin typeface="linea-basic-10" charset="0"/>
              <a:ea typeface="linea-basic-10" charset="0"/>
              <a:cs typeface="linea-basic-10" charset="0"/>
            </a:endParaRPr>
          </a:p>
        </p:txBody>
      </p:sp>
      <p:sp>
        <p:nvSpPr>
          <p:cNvPr id="12" name="出自【趣你的PPT】(微信:qunideppt)：最优质的PPT资源库"/>
          <p:cNvSpPr/>
          <p:nvPr/>
        </p:nvSpPr>
        <p:spPr bwMode="auto">
          <a:xfrm>
            <a:off x="5621662" y="2794635"/>
            <a:ext cx="989013" cy="307975"/>
          </a:xfrm>
          <a:custGeom>
            <a:avLst/>
            <a:gdLst>
              <a:gd name="T0" fmla="*/ 132 w 263"/>
              <a:gd name="T1" fmla="*/ 0 h 82"/>
              <a:gd name="T2" fmla="*/ 263 w 263"/>
              <a:gd name="T3" fmla="*/ 43 h 82"/>
              <a:gd name="T4" fmla="*/ 132 w 263"/>
              <a:gd name="T5" fmla="*/ 82 h 82"/>
              <a:gd name="T6" fmla="*/ 0 w 263"/>
              <a:gd name="T7" fmla="*/ 43 h 82"/>
              <a:gd name="T8" fmla="*/ 132 w 263"/>
              <a:gd name="T9" fmla="*/ 0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3" h="82">
                <a:moveTo>
                  <a:pt x="132" y="0"/>
                </a:moveTo>
                <a:cubicBezTo>
                  <a:pt x="181" y="0"/>
                  <a:pt x="226" y="16"/>
                  <a:pt x="263" y="43"/>
                </a:cubicBezTo>
                <a:cubicBezTo>
                  <a:pt x="228" y="67"/>
                  <a:pt x="182" y="82"/>
                  <a:pt x="132" y="82"/>
                </a:cubicBezTo>
                <a:cubicBezTo>
                  <a:pt x="81" y="82"/>
                  <a:pt x="35" y="67"/>
                  <a:pt x="0" y="43"/>
                </a:cubicBezTo>
                <a:cubicBezTo>
                  <a:pt x="37" y="16"/>
                  <a:pt x="82" y="0"/>
                  <a:pt x="132" y="0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vert="horz" wrap="square" lIns="91440" tIns="45720" rIns="91440" bIns="45720" numCol="1" anchor="ctr" anchorCtr="0" compatLnSpc="1"/>
          <a:lstStyle/>
          <a:p>
            <a:pPr algn="ctr"/>
            <a:endParaRPr lang="en-US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出自【趣你的PPT】(微信:qunideppt)：最优质的PPT资源库"/>
          <p:cNvSpPr/>
          <p:nvPr/>
        </p:nvSpPr>
        <p:spPr bwMode="auto">
          <a:xfrm>
            <a:off x="3803974" y="2769235"/>
            <a:ext cx="1600200" cy="1954213"/>
          </a:xfrm>
          <a:custGeom>
            <a:avLst/>
            <a:gdLst>
              <a:gd name="T0" fmla="*/ 0 w 426"/>
              <a:gd name="T1" fmla="*/ 260 h 520"/>
              <a:gd name="T2" fmla="*/ 260 w 426"/>
              <a:gd name="T3" fmla="*/ 520 h 520"/>
              <a:gd name="T4" fmla="*/ 420 w 426"/>
              <a:gd name="T5" fmla="*/ 466 h 520"/>
              <a:gd name="T6" fmla="*/ 420 w 426"/>
              <a:gd name="T7" fmla="*/ 466 h 520"/>
              <a:gd name="T8" fmla="*/ 426 w 426"/>
              <a:gd name="T9" fmla="*/ 461 h 520"/>
              <a:gd name="T10" fmla="*/ 340 w 426"/>
              <a:gd name="T11" fmla="*/ 260 h 520"/>
              <a:gd name="T12" fmla="*/ 426 w 426"/>
              <a:gd name="T13" fmla="*/ 59 h 520"/>
              <a:gd name="T14" fmla="*/ 420 w 426"/>
              <a:gd name="T15" fmla="*/ 54 h 520"/>
              <a:gd name="T16" fmla="*/ 420 w 426"/>
              <a:gd name="T17" fmla="*/ 54 h 520"/>
              <a:gd name="T18" fmla="*/ 260 w 426"/>
              <a:gd name="T19" fmla="*/ 0 h 520"/>
              <a:gd name="T20" fmla="*/ 0 w 426"/>
              <a:gd name="T21" fmla="*/ 260 h 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26" h="520">
                <a:moveTo>
                  <a:pt x="0" y="260"/>
                </a:moveTo>
                <a:cubicBezTo>
                  <a:pt x="0" y="404"/>
                  <a:pt x="117" y="520"/>
                  <a:pt x="260" y="520"/>
                </a:cubicBezTo>
                <a:cubicBezTo>
                  <a:pt x="320" y="520"/>
                  <a:pt x="376" y="500"/>
                  <a:pt x="420" y="466"/>
                </a:cubicBezTo>
                <a:cubicBezTo>
                  <a:pt x="420" y="466"/>
                  <a:pt x="420" y="466"/>
                  <a:pt x="420" y="466"/>
                </a:cubicBezTo>
                <a:cubicBezTo>
                  <a:pt x="422" y="464"/>
                  <a:pt x="424" y="462"/>
                  <a:pt x="426" y="461"/>
                </a:cubicBezTo>
                <a:cubicBezTo>
                  <a:pt x="373" y="410"/>
                  <a:pt x="340" y="339"/>
                  <a:pt x="340" y="260"/>
                </a:cubicBezTo>
                <a:cubicBezTo>
                  <a:pt x="340" y="181"/>
                  <a:pt x="373" y="109"/>
                  <a:pt x="426" y="59"/>
                </a:cubicBezTo>
                <a:cubicBezTo>
                  <a:pt x="424" y="57"/>
                  <a:pt x="422" y="56"/>
                  <a:pt x="420" y="54"/>
                </a:cubicBezTo>
                <a:cubicBezTo>
                  <a:pt x="420" y="54"/>
                  <a:pt x="420" y="54"/>
                  <a:pt x="420" y="54"/>
                </a:cubicBezTo>
                <a:cubicBezTo>
                  <a:pt x="376" y="20"/>
                  <a:pt x="320" y="0"/>
                  <a:pt x="260" y="0"/>
                </a:cubicBezTo>
                <a:cubicBezTo>
                  <a:pt x="117" y="0"/>
                  <a:pt x="0" y="116"/>
                  <a:pt x="0" y="260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vert="horz" wrap="square" lIns="91440" tIns="45720" rIns="91440" bIns="45720" numCol="1" anchor="ctr" anchorCtr="0" compatLnSpc="1"/>
          <a:lstStyle/>
          <a:p>
            <a:pPr algn="ctr"/>
            <a:endParaRPr lang="en-US" sz="4400" dirty="0">
              <a:solidFill>
                <a:srgbClr val="FFFFFF"/>
              </a:solidFill>
              <a:latin typeface="linea-basic-10" charset="0"/>
              <a:ea typeface="linea-basic-10" charset="0"/>
              <a:cs typeface="linea-basic-10" charset="0"/>
            </a:endParaRPr>
          </a:p>
        </p:txBody>
      </p:sp>
      <p:sp>
        <p:nvSpPr>
          <p:cNvPr id="13" name="出自【趣你的PPT】(微信:qunideppt)：最优质的PPT资源库"/>
          <p:cNvSpPr/>
          <p:nvPr/>
        </p:nvSpPr>
        <p:spPr bwMode="auto">
          <a:xfrm>
            <a:off x="5164462" y="3250247"/>
            <a:ext cx="307975" cy="987425"/>
          </a:xfrm>
          <a:custGeom>
            <a:avLst/>
            <a:gdLst>
              <a:gd name="T0" fmla="*/ 0 w 82"/>
              <a:gd name="T1" fmla="*/ 132 h 263"/>
              <a:gd name="T2" fmla="*/ 44 w 82"/>
              <a:gd name="T3" fmla="*/ 0 h 263"/>
              <a:gd name="T4" fmla="*/ 82 w 82"/>
              <a:gd name="T5" fmla="*/ 132 h 263"/>
              <a:gd name="T6" fmla="*/ 44 w 82"/>
              <a:gd name="T7" fmla="*/ 263 h 263"/>
              <a:gd name="T8" fmla="*/ 0 w 82"/>
              <a:gd name="T9" fmla="*/ 132 h 2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2" h="263">
                <a:moveTo>
                  <a:pt x="0" y="132"/>
                </a:moveTo>
                <a:cubicBezTo>
                  <a:pt x="0" y="82"/>
                  <a:pt x="17" y="37"/>
                  <a:pt x="44" y="0"/>
                </a:cubicBezTo>
                <a:cubicBezTo>
                  <a:pt x="68" y="36"/>
                  <a:pt x="82" y="82"/>
                  <a:pt x="82" y="132"/>
                </a:cubicBezTo>
                <a:cubicBezTo>
                  <a:pt x="82" y="182"/>
                  <a:pt x="68" y="228"/>
                  <a:pt x="44" y="263"/>
                </a:cubicBezTo>
                <a:cubicBezTo>
                  <a:pt x="17" y="227"/>
                  <a:pt x="0" y="181"/>
                  <a:pt x="0" y="132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vert="horz" wrap="square" lIns="91440" tIns="45720" rIns="91440" bIns="45720" numCol="1" anchor="ctr" anchorCtr="0" compatLnSpc="1"/>
          <a:lstStyle/>
          <a:p>
            <a:pPr algn="ctr"/>
            <a:endParaRPr lang="en-US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出自【趣你的PPT】(微信:qunideppt)：最优质的PPT资源库"/>
          <p:cNvSpPr/>
          <p:nvPr/>
        </p:nvSpPr>
        <p:spPr bwMode="auto">
          <a:xfrm>
            <a:off x="5137474" y="4455160"/>
            <a:ext cx="1958975" cy="1601788"/>
          </a:xfrm>
          <a:custGeom>
            <a:avLst/>
            <a:gdLst>
              <a:gd name="T0" fmla="*/ 261 w 521"/>
              <a:gd name="T1" fmla="*/ 426 h 426"/>
              <a:gd name="T2" fmla="*/ 521 w 521"/>
              <a:gd name="T3" fmla="*/ 166 h 426"/>
              <a:gd name="T4" fmla="*/ 466 w 521"/>
              <a:gd name="T5" fmla="*/ 7 h 426"/>
              <a:gd name="T6" fmla="*/ 466 w 521"/>
              <a:gd name="T7" fmla="*/ 7 h 426"/>
              <a:gd name="T8" fmla="*/ 461 w 521"/>
              <a:gd name="T9" fmla="*/ 0 h 426"/>
              <a:gd name="T10" fmla="*/ 261 w 521"/>
              <a:gd name="T11" fmla="*/ 87 h 426"/>
              <a:gd name="T12" fmla="*/ 60 w 521"/>
              <a:gd name="T13" fmla="*/ 0 h 426"/>
              <a:gd name="T14" fmla="*/ 55 w 521"/>
              <a:gd name="T15" fmla="*/ 7 h 426"/>
              <a:gd name="T16" fmla="*/ 55 w 521"/>
              <a:gd name="T17" fmla="*/ 7 h 426"/>
              <a:gd name="T18" fmla="*/ 0 w 521"/>
              <a:gd name="T19" fmla="*/ 166 h 426"/>
              <a:gd name="T20" fmla="*/ 261 w 521"/>
              <a:gd name="T21" fmla="*/ 426 h 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21" h="426">
                <a:moveTo>
                  <a:pt x="261" y="426"/>
                </a:moveTo>
                <a:cubicBezTo>
                  <a:pt x="404" y="426"/>
                  <a:pt x="521" y="310"/>
                  <a:pt x="521" y="166"/>
                </a:cubicBezTo>
                <a:cubicBezTo>
                  <a:pt x="521" y="106"/>
                  <a:pt x="500" y="51"/>
                  <a:pt x="466" y="7"/>
                </a:cubicBezTo>
                <a:cubicBezTo>
                  <a:pt x="466" y="7"/>
                  <a:pt x="466" y="7"/>
                  <a:pt x="466" y="7"/>
                </a:cubicBezTo>
                <a:cubicBezTo>
                  <a:pt x="465" y="5"/>
                  <a:pt x="463" y="2"/>
                  <a:pt x="461" y="0"/>
                </a:cubicBezTo>
                <a:cubicBezTo>
                  <a:pt x="411" y="53"/>
                  <a:pt x="340" y="87"/>
                  <a:pt x="261" y="87"/>
                </a:cubicBezTo>
                <a:cubicBezTo>
                  <a:pt x="181" y="87"/>
                  <a:pt x="110" y="53"/>
                  <a:pt x="60" y="0"/>
                </a:cubicBezTo>
                <a:cubicBezTo>
                  <a:pt x="58" y="2"/>
                  <a:pt x="56" y="5"/>
                  <a:pt x="55" y="7"/>
                </a:cubicBezTo>
                <a:cubicBezTo>
                  <a:pt x="55" y="7"/>
                  <a:pt x="55" y="7"/>
                  <a:pt x="55" y="7"/>
                </a:cubicBezTo>
                <a:cubicBezTo>
                  <a:pt x="21" y="51"/>
                  <a:pt x="0" y="106"/>
                  <a:pt x="0" y="166"/>
                </a:cubicBezTo>
                <a:cubicBezTo>
                  <a:pt x="0" y="310"/>
                  <a:pt x="117" y="426"/>
                  <a:pt x="261" y="426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vert="horz" wrap="square" lIns="91440" tIns="45720" rIns="91440" bIns="45720" numCol="1" anchor="ctr" anchorCtr="0" compatLnSpc="1"/>
          <a:lstStyle/>
          <a:p>
            <a:pPr algn="ctr"/>
            <a:endParaRPr lang="en-US" sz="4400" dirty="0">
              <a:solidFill>
                <a:srgbClr val="FFFFFF"/>
              </a:solidFill>
              <a:latin typeface="linea-basic-10" charset="0"/>
              <a:ea typeface="linea-basic-10" charset="0"/>
              <a:cs typeface="linea-basic-10" charset="0"/>
            </a:endParaRPr>
          </a:p>
        </p:txBody>
      </p:sp>
      <p:sp>
        <p:nvSpPr>
          <p:cNvPr id="14" name="出自【趣你的PPT】(微信:qunideppt)：最优质的PPT资源库"/>
          <p:cNvSpPr/>
          <p:nvPr/>
        </p:nvSpPr>
        <p:spPr bwMode="auto">
          <a:xfrm>
            <a:off x="5621662" y="4388485"/>
            <a:ext cx="989013" cy="307975"/>
          </a:xfrm>
          <a:custGeom>
            <a:avLst/>
            <a:gdLst>
              <a:gd name="T0" fmla="*/ 132 w 263"/>
              <a:gd name="T1" fmla="*/ 82 h 82"/>
              <a:gd name="T2" fmla="*/ 0 w 263"/>
              <a:gd name="T3" fmla="*/ 38 h 82"/>
              <a:gd name="T4" fmla="*/ 132 w 263"/>
              <a:gd name="T5" fmla="*/ 0 h 82"/>
              <a:gd name="T6" fmla="*/ 263 w 263"/>
              <a:gd name="T7" fmla="*/ 38 h 82"/>
              <a:gd name="T8" fmla="*/ 132 w 263"/>
              <a:gd name="T9" fmla="*/ 82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3" h="82">
                <a:moveTo>
                  <a:pt x="132" y="82"/>
                </a:moveTo>
                <a:cubicBezTo>
                  <a:pt x="82" y="82"/>
                  <a:pt x="37" y="66"/>
                  <a:pt x="0" y="38"/>
                </a:cubicBezTo>
                <a:cubicBezTo>
                  <a:pt x="35" y="14"/>
                  <a:pt x="81" y="0"/>
                  <a:pt x="132" y="0"/>
                </a:cubicBezTo>
                <a:cubicBezTo>
                  <a:pt x="182" y="0"/>
                  <a:pt x="228" y="14"/>
                  <a:pt x="263" y="38"/>
                </a:cubicBezTo>
                <a:cubicBezTo>
                  <a:pt x="226" y="66"/>
                  <a:pt x="181" y="82"/>
                  <a:pt x="132" y="82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vert="horz" wrap="square" lIns="91440" tIns="45720" rIns="91440" bIns="45720" numCol="1" anchor="ctr" anchorCtr="0" compatLnSpc="1"/>
          <a:lstStyle/>
          <a:p>
            <a:pPr algn="ctr"/>
            <a:endParaRPr lang="en-US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出自【趣你的PPT】(微信:qunideppt)：最优质的PPT资源库"/>
          <p:cNvSpPr/>
          <p:nvPr/>
        </p:nvSpPr>
        <p:spPr bwMode="auto">
          <a:xfrm>
            <a:off x="6828162" y="2769235"/>
            <a:ext cx="1601788" cy="1954213"/>
          </a:xfrm>
          <a:custGeom>
            <a:avLst/>
            <a:gdLst>
              <a:gd name="T0" fmla="*/ 426 w 426"/>
              <a:gd name="T1" fmla="*/ 260 h 520"/>
              <a:gd name="T2" fmla="*/ 166 w 426"/>
              <a:gd name="T3" fmla="*/ 0 h 520"/>
              <a:gd name="T4" fmla="*/ 7 w 426"/>
              <a:gd name="T5" fmla="*/ 54 h 520"/>
              <a:gd name="T6" fmla="*/ 6 w 426"/>
              <a:gd name="T7" fmla="*/ 54 h 520"/>
              <a:gd name="T8" fmla="*/ 0 w 426"/>
              <a:gd name="T9" fmla="*/ 59 h 520"/>
              <a:gd name="T10" fmla="*/ 86 w 426"/>
              <a:gd name="T11" fmla="*/ 260 h 520"/>
              <a:gd name="T12" fmla="*/ 0 w 426"/>
              <a:gd name="T13" fmla="*/ 461 h 520"/>
              <a:gd name="T14" fmla="*/ 6 w 426"/>
              <a:gd name="T15" fmla="*/ 466 h 520"/>
              <a:gd name="T16" fmla="*/ 6 w 426"/>
              <a:gd name="T17" fmla="*/ 466 h 520"/>
              <a:gd name="T18" fmla="*/ 166 w 426"/>
              <a:gd name="T19" fmla="*/ 520 h 520"/>
              <a:gd name="T20" fmla="*/ 426 w 426"/>
              <a:gd name="T21" fmla="*/ 260 h 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26" h="520">
                <a:moveTo>
                  <a:pt x="426" y="260"/>
                </a:moveTo>
                <a:cubicBezTo>
                  <a:pt x="426" y="116"/>
                  <a:pt x="309" y="0"/>
                  <a:pt x="166" y="0"/>
                </a:cubicBezTo>
                <a:cubicBezTo>
                  <a:pt x="106" y="0"/>
                  <a:pt x="51" y="20"/>
                  <a:pt x="7" y="54"/>
                </a:cubicBezTo>
                <a:cubicBezTo>
                  <a:pt x="6" y="54"/>
                  <a:pt x="6" y="54"/>
                  <a:pt x="6" y="54"/>
                </a:cubicBezTo>
                <a:cubicBezTo>
                  <a:pt x="4" y="56"/>
                  <a:pt x="2" y="57"/>
                  <a:pt x="0" y="59"/>
                </a:cubicBezTo>
                <a:cubicBezTo>
                  <a:pt x="53" y="109"/>
                  <a:pt x="86" y="181"/>
                  <a:pt x="86" y="260"/>
                </a:cubicBezTo>
                <a:cubicBezTo>
                  <a:pt x="86" y="339"/>
                  <a:pt x="53" y="410"/>
                  <a:pt x="0" y="461"/>
                </a:cubicBezTo>
                <a:cubicBezTo>
                  <a:pt x="2" y="462"/>
                  <a:pt x="4" y="464"/>
                  <a:pt x="6" y="466"/>
                </a:cubicBezTo>
                <a:cubicBezTo>
                  <a:pt x="6" y="466"/>
                  <a:pt x="6" y="466"/>
                  <a:pt x="6" y="466"/>
                </a:cubicBezTo>
                <a:cubicBezTo>
                  <a:pt x="50" y="500"/>
                  <a:pt x="106" y="520"/>
                  <a:pt x="166" y="520"/>
                </a:cubicBezTo>
                <a:cubicBezTo>
                  <a:pt x="309" y="520"/>
                  <a:pt x="426" y="404"/>
                  <a:pt x="426" y="260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vert="horz" wrap="square" lIns="91440" tIns="45720" rIns="91440" bIns="45720" numCol="1" anchor="ctr" anchorCtr="0" compatLnSpc="1"/>
          <a:lstStyle/>
          <a:p>
            <a:pPr algn="ctr"/>
            <a:endParaRPr lang="en-US" sz="4400" dirty="0">
              <a:solidFill>
                <a:srgbClr val="FFFFFF"/>
              </a:solidFill>
              <a:latin typeface="linea-basic-10" charset="0"/>
              <a:ea typeface="linea-basic-10" charset="0"/>
              <a:cs typeface="linea-basic-10" charset="0"/>
            </a:endParaRPr>
          </a:p>
        </p:txBody>
      </p:sp>
      <p:sp>
        <p:nvSpPr>
          <p:cNvPr id="15" name="出自【趣你的PPT】(微信:qunideppt)：最优质的PPT资源库"/>
          <p:cNvSpPr/>
          <p:nvPr/>
        </p:nvSpPr>
        <p:spPr bwMode="auto">
          <a:xfrm>
            <a:off x="6761487" y="3250247"/>
            <a:ext cx="307975" cy="987425"/>
          </a:xfrm>
          <a:custGeom>
            <a:avLst/>
            <a:gdLst>
              <a:gd name="T0" fmla="*/ 82 w 82"/>
              <a:gd name="T1" fmla="*/ 132 h 263"/>
              <a:gd name="T2" fmla="*/ 38 w 82"/>
              <a:gd name="T3" fmla="*/ 263 h 263"/>
              <a:gd name="T4" fmla="*/ 0 w 82"/>
              <a:gd name="T5" fmla="*/ 132 h 263"/>
              <a:gd name="T6" fmla="*/ 38 w 82"/>
              <a:gd name="T7" fmla="*/ 0 h 263"/>
              <a:gd name="T8" fmla="*/ 82 w 82"/>
              <a:gd name="T9" fmla="*/ 132 h 2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2" h="263">
                <a:moveTo>
                  <a:pt x="82" y="132"/>
                </a:moveTo>
                <a:cubicBezTo>
                  <a:pt x="82" y="181"/>
                  <a:pt x="65" y="227"/>
                  <a:pt x="38" y="263"/>
                </a:cubicBezTo>
                <a:cubicBezTo>
                  <a:pt x="14" y="228"/>
                  <a:pt x="0" y="182"/>
                  <a:pt x="0" y="132"/>
                </a:cubicBezTo>
                <a:cubicBezTo>
                  <a:pt x="0" y="82"/>
                  <a:pt x="14" y="36"/>
                  <a:pt x="38" y="0"/>
                </a:cubicBezTo>
                <a:cubicBezTo>
                  <a:pt x="65" y="37"/>
                  <a:pt x="82" y="82"/>
                  <a:pt x="82" y="132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vert="horz" wrap="square" lIns="91440" tIns="45720" rIns="91440" bIns="45720" numCol="1" anchor="ctr" anchorCtr="0" compatLnSpc="1"/>
          <a:lstStyle/>
          <a:p>
            <a:pPr algn="ctr"/>
            <a:endParaRPr lang="en-US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出自【趣你的PPT】(微信:qunideppt)：最优质的PPT资源库"/>
          <p:cNvSpPr/>
          <p:nvPr/>
        </p:nvSpPr>
        <p:spPr>
          <a:xfrm>
            <a:off x="7094862" y="1744802"/>
            <a:ext cx="876143" cy="508944"/>
          </a:xfrm>
          <a:prstGeom prst="rightArrow">
            <a:avLst/>
          </a:prstGeom>
          <a:solidFill>
            <a:srgbClr val="199F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ource Sans Pro" charset="0"/>
            </a:endParaRPr>
          </a:p>
        </p:txBody>
      </p:sp>
      <p:sp>
        <p:nvSpPr>
          <p:cNvPr id="19" name="出自【趣你的PPT】(微信:qunideppt)：最优质的PPT资源库"/>
          <p:cNvSpPr/>
          <p:nvPr/>
        </p:nvSpPr>
        <p:spPr>
          <a:xfrm flipH="1">
            <a:off x="2889827" y="3359271"/>
            <a:ext cx="876143" cy="508944"/>
          </a:xfrm>
          <a:prstGeom prst="rightArrow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ource Sans Pro" charset="0"/>
            </a:endParaRPr>
          </a:p>
        </p:txBody>
      </p:sp>
      <p:sp>
        <p:nvSpPr>
          <p:cNvPr id="21" name="出自【趣你的PPT】(微信:qunideppt)：最优质的PPT资源库"/>
          <p:cNvSpPr/>
          <p:nvPr/>
        </p:nvSpPr>
        <p:spPr>
          <a:xfrm flipH="1">
            <a:off x="4171397" y="4923838"/>
            <a:ext cx="876143" cy="508944"/>
          </a:xfrm>
          <a:prstGeom prst="rightArrow">
            <a:avLst/>
          </a:prstGeom>
          <a:solidFill>
            <a:srgbClr val="199F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ource Sans Pro" charset="0"/>
            </a:endParaRPr>
          </a:p>
        </p:txBody>
      </p:sp>
      <p:sp>
        <p:nvSpPr>
          <p:cNvPr id="22" name="出自【趣你的PPT】(微信:qunideppt)：最优质的PPT资源库"/>
          <p:cNvSpPr/>
          <p:nvPr/>
        </p:nvSpPr>
        <p:spPr>
          <a:xfrm>
            <a:off x="8488997" y="3359271"/>
            <a:ext cx="876143" cy="508944"/>
          </a:xfrm>
          <a:prstGeom prst="rightArrow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ource Sans Pro" charset="0"/>
            </a:endParaRPr>
          </a:p>
        </p:txBody>
      </p:sp>
      <p:sp>
        <p:nvSpPr>
          <p:cNvPr id="29" name="出自【趣你的PPT】(微信:qunideppt)：最优质的PPT资源库"/>
          <p:cNvSpPr txBox="1"/>
          <p:nvPr/>
        </p:nvSpPr>
        <p:spPr>
          <a:xfrm>
            <a:off x="9424187" y="3372276"/>
            <a:ext cx="1295287" cy="27001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单击添加标题</a:t>
            </a:r>
            <a:endParaRPr lang="en-US" sz="1600" b="1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出自【趣你的PPT】(微信:qunideppt)：最优质的PPT资源库"/>
          <p:cNvSpPr txBox="1"/>
          <p:nvPr/>
        </p:nvSpPr>
        <p:spPr>
          <a:xfrm>
            <a:off x="9424188" y="3694277"/>
            <a:ext cx="1941576" cy="42409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单击此处编辑内容，建议您在展示时采用微软雅黑字体</a:t>
            </a:r>
            <a:endParaRPr lang="en-US" altLang="zh-CN" sz="12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出自【趣你的PPT】(微信:qunideppt)：最优质的PPT资源库"/>
          <p:cNvSpPr txBox="1"/>
          <p:nvPr/>
        </p:nvSpPr>
        <p:spPr>
          <a:xfrm>
            <a:off x="8179820" y="1744802"/>
            <a:ext cx="1295287" cy="27001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单击添加标题</a:t>
            </a:r>
            <a:endParaRPr lang="en-US" sz="1600" b="1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2" name="出自【趣你的PPT】(微信:qunideppt)：最优质的PPT资源库"/>
          <p:cNvSpPr txBox="1"/>
          <p:nvPr/>
        </p:nvSpPr>
        <p:spPr>
          <a:xfrm>
            <a:off x="8179821" y="2066803"/>
            <a:ext cx="1941576" cy="42409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单击此处编辑内容，建议您在展示时采用微软雅黑字体</a:t>
            </a:r>
            <a:endParaRPr lang="en-US" altLang="zh-CN" sz="12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" name="出自【趣你的PPT】(微信:qunideppt)：最优质的PPT资源库"/>
          <p:cNvSpPr txBox="1"/>
          <p:nvPr/>
        </p:nvSpPr>
        <p:spPr>
          <a:xfrm>
            <a:off x="1421606" y="3364861"/>
            <a:ext cx="1295287" cy="27001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单击添加标题</a:t>
            </a:r>
            <a:endParaRPr lang="en-US" sz="1600" b="1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4" name="出自【趣你的PPT】(微信:qunideppt)：最优质的PPT资源库"/>
          <p:cNvSpPr txBox="1"/>
          <p:nvPr/>
        </p:nvSpPr>
        <p:spPr>
          <a:xfrm>
            <a:off x="722278" y="3686862"/>
            <a:ext cx="1994615" cy="42409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单击此处编辑内容，建议您在展示时采用微软雅黑字体</a:t>
            </a:r>
            <a:endParaRPr lang="en-US" altLang="zh-CN" sz="12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5" name="出自【趣你的PPT】(微信:qunideppt)：最优质的PPT资源库"/>
          <p:cNvSpPr txBox="1"/>
          <p:nvPr/>
        </p:nvSpPr>
        <p:spPr>
          <a:xfrm>
            <a:off x="2785580" y="4923838"/>
            <a:ext cx="1295287" cy="27001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单击添加标题</a:t>
            </a:r>
            <a:endParaRPr lang="en-US" sz="1600" b="1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" name="出自【趣你的PPT】(微信:qunideppt)：最优质的PPT资源库"/>
          <p:cNvSpPr txBox="1"/>
          <p:nvPr/>
        </p:nvSpPr>
        <p:spPr>
          <a:xfrm>
            <a:off x="2086252" y="5245839"/>
            <a:ext cx="1994615" cy="42409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单击此处编辑内容，建议您在展示时采用微软雅黑字体</a:t>
            </a:r>
            <a:endParaRPr lang="en-US" altLang="zh-CN" sz="12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952501" y="2763956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5130863" y="3563437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6769115" y="3571862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5952501" y="4388485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5830673" y="1810882"/>
            <a:ext cx="57099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4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endParaRPr lang="zh-CN" altLang="en-US" sz="44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7381438" y="3382345"/>
            <a:ext cx="53732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4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</a:t>
            </a:r>
            <a:endParaRPr lang="zh-CN" altLang="en-US" sz="44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5833748" y="4871333"/>
            <a:ext cx="52450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4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</a:t>
            </a:r>
            <a:endParaRPr lang="zh-CN" altLang="en-US" sz="44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4350639" y="3382345"/>
            <a:ext cx="50687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4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</a:t>
            </a:r>
            <a:endParaRPr lang="zh-CN" altLang="en-US" sz="44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363812" y="239375"/>
            <a:ext cx="2734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b="1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  <a:endParaRPr lang="zh-CN" altLang="en-US" sz="2400" b="1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val 29"/>
          <p:cNvSpPr/>
          <p:nvPr/>
        </p:nvSpPr>
        <p:spPr>
          <a:xfrm>
            <a:off x="1352732" y="2292184"/>
            <a:ext cx="387606" cy="387606"/>
          </a:xfrm>
          <a:prstGeom prst="ellipse">
            <a:avLst/>
          </a:prstGeom>
          <a:solidFill>
            <a:srgbClr val="199F8E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15" dirty="0">
              <a:latin typeface="微软雅黑" panose="020B0503020204020204" pitchFamily="34" charset="-122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390974" y="2379670"/>
            <a:ext cx="304206" cy="2000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300" b="1" cap="all" spc="22" dirty="0">
                <a:solidFill>
                  <a:schemeClr val="bg1"/>
                </a:solidFill>
                <a:latin typeface="微软雅黑" panose="020B0503020204020204" pitchFamily="34" charset="-122"/>
              </a:rPr>
              <a:t>01</a:t>
            </a:r>
          </a:p>
        </p:txBody>
      </p:sp>
      <p:sp>
        <p:nvSpPr>
          <p:cNvPr id="34" name="Oval 33"/>
          <p:cNvSpPr/>
          <p:nvPr/>
        </p:nvSpPr>
        <p:spPr>
          <a:xfrm>
            <a:off x="1352732" y="3119544"/>
            <a:ext cx="387606" cy="387606"/>
          </a:xfrm>
          <a:prstGeom prst="ellipse">
            <a:avLst/>
          </a:prstGeom>
          <a:solidFill>
            <a:srgbClr val="199F8E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15" dirty="0">
              <a:latin typeface="微软雅黑" panose="020B0503020204020204" pitchFamily="34" charset="-122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390974" y="3207030"/>
            <a:ext cx="304206" cy="2000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300" b="1" cap="all" spc="22" dirty="0">
                <a:solidFill>
                  <a:schemeClr val="bg1"/>
                </a:solidFill>
                <a:latin typeface="微软雅黑" panose="020B0503020204020204" pitchFamily="34" charset="-122"/>
              </a:rPr>
              <a:t>02</a:t>
            </a:r>
          </a:p>
        </p:txBody>
      </p:sp>
      <p:sp>
        <p:nvSpPr>
          <p:cNvPr id="27" name="TextBox 104"/>
          <p:cNvSpPr txBox="1"/>
          <p:nvPr/>
        </p:nvSpPr>
        <p:spPr>
          <a:xfrm>
            <a:off x="1822729" y="2636921"/>
            <a:ext cx="2800433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200" dirty="0">
                <a:solidFill>
                  <a:srgbClr val="262626"/>
                </a:solidFill>
                <a:latin typeface="Adobe Arabic" panose="02040503050201020203" pitchFamily="18" charset="-78"/>
                <a:ea typeface="微软雅黑" panose="020B0503020204020204" pitchFamily="34" charset="-122"/>
                <a:cs typeface="Adobe Arabic" panose="02040503050201020203" pitchFamily="18" charset="-78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Adobe Arabic" panose="02040503050201020203" pitchFamily="18" charset="-78"/>
              <a:ea typeface="微软雅黑" panose="020B0503020204020204" pitchFamily="34" charset="-122"/>
              <a:cs typeface="Adobe Arabic" panose="02040503050201020203" pitchFamily="18" charset="-78"/>
            </a:endParaRPr>
          </a:p>
        </p:txBody>
      </p:sp>
      <p:sp>
        <p:nvSpPr>
          <p:cNvPr id="37" name="Text Placeholder 2"/>
          <p:cNvSpPr txBox="1"/>
          <p:nvPr/>
        </p:nvSpPr>
        <p:spPr>
          <a:xfrm>
            <a:off x="1747262" y="2297648"/>
            <a:ext cx="2339837" cy="33927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40" name="TextBox 104"/>
          <p:cNvSpPr txBox="1"/>
          <p:nvPr/>
        </p:nvSpPr>
        <p:spPr>
          <a:xfrm>
            <a:off x="1822729" y="3408268"/>
            <a:ext cx="2800433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200" dirty="0">
                <a:solidFill>
                  <a:srgbClr val="262626"/>
                </a:solidFill>
                <a:latin typeface="Adobe Arabic" panose="02040503050201020203" pitchFamily="18" charset="-78"/>
                <a:ea typeface="微软雅黑" panose="020B0503020204020204" pitchFamily="34" charset="-122"/>
                <a:cs typeface="Adobe Arabic" panose="02040503050201020203" pitchFamily="18" charset="-78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Adobe Arabic" panose="02040503050201020203" pitchFamily="18" charset="-78"/>
              <a:ea typeface="微软雅黑" panose="020B0503020204020204" pitchFamily="34" charset="-122"/>
              <a:cs typeface="Adobe Arabic" panose="02040503050201020203" pitchFamily="18" charset="-78"/>
            </a:endParaRPr>
          </a:p>
        </p:txBody>
      </p:sp>
      <p:sp>
        <p:nvSpPr>
          <p:cNvPr id="41" name="Text Placeholder 2"/>
          <p:cNvSpPr txBox="1"/>
          <p:nvPr/>
        </p:nvSpPr>
        <p:spPr>
          <a:xfrm>
            <a:off x="1747262" y="3068995"/>
            <a:ext cx="2339837" cy="33927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42" name="TextBox 51"/>
          <p:cNvSpPr txBox="1"/>
          <p:nvPr/>
        </p:nvSpPr>
        <p:spPr>
          <a:xfrm>
            <a:off x="1345808" y="4680513"/>
            <a:ext cx="3631305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0000"/>
              </a:lnSpc>
              <a:spcBef>
                <a:spcPct val="0"/>
              </a:spcBef>
              <a:buNone/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点击此出编辑文本内容，以表达您的项目详细资料。点击此出编辑文本内容，以表达您的项目详细资料，建议您在展示时采用微软雅黑字体。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44" name="Oval 33"/>
          <p:cNvSpPr/>
          <p:nvPr/>
        </p:nvSpPr>
        <p:spPr>
          <a:xfrm>
            <a:off x="1345809" y="3860832"/>
            <a:ext cx="387606" cy="387606"/>
          </a:xfrm>
          <a:prstGeom prst="ellipse">
            <a:avLst/>
          </a:prstGeom>
          <a:solidFill>
            <a:srgbClr val="199F8E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15" dirty="0">
              <a:latin typeface="微软雅黑" panose="020B0503020204020204" pitchFamily="34" charset="-122"/>
            </a:endParaRPr>
          </a:p>
        </p:txBody>
      </p:sp>
      <p:sp>
        <p:nvSpPr>
          <p:cNvPr id="45" name="TextBox 34"/>
          <p:cNvSpPr txBox="1"/>
          <p:nvPr/>
        </p:nvSpPr>
        <p:spPr>
          <a:xfrm>
            <a:off x="1384051" y="3948318"/>
            <a:ext cx="304206" cy="2000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300" b="1" cap="all" spc="22" dirty="0">
                <a:solidFill>
                  <a:schemeClr val="bg1"/>
                </a:solidFill>
                <a:latin typeface="微软雅黑" panose="020B0503020204020204" pitchFamily="34" charset="-122"/>
              </a:rPr>
              <a:t>03</a:t>
            </a:r>
          </a:p>
        </p:txBody>
      </p:sp>
      <p:sp>
        <p:nvSpPr>
          <p:cNvPr id="46" name="TextBox 104"/>
          <p:cNvSpPr txBox="1"/>
          <p:nvPr/>
        </p:nvSpPr>
        <p:spPr>
          <a:xfrm>
            <a:off x="1815806" y="4149556"/>
            <a:ext cx="2800433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200" dirty="0">
                <a:solidFill>
                  <a:srgbClr val="262626"/>
                </a:solidFill>
                <a:latin typeface="Adobe Arabic" panose="02040503050201020203" pitchFamily="18" charset="-78"/>
                <a:ea typeface="微软雅黑" panose="020B0503020204020204" pitchFamily="34" charset="-122"/>
                <a:cs typeface="Adobe Arabic" panose="02040503050201020203" pitchFamily="18" charset="-78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Adobe Arabic" panose="02040503050201020203" pitchFamily="18" charset="-78"/>
              <a:ea typeface="微软雅黑" panose="020B0503020204020204" pitchFamily="34" charset="-122"/>
              <a:cs typeface="Adobe Arabic" panose="02040503050201020203" pitchFamily="18" charset="-78"/>
            </a:endParaRPr>
          </a:p>
        </p:txBody>
      </p:sp>
      <p:sp>
        <p:nvSpPr>
          <p:cNvPr id="47" name="Text Placeholder 2"/>
          <p:cNvSpPr txBox="1"/>
          <p:nvPr/>
        </p:nvSpPr>
        <p:spPr>
          <a:xfrm>
            <a:off x="1740339" y="3810283"/>
            <a:ext cx="2339837" cy="33927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8808578" y="1818631"/>
            <a:ext cx="2688746" cy="4577915"/>
            <a:chOff x="8808578" y="1818631"/>
            <a:chExt cx="2688746" cy="4577915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screen"/>
            <a:stretch>
              <a:fillRect/>
            </a:stretch>
          </p:blipFill>
          <p:spPr>
            <a:xfrm>
              <a:off x="8808578" y="1818631"/>
              <a:ext cx="2688746" cy="4577915"/>
            </a:xfrm>
            <a:prstGeom prst="rect">
              <a:avLst/>
            </a:prstGeom>
          </p:spPr>
        </p:pic>
        <p:pic>
          <p:nvPicPr>
            <p:cNvPr id="25" name="图片 24"/>
            <p:cNvPicPr>
              <a:picLocks noChangeAspect="1"/>
            </p:cNvPicPr>
            <p:nvPr/>
          </p:nvPicPr>
          <p:blipFill>
            <a:blip r:embed="rId3" cstate="screen"/>
            <a:srcRect/>
            <a:stretch>
              <a:fillRect/>
            </a:stretch>
          </p:blipFill>
          <p:spPr>
            <a:xfrm>
              <a:off x="9121347" y="2266103"/>
              <a:ext cx="2076891" cy="2765276"/>
            </a:xfrm>
            <a:custGeom>
              <a:avLst/>
              <a:gdLst>
                <a:gd name="connsiteX0" fmla="*/ 0 w 2076891"/>
                <a:gd name="connsiteY0" fmla="*/ 0 h 2765276"/>
                <a:gd name="connsiteX1" fmla="*/ 2076891 w 2076891"/>
                <a:gd name="connsiteY1" fmla="*/ 0 h 2765276"/>
                <a:gd name="connsiteX2" fmla="*/ 2076891 w 2076891"/>
                <a:gd name="connsiteY2" fmla="*/ 2765276 h 2765276"/>
                <a:gd name="connsiteX3" fmla="*/ 0 w 2076891"/>
                <a:gd name="connsiteY3" fmla="*/ 2765276 h 2765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6891" h="2765276">
                  <a:moveTo>
                    <a:pt x="0" y="0"/>
                  </a:moveTo>
                  <a:lnTo>
                    <a:pt x="2076891" y="0"/>
                  </a:lnTo>
                  <a:lnTo>
                    <a:pt x="2076891" y="2765276"/>
                  </a:lnTo>
                  <a:lnTo>
                    <a:pt x="0" y="2765276"/>
                  </a:lnTo>
                  <a:close/>
                </a:path>
              </a:pathLst>
            </a:custGeom>
          </p:spPr>
        </p:pic>
      </p:grpSp>
      <p:grpSp>
        <p:nvGrpSpPr>
          <p:cNvPr id="2" name="组合 1"/>
          <p:cNvGrpSpPr/>
          <p:nvPr/>
        </p:nvGrpSpPr>
        <p:grpSpPr>
          <a:xfrm>
            <a:off x="6096000" y="2815221"/>
            <a:ext cx="3670375" cy="3391206"/>
            <a:chOff x="6096000" y="2815221"/>
            <a:chExt cx="3670375" cy="3391206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 cstate="screen"/>
            <a:stretch>
              <a:fillRect/>
            </a:stretch>
          </p:blipFill>
          <p:spPr>
            <a:xfrm>
              <a:off x="6096000" y="2815221"/>
              <a:ext cx="3670375" cy="3391206"/>
            </a:xfrm>
            <a:prstGeom prst="rect">
              <a:avLst/>
            </a:prstGeom>
          </p:spPr>
        </p:pic>
        <p:pic>
          <p:nvPicPr>
            <p:cNvPr id="20" name="图片 19"/>
            <p:cNvPicPr>
              <a:picLocks noChangeAspect="1"/>
            </p:cNvPicPr>
            <p:nvPr/>
          </p:nvPicPr>
          <p:blipFill>
            <a:blip r:embed="rId5" cstate="screen"/>
            <a:srcRect/>
            <a:stretch>
              <a:fillRect/>
            </a:stretch>
          </p:blipFill>
          <p:spPr>
            <a:xfrm>
              <a:off x="6527742" y="3103188"/>
              <a:ext cx="2767441" cy="2078287"/>
            </a:xfrm>
            <a:custGeom>
              <a:avLst/>
              <a:gdLst>
                <a:gd name="connsiteX0" fmla="*/ 0 w 2767441"/>
                <a:gd name="connsiteY0" fmla="*/ 0 h 2078287"/>
                <a:gd name="connsiteX1" fmla="*/ 2767441 w 2767441"/>
                <a:gd name="connsiteY1" fmla="*/ 0 h 2078287"/>
                <a:gd name="connsiteX2" fmla="*/ 2767441 w 2767441"/>
                <a:gd name="connsiteY2" fmla="*/ 2078287 h 2078287"/>
                <a:gd name="connsiteX3" fmla="*/ 0 w 2767441"/>
                <a:gd name="connsiteY3" fmla="*/ 2078287 h 2078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67441" h="2078287">
                  <a:moveTo>
                    <a:pt x="0" y="0"/>
                  </a:moveTo>
                  <a:lnTo>
                    <a:pt x="2767441" y="0"/>
                  </a:lnTo>
                  <a:lnTo>
                    <a:pt x="2767441" y="2078287"/>
                  </a:lnTo>
                  <a:lnTo>
                    <a:pt x="0" y="2078287"/>
                  </a:lnTo>
                  <a:close/>
                </a:path>
              </a:pathLst>
            </a:custGeom>
          </p:spPr>
        </p:pic>
      </p:grpSp>
      <p:sp>
        <p:nvSpPr>
          <p:cNvPr id="28" name="文本框 27"/>
          <p:cNvSpPr txBox="1"/>
          <p:nvPr/>
        </p:nvSpPr>
        <p:spPr>
          <a:xfrm>
            <a:off x="363812" y="239375"/>
            <a:ext cx="2734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b="1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  <a:endParaRPr lang="zh-CN" altLang="en-US" sz="2400" b="1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出自【趣你的PPT】(微信:qunideppt)：最优质的PPT资源库"/>
          <p:cNvSpPr/>
          <p:nvPr/>
        </p:nvSpPr>
        <p:spPr bwMode="auto">
          <a:xfrm>
            <a:off x="2173577" y="2372567"/>
            <a:ext cx="1380298" cy="1443243"/>
          </a:xfrm>
          <a:custGeom>
            <a:avLst/>
            <a:gdLst>
              <a:gd name="T0" fmla="*/ 92 w 129"/>
              <a:gd name="T1" fmla="*/ 0 h 135"/>
              <a:gd name="T2" fmla="*/ 113 w 129"/>
              <a:gd name="T3" fmla="*/ 15 h 135"/>
              <a:gd name="T4" fmla="*/ 129 w 129"/>
              <a:gd name="T5" fmla="*/ 33 h 135"/>
              <a:gd name="T6" fmla="*/ 118 w 129"/>
              <a:gd name="T7" fmla="*/ 51 h 135"/>
              <a:gd name="T8" fmla="*/ 111 w 129"/>
              <a:gd name="T9" fmla="*/ 70 h 135"/>
              <a:gd name="T10" fmla="*/ 108 w 129"/>
              <a:gd name="T11" fmla="*/ 59 h 135"/>
              <a:gd name="T12" fmla="*/ 106 w 129"/>
              <a:gd name="T13" fmla="*/ 60 h 135"/>
              <a:gd name="T14" fmla="*/ 105 w 129"/>
              <a:gd name="T15" fmla="*/ 60 h 135"/>
              <a:gd name="T16" fmla="*/ 104 w 129"/>
              <a:gd name="T17" fmla="*/ 61 h 135"/>
              <a:gd name="T18" fmla="*/ 102 w 129"/>
              <a:gd name="T19" fmla="*/ 61 h 135"/>
              <a:gd name="T20" fmla="*/ 99 w 129"/>
              <a:gd name="T21" fmla="*/ 63 h 135"/>
              <a:gd name="T22" fmla="*/ 73 w 129"/>
              <a:gd name="T23" fmla="*/ 80 h 135"/>
              <a:gd name="T24" fmla="*/ 56 w 129"/>
              <a:gd name="T25" fmla="*/ 105 h 135"/>
              <a:gd name="T26" fmla="*/ 50 w 129"/>
              <a:gd name="T27" fmla="*/ 135 h 135"/>
              <a:gd name="T28" fmla="*/ 0 w 129"/>
              <a:gd name="T29" fmla="*/ 135 h 135"/>
              <a:gd name="T30" fmla="*/ 2 w 129"/>
              <a:gd name="T31" fmla="*/ 110 h 135"/>
              <a:gd name="T32" fmla="*/ 10 w 129"/>
              <a:gd name="T33" fmla="*/ 86 h 135"/>
              <a:gd name="T34" fmla="*/ 37 w 129"/>
              <a:gd name="T35" fmla="*/ 44 h 135"/>
              <a:gd name="T36" fmla="*/ 79 w 129"/>
              <a:gd name="T37" fmla="*/ 16 h 135"/>
              <a:gd name="T38" fmla="*/ 85 w 129"/>
              <a:gd name="T39" fmla="*/ 14 h 135"/>
              <a:gd name="T40" fmla="*/ 88 w 129"/>
              <a:gd name="T41" fmla="*/ 13 h 135"/>
              <a:gd name="T42" fmla="*/ 89 w 129"/>
              <a:gd name="T43" fmla="*/ 13 h 135"/>
              <a:gd name="T44" fmla="*/ 91 w 129"/>
              <a:gd name="T45" fmla="*/ 12 h 135"/>
              <a:gd name="T46" fmla="*/ 95 w 129"/>
              <a:gd name="T47" fmla="*/ 11 h 135"/>
              <a:gd name="T48" fmla="*/ 92 w 129"/>
              <a:gd name="T49" fmla="*/ 0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29" h="135">
                <a:moveTo>
                  <a:pt x="92" y="0"/>
                </a:moveTo>
                <a:cubicBezTo>
                  <a:pt x="100" y="5"/>
                  <a:pt x="107" y="10"/>
                  <a:pt x="113" y="15"/>
                </a:cubicBezTo>
                <a:cubicBezTo>
                  <a:pt x="119" y="21"/>
                  <a:pt x="124" y="27"/>
                  <a:pt x="129" y="33"/>
                </a:cubicBezTo>
                <a:cubicBezTo>
                  <a:pt x="124" y="39"/>
                  <a:pt x="121" y="45"/>
                  <a:pt x="118" y="51"/>
                </a:cubicBezTo>
                <a:cubicBezTo>
                  <a:pt x="115" y="57"/>
                  <a:pt x="112" y="63"/>
                  <a:pt x="111" y="70"/>
                </a:cubicBezTo>
                <a:cubicBezTo>
                  <a:pt x="108" y="59"/>
                  <a:pt x="108" y="59"/>
                  <a:pt x="108" y="59"/>
                </a:cubicBezTo>
                <a:cubicBezTo>
                  <a:pt x="107" y="60"/>
                  <a:pt x="107" y="60"/>
                  <a:pt x="106" y="60"/>
                </a:cubicBezTo>
                <a:cubicBezTo>
                  <a:pt x="105" y="60"/>
                  <a:pt x="105" y="60"/>
                  <a:pt x="105" y="60"/>
                </a:cubicBezTo>
                <a:cubicBezTo>
                  <a:pt x="104" y="61"/>
                  <a:pt x="104" y="61"/>
                  <a:pt x="104" y="61"/>
                </a:cubicBezTo>
                <a:cubicBezTo>
                  <a:pt x="103" y="61"/>
                  <a:pt x="103" y="61"/>
                  <a:pt x="102" y="61"/>
                </a:cubicBezTo>
                <a:cubicBezTo>
                  <a:pt x="101" y="62"/>
                  <a:pt x="100" y="62"/>
                  <a:pt x="99" y="63"/>
                </a:cubicBezTo>
                <a:cubicBezTo>
                  <a:pt x="89" y="67"/>
                  <a:pt x="80" y="72"/>
                  <a:pt x="73" y="80"/>
                </a:cubicBezTo>
                <a:cubicBezTo>
                  <a:pt x="66" y="87"/>
                  <a:pt x="60" y="96"/>
                  <a:pt x="56" y="105"/>
                </a:cubicBezTo>
                <a:cubicBezTo>
                  <a:pt x="52" y="115"/>
                  <a:pt x="50" y="125"/>
                  <a:pt x="50" y="135"/>
                </a:cubicBezTo>
                <a:cubicBezTo>
                  <a:pt x="0" y="135"/>
                  <a:pt x="0" y="135"/>
                  <a:pt x="0" y="135"/>
                </a:cubicBezTo>
                <a:cubicBezTo>
                  <a:pt x="0" y="127"/>
                  <a:pt x="1" y="119"/>
                  <a:pt x="2" y="110"/>
                </a:cubicBezTo>
                <a:cubicBezTo>
                  <a:pt x="4" y="102"/>
                  <a:pt x="6" y="94"/>
                  <a:pt x="10" y="86"/>
                </a:cubicBezTo>
                <a:cubicBezTo>
                  <a:pt x="16" y="70"/>
                  <a:pt x="26" y="56"/>
                  <a:pt x="37" y="44"/>
                </a:cubicBezTo>
                <a:cubicBezTo>
                  <a:pt x="49" y="32"/>
                  <a:pt x="64" y="23"/>
                  <a:pt x="79" y="16"/>
                </a:cubicBezTo>
                <a:cubicBezTo>
                  <a:pt x="81" y="15"/>
                  <a:pt x="83" y="15"/>
                  <a:pt x="85" y="14"/>
                </a:cubicBezTo>
                <a:cubicBezTo>
                  <a:pt x="86" y="14"/>
                  <a:pt x="87" y="13"/>
                  <a:pt x="88" y="13"/>
                </a:cubicBezTo>
                <a:cubicBezTo>
                  <a:pt x="89" y="13"/>
                  <a:pt x="89" y="13"/>
                  <a:pt x="89" y="13"/>
                </a:cubicBezTo>
                <a:cubicBezTo>
                  <a:pt x="90" y="12"/>
                  <a:pt x="90" y="12"/>
                  <a:pt x="91" y="12"/>
                </a:cubicBezTo>
                <a:cubicBezTo>
                  <a:pt x="92" y="12"/>
                  <a:pt x="94" y="11"/>
                  <a:pt x="95" y="11"/>
                </a:cubicBezTo>
                <a:lnTo>
                  <a:pt x="92" y="0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4" name="出自【趣你的PPT】(微信:qunideppt)：最优质的PPT资源库"/>
          <p:cNvSpPr/>
          <p:nvPr/>
        </p:nvSpPr>
        <p:spPr bwMode="auto">
          <a:xfrm>
            <a:off x="3670772" y="2426519"/>
            <a:ext cx="1443243" cy="1375800"/>
          </a:xfrm>
          <a:custGeom>
            <a:avLst/>
            <a:gdLst>
              <a:gd name="T0" fmla="*/ 135 w 135"/>
              <a:gd name="T1" fmla="*/ 92 h 129"/>
              <a:gd name="T2" fmla="*/ 120 w 135"/>
              <a:gd name="T3" fmla="*/ 113 h 129"/>
              <a:gd name="T4" fmla="*/ 103 w 135"/>
              <a:gd name="T5" fmla="*/ 129 h 129"/>
              <a:gd name="T6" fmla="*/ 85 w 135"/>
              <a:gd name="T7" fmla="*/ 117 h 129"/>
              <a:gd name="T8" fmla="*/ 66 w 135"/>
              <a:gd name="T9" fmla="*/ 111 h 129"/>
              <a:gd name="T10" fmla="*/ 76 w 135"/>
              <a:gd name="T11" fmla="*/ 108 h 129"/>
              <a:gd name="T12" fmla="*/ 75 w 135"/>
              <a:gd name="T13" fmla="*/ 106 h 129"/>
              <a:gd name="T14" fmla="*/ 75 w 135"/>
              <a:gd name="T15" fmla="*/ 104 h 129"/>
              <a:gd name="T16" fmla="*/ 75 w 135"/>
              <a:gd name="T17" fmla="*/ 104 h 129"/>
              <a:gd name="T18" fmla="*/ 74 w 135"/>
              <a:gd name="T19" fmla="*/ 102 h 129"/>
              <a:gd name="T20" fmla="*/ 73 w 135"/>
              <a:gd name="T21" fmla="*/ 98 h 129"/>
              <a:gd name="T22" fmla="*/ 56 w 135"/>
              <a:gd name="T23" fmla="*/ 73 h 129"/>
              <a:gd name="T24" fmla="*/ 30 w 135"/>
              <a:gd name="T25" fmla="*/ 56 h 129"/>
              <a:gd name="T26" fmla="*/ 0 w 135"/>
              <a:gd name="T27" fmla="*/ 50 h 129"/>
              <a:gd name="T28" fmla="*/ 0 w 135"/>
              <a:gd name="T29" fmla="*/ 0 h 129"/>
              <a:gd name="T30" fmla="*/ 25 w 135"/>
              <a:gd name="T31" fmla="*/ 2 h 129"/>
              <a:gd name="T32" fmla="*/ 49 w 135"/>
              <a:gd name="T33" fmla="*/ 9 h 129"/>
              <a:gd name="T34" fmla="*/ 91 w 135"/>
              <a:gd name="T35" fmla="*/ 37 h 129"/>
              <a:gd name="T36" fmla="*/ 119 w 135"/>
              <a:gd name="T37" fmla="*/ 79 h 129"/>
              <a:gd name="T38" fmla="*/ 121 w 135"/>
              <a:gd name="T39" fmla="*/ 85 h 129"/>
              <a:gd name="T40" fmla="*/ 122 w 135"/>
              <a:gd name="T41" fmla="*/ 88 h 129"/>
              <a:gd name="T42" fmla="*/ 123 w 135"/>
              <a:gd name="T43" fmla="*/ 89 h 129"/>
              <a:gd name="T44" fmla="*/ 123 w 135"/>
              <a:gd name="T45" fmla="*/ 91 h 129"/>
              <a:gd name="T46" fmla="*/ 125 w 135"/>
              <a:gd name="T47" fmla="*/ 95 h 129"/>
              <a:gd name="T48" fmla="*/ 135 w 135"/>
              <a:gd name="T49" fmla="*/ 92 h 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35" h="129">
                <a:moveTo>
                  <a:pt x="135" y="92"/>
                </a:moveTo>
                <a:cubicBezTo>
                  <a:pt x="131" y="100"/>
                  <a:pt x="126" y="107"/>
                  <a:pt x="120" y="113"/>
                </a:cubicBezTo>
                <a:cubicBezTo>
                  <a:pt x="115" y="119"/>
                  <a:pt x="109" y="124"/>
                  <a:pt x="103" y="129"/>
                </a:cubicBezTo>
                <a:cubicBezTo>
                  <a:pt x="97" y="124"/>
                  <a:pt x="91" y="120"/>
                  <a:pt x="85" y="117"/>
                </a:cubicBezTo>
                <a:cubicBezTo>
                  <a:pt x="78" y="114"/>
                  <a:pt x="72" y="112"/>
                  <a:pt x="66" y="111"/>
                </a:cubicBezTo>
                <a:cubicBezTo>
                  <a:pt x="76" y="108"/>
                  <a:pt x="76" y="108"/>
                  <a:pt x="76" y="108"/>
                </a:cubicBezTo>
                <a:cubicBezTo>
                  <a:pt x="76" y="107"/>
                  <a:pt x="76" y="106"/>
                  <a:pt x="75" y="106"/>
                </a:cubicBezTo>
                <a:cubicBezTo>
                  <a:pt x="75" y="104"/>
                  <a:pt x="75" y="104"/>
                  <a:pt x="75" y="104"/>
                </a:cubicBezTo>
                <a:cubicBezTo>
                  <a:pt x="75" y="104"/>
                  <a:pt x="75" y="104"/>
                  <a:pt x="75" y="104"/>
                </a:cubicBezTo>
                <a:cubicBezTo>
                  <a:pt x="75" y="103"/>
                  <a:pt x="74" y="103"/>
                  <a:pt x="74" y="102"/>
                </a:cubicBezTo>
                <a:cubicBezTo>
                  <a:pt x="74" y="101"/>
                  <a:pt x="73" y="100"/>
                  <a:pt x="73" y="98"/>
                </a:cubicBezTo>
                <a:cubicBezTo>
                  <a:pt x="69" y="89"/>
                  <a:pt x="63" y="80"/>
                  <a:pt x="56" y="73"/>
                </a:cubicBezTo>
                <a:cubicBezTo>
                  <a:pt x="48" y="66"/>
                  <a:pt x="40" y="60"/>
                  <a:pt x="30" y="56"/>
                </a:cubicBezTo>
                <a:cubicBezTo>
                  <a:pt x="21" y="52"/>
                  <a:pt x="10" y="50"/>
                  <a:pt x="0" y="50"/>
                </a:cubicBezTo>
                <a:cubicBezTo>
                  <a:pt x="0" y="0"/>
                  <a:pt x="0" y="0"/>
                  <a:pt x="0" y="0"/>
                </a:cubicBezTo>
                <a:cubicBezTo>
                  <a:pt x="8" y="0"/>
                  <a:pt x="17" y="0"/>
                  <a:pt x="25" y="2"/>
                </a:cubicBezTo>
                <a:cubicBezTo>
                  <a:pt x="33" y="4"/>
                  <a:pt x="41" y="6"/>
                  <a:pt x="49" y="9"/>
                </a:cubicBezTo>
                <a:cubicBezTo>
                  <a:pt x="65" y="16"/>
                  <a:pt x="79" y="25"/>
                  <a:pt x="91" y="37"/>
                </a:cubicBezTo>
                <a:cubicBezTo>
                  <a:pt x="103" y="49"/>
                  <a:pt x="113" y="63"/>
                  <a:pt x="119" y="79"/>
                </a:cubicBezTo>
                <a:cubicBezTo>
                  <a:pt x="120" y="81"/>
                  <a:pt x="121" y="83"/>
                  <a:pt x="121" y="85"/>
                </a:cubicBezTo>
                <a:cubicBezTo>
                  <a:pt x="122" y="86"/>
                  <a:pt x="122" y="87"/>
                  <a:pt x="122" y="88"/>
                </a:cubicBezTo>
                <a:cubicBezTo>
                  <a:pt x="123" y="89"/>
                  <a:pt x="123" y="89"/>
                  <a:pt x="123" y="89"/>
                </a:cubicBezTo>
                <a:cubicBezTo>
                  <a:pt x="123" y="90"/>
                  <a:pt x="123" y="90"/>
                  <a:pt x="123" y="91"/>
                </a:cubicBezTo>
                <a:cubicBezTo>
                  <a:pt x="124" y="92"/>
                  <a:pt x="124" y="93"/>
                  <a:pt x="125" y="95"/>
                </a:cubicBezTo>
                <a:lnTo>
                  <a:pt x="135" y="92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5" name="出自【趣你的PPT】(微信:qunideppt)：最优质的PPT资源库"/>
          <p:cNvSpPr/>
          <p:nvPr/>
        </p:nvSpPr>
        <p:spPr bwMode="auto">
          <a:xfrm>
            <a:off x="4547508" y="3887747"/>
            <a:ext cx="1375800" cy="1443243"/>
          </a:xfrm>
          <a:custGeom>
            <a:avLst/>
            <a:gdLst>
              <a:gd name="T0" fmla="*/ 92 w 129"/>
              <a:gd name="T1" fmla="*/ 135 h 135"/>
              <a:gd name="T2" fmla="*/ 113 w 129"/>
              <a:gd name="T3" fmla="*/ 120 h 135"/>
              <a:gd name="T4" fmla="*/ 129 w 129"/>
              <a:gd name="T5" fmla="*/ 102 h 135"/>
              <a:gd name="T6" fmla="*/ 118 w 129"/>
              <a:gd name="T7" fmla="*/ 84 h 135"/>
              <a:gd name="T8" fmla="*/ 111 w 129"/>
              <a:gd name="T9" fmla="*/ 65 h 135"/>
              <a:gd name="T10" fmla="*/ 108 w 129"/>
              <a:gd name="T11" fmla="*/ 76 h 135"/>
              <a:gd name="T12" fmla="*/ 106 w 129"/>
              <a:gd name="T13" fmla="*/ 75 h 135"/>
              <a:gd name="T14" fmla="*/ 105 w 129"/>
              <a:gd name="T15" fmla="*/ 75 h 135"/>
              <a:gd name="T16" fmla="*/ 104 w 129"/>
              <a:gd name="T17" fmla="*/ 75 h 135"/>
              <a:gd name="T18" fmla="*/ 102 w 129"/>
              <a:gd name="T19" fmla="*/ 74 h 135"/>
              <a:gd name="T20" fmla="*/ 99 w 129"/>
              <a:gd name="T21" fmla="*/ 73 h 135"/>
              <a:gd name="T22" fmla="*/ 73 w 129"/>
              <a:gd name="T23" fmla="*/ 55 h 135"/>
              <a:gd name="T24" fmla="*/ 56 w 129"/>
              <a:gd name="T25" fmla="*/ 30 h 135"/>
              <a:gd name="T26" fmla="*/ 50 w 129"/>
              <a:gd name="T27" fmla="*/ 0 h 135"/>
              <a:gd name="T28" fmla="*/ 0 w 129"/>
              <a:gd name="T29" fmla="*/ 0 h 135"/>
              <a:gd name="T30" fmla="*/ 3 w 129"/>
              <a:gd name="T31" fmla="*/ 25 h 135"/>
              <a:gd name="T32" fmla="*/ 10 w 129"/>
              <a:gd name="T33" fmla="*/ 49 h 135"/>
              <a:gd name="T34" fmla="*/ 38 w 129"/>
              <a:gd name="T35" fmla="*/ 91 h 135"/>
              <a:gd name="T36" fmla="*/ 80 w 129"/>
              <a:gd name="T37" fmla="*/ 119 h 135"/>
              <a:gd name="T38" fmla="*/ 85 w 129"/>
              <a:gd name="T39" fmla="*/ 121 h 135"/>
              <a:gd name="T40" fmla="*/ 88 w 129"/>
              <a:gd name="T41" fmla="*/ 122 h 135"/>
              <a:gd name="T42" fmla="*/ 89 w 129"/>
              <a:gd name="T43" fmla="*/ 123 h 135"/>
              <a:gd name="T44" fmla="*/ 91 w 129"/>
              <a:gd name="T45" fmla="*/ 123 h 135"/>
              <a:gd name="T46" fmla="*/ 95 w 129"/>
              <a:gd name="T47" fmla="*/ 124 h 135"/>
              <a:gd name="T48" fmla="*/ 92 w 129"/>
              <a:gd name="T49" fmla="*/ 135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29" h="135">
                <a:moveTo>
                  <a:pt x="92" y="135"/>
                </a:moveTo>
                <a:cubicBezTo>
                  <a:pt x="100" y="130"/>
                  <a:pt x="107" y="126"/>
                  <a:pt x="113" y="120"/>
                </a:cubicBezTo>
                <a:cubicBezTo>
                  <a:pt x="119" y="115"/>
                  <a:pt x="125" y="109"/>
                  <a:pt x="129" y="102"/>
                </a:cubicBezTo>
                <a:cubicBezTo>
                  <a:pt x="125" y="97"/>
                  <a:pt x="121" y="91"/>
                  <a:pt x="118" y="84"/>
                </a:cubicBezTo>
                <a:cubicBezTo>
                  <a:pt x="115" y="78"/>
                  <a:pt x="113" y="72"/>
                  <a:pt x="111" y="65"/>
                </a:cubicBezTo>
                <a:cubicBezTo>
                  <a:pt x="108" y="76"/>
                  <a:pt x="108" y="76"/>
                  <a:pt x="108" y="76"/>
                </a:cubicBezTo>
                <a:cubicBezTo>
                  <a:pt x="108" y="76"/>
                  <a:pt x="107" y="75"/>
                  <a:pt x="106" y="75"/>
                </a:cubicBezTo>
                <a:cubicBezTo>
                  <a:pt x="105" y="75"/>
                  <a:pt x="105" y="75"/>
                  <a:pt x="105" y="75"/>
                </a:cubicBezTo>
                <a:cubicBezTo>
                  <a:pt x="104" y="75"/>
                  <a:pt x="104" y="75"/>
                  <a:pt x="104" y="75"/>
                </a:cubicBezTo>
                <a:cubicBezTo>
                  <a:pt x="104" y="74"/>
                  <a:pt x="103" y="74"/>
                  <a:pt x="102" y="74"/>
                </a:cubicBezTo>
                <a:cubicBezTo>
                  <a:pt x="101" y="74"/>
                  <a:pt x="100" y="73"/>
                  <a:pt x="99" y="73"/>
                </a:cubicBezTo>
                <a:cubicBezTo>
                  <a:pt x="89" y="69"/>
                  <a:pt x="81" y="63"/>
                  <a:pt x="73" y="55"/>
                </a:cubicBezTo>
                <a:cubicBezTo>
                  <a:pt x="66" y="48"/>
                  <a:pt x="60" y="39"/>
                  <a:pt x="56" y="30"/>
                </a:cubicBezTo>
                <a:cubicBezTo>
                  <a:pt x="52" y="20"/>
                  <a:pt x="50" y="10"/>
                  <a:pt x="5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8"/>
                  <a:pt x="1" y="17"/>
                  <a:pt x="3" y="25"/>
                </a:cubicBezTo>
                <a:cubicBezTo>
                  <a:pt x="4" y="33"/>
                  <a:pt x="7" y="41"/>
                  <a:pt x="10" y="49"/>
                </a:cubicBezTo>
                <a:cubicBezTo>
                  <a:pt x="16" y="65"/>
                  <a:pt x="26" y="79"/>
                  <a:pt x="38" y="91"/>
                </a:cubicBezTo>
                <a:cubicBezTo>
                  <a:pt x="50" y="103"/>
                  <a:pt x="64" y="113"/>
                  <a:pt x="80" y="119"/>
                </a:cubicBezTo>
                <a:cubicBezTo>
                  <a:pt x="81" y="120"/>
                  <a:pt x="83" y="121"/>
                  <a:pt x="85" y="121"/>
                </a:cubicBezTo>
                <a:cubicBezTo>
                  <a:pt x="86" y="122"/>
                  <a:pt x="87" y="122"/>
                  <a:pt x="88" y="122"/>
                </a:cubicBezTo>
                <a:cubicBezTo>
                  <a:pt x="89" y="123"/>
                  <a:pt x="89" y="123"/>
                  <a:pt x="89" y="123"/>
                </a:cubicBezTo>
                <a:cubicBezTo>
                  <a:pt x="90" y="123"/>
                  <a:pt x="91" y="123"/>
                  <a:pt x="91" y="123"/>
                </a:cubicBezTo>
                <a:cubicBezTo>
                  <a:pt x="93" y="124"/>
                  <a:pt x="94" y="124"/>
                  <a:pt x="95" y="124"/>
                </a:cubicBezTo>
                <a:lnTo>
                  <a:pt x="92" y="135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6" name="出自【趣你的PPT】(微信:qunideppt)：最优质的PPT资源库"/>
          <p:cNvSpPr/>
          <p:nvPr/>
        </p:nvSpPr>
        <p:spPr bwMode="auto">
          <a:xfrm>
            <a:off x="5999742" y="3901233"/>
            <a:ext cx="1443243" cy="1389290"/>
          </a:xfrm>
          <a:custGeom>
            <a:avLst/>
            <a:gdLst>
              <a:gd name="T0" fmla="*/ 135 w 135"/>
              <a:gd name="T1" fmla="*/ 37 h 130"/>
              <a:gd name="T2" fmla="*/ 120 w 135"/>
              <a:gd name="T3" fmla="*/ 17 h 130"/>
              <a:gd name="T4" fmla="*/ 103 w 135"/>
              <a:gd name="T5" fmla="*/ 0 h 130"/>
              <a:gd name="T6" fmla="*/ 85 w 135"/>
              <a:gd name="T7" fmla="*/ 12 h 130"/>
              <a:gd name="T8" fmla="*/ 66 w 135"/>
              <a:gd name="T9" fmla="*/ 18 h 130"/>
              <a:gd name="T10" fmla="*/ 76 w 135"/>
              <a:gd name="T11" fmla="*/ 21 h 130"/>
              <a:gd name="T12" fmla="*/ 76 w 135"/>
              <a:gd name="T13" fmla="*/ 24 h 130"/>
              <a:gd name="T14" fmla="*/ 75 w 135"/>
              <a:gd name="T15" fmla="*/ 25 h 130"/>
              <a:gd name="T16" fmla="*/ 75 w 135"/>
              <a:gd name="T17" fmla="*/ 25 h 130"/>
              <a:gd name="T18" fmla="*/ 74 w 135"/>
              <a:gd name="T19" fmla="*/ 27 h 130"/>
              <a:gd name="T20" fmla="*/ 73 w 135"/>
              <a:gd name="T21" fmla="*/ 31 h 130"/>
              <a:gd name="T22" fmla="*/ 56 w 135"/>
              <a:gd name="T23" fmla="*/ 56 h 130"/>
              <a:gd name="T24" fmla="*/ 30 w 135"/>
              <a:gd name="T25" fmla="*/ 73 h 130"/>
              <a:gd name="T26" fmla="*/ 0 w 135"/>
              <a:gd name="T27" fmla="*/ 79 h 130"/>
              <a:gd name="T28" fmla="*/ 0 w 135"/>
              <a:gd name="T29" fmla="*/ 130 h 130"/>
              <a:gd name="T30" fmla="*/ 25 w 135"/>
              <a:gd name="T31" fmla="*/ 127 h 130"/>
              <a:gd name="T32" fmla="*/ 50 w 135"/>
              <a:gd name="T33" fmla="*/ 120 h 130"/>
              <a:gd name="T34" fmla="*/ 91 w 135"/>
              <a:gd name="T35" fmla="*/ 92 h 130"/>
              <a:gd name="T36" fmla="*/ 119 w 135"/>
              <a:gd name="T37" fmla="*/ 50 h 130"/>
              <a:gd name="T38" fmla="*/ 122 w 135"/>
              <a:gd name="T39" fmla="*/ 44 h 130"/>
              <a:gd name="T40" fmla="*/ 123 w 135"/>
              <a:gd name="T41" fmla="*/ 41 h 130"/>
              <a:gd name="T42" fmla="*/ 123 w 135"/>
              <a:gd name="T43" fmla="*/ 40 h 130"/>
              <a:gd name="T44" fmla="*/ 124 w 135"/>
              <a:gd name="T45" fmla="*/ 38 h 130"/>
              <a:gd name="T46" fmla="*/ 125 w 135"/>
              <a:gd name="T47" fmla="*/ 34 h 130"/>
              <a:gd name="T48" fmla="*/ 135 w 135"/>
              <a:gd name="T49" fmla="*/ 37 h 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35" h="130">
                <a:moveTo>
                  <a:pt x="135" y="37"/>
                </a:moveTo>
                <a:cubicBezTo>
                  <a:pt x="131" y="30"/>
                  <a:pt x="126" y="23"/>
                  <a:pt x="120" y="17"/>
                </a:cubicBezTo>
                <a:cubicBezTo>
                  <a:pt x="115" y="10"/>
                  <a:pt x="109" y="5"/>
                  <a:pt x="103" y="0"/>
                </a:cubicBezTo>
                <a:cubicBezTo>
                  <a:pt x="97" y="5"/>
                  <a:pt x="91" y="9"/>
                  <a:pt x="85" y="12"/>
                </a:cubicBezTo>
                <a:cubicBezTo>
                  <a:pt x="79" y="15"/>
                  <a:pt x="72" y="17"/>
                  <a:pt x="66" y="18"/>
                </a:cubicBezTo>
                <a:cubicBezTo>
                  <a:pt x="76" y="21"/>
                  <a:pt x="76" y="21"/>
                  <a:pt x="76" y="21"/>
                </a:cubicBezTo>
                <a:cubicBezTo>
                  <a:pt x="76" y="22"/>
                  <a:pt x="76" y="23"/>
                  <a:pt x="76" y="24"/>
                </a:cubicBezTo>
                <a:cubicBezTo>
                  <a:pt x="75" y="25"/>
                  <a:pt x="75" y="25"/>
                  <a:pt x="75" y="25"/>
                </a:cubicBezTo>
                <a:cubicBezTo>
                  <a:pt x="75" y="25"/>
                  <a:pt x="75" y="25"/>
                  <a:pt x="75" y="25"/>
                </a:cubicBezTo>
                <a:cubicBezTo>
                  <a:pt x="75" y="26"/>
                  <a:pt x="75" y="27"/>
                  <a:pt x="74" y="27"/>
                </a:cubicBezTo>
                <a:cubicBezTo>
                  <a:pt x="74" y="28"/>
                  <a:pt x="74" y="30"/>
                  <a:pt x="73" y="31"/>
                </a:cubicBezTo>
                <a:cubicBezTo>
                  <a:pt x="69" y="40"/>
                  <a:pt x="63" y="49"/>
                  <a:pt x="56" y="56"/>
                </a:cubicBezTo>
                <a:cubicBezTo>
                  <a:pt x="49" y="64"/>
                  <a:pt x="40" y="69"/>
                  <a:pt x="30" y="73"/>
                </a:cubicBezTo>
                <a:cubicBezTo>
                  <a:pt x="21" y="77"/>
                  <a:pt x="11" y="79"/>
                  <a:pt x="0" y="79"/>
                </a:cubicBezTo>
                <a:cubicBezTo>
                  <a:pt x="0" y="130"/>
                  <a:pt x="0" y="130"/>
                  <a:pt x="0" y="130"/>
                </a:cubicBezTo>
                <a:cubicBezTo>
                  <a:pt x="9" y="130"/>
                  <a:pt x="17" y="129"/>
                  <a:pt x="25" y="127"/>
                </a:cubicBezTo>
                <a:cubicBezTo>
                  <a:pt x="34" y="126"/>
                  <a:pt x="42" y="123"/>
                  <a:pt x="50" y="120"/>
                </a:cubicBezTo>
                <a:cubicBezTo>
                  <a:pt x="65" y="113"/>
                  <a:pt x="79" y="104"/>
                  <a:pt x="91" y="92"/>
                </a:cubicBezTo>
                <a:cubicBezTo>
                  <a:pt x="103" y="80"/>
                  <a:pt x="113" y="66"/>
                  <a:pt x="119" y="50"/>
                </a:cubicBezTo>
                <a:cubicBezTo>
                  <a:pt x="120" y="48"/>
                  <a:pt x="121" y="46"/>
                  <a:pt x="122" y="44"/>
                </a:cubicBezTo>
                <a:cubicBezTo>
                  <a:pt x="122" y="43"/>
                  <a:pt x="122" y="42"/>
                  <a:pt x="123" y="41"/>
                </a:cubicBezTo>
                <a:cubicBezTo>
                  <a:pt x="123" y="40"/>
                  <a:pt x="123" y="40"/>
                  <a:pt x="123" y="40"/>
                </a:cubicBezTo>
                <a:cubicBezTo>
                  <a:pt x="123" y="40"/>
                  <a:pt x="123" y="39"/>
                  <a:pt x="124" y="38"/>
                </a:cubicBezTo>
                <a:cubicBezTo>
                  <a:pt x="124" y="37"/>
                  <a:pt x="124" y="36"/>
                  <a:pt x="125" y="34"/>
                </a:cubicBezTo>
                <a:lnTo>
                  <a:pt x="135" y="37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7" name="出自【趣你的PPT】(微信:qunideppt)：最优质的PPT资源库"/>
          <p:cNvSpPr/>
          <p:nvPr/>
        </p:nvSpPr>
        <p:spPr bwMode="auto">
          <a:xfrm flipV="1">
            <a:off x="6897498" y="2307965"/>
            <a:ext cx="1373664" cy="1429753"/>
          </a:xfrm>
          <a:custGeom>
            <a:avLst/>
            <a:gdLst>
              <a:gd name="T0" fmla="*/ 92 w 129"/>
              <a:gd name="T1" fmla="*/ 135 h 135"/>
              <a:gd name="T2" fmla="*/ 113 w 129"/>
              <a:gd name="T3" fmla="*/ 120 h 135"/>
              <a:gd name="T4" fmla="*/ 129 w 129"/>
              <a:gd name="T5" fmla="*/ 102 h 135"/>
              <a:gd name="T6" fmla="*/ 118 w 129"/>
              <a:gd name="T7" fmla="*/ 84 h 135"/>
              <a:gd name="T8" fmla="*/ 111 w 129"/>
              <a:gd name="T9" fmla="*/ 65 h 135"/>
              <a:gd name="T10" fmla="*/ 108 w 129"/>
              <a:gd name="T11" fmla="*/ 76 h 135"/>
              <a:gd name="T12" fmla="*/ 106 w 129"/>
              <a:gd name="T13" fmla="*/ 75 h 135"/>
              <a:gd name="T14" fmla="*/ 105 w 129"/>
              <a:gd name="T15" fmla="*/ 75 h 135"/>
              <a:gd name="T16" fmla="*/ 104 w 129"/>
              <a:gd name="T17" fmla="*/ 75 h 135"/>
              <a:gd name="T18" fmla="*/ 102 w 129"/>
              <a:gd name="T19" fmla="*/ 74 h 135"/>
              <a:gd name="T20" fmla="*/ 99 w 129"/>
              <a:gd name="T21" fmla="*/ 73 h 135"/>
              <a:gd name="T22" fmla="*/ 73 w 129"/>
              <a:gd name="T23" fmla="*/ 55 h 135"/>
              <a:gd name="T24" fmla="*/ 56 w 129"/>
              <a:gd name="T25" fmla="*/ 30 h 135"/>
              <a:gd name="T26" fmla="*/ 50 w 129"/>
              <a:gd name="T27" fmla="*/ 0 h 135"/>
              <a:gd name="T28" fmla="*/ 0 w 129"/>
              <a:gd name="T29" fmla="*/ 0 h 135"/>
              <a:gd name="T30" fmla="*/ 3 w 129"/>
              <a:gd name="T31" fmla="*/ 25 h 135"/>
              <a:gd name="T32" fmla="*/ 10 w 129"/>
              <a:gd name="T33" fmla="*/ 49 h 135"/>
              <a:gd name="T34" fmla="*/ 38 w 129"/>
              <a:gd name="T35" fmla="*/ 91 h 135"/>
              <a:gd name="T36" fmla="*/ 80 w 129"/>
              <a:gd name="T37" fmla="*/ 119 h 135"/>
              <a:gd name="T38" fmla="*/ 85 w 129"/>
              <a:gd name="T39" fmla="*/ 121 h 135"/>
              <a:gd name="T40" fmla="*/ 88 w 129"/>
              <a:gd name="T41" fmla="*/ 122 h 135"/>
              <a:gd name="T42" fmla="*/ 89 w 129"/>
              <a:gd name="T43" fmla="*/ 123 h 135"/>
              <a:gd name="T44" fmla="*/ 91 w 129"/>
              <a:gd name="T45" fmla="*/ 123 h 135"/>
              <a:gd name="T46" fmla="*/ 95 w 129"/>
              <a:gd name="T47" fmla="*/ 124 h 135"/>
              <a:gd name="T48" fmla="*/ 92 w 129"/>
              <a:gd name="T49" fmla="*/ 135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29" h="135">
                <a:moveTo>
                  <a:pt x="92" y="135"/>
                </a:moveTo>
                <a:cubicBezTo>
                  <a:pt x="100" y="130"/>
                  <a:pt x="107" y="126"/>
                  <a:pt x="113" y="120"/>
                </a:cubicBezTo>
                <a:cubicBezTo>
                  <a:pt x="119" y="115"/>
                  <a:pt x="125" y="109"/>
                  <a:pt x="129" y="102"/>
                </a:cubicBezTo>
                <a:cubicBezTo>
                  <a:pt x="125" y="97"/>
                  <a:pt x="121" y="91"/>
                  <a:pt x="118" y="84"/>
                </a:cubicBezTo>
                <a:cubicBezTo>
                  <a:pt x="115" y="78"/>
                  <a:pt x="113" y="72"/>
                  <a:pt x="111" y="65"/>
                </a:cubicBezTo>
                <a:cubicBezTo>
                  <a:pt x="108" y="76"/>
                  <a:pt x="108" y="76"/>
                  <a:pt x="108" y="76"/>
                </a:cubicBezTo>
                <a:cubicBezTo>
                  <a:pt x="108" y="76"/>
                  <a:pt x="107" y="75"/>
                  <a:pt x="106" y="75"/>
                </a:cubicBezTo>
                <a:cubicBezTo>
                  <a:pt x="105" y="75"/>
                  <a:pt x="105" y="75"/>
                  <a:pt x="105" y="75"/>
                </a:cubicBezTo>
                <a:cubicBezTo>
                  <a:pt x="104" y="75"/>
                  <a:pt x="104" y="75"/>
                  <a:pt x="104" y="75"/>
                </a:cubicBezTo>
                <a:cubicBezTo>
                  <a:pt x="104" y="74"/>
                  <a:pt x="103" y="74"/>
                  <a:pt x="102" y="74"/>
                </a:cubicBezTo>
                <a:cubicBezTo>
                  <a:pt x="101" y="74"/>
                  <a:pt x="100" y="73"/>
                  <a:pt x="99" y="73"/>
                </a:cubicBezTo>
                <a:cubicBezTo>
                  <a:pt x="89" y="69"/>
                  <a:pt x="81" y="63"/>
                  <a:pt x="73" y="55"/>
                </a:cubicBezTo>
                <a:cubicBezTo>
                  <a:pt x="66" y="48"/>
                  <a:pt x="60" y="39"/>
                  <a:pt x="56" y="30"/>
                </a:cubicBezTo>
                <a:cubicBezTo>
                  <a:pt x="52" y="20"/>
                  <a:pt x="50" y="10"/>
                  <a:pt x="5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8"/>
                  <a:pt x="1" y="17"/>
                  <a:pt x="3" y="25"/>
                </a:cubicBezTo>
                <a:cubicBezTo>
                  <a:pt x="4" y="33"/>
                  <a:pt x="7" y="41"/>
                  <a:pt x="10" y="49"/>
                </a:cubicBezTo>
                <a:cubicBezTo>
                  <a:pt x="16" y="65"/>
                  <a:pt x="26" y="79"/>
                  <a:pt x="38" y="91"/>
                </a:cubicBezTo>
                <a:cubicBezTo>
                  <a:pt x="50" y="103"/>
                  <a:pt x="64" y="113"/>
                  <a:pt x="80" y="119"/>
                </a:cubicBezTo>
                <a:cubicBezTo>
                  <a:pt x="81" y="120"/>
                  <a:pt x="83" y="121"/>
                  <a:pt x="85" y="121"/>
                </a:cubicBezTo>
                <a:cubicBezTo>
                  <a:pt x="86" y="122"/>
                  <a:pt x="87" y="122"/>
                  <a:pt x="88" y="122"/>
                </a:cubicBezTo>
                <a:cubicBezTo>
                  <a:pt x="89" y="123"/>
                  <a:pt x="89" y="123"/>
                  <a:pt x="89" y="123"/>
                </a:cubicBezTo>
                <a:cubicBezTo>
                  <a:pt x="90" y="123"/>
                  <a:pt x="91" y="123"/>
                  <a:pt x="91" y="123"/>
                </a:cubicBezTo>
                <a:cubicBezTo>
                  <a:pt x="93" y="124"/>
                  <a:pt x="94" y="124"/>
                  <a:pt x="95" y="124"/>
                </a:cubicBezTo>
                <a:lnTo>
                  <a:pt x="92" y="135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8" name="出自【趣你的PPT】(微信:qunideppt)：最优质的PPT资源库"/>
          <p:cNvSpPr/>
          <p:nvPr/>
        </p:nvSpPr>
        <p:spPr bwMode="auto">
          <a:xfrm flipV="1">
            <a:off x="8347479" y="2348053"/>
            <a:ext cx="1441002" cy="1376304"/>
          </a:xfrm>
          <a:custGeom>
            <a:avLst/>
            <a:gdLst>
              <a:gd name="T0" fmla="*/ 135 w 135"/>
              <a:gd name="T1" fmla="*/ 37 h 130"/>
              <a:gd name="T2" fmla="*/ 120 w 135"/>
              <a:gd name="T3" fmla="*/ 17 h 130"/>
              <a:gd name="T4" fmla="*/ 103 w 135"/>
              <a:gd name="T5" fmla="*/ 0 h 130"/>
              <a:gd name="T6" fmla="*/ 85 w 135"/>
              <a:gd name="T7" fmla="*/ 12 h 130"/>
              <a:gd name="T8" fmla="*/ 66 w 135"/>
              <a:gd name="T9" fmla="*/ 18 h 130"/>
              <a:gd name="T10" fmla="*/ 76 w 135"/>
              <a:gd name="T11" fmla="*/ 21 h 130"/>
              <a:gd name="T12" fmla="*/ 76 w 135"/>
              <a:gd name="T13" fmla="*/ 24 h 130"/>
              <a:gd name="T14" fmla="*/ 75 w 135"/>
              <a:gd name="T15" fmla="*/ 25 h 130"/>
              <a:gd name="T16" fmla="*/ 75 w 135"/>
              <a:gd name="T17" fmla="*/ 25 h 130"/>
              <a:gd name="T18" fmla="*/ 74 w 135"/>
              <a:gd name="T19" fmla="*/ 27 h 130"/>
              <a:gd name="T20" fmla="*/ 73 w 135"/>
              <a:gd name="T21" fmla="*/ 31 h 130"/>
              <a:gd name="T22" fmla="*/ 56 w 135"/>
              <a:gd name="T23" fmla="*/ 56 h 130"/>
              <a:gd name="T24" fmla="*/ 30 w 135"/>
              <a:gd name="T25" fmla="*/ 73 h 130"/>
              <a:gd name="T26" fmla="*/ 0 w 135"/>
              <a:gd name="T27" fmla="*/ 79 h 130"/>
              <a:gd name="T28" fmla="*/ 0 w 135"/>
              <a:gd name="T29" fmla="*/ 130 h 130"/>
              <a:gd name="T30" fmla="*/ 25 w 135"/>
              <a:gd name="T31" fmla="*/ 127 h 130"/>
              <a:gd name="T32" fmla="*/ 50 w 135"/>
              <a:gd name="T33" fmla="*/ 120 h 130"/>
              <a:gd name="T34" fmla="*/ 91 w 135"/>
              <a:gd name="T35" fmla="*/ 92 h 130"/>
              <a:gd name="T36" fmla="*/ 119 w 135"/>
              <a:gd name="T37" fmla="*/ 50 h 130"/>
              <a:gd name="T38" fmla="*/ 122 w 135"/>
              <a:gd name="T39" fmla="*/ 44 h 130"/>
              <a:gd name="T40" fmla="*/ 123 w 135"/>
              <a:gd name="T41" fmla="*/ 41 h 130"/>
              <a:gd name="T42" fmla="*/ 123 w 135"/>
              <a:gd name="T43" fmla="*/ 40 h 130"/>
              <a:gd name="T44" fmla="*/ 124 w 135"/>
              <a:gd name="T45" fmla="*/ 38 h 130"/>
              <a:gd name="T46" fmla="*/ 125 w 135"/>
              <a:gd name="T47" fmla="*/ 34 h 130"/>
              <a:gd name="T48" fmla="*/ 135 w 135"/>
              <a:gd name="T49" fmla="*/ 37 h 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35" h="130">
                <a:moveTo>
                  <a:pt x="135" y="37"/>
                </a:moveTo>
                <a:cubicBezTo>
                  <a:pt x="131" y="30"/>
                  <a:pt x="126" y="23"/>
                  <a:pt x="120" y="17"/>
                </a:cubicBezTo>
                <a:cubicBezTo>
                  <a:pt x="115" y="10"/>
                  <a:pt x="109" y="5"/>
                  <a:pt x="103" y="0"/>
                </a:cubicBezTo>
                <a:cubicBezTo>
                  <a:pt x="97" y="5"/>
                  <a:pt x="91" y="9"/>
                  <a:pt x="85" y="12"/>
                </a:cubicBezTo>
                <a:cubicBezTo>
                  <a:pt x="79" y="15"/>
                  <a:pt x="72" y="17"/>
                  <a:pt x="66" y="18"/>
                </a:cubicBezTo>
                <a:cubicBezTo>
                  <a:pt x="76" y="21"/>
                  <a:pt x="76" y="21"/>
                  <a:pt x="76" y="21"/>
                </a:cubicBezTo>
                <a:cubicBezTo>
                  <a:pt x="76" y="22"/>
                  <a:pt x="76" y="23"/>
                  <a:pt x="76" y="24"/>
                </a:cubicBezTo>
                <a:cubicBezTo>
                  <a:pt x="75" y="25"/>
                  <a:pt x="75" y="25"/>
                  <a:pt x="75" y="25"/>
                </a:cubicBezTo>
                <a:cubicBezTo>
                  <a:pt x="75" y="25"/>
                  <a:pt x="75" y="25"/>
                  <a:pt x="75" y="25"/>
                </a:cubicBezTo>
                <a:cubicBezTo>
                  <a:pt x="75" y="26"/>
                  <a:pt x="75" y="27"/>
                  <a:pt x="74" y="27"/>
                </a:cubicBezTo>
                <a:cubicBezTo>
                  <a:pt x="74" y="28"/>
                  <a:pt x="74" y="30"/>
                  <a:pt x="73" y="31"/>
                </a:cubicBezTo>
                <a:cubicBezTo>
                  <a:pt x="69" y="40"/>
                  <a:pt x="63" y="49"/>
                  <a:pt x="56" y="56"/>
                </a:cubicBezTo>
                <a:cubicBezTo>
                  <a:pt x="49" y="64"/>
                  <a:pt x="40" y="69"/>
                  <a:pt x="30" y="73"/>
                </a:cubicBezTo>
                <a:cubicBezTo>
                  <a:pt x="21" y="77"/>
                  <a:pt x="11" y="79"/>
                  <a:pt x="0" y="79"/>
                </a:cubicBezTo>
                <a:cubicBezTo>
                  <a:pt x="0" y="130"/>
                  <a:pt x="0" y="130"/>
                  <a:pt x="0" y="130"/>
                </a:cubicBezTo>
                <a:cubicBezTo>
                  <a:pt x="9" y="130"/>
                  <a:pt x="17" y="129"/>
                  <a:pt x="25" y="127"/>
                </a:cubicBezTo>
                <a:cubicBezTo>
                  <a:pt x="34" y="126"/>
                  <a:pt x="42" y="123"/>
                  <a:pt x="50" y="120"/>
                </a:cubicBezTo>
                <a:cubicBezTo>
                  <a:pt x="65" y="113"/>
                  <a:pt x="79" y="104"/>
                  <a:pt x="91" y="92"/>
                </a:cubicBezTo>
                <a:cubicBezTo>
                  <a:pt x="103" y="80"/>
                  <a:pt x="113" y="66"/>
                  <a:pt x="119" y="50"/>
                </a:cubicBezTo>
                <a:cubicBezTo>
                  <a:pt x="120" y="48"/>
                  <a:pt x="121" y="46"/>
                  <a:pt x="122" y="44"/>
                </a:cubicBezTo>
                <a:cubicBezTo>
                  <a:pt x="122" y="43"/>
                  <a:pt x="122" y="42"/>
                  <a:pt x="123" y="41"/>
                </a:cubicBezTo>
                <a:cubicBezTo>
                  <a:pt x="123" y="40"/>
                  <a:pt x="123" y="40"/>
                  <a:pt x="123" y="40"/>
                </a:cubicBezTo>
                <a:cubicBezTo>
                  <a:pt x="123" y="40"/>
                  <a:pt x="123" y="39"/>
                  <a:pt x="124" y="38"/>
                </a:cubicBezTo>
                <a:cubicBezTo>
                  <a:pt x="124" y="37"/>
                  <a:pt x="124" y="36"/>
                  <a:pt x="125" y="34"/>
                </a:cubicBezTo>
                <a:lnTo>
                  <a:pt x="135" y="37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9" name="出自【趣你的PPT】(微信:qunideppt)：最优质的PPT资源库"/>
          <p:cNvSpPr/>
          <p:nvPr/>
        </p:nvSpPr>
        <p:spPr bwMode="auto">
          <a:xfrm>
            <a:off x="9261721" y="3887747"/>
            <a:ext cx="1375800" cy="1443243"/>
          </a:xfrm>
          <a:custGeom>
            <a:avLst/>
            <a:gdLst>
              <a:gd name="T0" fmla="*/ 92 w 129"/>
              <a:gd name="T1" fmla="*/ 135 h 135"/>
              <a:gd name="T2" fmla="*/ 113 w 129"/>
              <a:gd name="T3" fmla="*/ 120 h 135"/>
              <a:gd name="T4" fmla="*/ 129 w 129"/>
              <a:gd name="T5" fmla="*/ 102 h 135"/>
              <a:gd name="T6" fmla="*/ 118 w 129"/>
              <a:gd name="T7" fmla="*/ 84 h 135"/>
              <a:gd name="T8" fmla="*/ 111 w 129"/>
              <a:gd name="T9" fmla="*/ 65 h 135"/>
              <a:gd name="T10" fmla="*/ 108 w 129"/>
              <a:gd name="T11" fmla="*/ 76 h 135"/>
              <a:gd name="T12" fmla="*/ 106 w 129"/>
              <a:gd name="T13" fmla="*/ 75 h 135"/>
              <a:gd name="T14" fmla="*/ 105 w 129"/>
              <a:gd name="T15" fmla="*/ 75 h 135"/>
              <a:gd name="T16" fmla="*/ 104 w 129"/>
              <a:gd name="T17" fmla="*/ 75 h 135"/>
              <a:gd name="T18" fmla="*/ 102 w 129"/>
              <a:gd name="T19" fmla="*/ 74 h 135"/>
              <a:gd name="T20" fmla="*/ 99 w 129"/>
              <a:gd name="T21" fmla="*/ 73 h 135"/>
              <a:gd name="T22" fmla="*/ 73 w 129"/>
              <a:gd name="T23" fmla="*/ 55 h 135"/>
              <a:gd name="T24" fmla="*/ 56 w 129"/>
              <a:gd name="T25" fmla="*/ 30 h 135"/>
              <a:gd name="T26" fmla="*/ 50 w 129"/>
              <a:gd name="T27" fmla="*/ 0 h 135"/>
              <a:gd name="T28" fmla="*/ 0 w 129"/>
              <a:gd name="T29" fmla="*/ 0 h 135"/>
              <a:gd name="T30" fmla="*/ 3 w 129"/>
              <a:gd name="T31" fmla="*/ 25 h 135"/>
              <a:gd name="T32" fmla="*/ 10 w 129"/>
              <a:gd name="T33" fmla="*/ 49 h 135"/>
              <a:gd name="T34" fmla="*/ 38 w 129"/>
              <a:gd name="T35" fmla="*/ 91 h 135"/>
              <a:gd name="T36" fmla="*/ 80 w 129"/>
              <a:gd name="T37" fmla="*/ 119 h 135"/>
              <a:gd name="T38" fmla="*/ 85 w 129"/>
              <a:gd name="T39" fmla="*/ 121 h 135"/>
              <a:gd name="T40" fmla="*/ 88 w 129"/>
              <a:gd name="T41" fmla="*/ 122 h 135"/>
              <a:gd name="T42" fmla="*/ 89 w 129"/>
              <a:gd name="T43" fmla="*/ 123 h 135"/>
              <a:gd name="T44" fmla="*/ 91 w 129"/>
              <a:gd name="T45" fmla="*/ 123 h 135"/>
              <a:gd name="T46" fmla="*/ 95 w 129"/>
              <a:gd name="T47" fmla="*/ 124 h 135"/>
              <a:gd name="T48" fmla="*/ 92 w 129"/>
              <a:gd name="T49" fmla="*/ 135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29" h="135">
                <a:moveTo>
                  <a:pt x="92" y="135"/>
                </a:moveTo>
                <a:cubicBezTo>
                  <a:pt x="100" y="130"/>
                  <a:pt x="107" y="126"/>
                  <a:pt x="113" y="120"/>
                </a:cubicBezTo>
                <a:cubicBezTo>
                  <a:pt x="119" y="115"/>
                  <a:pt x="125" y="109"/>
                  <a:pt x="129" y="102"/>
                </a:cubicBezTo>
                <a:cubicBezTo>
                  <a:pt x="125" y="97"/>
                  <a:pt x="121" y="91"/>
                  <a:pt x="118" y="84"/>
                </a:cubicBezTo>
                <a:cubicBezTo>
                  <a:pt x="115" y="78"/>
                  <a:pt x="113" y="72"/>
                  <a:pt x="111" y="65"/>
                </a:cubicBezTo>
                <a:cubicBezTo>
                  <a:pt x="108" y="76"/>
                  <a:pt x="108" y="76"/>
                  <a:pt x="108" y="76"/>
                </a:cubicBezTo>
                <a:cubicBezTo>
                  <a:pt x="108" y="76"/>
                  <a:pt x="107" y="75"/>
                  <a:pt x="106" y="75"/>
                </a:cubicBezTo>
                <a:cubicBezTo>
                  <a:pt x="105" y="75"/>
                  <a:pt x="105" y="75"/>
                  <a:pt x="105" y="75"/>
                </a:cubicBezTo>
                <a:cubicBezTo>
                  <a:pt x="104" y="75"/>
                  <a:pt x="104" y="75"/>
                  <a:pt x="104" y="75"/>
                </a:cubicBezTo>
                <a:cubicBezTo>
                  <a:pt x="104" y="74"/>
                  <a:pt x="103" y="74"/>
                  <a:pt x="102" y="74"/>
                </a:cubicBezTo>
                <a:cubicBezTo>
                  <a:pt x="101" y="74"/>
                  <a:pt x="100" y="73"/>
                  <a:pt x="99" y="73"/>
                </a:cubicBezTo>
                <a:cubicBezTo>
                  <a:pt x="89" y="69"/>
                  <a:pt x="81" y="63"/>
                  <a:pt x="73" y="55"/>
                </a:cubicBezTo>
                <a:cubicBezTo>
                  <a:pt x="66" y="48"/>
                  <a:pt x="60" y="39"/>
                  <a:pt x="56" y="30"/>
                </a:cubicBezTo>
                <a:cubicBezTo>
                  <a:pt x="52" y="20"/>
                  <a:pt x="50" y="10"/>
                  <a:pt x="5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8"/>
                  <a:pt x="1" y="17"/>
                  <a:pt x="3" y="25"/>
                </a:cubicBezTo>
                <a:cubicBezTo>
                  <a:pt x="4" y="33"/>
                  <a:pt x="7" y="41"/>
                  <a:pt x="10" y="49"/>
                </a:cubicBezTo>
                <a:cubicBezTo>
                  <a:pt x="16" y="65"/>
                  <a:pt x="26" y="79"/>
                  <a:pt x="38" y="91"/>
                </a:cubicBezTo>
                <a:cubicBezTo>
                  <a:pt x="50" y="103"/>
                  <a:pt x="64" y="113"/>
                  <a:pt x="80" y="119"/>
                </a:cubicBezTo>
                <a:cubicBezTo>
                  <a:pt x="81" y="120"/>
                  <a:pt x="83" y="121"/>
                  <a:pt x="85" y="121"/>
                </a:cubicBezTo>
                <a:cubicBezTo>
                  <a:pt x="86" y="122"/>
                  <a:pt x="87" y="122"/>
                  <a:pt x="88" y="122"/>
                </a:cubicBezTo>
                <a:cubicBezTo>
                  <a:pt x="89" y="123"/>
                  <a:pt x="89" y="123"/>
                  <a:pt x="89" y="123"/>
                </a:cubicBezTo>
                <a:cubicBezTo>
                  <a:pt x="90" y="123"/>
                  <a:pt x="91" y="123"/>
                  <a:pt x="91" y="123"/>
                </a:cubicBezTo>
                <a:cubicBezTo>
                  <a:pt x="93" y="124"/>
                  <a:pt x="94" y="124"/>
                  <a:pt x="95" y="124"/>
                </a:cubicBezTo>
                <a:lnTo>
                  <a:pt x="92" y="135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25" name="TextBox 101"/>
          <p:cNvSpPr txBox="1"/>
          <p:nvPr/>
        </p:nvSpPr>
        <p:spPr>
          <a:xfrm>
            <a:off x="2845989" y="1599849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27" name="Rectangle 102"/>
          <p:cNvSpPr/>
          <p:nvPr/>
        </p:nvSpPr>
        <p:spPr>
          <a:xfrm>
            <a:off x="2297001" y="1881492"/>
            <a:ext cx="25124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1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1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6" name="TextBox 101"/>
          <p:cNvSpPr txBox="1"/>
          <p:nvPr/>
        </p:nvSpPr>
        <p:spPr>
          <a:xfrm>
            <a:off x="7563276" y="1599849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37" name="Rectangle 102"/>
          <p:cNvSpPr/>
          <p:nvPr/>
        </p:nvSpPr>
        <p:spPr>
          <a:xfrm>
            <a:off x="7014288" y="1881492"/>
            <a:ext cx="25124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1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1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8" name="TextBox 101"/>
          <p:cNvSpPr txBox="1"/>
          <p:nvPr/>
        </p:nvSpPr>
        <p:spPr>
          <a:xfrm>
            <a:off x="9528036" y="5355869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39" name="Rectangle 102"/>
          <p:cNvSpPr/>
          <p:nvPr/>
        </p:nvSpPr>
        <p:spPr>
          <a:xfrm>
            <a:off x="8979048" y="5637512"/>
            <a:ext cx="25124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1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1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0" name="TextBox 101"/>
          <p:cNvSpPr txBox="1"/>
          <p:nvPr/>
        </p:nvSpPr>
        <p:spPr>
          <a:xfrm>
            <a:off x="5215422" y="5355869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41" name="Rectangle 102"/>
          <p:cNvSpPr/>
          <p:nvPr/>
        </p:nvSpPr>
        <p:spPr>
          <a:xfrm>
            <a:off x="4666434" y="5637512"/>
            <a:ext cx="25124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1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1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2" name="TextBox 101"/>
          <p:cNvSpPr txBox="1"/>
          <p:nvPr/>
        </p:nvSpPr>
        <p:spPr>
          <a:xfrm>
            <a:off x="1759442" y="3987266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43" name="Rectangle 102"/>
          <p:cNvSpPr/>
          <p:nvPr/>
        </p:nvSpPr>
        <p:spPr>
          <a:xfrm>
            <a:off x="1210454" y="4268909"/>
            <a:ext cx="25124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1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1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363812" y="239375"/>
            <a:ext cx="2734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b="1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  <a:endParaRPr lang="zh-CN" altLang="en-US" sz="2400" b="1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8"/>
          <p:cNvSpPr txBox="1"/>
          <p:nvPr/>
        </p:nvSpPr>
        <p:spPr>
          <a:xfrm>
            <a:off x="363812" y="239375"/>
            <a:ext cx="2734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b="1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  <a:endParaRPr lang="zh-CN" altLang="en-US" sz="2400" b="1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Freeform 21"/>
          <p:cNvSpPr/>
          <p:nvPr/>
        </p:nvSpPr>
        <p:spPr bwMode="auto">
          <a:xfrm>
            <a:off x="4037084" y="1919366"/>
            <a:ext cx="2216150" cy="1890713"/>
          </a:xfrm>
          <a:custGeom>
            <a:avLst/>
            <a:gdLst>
              <a:gd name="T0" fmla="*/ 385 w 452"/>
              <a:gd name="T1" fmla="*/ 0 h 386"/>
              <a:gd name="T2" fmla="*/ 385 w 452"/>
              <a:gd name="T3" fmla="*/ 0 h 386"/>
              <a:gd name="T4" fmla="*/ 385 w 452"/>
              <a:gd name="T5" fmla="*/ 0 h 386"/>
              <a:gd name="T6" fmla="*/ 0 w 452"/>
              <a:gd name="T7" fmla="*/ 386 h 386"/>
              <a:gd name="T8" fmla="*/ 64 w 452"/>
              <a:gd name="T9" fmla="*/ 319 h 386"/>
              <a:gd name="T10" fmla="*/ 128 w 452"/>
              <a:gd name="T11" fmla="*/ 386 h 386"/>
              <a:gd name="T12" fmla="*/ 385 w 452"/>
              <a:gd name="T13" fmla="*/ 129 h 386"/>
              <a:gd name="T14" fmla="*/ 385 w 452"/>
              <a:gd name="T15" fmla="*/ 129 h 386"/>
              <a:gd name="T16" fmla="*/ 452 w 452"/>
              <a:gd name="T17" fmla="*/ 65 h 386"/>
              <a:gd name="T18" fmla="*/ 385 w 452"/>
              <a:gd name="T19" fmla="*/ 0 h 386"/>
              <a:gd name="T20" fmla="*/ 385 w 452"/>
              <a:gd name="T21" fmla="*/ 0 h 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52" h="386">
                <a:moveTo>
                  <a:pt x="385" y="0"/>
                </a:moveTo>
                <a:cubicBezTo>
                  <a:pt x="385" y="0"/>
                  <a:pt x="385" y="0"/>
                  <a:pt x="385" y="0"/>
                </a:cubicBezTo>
                <a:cubicBezTo>
                  <a:pt x="385" y="0"/>
                  <a:pt x="385" y="0"/>
                  <a:pt x="385" y="0"/>
                </a:cubicBezTo>
                <a:cubicBezTo>
                  <a:pt x="173" y="0"/>
                  <a:pt x="0" y="173"/>
                  <a:pt x="0" y="386"/>
                </a:cubicBezTo>
                <a:cubicBezTo>
                  <a:pt x="64" y="319"/>
                  <a:pt x="64" y="319"/>
                  <a:pt x="64" y="319"/>
                </a:cubicBezTo>
                <a:cubicBezTo>
                  <a:pt x="128" y="386"/>
                  <a:pt x="128" y="386"/>
                  <a:pt x="128" y="386"/>
                </a:cubicBezTo>
                <a:cubicBezTo>
                  <a:pt x="128" y="244"/>
                  <a:pt x="243" y="129"/>
                  <a:pt x="385" y="129"/>
                </a:cubicBezTo>
                <a:cubicBezTo>
                  <a:pt x="385" y="129"/>
                  <a:pt x="385" y="129"/>
                  <a:pt x="385" y="129"/>
                </a:cubicBezTo>
                <a:cubicBezTo>
                  <a:pt x="452" y="65"/>
                  <a:pt x="452" y="65"/>
                  <a:pt x="452" y="65"/>
                </a:cubicBezTo>
                <a:cubicBezTo>
                  <a:pt x="385" y="0"/>
                  <a:pt x="385" y="0"/>
                  <a:pt x="385" y="0"/>
                </a:cubicBezTo>
                <a:cubicBezTo>
                  <a:pt x="385" y="0"/>
                  <a:pt x="385" y="0"/>
                  <a:pt x="385" y="0"/>
                </a:cubicBezTo>
                <a:close/>
              </a:path>
            </a:pathLst>
          </a:custGeom>
          <a:solidFill>
            <a:srgbClr val="189E8D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6" name="Freeform 22"/>
          <p:cNvSpPr/>
          <p:nvPr/>
        </p:nvSpPr>
        <p:spPr bwMode="auto">
          <a:xfrm>
            <a:off x="4037084" y="3481466"/>
            <a:ext cx="1887538" cy="2214563"/>
          </a:xfrm>
          <a:custGeom>
            <a:avLst/>
            <a:gdLst>
              <a:gd name="T0" fmla="*/ 0 w 385"/>
              <a:gd name="T1" fmla="*/ 67 h 452"/>
              <a:gd name="T2" fmla="*/ 0 w 385"/>
              <a:gd name="T3" fmla="*/ 67 h 452"/>
              <a:gd name="T4" fmla="*/ 0 w 385"/>
              <a:gd name="T5" fmla="*/ 67 h 452"/>
              <a:gd name="T6" fmla="*/ 385 w 385"/>
              <a:gd name="T7" fmla="*/ 452 h 452"/>
              <a:gd name="T8" fmla="*/ 318 w 385"/>
              <a:gd name="T9" fmla="*/ 388 h 452"/>
              <a:gd name="T10" fmla="*/ 385 w 385"/>
              <a:gd name="T11" fmla="*/ 324 h 452"/>
              <a:gd name="T12" fmla="*/ 128 w 385"/>
              <a:gd name="T13" fmla="*/ 67 h 452"/>
              <a:gd name="T14" fmla="*/ 128 w 385"/>
              <a:gd name="T15" fmla="*/ 67 h 452"/>
              <a:gd name="T16" fmla="*/ 64 w 385"/>
              <a:gd name="T17" fmla="*/ 0 h 452"/>
              <a:gd name="T18" fmla="*/ 0 w 385"/>
              <a:gd name="T19" fmla="*/ 67 h 452"/>
              <a:gd name="T20" fmla="*/ 0 w 385"/>
              <a:gd name="T21" fmla="*/ 67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85" h="452">
                <a:moveTo>
                  <a:pt x="0" y="67"/>
                </a:moveTo>
                <a:cubicBezTo>
                  <a:pt x="0" y="67"/>
                  <a:pt x="0" y="67"/>
                  <a:pt x="0" y="67"/>
                </a:cubicBezTo>
                <a:cubicBezTo>
                  <a:pt x="0" y="67"/>
                  <a:pt x="0" y="67"/>
                  <a:pt x="0" y="67"/>
                </a:cubicBezTo>
                <a:cubicBezTo>
                  <a:pt x="0" y="279"/>
                  <a:pt x="173" y="452"/>
                  <a:pt x="385" y="452"/>
                </a:cubicBezTo>
                <a:cubicBezTo>
                  <a:pt x="318" y="388"/>
                  <a:pt x="318" y="388"/>
                  <a:pt x="318" y="388"/>
                </a:cubicBezTo>
                <a:cubicBezTo>
                  <a:pt x="385" y="324"/>
                  <a:pt x="385" y="324"/>
                  <a:pt x="385" y="324"/>
                </a:cubicBezTo>
                <a:cubicBezTo>
                  <a:pt x="243" y="324"/>
                  <a:pt x="128" y="208"/>
                  <a:pt x="128" y="67"/>
                </a:cubicBezTo>
                <a:cubicBezTo>
                  <a:pt x="128" y="67"/>
                  <a:pt x="128" y="67"/>
                  <a:pt x="128" y="67"/>
                </a:cubicBezTo>
                <a:cubicBezTo>
                  <a:pt x="64" y="0"/>
                  <a:pt x="64" y="0"/>
                  <a:pt x="64" y="0"/>
                </a:cubicBezTo>
                <a:cubicBezTo>
                  <a:pt x="0" y="67"/>
                  <a:pt x="0" y="67"/>
                  <a:pt x="0" y="67"/>
                </a:cubicBezTo>
                <a:cubicBezTo>
                  <a:pt x="0" y="67"/>
                  <a:pt x="0" y="67"/>
                  <a:pt x="0" y="67"/>
                </a:cubicBezTo>
                <a:close/>
              </a:path>
            </a:pathLst>
          </a:custGeom>
          <a:solidFill>
            <a:srgbClr val="272727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7" name="Freeform 23"/>
          <p:cNvSpPr/>
          <p:nvPr/>
        </p:nvSpPr>
        <p:spPr bwMode="auto">
          <a:xfrm>
            <a:off x="5596009" y="3810078"/>
            <a:ext cx="2217738" cy="1885950"/>
          </a:xfrm>
          <a:custGeom>
            <a:avLst/>
            <a:gdLst>
              <a:gd name="T0" fmla="*/ 67 w 452"/>
              <a:gd name="T1" fmla="*/ 385 h 385"/>
              <a:gd name="T2" fmla="*/ 67 w 452"/>
              <a:gd name="T3" fmla="*/ 385 h 385"/>
              <a:gd name="T4" fmla="*/ 67 w 452"/>
              <a:gd name="T5" fmla="*/ 385 h 385"/>
              <a:gd name="T6" fmla="*/ 452 w 452"/>
              <a:gd name="T7" fmla="*/ 0 h 385"/>
              <a:gd name="T8" fmla="*/ 388 w 452"/>
              <a:gd name="T9" fmla="*/ 67 h 385"/>
              <a:gd name="T10" fmla="*/ 324 w 452"/>
              <a:gd name="T11" fmla="*/ 0 h 385"/>
              <a:gd name="T12" fmla="*/ 67 w 452"/>
              <a:gd name="T13" fmla="*/ 257 h 385"/>
              <a:gd name="T14" fmla="*/ 67 w 452"/>
              <a:gd name="T15" fmla="*/ 257 h 385"/>
              <a:gd name="T16" fmla="*/ 0 w 452"/>
              <a:gd name="T17" fmla="*/ 321 h 385"/>
              <a:gd name="T18" fmla="*/ 67 w 452"/>
              <a:gd name="T19" fmla="*/ 385 h 385"/>
              <a:gd name="T20" fmla="*/ 67 w 452"/>
              <a:gd name="T21" fmla="*/ 385 h 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52" h="385">
                <a:moveTo>
                  <a:pt x="67" y="385"/>
                </a:moveTo>
                <a:cubicBezTo>
                  <a:pt x="67" y="385"/>
                  <a:pt x="67" y="385"/>
                  <a:pt x="67" y="385"/>
                </a:cubicBezTo>
                <a:cubicBezTo>
                  <a:pt x="67" y="385"/>
                  <a:pt x="67" y="385"/>
                  <a:pt x="67" y="385"/>
                </a:cubicBezTo>
                <a:cubicBezTo>
                  <a:pt x="280" y="385"/>
                  <a:pt x="452" y="212"/>
                  <a:pt x="452" y="0"/>
                </a:cubicBezTo>
                <a:cubicBezTo>
                  <a:pt x="388" y="67"/>
                  <a:pt x="388" y="67"/>
                  <a:pt x="388" y="67"/>
                </a:cubicBezTo>
                <a:cubicBezTo>
                  <a:pt x="324" y="0"/>
                  <a:pt x="324" y="0"/>
                  <a:pt x="324" y="0"/>
                </a:cubicBezTo>
                <a:cubicBezTo>
                  <a:pt x="324" y="141"/>
                  <a:pt x="209" y="257"/>
                  <a:pt x="67" y="257"/>
                </a:cubicBezTo>
                <a:cubicBezTo>
                  <a:pt x="67" y="257"/>
                  <a:pt x="67" y="257"/>
                  <a:pt x="67" y="257"/>
                </a:cubicBezTo>
                <a:cubicBezTo>
                  <a:pt x="0" y="321"/>
                  <a:pt x="0" y="321"/>
                  <a:pt x="0" y="321"/>
                </a:cubicBezTo>
                <a:cubicBezTo>
                  <a:pt x="67" y="385"/>
                  <a:pt x="67" y="385"/>
                  <a:pt x="67" y="385"/>
                </a:cubicBezTo>
                <a:cubicBezTo>
                  <a:pt x="67" y="385"/>
                  <a:pt x="67" y="385"/>
                  <a:pt x="67" y="385"/>
                </a:cubicBezTo>
                <a:close/>
              </a:path>
            </a:pathLst>
          </a:custGeom>
          <a:solidFill>
            <a:srgbClr val="189E8D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8" name="Freeform 24"/>
          <p:cNvSpPr/>
          <p:nvPr/>
        </p:nvSpPr>
        <p:spPr bwMode="auto">
          <a:xfrm>
            <a:off x="5924622" y="1919366"/>
            <a:ext cx="1889125" cy="2219325"/>
          </a:xfrm>
          <a:custGeom>
            <a:avLst/>
            <a:gdLst>
              <a:gd name="T0" fmla="*/ 385 w 385"/>
              <a:gd name="T1" fmla="*/ 386 h 453"/>
              <a:gd name="T2" fmla="*/ 385 w 385"/>
              <a:gd name="T3" fmla="*/ 386 h 453"/>
              <a:gd name="T4" fmla="*/ 385 w 385"/>
              <a:gd name="T5" fmla="*/ 386 h 453"/>
              <a:gd name="T6" fmla="*/ 0 w 385"/>
              <a:gd name="T7" fmla="*/ 0 h 453"/>
              <a:gd name="T8" fmla="*/ 67 w 385"/>
              <a:gd name="T9" fmla="*/ 65 h 453"/>
              <a:gd name="T10" fmla="*/ 0 w 385"/>
              <a:gd name="T11" fmla="*/ 129 h 453"/>
              <a:gd name="T12" fmla="*/ 257 w 385"/>
              <a:gd name="T13" fmla="*/ 386 h 453"/>
              <a:gd name="T14" fmla="*/ 257 w 385"/>
              <a:gd name="T15" fmla="*/ 386 h 453"/>
              <a:gd name="T16" fmla="*/ 321 w 385"/>
              <a:gd name="T17" fmla="*/ 453 h 453"/>
              <a:gd name="T18" fmla="*/ 385 w 385"/>
              <a:gd name="T19" fmla="*/ 386 h 453"/>
              <a:gd name="T20" fmla="*/ 385 w 385"/>
              <a:gd name="T21" fmla="*/ 386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85" h="453">
                <a:moveTo>
                  <a:pt x="385" y="386"/>
                </a:moveTo>
                <a:cubicBezTo>
                  <a:pt x="385" y="386"/>
                  <a:pt x="385" y="386"/>
                  <a:pt x="385" y="386"/>
                </a:cubicBezTo>
                <a:cubicBezTo>
                  <a:pt x="385" y="386"/>
                  <a:pt x="385" y="386"/>
                  <a:pt x="385" y="386"/>
                </a:cubicBezTo>
                <a:cubicBezTo>
                  <a:pt x="385" y="173"/>
                  <a:pt x="213" y="0"/>
                  <a:pt x="0" y="0"/>
                </a:cubicBezTo>
                <a:cubicBezTo>
                  <a:pt x="67" y="65"/>
                  <a:pt x="67" y="65"/>
                  <a:pt x="67" y="65"/>
                </a:cubicBezTo>
                <a:cubicBezTo>
                  <a:pt x="0" y="129"/>
                  <a:pt x="0" y="129"/>
                  <a:pt x="0" y="129"/>
                </a:cubicBezTo>
                <a:cubicBezTo>
                  <a:pt x="142" y="129"/>
                  <a:pt x="257" y="244"/>
                  <a:pt x="257" y="386"/>
                </a:cubicBezTo>
                <a:cubicBezTo>
                  <a:pt x="257" y="386"/>
                  <a:pt x="257" y="386"/>
                  <a:pt x="257" y="386"/>
                </a:cubicBezTo>
                <a:cubicBezTo>
                  <a:pt x="321" y="453"/>
                  <a:pt x="321" y="453"/>
                  <a:pt x="321" y="453"/>
                </a:cubicBezTo>
                <a:cubicBezTo>
                  <a:pt x="385" y="386"/>
                  <a:pt x="385" y="386"/>
                  <a:pt x="385" y="386"/>
                </a:cubicBezTo>
                <a:cubicBezTo>
                  <a:pt x="385" y="386"/>
                  <a:pt x="385" y="386"/>
                  <a:pt x="385" y="386"/>
                </a:cubicBezTo>
                <a:close/>
              </a:path>
            </a:pathLst>
          </a:custGeom>
          <a:solidFill>
            <a:srgbClr val="272727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9" name="Freeform 25"/>
          <p:cNvSpPr/>
          <p:nvPr/>
        </p:nvSpPr>
        <p:spPr bwMode="auto">
          <a:xfrm>
            <a:off x="5513459" y="3394153"/>
            <a:ext cx="411163" cy="415925"/>
          </a:xfrm>
          <a:custGeom>
            <a:avLst/>
            <a:gdLst>
              <a:gd name="T0" fmla="*/ 84 w 84"/>
              <a:gd name="T1" fmla="*/ 85 h 85"/>
              <a:gd name="T2" fmla="*/ 0 w 84"/>
              <a:gd name="T3" fmla="*/ 85 h 85"/>
              <a:gd name="T4" fmla="*/ 84 w 84"/>
              <a:gd name="T5" fmla="*/ 0 h 85"/>
              <a:gd name="T6" fmla="*/ 84 w 84"/>
              <a:gd name="T7" fmla="*/ 85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4" h="85">
                <a:moveTo>
                  <a:pt x="84" y="85"/>
                </a:moveTo>
                <a:cubicBezTo>
                  <a:pt x="0" y="85"/>
                  <a:pt x="0" y="85"/>
                  <a:pt x="0" y="85"/>
                </a:cubicBezTo>
                <a:cubicBezTo>
                  <a:pt x="0" y="38"/>
                  <a:pt x="37" y="0"/>
                  <a:pt x="84" y="0"/>
                </a:cubicBezTo>
                <a:lnTo>
                  <a:pt x="84" y="85"/>
                </a:lnTo>
                <a:close/>
              </a:path>
            </a:pathLst>
          </a:custGeom>
          <a:solidFill>
            <a:srgbClr val="189E8D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0" name="Freeform 26"/>
          <p:cNvSpPr/>
          <p:nvPr/>
        </p:nvSpPr>
        <p:spPr bwMode="auto">
          <a:xfrm>
            <a:off x="5924622" y="3394153"/>
            <a:ext cx="417513" cy="415925"/>
          </a:xfrm>
          <a:custGeom>
            <a:avLst/>
            <a:gdLst>
              <a:gd name="T0" fmla="*/ 0 w 85"/>
              <a:gd name="T1" fmla="*/ 85 h 85"/>
              <a:gd name="T2" fmla="*/ 85 w 85"/>
              <a:gd name="T3" fmla="*/ 85 h 85"/>
              <a:gd name="T4" fmla="*/ 0 w 85"/>
              <a:gd name="T5" fmla="*/ 0 h 85"/>
              <a:gd name="T6" fmla="*/ 0 w 85"/>
              <a:gd name="T7" fmla="*/ 85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5" h="85">
                <a:moveTo>
                  <a:pt x="0" y="85"/>
                </a:moveTo>
                <a:cubicBezTo>
                  <a:pt x="85" y="85"/>
                  <a:pt x="85" y="85"/>
                  <a:pt x="85" y="85"/>
                </a:cubicBezTo>
                <a:cubicBezTo>
                  <a:pt x="85" y="38"/>
                  <a:pt x="47" y="0"/>
                  <a:pt x="0" y="0"/>
                </a:cubicBezTo>
                <a:lnTo>
                  <a:pt x="0" y="85"/>
                </a:lnTo>
                <a:close/>
              </a:path>
            </a:pathLst>
          </a:custGeom>
          <a:solidFill>
            <a:srgbClr val="272727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" name="Freeform 27"/>
          <p:cNvSpPr/>
          <p:nvPr/>
        </p:nvSpPr>
        <p:spPr bwMode="auto">
          <a:xfrm>
            <a:off x="5513459" y="3810078"/>
            <a:ext cx="411163" cy="411163"/>
          </a:xfrm>
          <a:custGeom>
            <a:avLst/>
            <a:gdLst>
              <a:gd name="T0" fmla="*/ 84 w 84"/>
              <a:gd name="T1" fmla="*/ 0 h 84"/>
              <a:gd name="T2" fmla="*/ 0 w 84"/>
              <a:gd name="T3" fmla="*/ 0 h 84"/>
              <a:gd name="T4" fmla="*/ 84 w 84"/>
              <a:gd name="T5" fmla="*/ 84 h 84"/>
              <a:gd name="T6" fmla="*/ 84 w 84"/>
              <a:gd name="T7" fmla="*/ 0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4" h="84">
                <a:moveTo>
                  <a:pt x="84" y="0"/>
                </a:moveTo>
                <a:cubicBezTo>
                  <a:pt x="0" y="0"/>
                  <a:pt x="0" y="0"/>
                  <a:pt x="0" y="0"/>
                </a:cubicBezTo>
                <a:cubicBezTo>
                  <a:pt x="0" y="46"/>
                  <a:pt x="37" y="84"/>
                  <a:pt x="84" y="84"/>
                </a:cubicBezTo>
                <a:lnTo>
                  <a:pt x="84" y="0"/>
                </a:lnTo>
                <a:close/>
              </a:path>
            </a:pathLst>
          </a:custGeom>
          <a:solidFill>
            <a:srgbClr val="272727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2" name="Freeform 28"/>
          <p:cNvSpPr/>
          <p:nvPr/>
        </p:nvSpPr>
        <p:spPr bwMode="auto">
          <a:xfrm>
            <a:off x="5924622" y="3810078"/>
            <a:ext cx="417513" cy="411163"/>
          </a:xfrm>
          <a:custGeom>
            <a:avLst/>
            <a:gdLst>
              <a:gd name="T0" fmla="*/ 0 w 85"/>
              <a:gd name="T1" fmla="*/ 0 h 84"/>
              <a:gd name="T2" fmla="*/ 85 w 85"/>
              <a:gd name="T3" fmla="*/ 0 h 84"/>
              <a:gd name="T4" fmla="*/ 0 w 85"/>
              <a:gd name="T5" fmla="*/ 84 h 84"/>
              <a:gd name="T6" fmla="*/ 0 w 85"/>
              <a:gd name="T7" fmla="*/ 0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5" h="84">
                <a:moveTo>
                  <a:pt x="0" y="0"/>
                </a:moveTo>
                <a:cubicBezTo>
                  <a:pt x="85" y="0"/>
                  <a:pt x="85" y="0"/>
                  <a:pt x="85" y="0"/>
                </a:cubicBezTo>
                <a:cubicBezTo>
                  <a:pt x="85" y="46"/>
                  <a:pt x="47" y="84"/>
                  <a:pt x="0" y="84"/>
                </a:cubicBezTo>
                <a:lnTo>
                  <a:pt x="0" y="0"/>
                </a:lnTo>
                <a:close/>
              </a:path>
            </a:pathLst>
          </a:custGeom>
          <a:solidFill>
            <a:srgbClr val="189E8D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3" name="Inhaltsplatzhalter 4"/>
          <p:cNvSpPr txBox="1"/>
          <p:nvPr/>
        </p:nvSpPr>
        <p:spPr>
          <a:xfrm>
            <a:off x="527900" y="2475030"/>
            <a:ext cx="2874183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defTabSz="914400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zh-CN" altLang="en-US" sz="18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</a:p>
        </p:txBody>
      </p:sp>
      <p:sp>
        <p:nvSpPr>
          <p:cNvPr id="44" name="Inhaltsplatzhalter 4"/>
          <p:cNvSpPr txBox="1"/>
          <p:nvPr/>
        </p:nvSpPr>
        <p:spPr>
          <a:xfrm>
            <a:off x="527900" y="4138691"/>
            <a:ext cx="2874183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defTabSz="914400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zh-CN" altLang="en-US" sz="18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</a:p>
        </p:txBody>
      </p:sp>
      <p:sp>
        <p:nvSpPr>
          <p:cNvPr id="45" name="Inhaltsplatzhalter 4"/>
          <p:cNvSpPr txBox="1"/>
          <p:nvPr/>
        </p:nvSpPr>
        <p:spPr>
          <a:xfrm>
            <a:off x="8436047" y="2475030"/>
            <a:ext cx="2874183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defTabSz="914400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zh-CN" altLang="en-US" sz="18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</a:p>
        </p:txBody>
      </p:sp>
      <p:sp>
        <p:nvSpPr>
          <p:cNvPr id="46" name="Inhaltsplatzhalter 4"/>
          <p:cNvSpPr txBox="1"/>
          <p:nvPr/>
        </p:nvSpPr>
        <p:spPr>
          <a:xfrm>
            <a:off x="8436047" y="4138691"/>
            <a:ext cx="2874183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defTabSz="914400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zh-CN" altLang="en-US" sz="18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</a:p>
        </p:txBody>
      </p:sp>
      <p:grpSp>
        <p:nvGrpSpPr>
          <p:cNvPr id="47" name="Group 55"/>
          <p:cNvGrpSpPr/>
          <p:nvPr/>
        </p:nvGrpSpPr>
        <p:grpSpPr>
          <a:xfrm>
            <a:off x="2948058" y="1562660"/>
            <a:ext cx="1744663" cy="754063"/>
            <a:chOff x="3118643" y="1866927"/>
            <a:chExt cx="1744663" cy="754063"/>
          </a:xfrm>
        </p:grpSpPr>
        <p:sp>
          <p:nvSpPr>
            <p:cNvPr id="48" name="Freeform 29"/>
            <p:cNvSpPr/>
            <p:nvPr/>
          </p:nvSpPr>
          <p:spPr bwMode="auto">
            <a:xfrm flipV="1">
              <a:off x="3118643" y="1866927"/>
              <a:ext cx="1744663" cy="754063"/>
            </a:xfrm>
            <a:custGeom>
              <a:avLst/>
              <a:gdLst>
                <a:gd name="T0" fmla="*/ 994 w 1099"/>
                <a:gd name="T1" fmla="*/ 157 h 475"/>
                <a:gd name="T2" fmla="*/ 0 w 1099"/>
                <a:gd name="T3" fmla="*/ 157 h 475"/>
                <a:gd name="T4" fmla="*/ 0 w 1099"/>
                <a:gd name="T5" fmla="*/ 475 h 475"/>
                <a:gd name="T6" fmla="*/ 1099 w 1099"/>
                <a:gd name="T7" fmla="*/ 475 h 475"/>
                <a:gd name="T8" fmla="*/ 1099 w 1099"/>
                <a:gd name="T9" fmla="*/ 166 h 475"/>
                <a:gd name="T10" fmla="*/ 1099 w 1099"/>
                <a:gd name="T11" fmla="*/ 157 h 475"/>
                <a:gd name="T12" fmla="*/ 1099 w 1099"/>
                <a:gd name="T13" fmla="*/ 0 h 475"/>
                <a:gd name="T14" fmla="*/ 994 w 1099"/>
                <a:gd name="T15" fmla="*/ 157 h 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99" h="475">
                  <a:moveTo>
                    <a:pt x="994" y="157"/>
                  </a:moveTo>
                  <a:lnTo>
                    <a:pt x="0" y="157"/>
                  </a:lnTo>
                  <a:lnTo>
                    <a:pt x="0" y="475"/>
                  </a:lnTo>
                  <a:lnTo>
                    <a:pt x="1099" y="475"/>
                  </a:lnTo>
                  <a:lnTo>
                    <a:pt x="1099" y="166"/>
                  </a:lnTo>
                  <a:lnTo>
                    <a:pt x="1099" y="157"/>
                  </a:lnTo>
                  <a:lnTo>
                    <a:pt x="1099" y="0"/>
                  </a:lnTo>
                  <a:lnTo>
                    <a:pt x="994" y="157"/>
                  </a:lnTo>
                  <a:close/>
                </a:path>
              </a:pathLst>
            </a:custGeom>
            <a:solidFill>
              <a:srgbClr val="189E8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9" name="Inhaltsplatzhalter 4"/>
            <p:cNvSpPr txBox="1"/>
            <p:nvPr/>
          </p:nvSpPr>
          <p:spPr>
            <a:xfrm>
              <a:off x="3530681" y="1891622"/>
              <a:ext cx="885242" cy="430887"/>
            </a:xfrm>
            <a:prstGeom prst="rect">
              <a:avLst/>
            </a:prstGeom>
          </p:spPr>
          <p:txBody>
            <a:bodyPr wrap="square" lIns="0" tIns="0" rIns="0" bIns="0" anchor="ctr">
              <a:spAutoFit/>
            </a:bodyPr>
            <a:lstStyle>
              <a:lvl1pPr marL="273050" indent="-27305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Wingdings" panose="05000000000000000000" pitchFamily="2" charset="2"/>
                <a:buChar char="§"/>
                <a:defRPr sz="23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1pPr>
              <a:lvl2pPr marL="807720" indent="-27305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20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2pPr>
              <a:lvl3pPr marL="1080770" indent="-1778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9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3pPr>
              <a:lvl4pPr marL="1436370" indent="-1778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6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4pPr>
              <a:lvl5pPr marL="1793240" indent="-17907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6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5pPr>
              <a:lvl6pPr marL="2513965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165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773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493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Wingdings" panose="05000000000000000000" pitchFamily="2" charset="2"/>
                <a:buNone/>
                <a:defRPr/>
              </a:pP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40%</a:t>
              </a:r>
              <a:endPara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50" name="Group 58"/>
          <p:cNvGrpSpPr/>
          <p:nvPr/>
        </p:nvGrpSpPr>
        <p:grpSpPr>
          <a:xfrm>
            <a:off x="2948058" y="5317326"/>
            <a:ext cx="1744663" cy="758825"/>
            <a:chOff x="3118643" y="5621593"/>
            <a:chExt cx="1744663" cy="758825"/>
          </a:xfrm>
        </p:grpSpPr>
        <p:sp>
          <p:nvSpPr>
            <p:cNvPr id="51" name="Freeform 33"/>
            <p:cNvSpPr/>
            <p:nvPr/>
          </p:nvSpPr>
          <p:spPr bwMode="auto">
            <a:xfrm>
              <a:off x="3118643" y="5621593"/>
              <a:ext cx="1744663" cy="758825"/>
            </a:xfrm>
            <a:custGeom>
              <a:avLst/>
              <a:gdLst>
                <a:gd name="T0" fmla="*/ 994 w 1099"/>
                <a:gd name="T1" fmla="*/ 157 h 478"/>
                <a:gd name="T2" fmla="*/ 0 w 1099"/>
                <a:gd name="T3" fmla="*/ 157 h 478"/>
                <a:gd name="T4" fmla="*/ 0 w 1099"/>
                <a:gd name="T5" fmla="*/ 478 h 478"/>
                <a:gd name="T6" fmla="*/ 1099 w 1099"/>
                <a:gd name="T7" fmla="*/ 478 h 478"/>
                <a:gd name="T8" fmla="*/ 1099 w 1099"/>
                <a:gd name="T9" fmla="*/ 166 h 478"/>
                <a:gd name="T10" fmla="*/ 1099 w 1099"/>
                <a:gd name="T11" fmla="*/ 157 h 478"/>
                <a:gd name="T12" fmla="*/ 1099 w 1099"/>
                <a:gd name="T13" fmla="*/ 0 h 478"/>
                <a:gd name="T14" fmla="*/ 994 w 1099"/>
                <a:gd name="T15" fmla="*/ 157 h 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99" h="478">
                  <a:moveTo>
                    <a:pt x="994" y="157"/>
                  </a:moveTo>
                  <a:lnTo>
                    <a:pt x="0" y="157"/>
                  </a:lnTo>
                  <a:lnTo>
                    <a:pt x="0" y="478"/>
                  </a:lnTo>
                  <a:lnTo>
                    <a:pt x="1099" y="478"/>
                  </a:lnTo>
                  <a:lnTo>
                    <a:pt x="1099" y="166"/>
                  </a:lnTo>
                  <a:lnTo>
                    <a:pt x="1099" y="157"/>
                  </a:lnTo>
                  <a:lnTo>
                    <a:pt x="1099" y="0"/>
                  </a:lnTo>
                  <a:lnTo>
                    <a:pt x="994" y="157"/>
                  </a:ln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2" name="Inhaltsplatzhalter 4"/>
            <p:cNvSpPr txBox="1"/>
            <p:nvPr/>
          </p:nvSpPr>
          <p:spPr>
            <a:xfrm>
              <a:off x="3530681" y="5903875"/>
              <a:ext cx="885242" cy="430887"/>
            </a:xfrm>
            <a:prstGeom prst="rect">
              <a:avLst/>
            </a:prstGeom>
          </p:spPr>
          <p:txBody>
            <a:bodyPr wrap="square" lIns="0" tIns="0" rIns="0" bIns="0" anchor="ctr">
              <a:spAutoFit/>
            </a:bodyPr>
            <a:lstStyle>
              <a:lvl1pPr marL="273050" indent="-27305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Wingdings" panose="05000000000000000000" pitchFamily="2" charset="2"/>
                <a:buChar char="§"/>
                <a:defRPr sz="23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1pPr>
              <a:lvl2pPr marL="807720" indent="-27305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20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2pPr>
              <a:lvl3pPr marL="1080770" indent="-1778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9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3pPr>
              <a:lvl4pPr marL="1436370" indent="-1778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6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4pPr>
              <a:lvl5pPr marL="1793240" indent="-17907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6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5pPr>
              <a:lvl6pPr marL="2513965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165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773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493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Wingdings" panose="05000000000000000000" pitchFamily="2" charset="2"/>
                <a:buNone/>
                <a:defRPr/>
              </a:pP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50%</a:t>
              </a:r>
              <a:endPara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53" name="Group 56"/>
          <p:cNvGrpSpPr/>
          <p:nvPr/>
        </p:nvGrpSpPr>
        <p:grpSpPr>
          <a:xfrm>
            <a:off x="7140647" y="1562660"/>
            <a:ext cx="1746250" cy="754063"/>
            <a:chOff x="7311232" y="1866927"/>
            <a:chExt cx="1746250" cy="754063"/>
          </a:xfrm>
        </p:grpSpPr>
        <p:sp>
          <p:nvSpPr>
            <p:cNvPr id="54" name="Freeform 31"/>
            <p:cNvSpPr/>
            <p:nvPr/>
          </p:nvSpPr>
          <p:spPr bwMode="auto">
            <a:xfrm flipH="1" flipV="1">
              <a:off x="7311232" y="1866927"/>
              <a:ext cx="1746250" cy="754063"/>
            </a:xfrm>
            <a:custGeom>
              <a:avLst/>
              <a:gdLst>
                <a:gd name="T0" fmla="*/ 995 w 1100"/>
                <a:gd name="T1" fmla="*/ 157 h 475"/>
                <a:gd name="T2" fmla="*/ 0 w 1100"/>
                <a:gd name="T3" fmla="*/ 157 h 475"/>
                <a:gd name="T4" fmla="*/ 0 w 1100"/>
                <a:gd name="T5" fmla="*/ 475 h 475"/>
                <a:gd name="T6" fmla="*/ 1100 w 1100"/>
                <a:gd name="T7" fmla="*/ 475 h 475"/>
                <a:gd name="T8" fmla="*/ 1100 w 1100"/>
                <a:gd name="T9" fmla="*/ 166 h 475"/>
                <a:gd name="T10" fmla="*/ 1100 w 1100"/>
                <a:gd name="T11" fmla="*/ 157 h 475"/>
                <a:gd name="T12" fmla="*/ 1100 w 1100"/>
                <a:gd name="T13" fmla="*/ 0 h 475"/>
                <a:gd name="T14" fmla="*/ 995 w 1100"/>
                <a:gd name="T15" fmla="*/ 157 h 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00" h="475">
                  <a:moveTo>
                    <a:pt x="995" y="157"/>
                  </a:moveTo>
                  <a:lnTo>
                    <a:pt x="0" y="157"/>
                  </a:lnTo>
                  <a:lnTo>
                    <a:pt x="0" y="475"/>
                  </a:lnTo>
                  <a:lnTo>
                    <a:pt x="1100" y="475"/>
                  </a:lnTo>
                  <a:lnTo>
                    <a:pt x="1100" y="166"/>
                  </a:lnTo>
                  <a:lnTo>
                    <a:pt x="1100" y="157"/>
                  </a:lnTo>
                  <a:lnTo>
                    <a:pt x="1100" y="0"/>
                  </a:lnTo>
                  <a:lnTo>
                    <a:pt x="995" y="157"/>
                  </a:ln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5" name="Inhaltsplatzhalter 4"/>
            <p:cNvSpPr txBox="1"/>
            <p:nvPr/>
          </p:nvSpPr>
          <p:spPr>
            <a:xfrm>
              <a:off x="7728745" y="1891622"/>
              <a:ext cx="885242" cy="430887"/>
            </a:xfrm>
            <a:prstGeom prst="rect">
              <a:avLst/>
            </a:prstGeom>
          </p:spPr>
          <p:txBody>
            <a:bodyPr wrap="square" lIns="0" tIns="0" rIns="0" bIns="0" anchor="ctr">
              <a:spAutoFit/>
            </a:bodyPr>
            <a:lstStyle>
              <a:lvl1pPr marL="273050" indent="-27305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Wingdings" panose="05000000000000000000" pitchFamily="2" charset="2"/>
                <a:buChar char="§"/>
                <a:defRPr sz="23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1pPr>
              <a:lvl2pPr marL="807720" indent="-27305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20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2pPr>
              <a:lvl3pPr marL="1080770" indent="-1778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9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3pPr>
              <a:lvl4pPr marL="1436370" indent="-1778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6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4pPr>
              <a:lvl5pPr marL="1793240" indent="-17907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6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5pPr>
              <a:lvl6pPr marL="2513965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165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773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493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Wingdings" panose="05000000000000000000" pitchFamily="2" charset="2"/>
                <a:buNone/>
                <a:defRPr/>
              </a:pP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60%</a:t>
              </a:r>
              <a:endPara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56" name="Group 57"/>
          <p:cNvGrpSpPr/>
          <p:nvPr/>
        </p:nvGrpSpPr>
        <p:grpSpPr>
          <a:xfrm>
            <a:off x="7140647" y="5317326"/>
            <a:ext cx="1746250" cy="758825"/>
            <a:chOff x="7311232" y="5621593"/>
            <a:chExt cx="1746250" cy="758825"/>
          </a:xfrm>
        </p:grpSpPr>
        <p:sp>
          <p:nvSpPr>
            <p:cNvPr id="57" name="Freeform 35"/>
            <p:cNvSpPr/>
            <p:nvPr/>
          </p:nvSpPr>
          <p:spPr bwMode="auto">
            <a:xfrm flipH="1">
              <a:off x="7311232" y="5621593"/>
              <a:ext cx="1746250" cy="758825"/>
            </a:xfrm>
            <a:custGeom>
              <a:avLst/>
              <a:gdLst>
                <a:gd name="T0" fmla="*/ 995 w 1100"/>
                <a:gd name="T1" fmla="*/ 157 h 478"/>
                <a:gd name="T2" fmla="*/ 0 w 1100"/>
                <a:gd name="T3" fmla="*/ 157 h 478"/>
                <a:gd name="T4" fmla="*/ 0 w 1100"/>
                <a:gd name="T5" fmla="*/ 478 h 478"/>
                <a:gd name="T6" fmla="*/ 1100 w 1100"/>
                <a:gd name="T7" fmla="*/ 478 h 478"/>
                <a:gd name="T8" fmla="*/ 1100 w 1100"/>
                <a:gd name="T9" fmla="*/ 166 h 478"/>
                <a:gd name="T10" fmla="*/ 1100 w 1100"/>
                <a:gd name="T11" fmla="*/ 157 h 478"/>
                <a:gd name="T12" fmla="*/ 1100 w 1100"/>
                <a:gd name="T13" fmla="*/ 0 h 478"/>
                <a:gd name="T14" fmla="*/ 995 w 1100"/>
                <a:gd name="T15" fmla="*/ 157 h 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00" h="478">
                  <a:moveTo>
                    <a:pt x="995" y="157"/>
                  </a:moveTo>
                  <a:lnTo>
                    <a:pt x="0" y="157"/>
                  </a:lnTo>
                  <a:lnTo>
                    <a:pt x="0" y="478"/>
                  </a:lnTo>
                  <a:lnTo>
                    <a:pt x="1100" y="478"/>
                  </a:lnTo>
                  <a:lnTo>
                    <a:pt x="1100" y="166"/>
                  </a:lnTo>
                  <a:lnTo>
                    <a:pt x="1100" y="157"/>
                  </a:lnTo>
                  <a:lnTo>
                    <a:pt x="1100" y="0"/>
                  </a:lnTo>
                  <a:lnTo>
                    <a:pt x="995" y="157"/>
                  </a:lnTo>
                  <a:close/>
                </a:path>
              </a:pathLst>
            </a:custGeom>
            <a:solidFill>
              <a:srgbClr val="189E8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8" name="Inhaltsplatzhalter 4"/>
            <p:cNvSpPr txBox="1"/>
            <p:nvPr/>
          </p:nvSpPr>
          <p:spPr>
            <a:xfrm>
              <a:off x="7728745" y="5903875"/>
              <a:ext cx="885242" cy="430887"/>
            </a:xfrm>
            <a:prstGeom prst="rect">
              <a:avLst/>
            </a:prstGeom>
          </p:spPr>
          <p:txBody>
            <a:bodyPr wrap="square" lIns="0" tIns="0" rIns="0" bIns="0" anchor="ctr">
              <a:spAutoFit/>
            </a:bodyPr>
            <a:lstStyle>
              <a:lvl1pPr marL="273050" indent="-27305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Wingdings" panose="05000000000000000000" pitchFamily="2" charset="2"/>
                <a:buChar char="§"/>
                <a:defRPr sz="23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1pPr>
              <a:lvl2pPr marL="807720" indent="-27305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20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2pPr>
              <a:lvl3pPr marL="1080770" indent="-1778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9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3pPr>
              <a:lvl4pPr marL="1436370" indent="-1778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6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4pPr>
              <a:lvl5pPr marL="1793240" indent="-17907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6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5pPr>
              <a:lvl6pPr marL="2513965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165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773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493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Wingdings" panose="05000000000000000000" pitchFamily="2" charset="2"/>
                <a:buNone/>
                <a:defRPr/>
              </a:pP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70%</a:t>
              </a:r>
              <a:endPara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59" name="Group 47"/>
          <p:cNvGrpSpPr/>
          <p:nvPr/>
        </p:nvGrpSpPr>
        <p:grpSpPr>
          <a:xfrm>
            <a:off x="4610562" y="2438933"/>
            <a:ext cx="482934" cy="482074"/>
            <a:chOff x="10996613" y="1925638"/>
            <a:chExt cx="534987" cy="534988"/>
          </a:xfrm>
          <a:solidFill>
            <a:srgbClr val="FFFFFF"/>
          </a:solidFill>
        </p:grpSpPr>
        <p:sp>
          <p:nvSpPr>
            <p:cNvPr id="60" name="Freeform 6"/>
            <p:cNvSpPr>
              <a:spLocks noEditPoints="1"/>
            </p:cNvSpPr>
            <p:nvPr/>
          </p:nvSpPr>
          <p:spPr bwMode="auto">
            <a:xfrm>
              <a:off x="10996613" y="1925638"/>
              <a:ext cx="534987" cy="534988"/>
            </a:xfrm>
            <a:custGeom>
              <a:avLst/>
              <a:gdLst>
                <a:gd name="T0" fmla="*/ 1446 w 3370"/>
                <a:gd name="T1" fmla="*/ 543 h 3371"/>
                <a:gd name="T2" fmla="*/ 1099 w 3370"/>
                <a:gd name="T3" fmla="*/ 703 h 3371"/>
                <a:gd name="T4" fmla="*/ 750 w 3370"/>
                <a:gd name="T5" fmla="*/ 523 h 3371"/>
                <a:gd name="T6" fmla="*/ 518 w 3370"/>
                <a:gd name="T7" fmla="*/ 737 h 3371"/>
                <a:gd name="T8" fmla="*/ 710 w 3370"/>
                <a:gd name="T9" fmla="*/ 1069 h 3371"/>
                <a:gd name="T10" fmla="*/ 568 w 3370"/>
                <a:gd name="T11" fmla="*/ 1428 h 3371"/>
                <a:gd name="T12" fmla="*/ 192 w 3370"/>
                <a:gd name="T13" fmla="*/ 1536 h 3371"/>
                <a:gd name="T14" fmla="*/ 524 w 3370"/>
                <a:gd name="T15" fmla="*/ 1916 h 3371"/>
                <a:gd name="T16" fmla="*/ 665 w 3370"/>
                <a:gd name="T17" fmla="*/ 2204 h 3371"/>
                <a:gd name="T18" fmla="*/ 526 w 3370"/>
                <a:gd name="T19" fmla="*/ 2621 h 3371"/>
                <a:gd name="T20" fmla="*/ 749 w 3370"/>
                <a:gd name="T21" fmla="*/ 2861 h 3371"/>
                <a:gd name="T22" fmla="*/ 1044 w 3370"/>
                <a:gd name="T23" fmla="*/ 2666 h 3371"/>
                <a:gd name="T24" fmla="*/ 1325 w 3370"/>
                <a:gd name="T25" fmla="*/ 2773 h 3371"/>
                <a:gd name="T26" fmla="*/ 1519 w 3370"/>
                <a:gd name="T27" fmla="*/ 3167 h 3371"/>
                <a:gd name="T28" fmla="*/ 1851 w 3370"/>
                <a:gd name="T29" fmla="*/ 3167 h 3371"/>
                <a:gd name="T30" fmla="*/ 2048 w 3370"/>
                <a:gd name="T31" fmla="*/ 2773 h 3371"/>
                <a:gd name="T32" fmla="*/ 2351 w 3370"/>
                <a:gd name="T33" fmla="*/ 2666 h 3371"/>
                <a:gd name="T34" fmla="*/ 2631 w 3370"/>
                <a:gd name="T35" fmla="*/ 2854 h 3371"/>
                <a:gd name="T36" fmla="*/ 2676 w 3370"/>
                <a:gd name="T37" fmla="*/ 2370 h 3371"/>
                <a:gd name="T38" fmla="*/ 2743 w 3370"/>
                <a:gd name="T39" fmla="*/ 2123 h 3371"/>
                <a:gd name="T40" fmla="*/ 2870 w 3370"/>
                <a:gd name="T41" fmla="*/ 1902 h 3371"/>
                <a:gd name="T42" fmla="*/ 3181 w 3370"/>
                <a:gd name="T43" fmla="*/ 1529 h 3371"/>
                <a:gd name="T44" fmla="*/ 2803 w 3370"/>
                <a:gd name="T45" fmla="*/ 1421 h 3371"/>
                <a:gd name="T46" fmla="*/ 2659 w 3370"/>
                <a:gd name="T47" fmla="*/ 1063 h 3371"/>
                <a:gd name="T48" fmla="*/ 2849 w 3370"/>
                <a:gd name="T49" fmla="*/ 732 h 3371"/>
                <a:gd name="T50" fmla="*/ 2618 w 3370"/>
                <a:gd name="T51" fmla="*/ 519 h 3371"/>
                <a:gd name="T52" fmla="*/ 2268 w 3370"/>
                <a:gd name="T53" fmla="*/ 700 h 3371"/>
                <a:gd name="T54" fmla="*/ 1913 w 3370"/>
                <a:gd name="T55" fmla="*/ 540 h 3371"/>
                <a:gd name="T56" fmla="*/ 1532 w 3370"/>
                <a:gd name="T57" fmla="*/ 189 h 3371"/>
                <a:gd name="T58" fmla="*/ 1973 w 3370"/>
                <a:gd name="T59" fmla="*/ 60 h 3371"/>
                <a:gd name="T60" fmla="*/ 2233 w 3370"/>
                <a:gd name="T61" fmla="*/ 468 h 3371"/>
                <a:gd name="T62" fmla="*/ 2659 w 3370"/>
                <a:gd name="T63" fmla="*/ 331 h 3371"/>
                <a:gd name="T64" fmla="*/ 3022 w 3370"/>
                <a:gd name="T65" fmla="*/ 652 h 3371"/>
                <a:gd name="T66" fmla="*/ 3005 w 3370"/>
                <a:gd name="T67" fmla="*/ 868 h 3371"/>
                <a:gd name="T68" fmla="*/ 3260 w 3370"/>
                <a:gd name="T69" fmla="*/ 1353 h 3371"/>
                <a:gd name="T70" fmla="*/ 3370 w 3370"/>
                <a:gd name="T71" fmla="*/ 1537 h 3371"/>
                <a:gd name="T72" fmla="*/ 3286 w 3370"/>
                <a:gd name="T73" fmla="*/ 2001 h 3371"/>
                <a:gd name="T74" fmla="*/ 2865 w 3370"/>
                <a:gd name="T75" fmla="*/ 2309 h 3371"/>
                <a:gd name="T76" fmla="*/ 3033 w 3370"/>
                <a:gd name="T77" fmla="*/ 2690 h 3371"/>
                <a:gd name="T78" fmla="*/ 2689 w 3370"/>
                <a:gd name="T79" fmla="*/ 3034 h 3371"/>
                <a:gd name="T80" fmla="*/ 2309 w 3370"/>
                <a:gd name="T81" fmla="*/ 2866 h 3371"/>
                <a:gd name="T82" fmla="*/ 2001 w 3370"/>
                <a:gd name="T83" fmla="*/ 3287 h 3371"/>
                <a:gd name="T84" fmla="*/ 1536 w 3370"/>
                <a:gd name="T85" fmla="*/ 3371 h 3371"/>
                <a:gd name="T86" fmla="*/ 1352 w 3370"/>
                <a:gd name="T87" fmla="*/ 3260 h 3371"/>
                <a:gd name="T88" fmla="*/ 871 w 3370"/>
                <a:gd name="T89" fmla="*/ 3010 h 3371"/>
                <a:gd name="T90" fmla="*/ 656 w 3370"/>
                <a:gd name="T91" fmla="*/ 3026 h 3371"/>
                <a:gd name="T92" fmla="*/ 335 w 3370"/>
                <a:gd name="T93" fmla="*/ 2663 h 3371"/>
                <a:gd name="T94" fmla="*/ 473 w 3370"/>
                <a:gd name="T95" fmla="*/ 2242 h 3371"/>
                <a:gd name="T96" fmla="*/ 60 w 3370"/>
                <a:gd name="T97" fmla="*/ 1988 h 3371"/>
                <a:gd name="T98" fmla="*/ 3 w 3370"/>
                <a:gd name="T99" fmla="*/ 1511 h 3371"/>
                <a:gd name="T100" fmla="*/ 141 w 3370"/>
                <a:gd name="T101" fmla="*/ 1347 h 3371"/>
                <a:gd name="T102" fmla="*/ 344 w 3370"/>
                <a:gd name="T103" fmla="*/ 843 h 3371"/>
                <a:gd name="T104" fmla="*/ 361 w 3370"/>
                <a:gd name="T105" fmla="*/ 629 h 3371"/>
                <a:gd name="T106" fmla="*/ 741 w 3370"/>
                <a:gd name="T107" fmla="*/ 332 h 3371"/>
                <a:gd name="T108" fmla="*/ 1206 w 3370"/>
                <a:gd name="T109" fmla="*/ 440 h 3371"/>
                <a:gd name="T110" fmla="*/ 1409 w 3370"/>
                <a:gd name="T111" fmla="*/ 40 h 3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370" h="3371">
                  <a:moveTo>
                    <a:pt x="1532" y="189"/>
                  </a:moveTo>
                  <a:lnTo>
                    <a:pt x="1524" y="192"/>
                  </a:lnTo>
                  <a:lnTo>
                    <a:pt x="1518" y="198"/>
                  </a:lnTo>
                  <a:lnTo>
                    <a:pt x="1513" y="205"/>
                  </a:lnTo>
                  <a:lnTo>
                    <a:pt x="1463" y="503"/>
                  </a:lnTo>
                  <a:lnTo>
                    <a:pt x="1457" y="524"/>
                  </a:lnTo>
                  <a:lnTo>
                    <a:pt x="1446" y="543"/>
                  </a:lnTo>
                  <a:lnTo>
                    <a:pt x="1432" y="558"/>
                  </a:lnTo>
                  <a:lnTo>
                    <a:pt x="1414" y="571"/>
                  </a:lnTo>
                  <a:lnTo>
                    <a:pt x="1394" y="579"/>
                  </a:lnTo>
                  <a:lnTo>
                    <a:pt x="1317" y="602"/>
                  </a:lnTo>
                  <a:lnTo>
                    <a:pt x="1242" y="631"/>
                  </a:lnTo>
                  <a:lnTo>
                    <a:pt x="1169" y="665"/>
                  </a:lnTo>
                  <a:lnTo>
                    <a:pt x="1099" y="703"/>
                  </a:lnTo>
                  <a:lnTo>
                    <a:pt x="1079" y="712"/>
                  </a:lnTo>
                  <a:lnTo>
                    <a:pt x="1058" y="716"/>
                  </a:lnTo>
                  <a:lnTo>
                    <a:pt x="1036" y="715"/>
                  </a:lnTo>
                  <a:lnTo>
                    <a:pt x="1015" y="710"/>
                  </a:lnTo>
                  <a:lnTo>
                    <a:pt x="995" y="699"/>
                  </a:lnTo>
                  <a:lnTo>
                    <a:pt x="753" y="525"/>
                  </a:lnTo>
                  <a:lnTo>
                    <a:pt x="750" y="523"/>
                  </a:lnTo>
                  <a:lnTo>
                    <a:pt x="745" y="522"/>
                  </a:lnTo>
                  <a:lnTo>
                    <a:pt x="741" y="522"/>
                  </a:lnTo>
                  <a:lnTo>
                    <a:pt x="738" y="522"/>
                  </a:lnTo>
                  <a:lnTo>
                    <a:pt x="735" y="523"/>
                  </a:lnTo>
                  <a:lnTo>
                    <a:pt x="732" y="524"/>
                  </a:lnTo>
                  <a:lnTo>
                    <a:pt x="728" y="527"/>
                  </a:lnTo>
                  <a:lnTo>
                    <a:pt x="518" y="737"/>
                  </a:lnTo>
                  <a:lnTo>
                    <a:pt x="514" y="745"/>
                  </a:lnTo>
                  <a:lnTo>
                    <a:pt x="513" y="754"/>
                  </a:lnTo>
                  <a:lnTo>
                    <a:pt x="516" y="762"/>
                  </a:lnTo>
                  <a:lnTo>
                    <a:pt x="691" y="1008"/>
                  </a:lnTo>
                  <a:lnTo>
                    <a:pt x="702" y="1027"/>
                  </a:lnTo>
                  <a:lnTo>
                    <a:pt x="709" y="1048"/>
                  </a:lnTo>
                  <a:lnTo>
                    <a:pt x="710" y="1069"/>
                  </a:lnTo>
                  <a:lnTo>
                    <a:pt x="706" y="1091"/>
                  </a:lnTo>
                  <a:lnTo>
                    <a:pt x="696" y="1111"/>
                  </a:lnTo>
                  <a:lnTo>
                    <a:pt x="658" y="1181"/>
                  </a:lnTo>
                  <a:lnTo>
                    <a:pt x="626" y="1255"/>
                  </a:lnTo>
                  <a:lnTo>
                    <a:pt x="598" y="1329"/>
                  </a:lnTo>
                  <a:lnTo>
                    <a:pt x="576" y="1406"/>
                  </a:lnTo>
                  <a:lnTo>
                    <a:pt x="568" y="1428"/>
                  </a:lnTo>
                  <a:lnTo>
                    <a:pt x="556" y="1445"/>
                  </a:lnTo>
                  <a:lnTo>
                    <a:pt x="540" y="1460"/>
                  </a:lnTo>
                  <a:lnTo>
                    <a:pt x="521" y="1471"/>
                  </a:lnTo>
                  <a:lnTo>
                    <a:pt x="500" y="1477"/>
                  </a:lnTo>
                  <a:lnTo>
                    <a:pt x="206" y="1526"/>
                  </a:lnTo>
                  <a:lnTo>
                    <a:pt x="198" y="1529"/>
                  </a:lnTo>
                  <a:lnTo>
                    <a:pt x="192" y="1536"/>
                  </a:lnTo>
                  <a:lnTo>
                    <a:pt x="190" y="1545"/>
                  </a:lnTo>
                  <a:lnTo>
                    <a:pt x="190" y="1841"/>
                  </a:lnTo>
                  <a:lnTo>
                    <a:pt x="192" y="1850"/>
                  </a:lnTo>
                  <a:lnTo>
                    <a:pt x="198" y="1856"/>
                  </a:lnTo>
                  <a:lnTo>
                    <a:pt x="206" y="1859"/>
                  </a:lnTo>
                  <a:lnTo>
                    <a:pt x="504" y="1910"/>
                  </a:lnTo>
                  <a:lnTo>
                    <a:pt x="524" y="1916"/>
                  </a:lnTo>
                  <a:lnTo>
                    <a:pt x="544" y="1927"/>
                  </a:lnTo>
                  <a:lnTo>
                    <a:pt x="559" y="1942"/>
                  </a:lnTo>
                  <a:lnTo>
                    <a:pt x="571" y="1959"/>
                  </a:lnTo>
                  <a:lnTo>
                    <a:pt x="580" y="1980"/>
                  </a:lnTo>
                  <a:lnTo>
                    <a:pt x="602" y="2057"/>
                  </a:lnTo>
                  <a:lnTo>
                    <a:pt x="631" y="2131"/>
                  </a:lnTo>
                  <a:lnTo>
                    <a:pt x="665" y="2204"/>
                  </a:lnTo>
                  <a:lnTo>
                    <a:pt x="703" y="2274"/>
                  </a:lnTo>
                  <a:lnTo>
                    <a:pt x="713" y="2294"/>
                  </a:lnTo>
                  <a:lnTo>
                    <a:pt x="717" y="2316"/>
                  </a:lnTo>
                  <a:lnTo>
                    <a:pt x="716" y="2337"/>
                  </a:lnTo>
                  <a:lnTo>
                    <a:pt x="710" y="2359"/>
                  </a:lnTo>
                  <a:lnTo>
                    <a:pt x="699" y="2378"/>
                  </a:lnTo>
                  <a:lnTo>
                    <a:pt x="526" y="2621"/>
                  </a:lnTo>
                  <a:lnTo>
                    <a:pt x="523" y="2629"/>
                  </a:lnTo>
                  <a:lnTo>
                    <a:pt x="524" y="2637"/>
                  </a:lnTo>
                  <a:lnTo>
                    <a:pt x="528" y="2646"/>
                  </a:lnTo>
                  <a:lnTo>
                    <a:pt x="738" y="2855"/>
                  </a:lnTo>
                  <a:lnTo>
                    <a:pt x="741" y="2858"/>
                  </a:lnTo>
                  <a:lnTo>
                    <a:pt x="745" y="2860"/>
                  </a:lnTo>
                  <a:lnTo>
                    <a:pt x="749" y="2861"/>
                  </a:lnTo>
                  <a:lnTo>
                    <a:pt x="752" y="2861"/>
                  </a:lnTo>
                  <a:lnTo>
                    <a:pt x="755" y="2861"/>
                  </a:lnTo>
                  <a:lnTo>
                    <a:pt x="759" y="2859"/>
                  </a:lnTo>
                  <a:lnTo>
                    <a:pt x="762" y="2858"/>
                  </a:lnTo>
                  <a:lnTo>
                    <a:pt x="1009" y="2681"/>
                  </a:lnTo>
                  <a:lnTo>
                    <a:pt x="1026" y="2672"/>
                  </a:lnTo>
                  <a:lnTo>
                    <a:pt x="1044" y="2666"/>
                  </a:lnTo>
                  <a:lnTo>
                    <a:pt x="1063" y="2664"/>
                  </a:lnTo>
                  <a:lnTo>
                    <a:pt x="1079" y="2666"/>
                  </a:lnTo>
                  <a:lnTo>
                    <a:pt x="1096" y="2670"/>
                  </a:lnTo>
                  <a:lnTo>
                    <a:pt x="1111" y="2677"/>
                  </a:lnTo>
                  <a:lnTo>
                    <a:pt x="1181" y="2713"/>
                  </a:lnTo>
                  <a:lnTo>
                    <a:pt x="1252" y="2746"/>
                  </a:lnTo>
                  <a:lnTo>
                    <a:pt x="1325" y="2773"/>
                  </a:lnTo>
                  <a:lnTo>
                    <a:pt x="1400" y="2795"/>
                  </a:lnTo>
                  <a:lnTo>
                    <a:pt x="1420" y="2803"/>
                  </a:lnTo>
                  <a:lnTo>
                    <a:pt x="1438" y="2816"/>
                  </a:lnTo>
                  <a:lnTo>
                    <a:pt x="1453" y="2831"/>
                  </a:lnTo>
                  <a:lnTo>
                    <a:pt x="1463" y="2849"/>
                  </a:lnTo>
                  <a:lnTo>
                    <a:pt x="1469" y="2871"/>
                  </a:lnTo>
                  <a:lnTo>
                    <a:pt x="1519" y="3167"/>
                  </a:lnTo>
                  <a:lnTo>
                    <a:pt x="1522" y="3175"/>
                  </a:lnTo>
                  <a:lnTo>
                    <a:pt x="1529" y="3180"/>
                  </a:lnTo>
                  <a:lnTo>
                    <a:pt x="1537" y="3182"/>
                  </a:lnTo>
                  <a:lnTo>
                    <a:pt x="1834" y="3182"/>
                  </a:lnTo>
                  <a:lnTo>
                    <a:pt x="1842" y="3180"/>
                  </a:lnTo>
                  <a:lnTo>
                    <a:pt x="1848" y="3175"/>
                  </a:lnTo>
                  <a:lnTo>
                    <a:pt x="1851" y="3167"/>
                  </a:lnTo>
                  <a:lnTo>
                    <a:pt x="1902" y="2871"/>
                  </a:lnTo>
                  <a:lnTo>
                    <a:pt x="1908" y="2850"/>
                  </a:lnTo>
                  <a:lnTo>
                    <a:pt x="1918" y="2831"/>
                  </a:lnTo>
                  <a:lnTo>
                    <a:pt x="1932" y="2816"/>
                  </a:lnTo>
                  <a:lnTo>
                    <a:pt x="1951" y="2803"/>
                  </a:lnTo>
                  <a:lnTo>
                    <a:pt x="1971" y="2795"/>
                  </a:lnTo>
                  <a:lnTo>
                    <a:pt x="2048" y="2773"/>
                  </a:lnTo>
                  <a:lnTo>
                    <a:pt x="2123" y="2745"/>
                  </a:lnTo>
                  <a:lnTo>
                    <a:pt x="2196" y="2711"/>
                  </a:lnTo>
                  <a:lnTo>
                    <a:pt x="2266" y="2672"/>
                  </a:lnTo>
                  <a:lnTo>
                    <a:pt x="2287" y="2664"/>
                  </a:lnTo>
                  <a:lnTo>
                    <a:pt x="2308" y="2660"/>
                  </a:lnTo>
                  <a:lnTo>
                    <a:pt x="2330" y="2661"/>
                  </a:lnTo>
                  <a:lnTo>
                    <a:pt x="2351" y="2666"/>
                  </a:lnTo>
                  <a:lnTo>
                    <a:pt x="2370" y="2677"/>
                  </a:lnTo>
                  <a:lnTo>
                    <a:pt x="2614" y="2850"/>
                  </a:lnTo>
                  <a:lnTo>
                    <a:pt x="2617" y="2853"/>
                  </a:lnTo>
                  <a:lnTo>
                    <a:pt x="2620" y="2854"/>
                  </a:lnTo>
                  <a:lnTo>
                    <a:pt x="2625" y="2855"/>
                  </a:lnTo>
                  <a:lnTo>
                    <a:pt x="2628" y="2855"/>
                  </a:lnTo>
                  <a:lnTo>
                    <a:pt x="2631" y="2854"/>
                  </a:lnTo>
                  <a:lnTo>
                    <a:pt x="2635" y="2851"/>
                  </a:lnTo>
                  <a:lnTo>
                    <a:pt x="2638" y="2848"/>
                  </a:lnTo>
                  <a:lnTo>
                    <a:pt x="2848" y="2638"/>
                  </a:lnTo>
                  <a:lnTo>
                    <a:pt x="2853" y="2631"/>
                  </a:lnTo>
                  <a:lnTo>
                    <a:pt x="2853" y="2623"/>
                  </a:lnTo>
                  <a:lnTo>
                    <a:pt x="2850" y="2615"/>
                  </a:lnTo>
                  <a:lnTo>
                    <a:pt x="2676" y="2370"/>
                  </a:lnTo>
                  <a:lnTo>
                    <a:pt x="2665" y="2351"/>
                  </a:lnTo>
                  <a:lnTo>
                    <a:pt x="2659" y="2329"/>
                  </a:lnTo>
                  <a:lnTo>
                    <a:pt x="2659" y="2308"/>
                  </a:lnTo>
                  <a:lnTo>
                    <a:pt x="2663" y="2286"/>
                  </a:lnTo>
                  <a:lnTo>
                    <a:pt x="2672" y="2267"/>
                  </a:lnTo>
                  <a:lnTo>
                    <a:pt x="2711" y="2196"/>
                  </a:lnTo>
                  <a:lnTo>
                    <a:pt x="2743" y="2123"/>
                  </a:lnTo>
                  <a:lnTo>
                    <a:pt x="2772" y="2048"/>
                  </a:lnTo>
                  <a:lnTo>
                    <a:pt x="2794" y="1972"/>
                  </a:lnTo>
                  <a:lnTo>
                    <a:pt x="2803" y="1951"/>
                  </a:lnTo>
                  <a:lnTo>
                    <a:pt x="2814" y="1933"/>
                  </a:lnTo>
                  <a:lnTo>
                    <a:pt x="2830" y="1918"/>
                  </a:lnTo>
                  <a:lnTo>
                    <a:pt x="2849" y="1908"/>
                  </a:lnTo>
                  <a:lnTo>
                    <a:pt x="2870" y="1902"/>
                  </a:lnTo>
                  <a:lnTo>
                    <a:pt x="3166" y="1852"/>
                  </a:lnTo>
                  <a:lnTo>
                    <a:pt x="3174" y="1849"/>
                  </a:lnTo>
                  <a:lnTo>
                    <a:pt x="3180" y="1843"/>
                  </a:lnTo>
                  <a:lnTo>
                    <a:pt x="3182" y="1834"/>
                  </a:lnTo>
                  <a:lnTo>
                    <a:pt x="3183" y="1834"/>
                  </a:lnTo>
                  <a:lnTo>
                    <a:pt x="3183" y="1537"/>
                  </a:lnTo>
                  <a:lnTo>
                    <a:pt x="3181" y="1529"/>
                  </a:lnTo>
                  <a:lnTo>
                    <a:pt x="3175" y="1523"/>
                  </a:lnTo>
                  <a:lnTo>
                    <a:pt x="3167" y="1519"/>
                  </a:lnTo>
                  <a:lnTo>
                    <a:pt x="2871" y="1469"/>
                  </a:lnTo>
                  <a:lnTo>
                    <a:pt x="2850" y="1464"/>
                  </a:lnTo>
                  <a:lnTo>
                    <a:pt x="2831" y="1452"/>
                  </a:lnTo>
                  <a:lnTo>
                    <a:pt x="2815" y="1438"/>
                  </a:lnTo>
                  <a:lnTo>
                    <a:pt x="2803" y="1421"/>
                  </a:lnTo>
                  <a:lnTo>
                    <a:pt x="2796" y="1399"/>
                  </a:lnTo>
                  <a:lnTo>
                    <a:pt x="2773" y="1322"/>
                  </a:lnTo>
                  <a:lnTo>
                    <a:pt x="2744" y="1248"/>
                  </a:lnTo>
                  <a:lnTo>
                    <a:pt x="2712" y="1175"/>
                  </a:lnTo>
                  <a:lnTo>
                    <a:pt x="2673" y="1104"/>
                  </a:lnTo>
                  <a:lnTo>
                    <a:pt x="2663" y="1085"/>
                  </a:lnTo>
                  <a:lnTo>
                    <a:pt x="2659" y="1063"/>
                  </a:lnTo>
                  <a:lnTo>
                    <a:pt x="2660" y="1042"/>
                  </a:lnTo>
                  <a:lnTo>
                    <a:pt x="2666" y="1020"/>
                  </a:lnTo>
                  <a:lnTo>
                    <a:pt x="2677" y="1001"/>
                  </a:lnTo>
                  <a:lnTo>
                    <a:pt x="2851" y="757"/>
                  </a:lnTo>
                  <a:lnTo>
                    <a:pt x="2854" y="749"/>
                  </a:lnTo>
                  <a:lnTo>
                    <a:pt x="2853" y="740"/>
                  </a:lnTo>
                  <a:lnTo>
                    <a:pt x="2849" y="732"/>
                  </a:lnTo>
                  <a:lnTo>
                    <a:pt x="2639" y="522"/>
                  </a:lnTo>
                  <a:lnTo>
                    <a:pt x="2635" y="520"/>
                  </a:lnTo>
                  <a:lnTo>
                    <a:pt x="2632" y="518"/>
                  </a:lnTo>
                  <a:lnTo>
                    <a:pt x="2629" y="517"/>
                  </a:lnTo>
                  <a:lnTo>
                    <a:pt x="2626" y="517"/>
                  </a:lnTo>
                  <a:lnTo>
                    <a:pt x="2622" y="517"/>
                  </a:lnTo>
                  <a:lnTo>
                    <a:pt x="2618" y="519"/>
                  </a:lnTo>
                  <a:lnTo>
                    <a:pt x="2615" y="520"/>
                  </a:lnTo>
                  <a:lnTo>
                    <a:pt x="2372" y="695"/>
                  </a:lnTo>
                  <a:lnTo>
                    <a:pt x="2352" y="706"/>
                  </a:lnTo>
                  <a:lnTo>
                    <a:pt x="2332" y="712"/>
                  </a:lnTo>
                  <a:lnTo>
                    <a:pt x="2310" y="713"/>
                  </a:lnTo>
                  <a:lnTo>
                    <a:pt x="2289" y="709"/>
                  </a:lnTo>
                  <a:lnTo>
                    <a:pt x="2268" y="700"/>
                  </a:lnTo>
                  <a:lnTo>
                    <a:pt x="2196" y="661"/>
                  </a:lnTo>
                  <a:lnTo>
                    <a:pt x="2122" y="627"/>
                  </a:lnTo>
                  <a:lnTo>
                    <a:pt x="2045" y="598"/>
                  </a:lnTo>
                  <a:lnTo>
                    <a:pt x="1966" y="576"/>
                  </a:lnTo>
                  <a:lnTo>
                    <a:pt x="1946" y="567"/>
                  </a:lnTo>
                  <a:lnTo>
                    <a:pt x="1928" y="555"/>
                  </a:lnTo>
                  <a:lnTo>
                    <a:pt x="1913" y="540"/>
                  </a:lnTo>
                  <a:lnTo>
                    <a:pt x="1903" y="520"/>
                  </a:lnTo>
                  <a:lnTo>
                    <a:pt x="1896" y="499"/>
                  </a:lnTo>
                  <a:lnTo>
                    <a:pt x="1847" y="205"/>
                  </a:lnTo>
                  <a:lnTo>
                    <a:pt x="1843" y="198"/>
                  </a:lnTo>
                  <a:lnTo>
                    <a:pt x="1837" y="192"/>
                  </a:lnTo>
                  <a:lnTo>
                    <a:pt x="1829" y="189"/>
                  </a:lnTo>
                  <a:lnTo>
                    <a:pt x="1532" y="189"/>
                  </a:lnTo>
                  <a:close/>
                  <a:moveTo>
                    <a:pt x="1531" y="0"/>
                  </a:moveTo>
                  <a:lnTo>
                    <a:pt x="1827" y="0"/>
                  </a:lnTo>
                  <a:lnTo>
                    <a:pt x="1861" y="3"/>
                  </a:lnTo>
                  <a:lnTo>
                    <a:pt x="1892" y="10"/>
                  </a:lnTo>
                  <a:lnTo>
                    <a:pt x="1922" y="24"/>
                  </a:lnTo>
                  <a:lnTo>
                    <a:pt x="1950" y="40"/>
                  </a:lnTo>
                  <a:lnTo>
                    <a:pt x="1973" y="60"/>
                  </a:lnTo>
                  <a:lnTo>
                    <a:pt x="1995" y="84"/>
                  </a:lnTo>
                  <a:lnTo>
                    <a:pt x="2012" y="112"/>
                  </a:lnTo>
                  <a:lnTo>
                    <a:pt x="2024" y="141"/>
                  </a:lnTo>
                  <a:lnTo>
                    <a:pt x="2033" y="174"/>
                  </a:lnTo>
                  <a:lnTo>
                    <a:pt x="2073" y="408"/>
                  </a:lnTo>
                  <a:lnTo>
                    <a:pt x="2153" y="435"/>
                  </a:lnTo>
                  <a:lnTo>
                    <a:pt x="2233" y="468"/>
                  </a:lnTo>
                  <a:lnTo>
                    <a:pt x="2310" y="506"/>
                  </a:lnTo>
                  <a:lnTo>
                    <a:pt x="2506" y="367"/>
                  </a:lnTo>
                  <a:lnTo>
                    <a:pt x="2533" y="349"/>
                  </a:lnTo>
                  <a:lnTo>
                    <a:pt x="2563" y="338"/>
                  </a:lnTo>
                  <a:lnTo>
                    <a:pt x="2594" y="330"/>
                  </a:lnTo>
                  <a:lnTo>
                    <a:pt x="2627" y="328"/>
                  </a:lnTo>
                  <a:lnTo>
                    <a:pt x="2659" y="331"/>
                  </a:lnTo>
                  <a:lnTo>
                    <a:pt x="2691" y="338"/>
                  </a:lnTo>
                  <a:lnTo>
                    <a:pt x="2721" y="350"/>
                  </a:lnTo>
                  <a:lnTo>
                    <a:pt x="2748" y="368"/>
                  </a:lnTo>
                  <a:lnTo>
                    <a:pt x="2773" y="389"/>
                  </a:lnTo>
                  <a:lnTo>
                    <a:pt x="2983" y="599"/>
                  </a:lnTo>
                  <a:lnTo>
                    <a:pt x="3005" y="624"/>
                  </a:lnTo>
                  <a:lnTo>
                    <a:pt x="3022" y="652"/>
                  </a:lnTo>
                  <a:lnTo>
                    <a:pt x="3034" y="682"/>
                  </a:lnTo>
                  <a:lnTo>
                    <a:pt x="3042" y="713"/>
                  </a:lnTo>
                  <a:lnTo>
                    <a:pt x="3044" y="745"/>
                  </a:lnTo>
                  <a:lnTo>
                    <a:pt x="3042" y="776"/>
                  </a:lnTo>
                  <a:lnTo>
                    <a:pt x="3035" y="808"/>
                  </a:lnTo>
                  <a:lnTo>
                    <a:pt x="3023" y="839"/>
                  </a:lnTo>
                  <a:lnTo>
                    <a:pt x="3005" y="868"/>
                  </a:lnTo>
                  <a:lnTo>
                    <a:pt x="2866" y="1062"/>
                  </a:lnTo>
                  <a:lnTo>
                    <a:pt x="2903" y="1137"/>
                  </a:lnTo>
                  <a:lnTo>
                    <a:pt x="2935" y="1213"/>
                  </a:lnTo>
                  <a:lnTo>
                    <a:pt x="2961" y="1292"/>
                  </a:lnTo>
                  <a:lnTo>
                    <a:pt x="3198" y="1332"/>
                  </a:lnTo>
                  <a:lnTo>
                    <a:pt x="3231" y="1340"/>
                  </a:lnTo>
                  <a:lnTo>
                    <a:pt x="3260" y="1353"/>
                  </a:lnTo>
                  <a:lnTo>
                    <a:pt x="3288" y="1370"/>
                  </a:lnTo>
                  <a:lnTo>
                    <a:pt x="3312" y="1391"/>
                  </a:lnTo>
                  <a:lnTo>
                    <a:pt x="3332" y="1416"/>
                  </a:lnTo>
                  <a:lnTo>
                    <a:pt x="3348" y="1442"/>
                  </a:lnTo>
                  <a:lnTo>
                    <a:pt x="3361" y="1473"/>
                  </a:lnTo>
                  <a:lnTo>
                    <a:pt x="3368" y="1505"/>
                  </a:lnTo>
                  <a:lnTo>
                    <a:pt x="3370" y="1537"/>
                  </a:lnTo>
                  <a:lnTo>
                    <a:pt x="3370" y="1834"/>
                  </a:lnTo>
                  <a:lnTo>
                    <a:pt x="3368" y="1867"/>
                  </a:lnTo>
                  <a:lnTo>
                    <a:pt x="3360" y="1899"/>
                  </a:lnTo>
                  <a:lnTo>
                    <a:pt x="3347" y="1929"/>
                  </a:lnTo>
                  <a:lnTo>
                    <a:pt x="3331" y="1956"/>
                  </a:lnTo>
                  <a:lnTo>
                    <a:pt x="3311" y="1981"/>
                  </a:lnTo>
                  <a:lnTo>
                    <a:pt x="3286" y="2001"/>
                  </a:lnTo>
                  <a:lnTo>
                    <a:pt x="3259" y="2019"/>
                  </a:lnTo>
                  <a:lnTo>
                    <a:pt x="3229" y="2031"/>
                  </a:lnTo>
                  <a:lnTo>
                    <a:pt x="3197" y="2039"/>
                  </a:lnTo>
                  <a:lnTo>
                    <a:pt x="2960" y="2079"/>
                  </a:lnTo>
                  <a:lnTo>
                    <a:pt x="2934" y="2157"/>
                  </a:lnTo>
                  <a:lnTo>
                    <a:pt x="2901" y="2234"/>
                  </a:lnTo>
                  <a:lnTo>
                    <a:pt x="2865" y="2309"/>
                  </a:lnTo>
                  <a:lnTo>
                    <a:pt x="3004" y="2504"/>
                  </a:lnTo>
                  <a:lnTo>
                    <a:pt x="3022" y="2533"/>
                  </a:lnTo>
                  <a:lnTo>
                    <a:pt x="3033" y="2564"/>
                  </a:lnTo>
                  <a:lnTo>
                    <a:pt x="3040" y="2594"/>
                  </a:lnTo>
                  <a:lnTo>
                    <a:pt x="3043" y="2627"/>
                  </a:lnTo>
                  <a:lnTo>
                    <a:pt x="3040" y="2659"/>
                  </a:lnTo>
                  <a:lnTo>
                    <a:pt x="3033" y="2690"/>
                  </a:lnTo>
                  <a:lnTo>
                    <a:pt x="3021" y="2719"/>
                  </a:lnTo>
                  <a:lnTo>
                    <a:pt x="3003" y="2747"/>
                  </a:lnTo>
                  <a:lnTo>
                    <a:pt x="2982" y="2773"/>
                  </a:lnTo>
                  <a:lnTo>
                    <a:pt x="2772" y="2983"/>
                  </a:lnTo>
                  <a:lnTo>
                    <a:pt x="2746" y="3004"/>
                  </a:lnTo>
                  <a:lnTo>
                    <a:pt x="2719" y="3022"/>
                  </a:lnTo>
                  <a:lnTo>
                    <a:pt x="2689" y="3034"/>
                  </a:lnTo>
                  <a:lnTo>
                    <a:pt x="2657" y="3041"/>
                  </a:lnTo>
                  <a:lnTo>
                    <a:pt x="2625" y="3044"/>
                  </a:lnTo>
                  <a:lnTo>
                    <a:pt x="2593" y="3041"/>
                  </a:lnTo>
                  <a:lnTo>
                    <a:pt x="2561" y="3034"/>
                  </a:lnTo>
                  <a:lnTo>
                    <a:pt x="2531" y="3022"/>
                  </a:lnTo>
                  <a:lnTo>
                    <a:pt x="2504" y="3005"/>
                  </a:lnTo>
                  <a:lnTo>
                    <a:pt x="2309" y="2866"/>
                  </a:lnTo>
                  <a:lnTo>
                    <a:pt x="2234" y="2902"/>
                  </a:lnTo>
                  <a:lnTo>
                    <a:pt x="2158" y="2933"/>
                  </a:lnTo>
                  <a:lnTo>
                    <a:pt x="2079" y="2961"/>
                  </a:lnTo>
                  <a:lnTo>
                    <a:pt x="2039" y="3198"/>
                  </a:lnTo>
                  <a:lnTo>
                    <a:pt x="2031" y="3229"/>
                  </a:lnTo>
                  <a:lnTo>
                    <a:pt x="2018" y="3260"/>
                  </a:lnTo>
                  <a:lnTo>
                    <a:pt x="2001" y="3287"/>
                  </a:lnTo>
                  <a:lnTo>
                    <a:pt x="1980" y="3311"/>
                  </a:lnTo>
                  <a:lnTo>
                    <a:pt x="1956" y="3332"/>
                  </a:lnTo>
                  <a:lnTo>
                    <a:pt x="1928" y="3348"/>
                  </a:lnTo>
                  <a:lnTo>
                    <a:pt x="1898" y="3361"/>
                  </a:lnTo>
                  <a:lnTo>
                    <a:pt x="1867" y="3369"/>
                  </a:lnTo>
                  <a:lnTo>
                    <a:pt x="1834" y="3371"/>
                  </a:lnTo>
                  <a:lnTo>
                    <a:pt x="1536" y="3371"/>
                  </a:lnTo>
                  <a:lnTo>
                    <a:pt x="1503" y="3369"/>
                  </a:lnTo>
                  <a:lnTo>
                    <a:pt x="1471" y="3361"/>
                  </a:lnTo>
                  <a:lnTo>
                    <a:pt x="1442" y="3348"/>
                  </a:lnTo>
                  <a:lnTo>
                    <a:pt x="1414" y="3332"/>
                  </a:lnTo>
                  <a:lnTo>
                    <a:pt x="1390" y="3311"/>
                  </a:lnTo>
                  <a:lnTo>
                    <a:pt x="1369" y="3287"/>
                  </a:lnTo>
                  <a:lnTo>
                    <a:pt x="1352" y="3260"/>
                  </a:lnTo>
                  <a:lnTo>
                    <a:pt x="1339" y="3229"/>
                  </a:lnTo>
                  <a:lnTo>
                    <a:pt x="1331" y="3198"/>
                  </a:lnTo>
                  <a:lnTo>
                    <a:pt x="1291" y="2961"/>
                  </a:lnTo>
                  <a:lnTo>
                    <a:pt x="1215" y="2934"/>
                  </a:lnTo>
                  <a:lnTo>
                    <a:pt x="1141" y="2904"/>
                  </a:lnTo>
                  <a:lnTo>
                    <a:pt x="1069" y="2869"/>
                  </a:lnTo>
                  <a:lnTo>
                    <a:pt x="871" y="3010"/>
                  </a:lnTo>
                  <a:lnTo>
                    <a:pt x="844" y="3027"/>
                  </a:lnTo>
                  <a:lnTo>
                    <a:pt x="814" y="3039"/>
                  </a:lnTo>
                  <a:lnTo>
                    <a:pt x="783" y="3046"/>
                  </a:lnTo>
                  <a:lnTo>
                    <a:pt x="751" y="3049"/>
                  </a:lnTo>
                  <a:lnTo>
                    <a:pt x="718" y="3046"/>
                  </a:lnTo>
                  <a:lnTo>
                    <a:pt x="686" y="3039"/>
                  </a:lnTo>
                  <a:lnTo>
                    <a:pt x="656" y="3026"/>
                  </a:lnTo>
                  <a:lnTo>
                    <a:pt x="629" y="3009"/>
                  </a:lnTo>
                  <a:lnTo>
                    <a:pt x="603" y="2988"/>
                  </a:lnTo>
                  <a:lnTo>
                    <a:pt x="394" y="2778"/>
                  </a:lnTo>
                  <a:lnTo>
                    <a:pt x="372" y="2752"/>
                  </a:lnTo>
                  <a:lnTo>
                    <a:pt x="355" y="2724"/>
                  </a:lnTo>
                  <a:lnTo>
                    <a:pt x="343" y="2695"/>
                  </a:lnTo>
                  <a:lnTo>
                    <a:pt x="335" y="2663"/>
                  </a:lnTo>
                  <a:lnTo>
                    <a:pt x="333" y="2631"/>
                  </a:lnTo>
                  <a:lnTo>
                    <a:pt x="335" y="2600"/>
                  </a:lnTo>
                  <a:lnTo>
                    <a:pt x="342" y="2569"/>
                  </a:lnTo>
                  <a:lnTo>
                    <a:pt x="354" y="2538"/>
                  </a:lnTo>
                  <a:lnTo>
                    <a:pt x="372" y="2509"/>
                  </a:lnTo>
                  <a:lnTo>
                    <a:pt x="510" y="2317"/>
                  </a:lnTo>
                  <a:lnTo>
                    <a:pt x="473" y="2242"/>
                  </a:lnTo>
                  <a:lnTo>
                    <a:pt x="440" y="2165"/>
                  </a:lnTo>
                  <a:lnTo>
                    <a:pt x="414" y="2087"/>
                  </a:lnTo>
                  <a:lnTo>
                    <a:pt x="174" y="2046"/>
                  </a:lnTo>
                  <a:lnTo>
                    <a:pt x="141" y="2038"/>
                  </a:lnTo>
                  <a:lnTo>
                    <a:pt x="112" y="2026"/>
                  </a:lnTo>
                  <a:lnTo>
                    <a:pt x="84" y="2009"/>
                  </a:lnTo>
                  <a:lnTo>
                    <a:pt x="60" y="1988"/>
                  </a:lnTo>
                  <a:lnTo>
                    <a:pt x="40" y="1963"/>
                  </a:lnTo>
                  <a:lnTo>
                    <a:pt x="23" y="1936"/>
                  </a:lnTo>
                  <a:lnTo>
                    <a:pt x="10" y="1906"/>
                  </a:lnTo>
                  <a:lnTo>
                    <a:pt x="3" y="1874"/>
                  </a:lnTo>
                  <a:lnTo>
                    <a:pt x="0" y="1841"/>
                  </a:lnTo>
                  <a:lnTo>
                    <a:pt x="0" y="1545"/>
                  </a:lnTo>
                  <a:lnTo>
                    <a:pt x="3" y="1511"/>
                  </a:lnTo>
                  <a:lnTo>
                    <a:pt x="10" y="1479"/>
                  </a:lnTo>
                  <a:lnTo>
                    <a:pt x="23" y="1449"/>
                  </a:lnTo>
                  <a:lnTo>
                    <a:pt x="40" y="1423"/>
                  </a:lnTo>
                  <a:lnTo>
                    <a:pt x="60" y="1398"/>
                  </a:lnTo>
                  <a:lnTo>
                    <a:pt x="84" y="1378"/>
                  </a:lnTo>
                  <a:lnTo>
                    <a:pt x="112" y="1360"/>
                  </a:lnTo>
                  <a:lnTo>
                    <a:pt x="141" y="1347"/>
                  </a:lnTo>
                  <a:lnTo>
                    <a:pt x="174" y="1339"/>
                  </a:lnTo>
                  <a:lnTo>
                    <a:pt x="408" y="1300"/>
                  </a:lnTo>
                  <a:lnTo>
                    <a:pt x="434" y="1221"/>
                  </a:lnTo>
                  <a:lnTo>
                    <a:pt x="465" y="1144"/>
                  </a:lnTo>
                  <a:lnTo>
                    <a:pt x="502" y="1069"/>
                  </a:lnTo>
                  <a:lnTo>
                    <a:pt x="360" y="872"/>
                  </a:lnTo>
                  <a:lnTo>
                    <a:pt x="344" y="843"/>
                  </a:lnTo>
                  <a:lnTo>
                    <a:pt x="332" y="812"/>
                  </a:lnTo>
                  <a:lnTo>
                    <a:pt x="325" y="780"/>
                  </a:lnTo>
                  <a:lnTo>
                    <a:pt x="323" y="749"/>
                  </a:lnTo>
                  <a:lnTo>
                    <a:pt x="325" y="717"/>
                  </a:lnTo>
                  <a:lnTo>
                    <a:pt x="333" y="686"/>
                  </a:lnTo>
                  <a:lnTo>
                    <a:pt x="345" y="657"/>
                  </a:lnTo>
                  <a:lnTo>
                    <a:pt x="361" y="629"/>
                  </a:lnTo>
                  <a:lnTo>
                    <a:pt x="383" y="603"/>
                  </a:lnTo>
                  <a:lnTo>
                    <a:pt x="594" y="393"/>
                  </a:lnTo>
                  <a:lnTo>
                    <a:pt x="618" y="372"/>
                  </a:lnTo>
                  <a:lnTo>
                    <a:pt x="646" y="354"/>
                  </a:lnTo>
                  <a:lnTo>
                    <a:pt x="676" y="342"/>
                  </a:lnTo>
                  <a:lnTo>
                    <a:pt x="708" y="335"/>
                  </a:lnTo>
                  <a:lnTo>
                    <a:pt x="741" y="332"/>
                  </a:lnTo>
                  <a:lnTo>
                    <a:pt x="773" y="335"/>
                  </a:lnTo>
                  <a:lnTo>
                    <a:pt x="805" y="342"/>
                  </a:lnTo>
                  <a:lnTo>
                    <a:pt x="835" y="354"/>
                  </a:lnTo>
                  <a:lnTo>
                    <a:pt x="862" y="371"/>
                  </a:lnTo>
                  <a:lnTo>
                    <a:pt x="1056" y="510"/>
                  </a:lnTo>
                  <a:lnTo>
                    <a:pt x="1129" y="473"/>
                  </a:lnTo>
                  <a:lnTo>
                    <a:pt x="1206" y="440"/>
                  </a:lnTo>
                  <a:lnTo>
                    <a:pt x="1284" y="414"/>
                  </a:lnTo>
                  <a:lnTo>
                    <a:pt x="1325" y="174"/>
                  </a:lnTo>
                  <a:lnTo>
                    <a:pt x="1333" y="141"/>
                  </a:lnTo>
                  <a:lnTo>
                    <a:pt x="1347" y="112"/>
                  </a:lnTo>
                  <a:lnTo>
                    <a:pt x="1363" y="84"/>
                  </a:lnTo>
                  <a:lnTo>
                    <a:pt x="1384" y="60"/>
                  </a:lnTo>
                  <a:lnTo>
                    <a:pt x="1409" y="40"/>
                  </a:lnTo>
                  <a:lnTo>
                    <a:pt x="1436" y="24"/>
                  </a:lnTo>
                  <a:lnTo>
                    <a:pt x="1465" y="10"/>
                  </a:lnTo>
                  <a:lnTo>
                    <a:pt x="1497" y="3"/>
                  </a:lnTo>
                  <a:lnTo>
                    <a:pt x="15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1" name="Freeform 7"/>
            <p:cNvSpPr>
              <a:spLocks noEditPoints="1"/>
            </p:cNvSpPr>
            <p:nvPr/>
          </p:nvSpPr>
          <p:spPr bwMode="auto">
            <a:xfrm>
              <a:off x="11149013" y="2078038"/>
              <a:ext cx="230187" cy="230188"/>
            </a:xfrm>
            <a:custGeom>
              <a:avLst/>
              <a:gdLst>
                <a:gd name="T0" fmla="*/ 613 w 1455"/>
                <a:gd name="T1" fmla="*/ 202 h 1455"/>
                <a:gd name="T2" fmla="*/ 457 w 1455"/>
                <a:gd name="T3" fmla="*/ 264 h 1455"/>
                <a:gd name="T4" fmla="*/ 329 w 1455"/>
                <a:gd name="T5" fmla="*/ 367 h 1455"/>
                <a:gd name="T6" fmla="*/ 238 w 1455"/>
                <a:gd name="T7" fmla="*/ 506 h 1455"/>
                <a:gd name="T8" fmla="*/ 194 w 1455"/>
                <a:gd name="T9" fmla="*/ 668 h 1455"/>
                <a:gd name="T10" fmla="*/ 203 w 1455"/>
                <a:gd name="T11" fmla="*/ 843 h 1455"/>
                <a:gd name="T12" fmla="*/ 264 w 1455"/>
                <a:gd name="T13" fmla="*/ 998 h 1455"/>
                <a:gd name="T14" fmla="*/ 368 w 1455"/>
                <a:gd name="T15" fmla="*/ 1126 h 1455"/>
                <a:gd name="T16" fmla="*/ 506 w 1455"/>
                <a:gd name="T17" fmla="*/ 1216 h 1455"/>
                <a:gd name="T18" fmla="*/ 669 w 1455"/>
                <a:gd name="T19" fmla="*/ 1262 h 1455"/>
                <a:gd name="T20" fmla="*/ 843 w 1455"/>
                <a:gd name="T21" fmla="*/ 1252 h 1455"/>
                <a:gd name="T22" fmla="*/ 999 w 1455"/>
                <a:gd name="T23" fmla="*/ 1191 h 1455"/>
                <a:gd name="T24" fmla="*/ 1126 w 1455"/>
                <a:gd name="T25" fmla="*/ 1087 h 1455"/>
                <a:gd name="T26" fmla="*/ 1217 w 1455"/>
                <a:gd name="T27" fmla="*/ 949 h 1455"/>
                <a:gd name="T28" fmla="*/ 1262 w 1455"/>
                <a:gd name="T29" fmla="*/ 786 h 1455"/>
                <a:gd name="T30" fmla="*/ 1253 w 1455"/>
                <a:gd name="T31" fmla="*/ 612 h 1455"/>
                <a:gd name="T32" fmla="*/ 1191 w 1455"/>
                <a:gd name="T33" fmla="*/ 456 h 1455"/>
                <a:gd name="T34" fmla="*/ 1088 w 1455"/>
                <a:gd name="T35" fmla="*/ 328 h 1455"/>
                <a:gd name="T36" fmla="*/ 950 w 1455"/>
                <a:gd name="T37" fmla="*/ 238 h 1455"/>
                <a:gd name="T38" fmla="*/ 786 w 1455"/>
                <a:gd name="T39" fmla="*/ 193 h 1455"/>
                <a:gd name="T40" fmla="*/ 794 w 1455"/>
                <a:gd name="T41" fmla="*/ 3 h 1455"/>
                <a:gd name="T42" fmla="*/ 981 w 1455"/>
                <a:gd name="T43" fmla="*/ 46 h 1455"/>
                <a:gd name="T44" fmla="*/ 1147 w 1455"/>
                <a:gd name="T45" fmla="*/ 133 h 1455"/>
                <a:gd name="T46" fmla="*/ 1284 w 1455"/>
                <a:gd name="T47" fmla="*/ 259 h 1455"/>
                <a:gd name="T48" fmla="*/ 1385 w 1455"/>
                <a:gd name="T49" fmla="*/ 416 h 1455"/>
                <a:gd name="T50" fmla="*/ 1443 w 1455"/>
                <a:gd name="T51" fmla="*/ 597 h 1455"/>
                <a:gd name="T52" fmla="*/ 1451 w 1455"/>
                <a:gd name="T53" fmla="*/ 793 h 1455"/>
                <a:gd name="T54" fmla="*/ 1409 w 1455"/>
                <a:gd name="T55" fmla="*/ 981 h 1455"/>
                <a:gd name="T56" fmla="*/ 1321 w 1455"/>
                <a:gd name="T57" fmla="*/ 1147 h 1455"/>
                <a:gd name="T58" fmla="*/ 1196 w 1455"/>
                <a:gd name="T59" fmla="*/ 1284 h 1455"/>
                <a:gd name="T60" fmla="*/ 1039 w 1455"/>
                <a:gd name="T61" fmla="*/ 1384 h 1455"/>
                <a:gd name="T62" fmla="*/ 859 w 1455"/>
                <a:gd name="T63" fmla="*/ 1443 h 1455"/>
                <a:gd name="T64" fmla="*/ 662 w 1455"/>
                <a:gd name="T65" fmla="*/ 1452 h 1455"/>
                <a:gd name="T66" fmla="*/ 475 w 1455"/>
                <a:gd name="T67" fmla="*/ 1409 h 1455"/>
                <a:gd name="T68" fmla="*/ 309 w 1455"/>
                <a:gd name="T69" fmla="*/ 1322 h 1455"/>
                <a:gd name="T70" fmla="*/ 171 w 1455"/>
                <a:gd name="T71" fmla="*/ 1196 h 1455"/>
                <a:gd name="T72" fmla="*/ 70 w 1455"/>
                <a:gd name="T73" fmla="*/ 1039 h 1455"/>
                <a:gd name="T74" fmla="*/ 12 w 1455"/>
                <a:gd name="T75" fmla="*/ 858 h 1455"/>
                <a:gd name="T76" fmla="*/ 4 w 1455"/>
                <a:gd name="T77" fmla="*/ 661 h 1455"/>
                <a:gd name="T78" fmla="*/ 46 w 1455"/>
                <a:gd name="T79" fmla="*/ 474 h 1455"/>
                <a:gd name="T80" fmla="*/ 134 w 1455"/>
                <a:gd name="T81" fmla="*/ 308 h 1455"/>
                <a:gd name="T82" fmla="*/ 260 w 1455"/>
                <a:gd name="T83" fmla="*/ 171 h 1455"/>
                <a:gd name="T84" fmla="*/ 416 w 1455"/>
                <a:gd name="T85" fmla="*/ 70 h 1455"/>
                <a:gd name="T86" fmla="*/ 597 w 1455"/>
                <a:gd name="T87" fmla="*/ 12 h 1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55" h="1455">
                  <a:moveTo>
                    <a:pt x="727" y="190"/>
                  </a:moveTo>
                  <a:lnTo>
                    <a:pt x="669" y="193"/>
                  </a:lnTo>
                  <a:lnTo>
                    <a:pt x="613" y="202"/>
                  </a:lnTo>
                  <a:lnTo>
                    <a:pt x="558" y="218"/>
                  </a:lnTo>
                  <a:lnTo>
                    <a:pt x="506" y="238"/>
                  </a:lnTo>
                  <a:lnTo>
                    <a:pt x="457" y="264"/>
                  </a:lnTo>
                  <a:lnTo>
                    <a:pt x="410" y="294"/>
                  </a:lnTo>
                  <a:lnTo>
                    <a:pt x="368" y="328"/>
                  </a:lnTo>
                  <a:lnTo>
                    <a:pt x="329" y="367"/>
                  </a:lnTo>
                  <a:lnTo>
                    <a:pt x="294" y="410"/>
                  </a:lnTo>
                  <a:lnTo>
                    <a:pt x="264" y="456"/>
                  </a:lnTo>
                  <a:lnTo>
                    <a:pt x="238" y="506"/>
                  </a:lnTo>
                  <a:lnTo>
                    <a:pt x="218" y="558"/>
                  </a:lnTo>
                  <a:lnTo>
                    <a:pt x="203" y="612"/>
                  </a:lnTo>
                  <a:lnTo>
                    <a:pt x="194" y="668"/>
                  </a:lnTo>
                  <a:lnTo>
                    <a:pt x="191" y="728"/>
                  </a:lnTo>
                  <a:lnTo>
                    <a:pt x="194" y="786"/>
                  </a:lnTo>
                  <a:lnTo>
                    <a:pt x="203" y="843"/>
                  </a:lnTo>
                  <a:lnTo>
                    <a:pt x="218" y="897"/>
                  </a:lnTo>
                  <a:lnTo>
                    <a:pt x="238" y="949"/>
                  </a:lnTo>
                  <a:lnTo>
                    <a:pt x="264" y="998"/>
                  </a:lnTo>
                  <a:lnTo>
                    <a:pt x="294" y="1044"/>
                  </a:lnTo>
                  <a:lnTo>
                    <a:pt x="329" y="1087"/>
                  </a:lnTo>
                  <a:lnTo>
                    <a:pt x="368" y="1126"/>
                  </a:lnTo>
                  <a:lnTo>
                    <a:pt x="410" y="1161"/>
                  </a:lnTo>
                  <a:lnTo>
                    <a:pt x="457" y="1191"/>
                  </a:lnTo>
                  <a:lnTo>
                    <a:pt x="506" y="1216"/>
                  </a:lnTo>
                  <a:lnTo>
                    <a:pt x="558" y="1237"/>
                  </a:lnTo>
                  <a:lnTo>
                    <a:pt x="613" y="1252"/>
                  </a:lnTo>
                  <a:lnTo>
                    <a:pt x="669" y="1262"/>
                  </a:lnTo>
                  <a:lnTo>
                    <a:pt x="727" y="1265"/>
                  </a:lnTo>
                  <a:lnTo>
                    <a:pt x="786" y="1262"/>
                  </a:lnTo>
                  <a:lnTo>
                    <a:pt x="843" y="1252"/>
                  </a:lnTo>
                  <a:lnTo>
                    <a:pt x="897" y="1237"/>
                  </a:lnTo>
                  <a:lnTo>
                    <a:pt x="950" y="1216"/>
                  </a:lnTo>
                  <a:lnTo>
                    <a:pt x="999" y="1191"/>
                  </a:lnTo>
                  <a:lnTo>
                    <a:pt x="1045" y="1161"/>
                  </a:lnTo>
                  <a:lnTo>
                    <a:pt x="1088" y="1126"/>
                  </a:lnTo>
                  <a:lnTo>
                    <a:pt x="1126" y="1087"/>
                  </a:lnTo>
                  <a:lnTo>
                    <a:pt x="1161" y="1044"/>
                  </a:lnTo>
                  <a:lnTo>
                    <a:pt x="1191" y="998"/>
                  </a:lnTo>
                  <a:lnTo>
                    <a:pt x="1217" y="949"/>
                  </a:lnTo>
                  <a:lnTo>
                    <a:pt x="1237" y="897"/>
                  </a:lnTo>
                  <a:lnTo>
                    <a:pt x="1253" y="843"/>
                  </a:lnTo>
                  <a:lnTo>
                    <a:pt x="1262" y="786"/>
                  </a:lnTo>
                  <a:lnTo>
                    <a:pt x="1265" y="728"/>
                  </a:lnTo>
                  <a:lnTo>
                    <a:pt x="1262" y="668"/>
                  </a:lnTo>
                  <a:lnTo>
                    <a:pt x="1253" y="612"/>
                  </a:lnTo>
                  <a:lnTo>
                    <a:pt x="1237" y="558"/>
                  </a:lnTo>
                  <a:lnTo>
                    <a:pt x="1217" y="506"/>
                  </a:lnTo>
                  <a:lnTo>
                    <a:pt x="1191" y="456"/>
                  </a:lnTo>
                  <a:lnTo>
                    <a:pt x="1161" y="410"/>
                  </a:lnTo>
                  <a:lnTo>
                    <a:pt x="1126" y="367"/>
                  </a:lnTo>
                  <a:lnTo>
                    <a:pt x="1088" y="328"/>
                  </a:lnTo>
                  <a:lnTo>
                    <a:pt x="1045" y="294"/>
                  </a:lnTo>
                  <a:lnTo>
                    <a:pt x="999" y="264"/>
                  </a:lnTo>
                  <a:lnTo>
                    <a:pt x="950" y="238"/>
                  </a:lnTo>
                  <a:lnTo>
                    <a:pt x="897" y="218"/>
                  </a:lnTo>
                  <a:lnTo>
                    <a:pt x="843" y="202"/>
                  </a:lnTo>
                  <a:lnTo>
                    <a:pt x="786" y="193"/>
                  </a:lnTo>
                  <a:lnTo>
                    <a:pt x="727" y="190"/>
                  </a:lnTo>
                  <a:close/>
                  <a:moveTo>
                    <a:pt x="727" y="0"/>
                  </a:moveTo>
                  <a:lnTo>
                    <a:pt x="794" y="3"/>
                  </a:lnTo>
                  <a:lnTo>
                    <a:pt x="859" y="12"/>
                  </a:lnTo>
                  <a:lnTo>
                    <a:pt x="921" y="26"/>
                  </a:lnTo>
                  <a:lnTo>
                    <a:pt x="981" y="46"/>
                  </a:lnTo>
                  <a:lnTo>
                    <a:pt x="1039" y="70"/>
                  </a:lnTo>
                  <a:lnTo>
                    <a:pt x="1094" y="99"/>
                  </a:lnTo>
                  <a:lnTo>
                    <a:pt x="1147" y="133"/>
                  </a:lnTo>
                  <a:lnTo>
                    <a:pt x="1196" y="171"/>
                  </a:lnTo>
                  <a:lnTo>
                    <a:pt x="1242" y="213"/>
                  </a:lnTo>
                  <a:lnTo>
                    <a:pt x="1284" y="259"/>
                  </a:lnTo>
                  <a:lnTo>
                    <a:pt x="1321" y="308"/>
                  </a:lnTo>
                  <a:lnTo>
                    <a:pt x="1355" y="360"/>
                  </a:lnTo>
                  <a:lnTo>
                    <a:pt x="1385" y="416"/>
                  </a:lnTo>
                  <a:lnTo>
                    <a:pt x="1409" y="474"/>
                  </a:lnTo>
                  <a:lnTo>
                    <a:pt x="1429" y="534"/>
                  </a:lnTo>
                  <a:lnTo>
                    <a:pt x="1443" y="597"/>
                  </a:lnTo>
                  <a:lnTo>
                    <a:pt x="1451" y="661"/>
                  </a:lnTo>
                  <a:lnTo>
                    <a:pt x="1455" y="728"/>
                  </a:lnTo>
                  <a:lnTo>
                    <a:pt x="1451" y="793"/>
                  </a:lnTo>
                  <a:lnTo>
                    <a:pt x="1443" y="858"/>
                  </a:lnTo>
                  <a:lnTo>
                    <a:pt x="1429" y="920"/>
                  </a:lnTo>
                  <a:lnTo>
                    <a:pt x="1409" y="981"/>
                  </a:lnTo>
                  <a:lnTo>
                    <a:pt x="1385" y="1039"/>
                  </a:lnTo>
                  <a:lnTo>
                    <a:pt x="1355" y="1095"/>
                  </a:lnTo>
                  <a:lnTo>
                    <a:pt x="1321" y="1147"/>
                  </a:lnTo>
                  <a:lnTo>
                    <a:pt x="1284" y="1196"/>
                  </a:lnTo>
                  <a:lnTo>
                    <a:pt x="1242" y="1242"/>
                  </a:lnTo>
                  <a:lnTo>
                    <a:pt x="1196" y="1284"/>
                  </a:lnTo>
                  <a:lnTo>
                    <a:pt x="1147" y="1322"/>
                  </a:lnTo>
                  <a:lnTo>
                    <a:pt x="1094" y="1356"/>
                  </a:lnTo>
                  <a:lnTo>
                    <a:pt x="1039" y="1384"/>
                  </a:lnTo>
                  <a:lnTo>
                    <a:pt x="981" y="1409"/>
                  </a:lnTo>
                  <a:lnTo>
                    <a:pt x="921" y="1428"/>
                  </a:lnTo>
                  <a:lnTo>
                    <a:pt x="859" y="1443"/>
                  </a:lnTo>
                  <a:lnTo>
                    <a:pt x="794" y="1452"/>
                  </a:lnTo>
                  <a:lnTo>
                    <a:pt x="727" y="1455"/>
                  </a:lnTo>
                  <a:lnTo>
                    <a:pt x="662" y="1452"/>
                  </a:lnTo>
                  <a:lnTo>
                    <a:pt x="597" y="1443"/>
                  </a:lnTo>
                  <a:lnTo>
                    <a:pt x="535" y="1428"/>
                  </a:lnTo>
                  <a:lnTo>
                    <a:pt x="475" y="1409"/>
                  </a:lnTo>
                  <a:lnTo>
                    <a:pt x="416" y="1384"/>
                  </a:lnTo>
                  <a:lnTo>
                    <a:pt x="361" y="1356"/>
                  </a:lnTo>
                  <a:lnTo>
                    <a:pt x="309" y="1322"/>
                  </a:lnTo>
                  <a:lnTo>
                    <a:pt x="260" y="1284"/>
                  </a:lnTo>
                  <a:lnTo>
                    <a:pt x="213" y="1242"/>
                  </a:lnTo>
                  <a:lnTo>
                    <a:pt x="171" y="1196"/>
                  </a:lnTo>
                  <a:lnTo>
                    <a:pt x="134" y="1147"/>
                  </a:lnTo>
                  <a:lnTo>
                    <a:pt x="100" y="1095"/>
                  </a:lnTo>
                  <a:lnTo>
                    <a:pt x="70" y="1039"/>
                  </a:lnTo>
                  <a:lnTo>
                    <a:pt x="46" y="981"/>
                  </a:lnTo>
                  <a:lnTo>
                    <a:pt x="26" y="920"/>
                  </a:lnTo>
                  <a:lnTo>
                    <a:pt x="12" y="858"/>
                  </a:lnTo>
                  <a:lnTo>
                    <a:pt x="4" y="793"/>
                  </a:lnTo>
                  <a:lnTo>
                    <a:pt x="0" y="728"/>
                  </a:lnTo>
                  <a:lnTo>
                    <a:pt x="4" y="661"/>
                  </a:lnTo>
                  <a:lnTo>
                    <a:pt x="12" y="597"/>
                  </a:lnTo>
                  <a:lnTo>
                    <a:pt x="26" y="534"/>
                  </a:lnTo>
                  <a:lnTo>
                    <a:pt x="46" y="474"/>
                  </a:lnTo>
                  <a:lnTo>
                    <a:pt x="70" y="416"/>
                  </a:lnTo>
                  <a:lnTo>
                    <a:pt x="100" y="360"/>
                  </a:lnTo>
                  <a:lnTo>
                    <a:pt x="134" y="308"/>
                  </a:lnTo>
                  <a:lnTo>
                    <a:pt x="171" y="259"/>
                  </a:lnTo>
                  <a:lnTo>
                    <a:pt x="213" y="213"/>
                  </a:lnTo>
                  <a:lnTo>
                    <a:pt x="260" y="171"/>
                  </a:lnTo>
                  <a:lnTo>
                    <a:pt x="309" y="133"/>
                  </a:lnTo>
                  <a:lnTo>
                    <a:pt x="361" y="99"/>
                  </a:lnTo>
                  <a:lnTo>
                    <a:pt x="416" y="70"/>
                  </a:lnTo>
                  <a:lnTo>
                    <a:pt x="475" y="46"/>
                  </a:lnTo>
                  <a:lnTo>
                    <a:pt x="535" y="26"/>
                  </a:lnTo>
                  <a:lnTo>
                    <a:pt x="597" y="12"/>
                  </a:lnTo>
                  <a:lnTo>
                    <a:pt x="662" y="3"/>
                  </a:lnTo>
                  <a:lnTo>
                    <a:pt x="72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62" name="Freeform 29"/>
          <p:cNvSpPr>
            <a:spLocks noEditPoints="1"/>
          </p:cNvSpPr>
          <p:nvPr/>
        </p:nvSpPr>
        <p:spPr bwMode="auto">
          <a:xfrm>
            <a:off x="6904773" y="2526509"/>
            <a:ext cx="443042" cy="474984"/>
          </a:xfrm>
          <a:custGeom>
            <a:avLst/>
            <a:gdLst>
              <a:gd name="T0" fmla="*/ 2558 w 3187"/>
              <a:gd name="T1" fmla="*/ 2917 h 3426"/>
              <a:gd name="T2" fmla="*/ 2525 w 3187"/>
              <a:gd name="T3" fmla="*/ 3108 h 3426"/>
              <a:gd name="T4" fmla="*/ 2672 w 3187"/>
              <a:gd name="T5" fmla="*/ 3232 h 3426"/>
              <a:gd name="T6" fmla="*/ 2855 w 3187"/>
              <a:gd name="T7" fmla="*/ 3166 h 3426"/>
              <a:gd name="T8" fmla="*/ 2888 w 3187"/>
              <a:gd name="T9" fmla="*/ 2973 h 3426"/>
              <a:gd name="T10" fmla="*/ 2741 w 3187"/>
              <a:gd name="T11" fmla="*/ 2850 h 3426"/>
              <a:gd name="T12" fmla="*/ 1063 w 3187"/>
              <a:gd name="T13" fmla="*/ 2893 h 3426"/>
              <a:gd name="T14" fmla="*/ 997 w 3187"/>
              <a:gd name="T15" fmla="*/ 3075 h 3426"/>
              <a:gd name="T16" fmla="*/ 1120 w 3187"/>
              <a:gd name="T17" fmla="*/ 3222 h 3426"/>
              <a:gd name="T18" fmla="*/ 1313 w 3187"/>
              <a:gd name="T19" fmla="*/ 3189 h 3426"/>
              <a:gd name="T20" fmla="*/ 1378 w 3187"/>
              <a:gd name="T21" fmla="*/ 3006 h 3426"/>
              <a:gd name="T22" fmla="*/ 1255 w 3187"/>
              <a:gd name="T23" fmla="*/ 2860 h 3426"/>
              <a:gd name="T24" fmla="*/ 722 w 3187"/>
              <a:gd name="T25" fmla="*/ 1936 h 3426"/>
              <a:gd name="T26" fmla="*/ 872 w 3187"/>
              <a:gd name="T27" fmla="*/ 2062 h 3426"/>
              <a:gd name="T28" fmla="*/ 2926 w 3187"/>
              <a:gd name="T29" fmla="*/ 2018 h 3426"/>
              <a:gd name="T30" fmla="*/ 2997 w 3187"/>
              <a:gd name="T31" fmla="*/ 1154 h 3426"/>
              <a:gd name="T32" fmla="*/ 656 w 3187"/>
              <a:gd name="T33" fmla="*/ 229 h 3426"/>
              <a:gd name="T34" fmla="*/ 668 w 3187"/>
              <a:gd name="T35" fmla="*/ 236 h 3426"/>
              <a:gd name="T36" fmla="*/ 680 w 3187"/>
              <a:gd name="T37" fmla="*/ 245 h 3426"/>
              <a:gd name="T38" fmla="*/ 694 w 3187"/>
              <a:gd name="T39" fmla="*/ 263 h 3426"/>
              <a:gd name="T40" fmla="*/ 700 w 3187"/>
              <a:gd name="T41" fmla="*/ 272 h 3426"/>
              <a:gd name="T42" fmla="*/ 704 w 3187"/>
              <a:gd name="T43" fmla="*/ 281 h 3426"/>
              <a:gd name="T44" fmla="*/ 707 w 3187"/>
              <a:gd name="T45" fmla="*/ 294 h 3426"/>
              <a:gd name="T46" fmla="*/ 710 w 3187"/>
              <a:gd name="T47" fmla="*/ 308 h 3426"/>
              <a:gd name="T48" fmla="*/ 3109 w 3187"/>
              <a:gd name="T49" fmla="*/ 979 h 3426"/>
              <a:gd name="T50" fmla="*/ 3119 w 3187"/>
              <a:gd name="T51" fmla="*/ 981 h 3426"/>
              <a:gd name="T52" fmla="*/ 3139 w 3187"/>
              <a:gd name="T53" fmla="*/ 990 h 3426"/>
              <a:gd name="T54" fmla="*/ 3151 w 3187"/>
              <a:gd name="T55" fmla="*/ 998 h 3426"/>
              <a:gd name="T56" fmla="*/ 3161 w 3187"/>
              <a:gd name="T57" fmla="*/ 1005 h 3426"/>
              <a:gd name="T58" fmla="*/ 3166 w 3187"/>
              <a:gd name="T59" fmla="*/ 1012 h 3426"/>
              <a:gd name="T60" fmla="*/ 3172 w 3187"/>
              <a:gd name="T61" fmla="*/ 1022 h 3426"/>
              <a:gd name="T62" fmla="*/ 3180 w 3187"/>
              <a:gd name="T63" fmla="*/ 1035 h 3426"/>
              <a:gd name="T64" fmla="*/ 3185 w 3187"/>
              <a:gd name="T65" fmla="*/ 1049 h 3426"/>
              <a:gd name="T66" fmla="*/ 3187 w 3187"/>
              <a:gd name="T67" fmla="*/ 1060 h 3426"/>
              <a:gd name="T68" fmla="*/ 3161 w 3187"/>
              <a:gd name="T69" fmla="*/ 2007 h 3426"/>
              <a:gd name="T70" fmla="*/ 2981 w 3187"/>
              <a:gd name="T71" fmla="*/ 2210 h 3426"/>
              <a:gd name="T72" fmla="*/ 865 w 3187"/>
              <a:gd name="T73" fmla="*/ 2253 h 3426"/>
              <a:gd name="T74" fmla="*/ 712 w 3187"/>
              <a:gd name="T75" fmla="*/ 2495 h 3426"/>
              <a:gd name="T76" fmla="*/ 838 w 3187"/>
              <a:gd name="T77" fmla="*/ 2646 h 3426"/>
              <a:gd name="T78" fmla="*/ 2844 w 3187"/>
              <a:gd name="T79" fmla="*/ 2683 h 3426"/>
              <a:gd name="T80" fmla="*/ 3045 w 3187"/>
              <a:gd name="T81" fmla="*/ 2862 h 3426"/>
              <a:gd name="T82" fmla="*/ 3078 w 3187"/>
              <a:gd name="T83" fmla="*/ 3136 h 3426"/>
              <a:gd name="T84" fmla="*/ 2925 w 3187"/>
              <a:gd name="T85" fmla="*/ 3356 h 3426"/>
              <a:gd name="T86" fmla="*/ 2657 w 3187"/>
              <a:gd name="T87" fmla="*/ 3423 h 3426"/>
              <a:gd name="T88" fmla="*/ 2418 w 3187"/>
              <a:gd name="T89" fmla="*/ 3296 h 3426"/>
              <a:gd name="T90" fmla="*/ 2321 w 3187"/>
              <a:gd name="T91" fmla="*/ 3042 h 3426"/>
              <a:gd name="T92" fmla="*/ 1518 w 3187"/>
              <a:gd name="T93" fmla="*/ 2848 h 3426"/>
              <a:gd name="T94" fmla="*/ 1568 w 3187"/>
              <a:gd name="T95" fmla="*/ 3090 h 3426"/>
              <a:gd name="T96" fmla="*/ 1442 w 3187"/>
              <a:gd name="T97" fmla="*/ 3328 h 3426"/>
              <a:gd name="T98" fmla="*/ 1187 w 3187"/>
              <a:gd name="T99" fmla="*/ 3426 h 3426"/>
              <a:gd name="T100" fmla="*/ 932 w 3187"/>
              <a:gd name="T101" fmla="*/ 3329 h 3426"/>
              <a:gd name="T102" fmla="*/ 806 w 3187"/>
              <a:gd name="T103" fmla="*/ 3090 h 3426"/>
              <a:gd name="T104" fmla="*/ 858 w 3187"/>
              <a:gd name="T105" fmla="*/ 2845 h 3426"/>
              <a:gd name="T106" fmla="*/ 617 w 3187"/>
              <a:gd name="T107" fmla="*/ 2717 h 3426"/>
              <a:gd name="T108" fmla="*/ 519 w 3187"/>
              <a:gd name="T109" fmla="*/ 2459 h 3426"/>
              <a:gd name="T110" fmla="*/ 3 w 3187"/>
              <a:gd name="T111" fmla="*/ 122 h 3426"/>
              <a:gd name="T112" fmla="*/ 49 w 3187"/>
              <a:gd name="T113" fmla="*/ 12 h 3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3187" h="3426">
                <a:moveTo>
                  <a:pt x="2707" y="2847"/>
                </a:moveTo>
                <a:lnTo>
                  <a:pt x="2672" y="2850"/>
                </a:lnTo>
                <a:lnTo>
                  <a:pt x="2639" y="2860"/>
                </a:lnTo>
                <a:lnTo>
                  <a:pt x="2608" y="2874"/>
                </a:lnTo>
                <a:lnTo>
                  <a:pt x="2582" y="2893"/>
                </a:lnTo>
                <a:lnTo>
                  <a:pt x="2558" y="2917"/>
                </a:lnTo>
                <a:lnTo>
                  <a:pt x="2539" y="2943"/>
                </a:lnTo>
                <a:lnTo>
                  <a:pt x="2525" y="2973"/>
                </a:lnTo>
                <a:lnTo>
                  <a:pt x="2515" y="3007"/>
                </a:lnTo>
                <a:lnTo>
                  <a:pt x="2512" y="3041"/>
                </a:lnTo>
                <a:lnTo>
                  <a:pt x="2515" y="3075"/>
                </a:lnTo>
                <a:lnTo>
                  <a:pt x="2525" y="3108"/>
                </a:lnTo>
                <a:lnTo>
                  <a:pt x="2539" y="3138"/>
                </a:lnTo>
                <a:lnTo>
                  <a:pt x="2558" y="3165"/>
                </a:lnTo>
                <a:lnTo>
                  <a:pt x="2582" y="3189"/>
                </a:lnTo>
                <a:lnTo>
                  <a:pt x="2608" y="3208"/>
                </a:lnTo>
                <a:lnTo>
                  <a:pt x="2639" y="3222"/>
                </a:lnTo>
                <a:lnTo>
                  <a:pt x="2672" y="3232"/>
                </a:lnTo>
                <a:lnTo>
                  <a:pt x="2707" y="3235"/>
                </a:lnTo>
                <a:lnTo>
                  <a:pt x="2741" y="3232"/>
                </a:lnTo>
                <a:lnTo>
                  <a:pt x="2773" y="3222"/>
                </a:lnTo>
                <a:lnTo>
                  <a:pt x="2804" y="3208"/>
                </a:lnTo>
                <a:lnTo>
                  <a:pt x="2831" y="3189"/>
                </a:lnTo>
                <a:lnTo>
                  <a:pt x="2855" y="3166"/>
                </a:lnTo>
                <a:lnTo>
                  <a:pt x="2874" y="3139"/>
                </a:lnTo>
                <a:lnTo>
                  <a:pt x="2888" y="3109"/>
                </a:lnTo>
                <a:lnTo>
                  <a:pt x="2898" y="3075"/>
                </a:lnTo>
                <a:lnTo>
                  <a:pt x="2901" y="3041"/>
                </a:lnTo>
                <a:lnTo>
                  <a:pt x="2898" y="3006"/>
                </a:lnTo>
                <a:lnTo>
                  <a:pt x="2888" y="2973"/>
                </a:lnTo>
                <a:lnTo>
                  <a:pt x="2874" y="2943"/>
                </a:lnTo>
                <a:lnTo>
                  <a:pt x="2855" y="2916"/>
                </a:lnTo>
                <a:lnTo>
                  <a:pt x="2831" y="2893"/>
                </a:lnTo>
                <a:lnTo>
                  <a:pt x="2804" y="2874"/>
                </a:lnTo>
                <a:lnTo>
                  <a:pt x="2773" y="2860"/>
                </a:lnTo>
                <a:lnTo>
                  <a:pt x="2741" y="2850"/>
                </a:lnTo>
                <a:lnTo>
                  <a:pt x="2707" y="2847"/>
                </a:lnTo>
                <a:close/>
                <a:moveTo>
                  <a:pt x="1188" y="2847"/>
                </a:moveTo>
                <a:lnTo>
                  <a:pt x="1153" y="2850"/>
                </a:lnTo>
                <a:lnTo>
                  <a:pt x="1120" y="2860"/>
                </a:lnTo>
                <a:lnTo>
                  <a:pt x="1090" y="2874"/>
                </a:lnTo>
                <a:lnTo>
                  <a:pt x="1063" y="2893"/>
                </a:lnTo>
                <a:lnTo>
                  <a:pt x="1040" y="2917"/>
                </a:lnTo>
                <a:lnTo>
                  <a:pt x="1020" y="2943"/>
                </a:lnTo>
                <a:lnTo>
                  <a:pt x="1007" y="2973"/>
                </a:lnTo>
                <a:lnTo>
                  <a:pt x="997" y="3007"/>
                </a:lnTo>
                <a:lnTo>
                  <a:pt x="994" y="3041"/>
                </a:lnTo>
                <a:lnTo>
                  <a:pt x="997" y="3075"/>
                </a:lnTo>
                <a:lnTo>
                  <a:pt x="1007" y="3108"/>
                </a:lnTo>
                <a:lnTo>
                  <a:pt x="1020" y="3138"/>
                </a:lnTo>
                <a:lnTo>
                  <a:pt x="1040" y="3165"/>
                </a:lnTo>
                <a:lnTo>
                  <a:pt x="1063" y="3189"/>
                </a:lnTo>
                <a:lnTo>
                  <a:pt x="1090" y="3208"/>
                </a:lnTo>
                <a:lnTo>
                  <a:pt x="1120" y="3222"/>
                </a:lnTo>
                <a:lnTo>
                  <a:pt x="1153" y="3232"/>
                </a:lnTo>
                <a:lnTo>
                  <a:pt x="1188" y="3235"/>
                </a:lnTo>
                <a:lnTo>
                  <a:pt x="1223" y="3232"/>
                </a:lnTo>
                <a:lnTo>
                  <a:pt x="1255" y="3222"/>
                </a:lnTo>
                <a:lnTo>
                  <a:pt x="1285" y="3208"/>
                </a:lnTo>
                <a:lnTo>
                  <a:pt x="1313" y="3189"/>
                </a:lnTo>
                <a:lnTo>
                  <a:pt x="1336" y="3166"/>
                </a:lnTo>
                <a:lnTo>
                  <a:pt x="1355" y="3139"/>
                </a:lnTo>
                <a:lnTo>
                  <a:pt x="1370" y="3109"/>
                </a:lnTo>
                <a:lnTo>
                  <a:pt x="1378" y="3075"/>
                </a:lnTo>
                <a:lnTo>
                  <a:pt x="1381" y="3041"/>
                </a:lnTo>
                <a:lnTo>
                  <a:pt x="1378" y="3006"/>
                </a:lnTo>
                <a:lnTo>
                  <a:pt x="1370" y="2973"/>
                </a:lnTo>
                <a:lnTo>
                  <a:pt x="1355" y="2943"/>
                </a:lnTo>
                <a:lnTo>
                  <a:pt x="1336" y="2916"/>
                </a:lnTo>
                <a:lnTo>
                  <a:pt x="1313" y="2893"/>
                </a:lnTo>
                <a:lnTo>
                  <a:pt x="1285" y="2874"/>
                </a:lnTo>
                <a:lnTo>
                  <a:pt x="1255" y="2860"/>
                </a:lnTo>
                <a:lnTo>
                  <a:pt x="1223" y="2850"/>
                </a:lnTo>
                <a:lnTo>
                  <a:pt x="1188" y="2847"/>
                </a:lnTo>
                <a:close/>
                <a:moveTo>
                  <a:pt x="709" y="840"/>
                </a:moveTo>
                <a:lnTo>
                  <a:pt x="709" y="1867"/>
                </a:lnTo>
                <a:lnTo>
                  <a:pt x="712" y="1903"/>
                </a:lnTo>
                <a:lnTo>
                  <a:pt x="722" y="1936"/>
                </a:lnTo>
                <a:lnTo>
                  <a:pt x="736" y="1967"/>
                </a:lnTo>
                <a:lnTo>
                  <a:pt x="756" y="1994"/>
                </a:lnTo>
                <a:lnTo>
                  <a:pt x="780" y="2018"/>
                </a:lnTo>
                <a:lnTo>
                  <a:pt x="807" y="2038"/>
                </a:lnTo>
                <a:lnTo>
                  <a:pt x="838" y="2053"/>
                </a:lnTo>
                <a:lnTo>
                  <a:pt x="872" y="2062"/>
                </a:lnTo>
                <a:lnTo>
                  <a:pt x="907" y="2065"/>
                </a:lnTo>
                <a:lnTo>
                  <a:pt x="2798" y="2065"/>
                </a:lnTo>
                <a:lnTo>
                  <a:pt x="2834" y="2062"/>
                </a:lnTo>
                <a:lnTo>
                  <a:pt x="2867" y="2053"/>
                </a:lnTo>
                <a:lnTo>
                  <a:pt x="2899" y="2038"/>
                </a:lnTo>
                <a:lnTo>
                  <a:pt x="2926" y="2018"/>
                </a:lnTo>
                <a:lnTo>
                  <a:pt x="2950" y="1994"/>
                </a:lnTo>
                <a:lnTo>
                  <a:pt x="2970" y="1967"/>
                </a:lnTo>
                <a:lnTo>
                  <a:pt x="2984" y="1936"/>
                </a:lnTo>
                <a:lnTo>
                  <a:pt x="2994" y="1902"/>
                </a:lnTo>
                <a:lnTo>
                  <a:pt x="2997" y="1866"/>
                </a:lnTo>
                <a:lnTo>
                  <a:pt x="2997" y="1154"/>
                </a:lnTo>
                <a:lnTo>
                  <a:pt x="709" y="840"/>
                </a:lnTo>
                <a:close/>
                <a:moveTo>
                  <a:pt x="89" y="0"/>
                </a:moveTo>
                <a:lnTo>
                  <a:pt x="111" y="2"/>
                </a:lnTo>
                <a:lnTo>
                  <a:pt x="132" y="9"/>
                </a:lnTo>
                <a:lnTo>
                  <a:pt x="652" y="226"/>
                </a:lnTo>
                <a:lnTo>
                  <a:pt x="656" y="229"/>
                </a:lnTo>
                <a:lnTo>
                  <a:pt x="661" y="231"/>
                </a:lnTo>
                <a:lnTo>
                  <a:pt x="662" y="232"/>
                </a:lnTo>
                <a:lnTo>
                  <a:pt x="663" y="232"/>
                </a:lnTo>
                <a:lnTo>
                  <a:pt x="664" y="233"/>
                </a:lnTo>
                <a:lnTo>
                  <a:pt x="666" y="234"/>
                </a:lnTo>
                <a:lnTo>
                  <a:pt x="668" y="236"/>
                </a:lnTo>
                <a:lnTo>
                  <a:pt x="670" y="237"/>
                </a:lnTo>
                <a:lnTo>
                  <a:pt x="672" y="239"/>
                </a:lnTo>
                <a:lnTo>
                  <a:pt x="674" y="240"/>
                </a:lnTo>
                <a:lnTo>
                  <a:pt x="676" y="241"/>
                </a:lnTo>
                <a:lnTo>
                  <a:pt x="678" y="243"/>
                </a:lnTo>
                <a:lnTo>
                  <a:pt x="680" y="245"/>
                </a:lnTo>
                <a:lnTo>
                  <a:pt x="682" y="247"/>
                </a:lnTo>
                <a:lnTo>
                  <a:pt x="689" y="254"/>
                </a:lnTo>
                <a:lnTo>
                  <a:pt x="690" y="256"/>
                </a:lnTo>
                <a:lnTo>
                  <a:pt x="691" y="258"/>
                </a:lnTo>
                <a:lnTo>
                  <a:pt x="693" y="262"/>
                </a:lnTo>
                <a:lnTo>
                  <a:pt x="694" y="263"/>
                </a:lnTo>
                <a:lnTo>
                  <a:pt x="695" y="265"/>
                </a:lnTo>
                <a:lnTo>
                  <a:pt x="698" y="267"/>
                </a:lnTo>
                <a:lnTo>
                  <a:pt x="699" y="269"/>
                </a:lnTo>
                <a:lnTo>
                  <a:pt x="699" y="270"/>
                </a:lnTo>
                <a:lnTo>
                  <a:pt x="700" y="271"/>
                </a:lnTo>
                <a:lnTo>
                  <a:pt x="700" y="272"/>
                </a:lnTo>
                <a:lnTo>
                  <a:pt x="701" y="274"/>
                </a:lnTo>
                <a:lnTo>
                  <a:pt x="702" y="275"/>
                </a:lnTo>
                <a:lnTo>
                  <a:pt x="703" y="278"/>
                </a:lnTo>
                <a:lnTo>
                  <a:pt x="703" y="279"/>
                </a:lnTo>
                <a:lnTo>
                  <a:pt x="704" y="280"/>
                </a:lnTo>
                <a:lnTo>
                  <a:pt x="704" y="281"/>
                </a:lnTo>
                <a:lnTo>
                  <a:pt x="706" y="287"/>
                </a:lnTo>
                <a:lnTo>
                  <a:pt x="706" y="288"/>
                </a:lnTo>
                <a:lnTo>
                  <a:pt x="706" y="289"/>
                </a:lnTo>
                <a:lnTo>
                  <a:pt x="706" y="290"/>
                </a:lnTo>
                <a:lnTo>
                  <a:pt x="707" y="292"/>
                </a:lnTo>
                <a:lnTo>
                  <a:pt x="707" y="294"/>
                </a:lnTo>
                <a:lnTo>
                  <a:pt x="708" y="296"/>
                </a:lnTo>
                <a:lnTo>
                  <a:pt x="708" y="299"/>
                </a:lnTo>
                <a:lnTo>
                  <a:pt x="708" y="303"/>
                </a:lnTo>
                <a:lnTo>
                  <a:pt x="709" y="304"/>
                </a:lnTo>
                <a:lnTo>
                  <a:pt x="709" y="305"/>
                </a:lnTo>
                <a:lnTo>
                  <a:pt x="710" y="308"/>
                </a:lnTo>
                <a:lnTo>
                  <a:pt x="710" y="312"/>
                </a:lnTo>
                <a:lnTo>
                  <a:pt x="710" y="315"/>
                </a:lnTo>
                <a:lnTo>
                  <a:pt x="710" y="649"/>
                </a:lnTo>
                <a:lnTo>
                  <a:pt x="3105" y="979"/>
                </a:lnTo>
                <a:lnTo>
                  <a:pt x="3108" y="979"/>
                </a:lnTo>
                <a:lnTo>
                  <a:pt x="3109" y="979"/>
                </a:lnTo>
                <a:lnTo>
                  <a:pt x="3111" y="979"/>
                </a:lnTo>
                <a:lnTo>
                  <a:pt x="3112" y="979"/>
                </a:lnTo>
                <a:lnTo>
                  <a:pt x="3114" y="980"/>
                </a:lnTo>
                <a:lnTo>
                  <a:pt x="3116" y="980"/>
                </a:lnTo>
                <a:lnTo>
                  <a:pt x="3118" y="981"/>
                </a:lnTo>
                <a:lnTo>
                  <a:pt x="3119" y="981"/>
                </a:lnTo>
                <a:lnTo>
                  <a:pt x="3121" y="981"/>
                </a:lnTo>
                <a:lnTo>
                  <a:pt x="3122" y="982"/>
                </a:lnTo>
                <a:lnTo>
                  <a:pt x="3124" y="983"/>
                </a:lnTo>
                <a:lnTo>
                  <a:pt x="3126" y="983"/>
                </a:lnTo>
                <a:lnTo>
                  <a:pt x="3130" y="985"/>
                </a:lnTo>
                <a:lnTo>
                  <a:pt x="3139" y="990"/>
                </a:lnTo>
                <a:lnTo>
                  <a:pt x="3141" y="992"/>
                </a:lnTo>
                <a:lnTo>
                  <a:pt x="3144" y="993"/>
                </a:lnTo>
                <a:lnTo>
                  <a:pt x="3145" y="994"/>
                </a:lnTo>
                <a:lnTo>
                  <a:pt x="3147" y="995"/>
                </a:lnTo>
                <a:lnTo>
                  <a:pt x="3149" y="996"/>
                </a:lnTo>
                <a:lnTo>
                  <a:pt x="3151" y="998"/>
                </a:lnTo>
                <a:lnTo>
                  <a:pt x="3152" y="999"/>
                </a:lnTo>
                <a:lnTo>
                  <a:pt x="3153" y="1000"/>
                </a:lnTo>
                <a:lnTo>
                  <a:pt x="3154" y="1001"/>
                </a:lnTo>
                <a:lnTo>
                  <a:pt x="3159" y="1004"/>
                </a:lnTo>
                <a:lnTo>
                  <a:pt x="3160" y="1005"/>
                </a:lnTo>
                <a:lnTo>
                  <a:pt x="3161" y="1005"/>
                </a:lnTo>
                <a:lnTo>
                  <a:pt x="3161" y="1007"/>
                </a:lnTo>
                <a:lnTo>
                  <a:pt x="3162" y="1008"/>
                </a:lnTo>
                <a:lnTo>
                  <a:pt x="3163" y="1009"/>
                </a:lnTo>
                <a:lnTo>
                  <a:pt x="3164" y="1010"/>
                </a:lnTo>
                <a:lnTo>
                  <a:pt x="3165" y="1011"/>
                </a:lnTo>
                <a:lnTo>
                  <a:pt x="3166" y="1012"/>
                </a:lnTo>
                <a:lnTo>
                  <a:pt x="3167" y="1013"/>
                </a:lnTo>
                <a:lnTo>
                  <a:pt x="3168" y="1016"/>
                </a:lnTo>
                <a:lnTo>
                  <a:pt x="3169" y="1017"/>
                </a:lnTo>
                <a:lnTo>
                  <a:pt x="3169" y="1018"/>
                </a:lnTo>
                <a:lnTo>
                  <a:pt x="3171" y="1020"/>
                </a:lnTo>
                <a:lnTo>
                  <a:pt x="3172" y="1022"/>
                </a:lnTo>
                <a:lnTo>
                  <a:pt x="3173" y="1023"/>
                </a:lnTo>
                <a:lnTo>
                  <a:pt x="3174" y="1025"/>
                </a:lnTo>
                <a:lnTo>
                  <a:pt x="3176" y="1029"/>
                </a:lnTo>
                <a:lnTo>
                  <a:pt x="3177" y="1031"/>
                </a:lnTo>
                <a:lnTo>
                  <a:pt x="3179" y="1033"/>
                </a:lnTo>
                <a:lnTo>
                  <a:pt x="3180" y="1035"/>
                </a:lnTo>
                <a:lnTo>
                  <a:pt x="3181" y="1037"/>
                </a:lnTo>
                <a:lnTo>
                  <a:pt x="3182" y="1040"/>
                </a:lnTo>
                <a:lnTo>
                  <a:pt x="3183" y="1042"/>
                </a:lnTo>
                <a:lnTo>
                  <a:pt x="3183" y="1044"/>
                </a:lnTo>
                <a:lnTo>
                  <a:pt x="3184" y="1046"/>
                </a:lnTo>
                <a:lnTo>
                  <a:pt x="3185" y="1049"/>
                </a:lnTo>
                <a:lnTo>
                  <a:pt x="3185" y="1051"/>
                </a:lnTo>
                <a:lnTo>
                  <a:pt x="3186" y="1053"/>
                </a:lnTo>
                <a:lnTo>
                  <a:pt x="3186" y="1055"/>
                </a:lnTo>
                <a:lnTo>
                  <a:pt x="3186" y="1057"/>
                </a:lnTo>
                <a:lnTo>
                  <a:pt x="3187" y="1058"/>
                </a:lnTo>
                <a:lnTo>
                  <a:pt x="3187" y="1060"/>
                </a:lnTo>
                <a:lnTo>
                  <a:pt x="3187" y="1062"/>
                </a:lnTo>
                <a:lnTo>
                  <a:pt x="3187" y="1065"/>
                </a:lnTo>
                <a:lnTo>
                  <a:pt x="3187" y="1867"/>
                </a:lnTo>
                <a:lnTo>
                  <a:pt x="3184" y="1915"/>
                </a:lnTo>
                <a:lnTo>
                  <a:pt x="3175" y="1962"/>
                </a:lnTo>
                <a:lnTo>
                  <a:pt x="3161" y="2007"/>
                </a:lnTo>
                <a:lnTo>
                  <a:pt x="3142" y="2050"/>
                </a:lnTo>
                <a:lnTo>
                  <a:pt x="3117" y="2088"/>
                </a:lnTo>
                <a:lnTo>
                  <a:pt x="3089" y="2125"/>
                </a:lnTo>
                <a:lnTo>
                  <a:pt x="3056" y="2157"/>
                </a:lnTo>
                <a:lnTo>
                  <a:pt x="3020" y="2185"/>
                </a:lnTo>
                <a:lnTo>
                  <a:pt x="2981" y="2210"/>
                </a:lnTo>
                <a:lnTo>
                  <a:pt x="2938" y="2229"/>
                </a:lnTo>
                <a:lnTo>
                  <a:pt x="2893" y="2244"/>
                </a:lnTo>
                <a:lnTo>
                  <a:pt x="2846" y="2252"/>
                </a:lnTo>
                <a:lnTo>
                  <a:pt x="2798" y="2255"/>
                </a:lnTo>
                <a:lnTo>
                  <a:pt x="907" y="2255"/>
                </a:lnTo>
                <a:lnTo>
                  <a:pt x="865" y="2253"/>
                </a:lnTo>
                <a:lnTo>
                  <a:pt x="823" y="2247"/>
                </a:lnTo>
                <a:lnTo>
                  <a:pt x="783" y="2235"/>
                </a:lnTo>
                <a:lnTo>
                  <a:pt x="745" y="2221"/>
                </a:lnTo>
                <a:lnTo>
                  <a:pt x="709" y="2202"/>
                </a:lnTo>
                <a:lnTo>
                  <a:pt x="709" y="2459"/>
                </a:lnTo>
                <a:lnTo>
                  <a:pt x="712" y="2495"/>
                </a:lnTo>
                <a:lnTo>
                  <a:pt x="722" y="2528"/>
                </a:lnTo>
                <a:lnTo>
                  <a:pt x="736" y="2559"/>
                </a:lnTo>
                <a:lnTo>
                  <a:pt x="756" y="2588"/>
                </a:lnTo>
                <a:lnTo>
                  <a:pt x="780" y="2612"/>
                </a:lnTo>
                <a:lnTo>
                  <a:pt x="807" y="2630"/>
                </a:lnTo>
                <a:lnTo>
                  <a:pt x="838" y="2646"/>
                </a:lnTo>
                <a:lnTo>
                  <a:pt x="872" y="2655"/>
                </a:lnTo>
                <a:lnTo>
                  <a:pt x="907" y="2658"/>
                </a:lnTo>
                <a:lnTo>
                  <a:pt x="2705" y="2658"/>
                </a:lnTo>
                <a:lnTo>
                  <a:pt x="2754" y="2661"/>
                </a:lnTo>
                <a:lnTo>
                  <a:pt x="2801" y="2670"/>
                </a:lnTo>
                <a:lnTo>
                  <a:pt x="2844" y="2683"/>
                </a:lnTo>
                <a:lnTo>
                  <a:pt x="2886" y="2703"/>
                </a:lnTo>
                <a:lnTo>
                  <a:pt x="2925" y="2727"/>
                </a:lnTo>
                <a:lnTo>
                  <a:pt x="2960" y="2755"/>
                </a:lnTo>
                <a:lnTo>
                  <a:pt x="2993" y="2787"/>
                </a:lnTo>
                <a:lnTo>
                  <a:pt x="3021" y="2823"/>
                </a:lnTo>
                <a:lnTo>
                  <a:pt x="3045" y="2862"/>
                </a:lnTo>
                <a:lnTo>
                  <a:pt x="3064" y="2903"/>
                </a:lnTo>
                <a:lnTo>
                  <a:pt x="3078" y="2947"/>
                </a:lnTo>
                <a:lnTo>
                  <a:pt x="3087" y="2994"/>
                </a:lnTo>
                <a:lnTo>
                  <a:pt x="3090" y="3042"/>
                </a:lnTo>
                <a:lnTo>
                  <a:pt x="3087" y="3090"/>
                </a:lnTo>
                <a:lnTo>
                  <a:pt x="3078" y="3136"/>
                </a:lnTo>
                <a:lnTo>
                  <a:pt x="3064" y="3180"/>
                </a:lnTo>
                <a:lnTo>
                  <a:pt x="3045" y="3221"/>
                </a:lnTo>
                <a:lnTo>
                  <a:pt x="3021" y="3261"/>
                </a:lnTo>
                <a:lnTo>
                  <a:pt x="2993" y="3296"/>
                </a:lnTo>
                <a:lnTo>
                  <a:pt x="2960" y="3328"/>
                </a:lnTo>
                <a:lnTo>
                  <a:pt x="2925" y="3356"/>
                </a:lnTo>
                <a:lnTo>
                  <a:pt x="2886" y="3380"/>
                </a:lnTo>
                <a:lnTo>
                  <a:pt x="2844" y="3400"/>
                </a:lnTo>
                <a:lnTo>
                  <a:pt x="2801" y="3413"/>
                </a:lnTo>
                <a:lnTo>
                  <a:pt x="2754" y="3423"/>
                </a:lnTo>
                <a:lnTo>
                  <a:pt x="2705" y="3426"/>
                </a:lnTo>
                <a:lnTo>
                  <a:pt x="2657" y="3423"/>
                </a:lnTo>
                <a:lnTo>
                  <a:pt x="2612" y="3413"/>
                </a:lnTo>
                <a:lnTo>
                  <a:pt x="2568" y="3400"/>
                </a:lnTo>
                <a:lnTo>
                  <a:pt x="2526" y="3380"/>
                </a:lnTo>
                <a:lnTo>
                  <a:pt x="2486" y="3357"/>
                </a:lnTo>
                <a:lnTo>
                  <a:pt x="2451" y="3329"/>
                </a:lnTo>
                <a:lnTo>
                  <a:pt x="2418" y="3296"/>
                </a:lnTo>
                <a:lnTo>
                  <a:pt x="2390" y="3261"/>
                </a:lnTo>
                <a:lnTo>
                  <a:pt x="2367" y="3222"/>
                </a:lnTo>
                <a:lnTo>
                  <a:pt x="2347" y="3181"/>
                </a:lnTo>
                <a:lnTo>
                  <a:pt x="2334" y="3136"/>
                </a:lnTo>
                <a:lnTo>
                  <a:pt x="2324" y="3090"/>
                </a:lnTo>
                <a:lnTo>
                  <a:pt x="2321" y="3042"/>
                </a:lnTo>
                <a:lnTo>
                  <a:pt x="2323" y="3000"/>
                </a:lnTo>
                <a:lnTo>
                  <a:pt x="2331" y="2960"/>
                </a:lnTo>
                <a:lnTo>
                  <a:pt x="2341" y="2920"/>
                </a:lnTo>
                <a:lnTo>
                  <a:pt x="2356" y="2884"/>
                </a:lnTo>
                <a:lnTo>
                  <a:pt x="2374" y="2848"/>
                </a:lnTo>
                <a:lnTo>
                  <a:pt x="1518" y="2848"/>
                </a:lnTo>
                <a:lnTo>
                  <a:pt x="1537" y="2883"/>
                </a:lnTo>
                <a:lnTo>
                  <a:pt x="1552" y="2920"/>
                </a:lnTo>
                <a:lnTo>
                  <a:pt x="1562" y="2960"/>
                </a:lnTo>
                <a:lnTo>
                  <a:pt x="1569" y="3000"/>
                </a:lnTo>
                <a:lnTo>
                  <a:pt x="1572" y="3042"/>
                </a:lnTo>
                <a:lnTo>
                  <a:pt x="1568" y="3090"/>
                </a:lnTo>
                <a:lnTo>
                  <a:pt x="1560" y="3136"/>
                </a:lnTo>
                <a:lnTo>
                  <a:pt x="1545" y="3180"/>
                </a:lnTo>
                <a:lnTo>
                  <a:pt x="1527" y="3221"/>
                </a:lnTo>
                <a:lnTo>
                  <a:pt x="1503" y="3261"/>
                </a:lnTo>
                <a:lnTo>
                  <a:pt x="1474" y="3296"/>
                </a:lnTo>
                <a:lnTo>
                  <a:pt x="1442" y="3328"/>
                </a:lnTo>
                <a:lnTo>
                  <a:pt x="1407" y="3356"/>
                </a:lnTo>
                <a:lnTo>
                  <a:pt x="1368" y="3380"/>
                </a:lnTo>
                <a:lnTo>
                  <a:pt x="1326" y="3400"/>
                </a:lnTo>
                <a:lnTo>
                  <a:pt x="1281" y="3413"/>
                </a:lnTo>
                <a:lnTo>
                  <a:pt x="1235" y="3423"/>
                </a:lnTo>
                <a:lnTo>
                  <a:pt x="1187" y="3426"/>
                </a:lnTo>
                <a:lnTo>
                  <a:pt x="1139" y="3423"/>
                </a:lnTo>
                <a:lnTo>
                  <a:pt x="1092" y="3413"/>
                </a:lnTo>
                <a:lnTo>
                  <a:pt x="1048" y="3400"/>
                </a:lnTo>
                <a:lnTo>
                  <a:pt x="1007" y="3380"/>
                </a:lnTo>
                <a:lnTo>
                  <a:pt x="968" y="3357"/>
                </a:lnTo>
                <a:lnTo>
                  <a:pt x="932" y="3329"/>
                </a:lnTo>
                <a:lnTo>
                  <a:pt x="900" y="3296"/>
                </a:lnTo>
                <a:lnTo>
                  <a:pt x="872" y="3261"/>
                </a:lnTo>
                <a:lnTo>
                  <a:pt x="848" y="3222"/>
                </a:lnTo>
                <a:lnTo>
                  <a:pt x="829" y="3181"/>
                </a:lnTo>
                <a:lnTo>
                  <a:pt x="814" y="3136"/>
                </a:lnTo>
                <a:lnTo>
                  <a:pt x="806" y="3090"/>
                </a:lnTo>
                <a:lnTo>
                  <a:pt x="803" y="3042"/>
                </a:lnTo>
                <a:lnTo>
                  <a:pt x="805" y="2999"/>
                </a:lnTo>
                <a:lnTo>
                  <a:pt x="812" y="2958"/>
                </a:lnTo>
                <a:lnTo>
                  <a:pt x="824" y="2918"/>
                </a:lnTo>
                <a:lnTo>
                  <a:pt x="838" y="2880"/>
                </a:lnTo>
                <a:lnTo>
                  <a:pt x="858" y="2845"/>
                </a:lnTo>
                <a:lnTo>
                  <a:pt x="811" y="2836"/>
                </a:lnTo>
                <a:lnTo>
                  <a:pt x="766" y="2821"/>
                </a:lnTo>
                <a:lnTo>
                  <a:pt x="725" y="2801"/>
                </a:lnTo>
                <a:lnTo>
                  <a:pt x="685" y="2777"/>
                </a:lnTo>
                <a:lnTo>
                  <a:pt x="649" y="2749"/>
                </a:lnTo>
                <a:lnTo>
                  <a:pt x="617" y="2717"/>
                </a:lnTo>
                <a:lnTo>
                  <a:pt x="588" y="2680"/>
                </a:lnTo>
                <a:lnTo>
                  <a:pt x="564" y="2642"/>
                </a:lnTo>
                <a:lnTo>
                  <a:pt x="545" y="2599"/>
                </a:lnTo>
                <a:lnTo>
                  <a:pt x="530" y="2555"/>
                </a:lnTo>
                <a:lnTo>
                  <a:pt x="522" y="2508"/>
                </a:lnTo>
                <a:lnTo>
                  <a:pt x="519" y="2459"/>
                </a:lnTo>
                <a:lnTo>
                  <a:pt x="519" y="378"/>
                </a:lnTo>
                <a:lnTo>
                  <a:pt x="57" y="184"/>
                </a:lnTo>
                <a:lnTo>
                  <a:pt x="39" y="172"/>
                </a:lnTo>
                <a:lnTo>
                  <a:pt x="23" y="159"/>
                </a:lnTo>
                <a:lnTo>
                  <a:pt x="10" y="141"/>
                </a:lnTo>
                <a:lnTo>
                  <a:pt x="3" y="122"/>
                </a:lnTo>
                <a:lnTo>
                  <a:pt x="0" y="101"/>
                </a:lnTo>
                <a:lnTo>
                  <a:pt x="1" y="79"/>
                </a:lnTo>
                <a:lnTo>
                  <a:pt x="7" y="59"/>
                </a:lnTo>
                <a:lnTo>
                  <a:pt x="18" y="40"/>
                </a:lnTo>
                <a:lnTo>
                  <a:pt x="32" y="24"/>
                </a:lnTo>
                <a:lnTo>
                  <a:pt x="49" y="12"/>
                </a:lnTo>
                <a:lnTo>
                  <a:pt x="69" y="4"/>
                </a:lnTo>
                <a:lnTo>
                  <a:pt x="89" y="0"/>
                </a:lnTo>
                <a:close/>
              </a:path>
            </a:pathLst>
          </a:custGeom>
          <a:solidFill>
            <a:srgbClr val="FFFFFF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63" name="Group 51"/>
          <p:cNvGrpSpPr/>
          <p:nvPr/>
        </p:nvGrpSpPr>
        <p:grpSpPr>
          <a:xfrm>
            <a:off x="6720144" y="4763033"/>
            <a:ext cx="374808" cy="439652"/>
            <a:chOff x="1671638" y="5013325"/>
            <a:chExt cx="458787" cy="538162"/>
          </a:xfrm>
          <a:solidFill>
            <a:srgbClr val="FFFFFF"/>
          </a:solidFill>
        </p:grpSpPr>
        <p:sp>
          <p:nvSpPr>
            <p:cNvPr id="64" name="Freeform 211"/>
            <p:cNvSpPr>
              <a:spLocks noEditPoints="1"/>
            </p:cNvSpPr>
            <p:nvPr/>
          </p:nvSpPr>
          <p:spPr bwMode="auto">
            <a:xfrm>
              <a:off x="1784350" y="5013325"/>
              <a:ext cx="233362" cy="290512"/>
            </a:xfrm>
            <a:custGeom>
              <a:avLst/>
              <a:gdLst>
                <a:gd name="T0" fmla="*/ 662 w 1465"/>
                <a:gd name="T1" fmla="*/ 193 h 1829"/>
                <a:gd name="T2" fmla="*/ 555 w 1465"/>
                <a:gd name="T3" fmla="*/ 214 h 1829"/>
                <a:gd name="T4" fmla="*/ 441 w 1465"/>
                <a:gd name="T5" fmla="*/ 263 h 1829"/>
                <a:gd name="T6" fmla="*/ 332 w 1465"/>
                <a:gd name="T7" fmla="*/ 351 h 1829"/>
                <a:gd name="T8" fmla="*/ 247 w 1465"/>
                <a:gd name="T9" fmla="*/ 489 h 1829"/>
                <a:gd name="T10" fmla="*/ 199 w 1465"/>
                <a:gd name="T11" fmla="*/ 688 h 1829"/>
                <a:gd name="T12" fmla="*/ 193 w 1465"/>
                <a:gd name="T13" fmla="*/ 755 h 1829"/>
                <a:gd name="T14" fmla="*/ 190 w 1465"/>
                <a:gd name="T15" fmla="*/ 808 h 1829"/>
                <a:gd name="T16" fmla="*/ 190 w 1465"/>
                <a:gd name="T17" fmla="*/ 943 h 1829"/>
                <a:gd name="T18" fmla="*/ 209 w 1465"/>
                <a:gd name="T19" fmla="*/ 1123 h 1829"/>
                <a:gd name="T20" fmla="*/ 264 w 1465"/>
                <a:gd name="T21" fmla="*/ 1317 h 1829"/>
                <a:gd name="T22" fmla="*/ 367 w 1465"/>
                <a:gd name="T23" fmla="*/ 1489 h 1829"/>
                <a:gd name="T24" fmla="*/ 523 w 1465"/>
                <a:gd name="T25" fmla="*/ 1601 h 1829"/>
                <a:gd name="T26" fmla="*/ 729 w 1465"/>
                <a:gd name="T27" fmla="*/ 1639 h 1829"/>
                <a:gd name="T28" fmla="*/ 895 w 1465"/>
                <a:gd name="T29" fmla="*/ 1617 h 1829"/>
                <a:gd name="T30" fmla="*/ 1063 w 1465"/>
                <a:gd name="T31" fmla="*/ 1524 h 1829"/>
                <a:gd name="T32" fmla="*/ 1181 w 1465"/>
                <a:gd name="T33" fmla="*/ 1363 h 1829"/>
                <a:gd name="T34" fmla="*/ 1246 w 1465"/>
                <a:gd name="T35" fmla="*/ 1172 h 1829"/>
                <a:gd name="T36" fmla="*/ 1272 w 1465"/>
                <a:gd name="T37" fmla="*/ 985 h 1829"/>
                <a:gd name="T38" fmla="*/ 1276 w 1465"/>
                <a:gd name="T39" fmla="*/ 836 h 1829"/>
                <a:gd name="T40" fmla="*/ 1272 w 1465"/>
                <a:gd name="T41" fmla="*/ 759 h 1829"/>
                <a:gd name="T42" fmla="*/ 1270 w 1465"/>
                <a:gd name="T43" fmla="*/ 748 h 1829"/>
                <a:gd name="T44" fmla="*/ 1234 w 1465"/>
                <a:gd name="T45" fmla="*/ 534 h 1829"/>
                <a:gd name="T46" fmla="*/ 1156 w 1465"/>
                <a:gd name="T47" fmla="*/ 383 h 1829"/>
                <a:gd name="T48" fmla="*/ 1052 w 1465"/>
                <a:gd name="T49" fmla="*/ 282 h 1829"/>
                <a:gd name="T50" fmla="*/ 934 w 1465"/>
                <a:gd name="T51" fmla="*/ 223 h 1829"/>
                <a:gd name="T52" fmla="*/ 817 w 1465"/>
                <a:gd name="T53" fmla="*/ 197 h 1829"/>
                <a:gd name="T54" fmla="*/ 728 w 1465"/>
                <a:gd name="T55" fmla="*/ 190 h 1829"/>
                <a:gd name="T56" fmla="*/ 878 w 1465"/>
                <a:gd name="T57" fmla="*/ 13 h 1829"/>
                <a:gd name="T58" fmla="*/ 1119 w 1465"/>
                <a:gd name="T59" fmla="*/ 99 h 1829"/>
                <a:gd name="T60" fmla="*/ 1225 w 1465"/>
                <a:gd name="T61" fmla="*/ 176 h 1829"/>
                <a:gd name="T62" fmla="*/ 1326 w 1465"/>
                <a:gd name="T63" fmla="*/ 292 h 1829"/>
                <a:gd name="T64" fmla="*/ 1407 w 1465"/>
                <a:gd name="T65" fmla="*/ 454 h 1829"/>
                <a:gd name="T66" fmla="*/ 1455 w 1465"/>
                <a:gd name="T67" fmla="*/ 673 h 1829"/>
                <a:gd name="T68" fmla="*/ 1463 w 1465"/>
                <a:gd name="T69" fmla="*/ 789 h 1829"/>
                <a:gd name="T70" fmla="*/ 1464 w 1465"/>
                <a:gd name="T71" fmla="*/ 933 h 1829"/>
                <a:gd name="T72" fmla="*/ 1445 w 1465"/>
                <a:gd name="T73" fmla="*/ 1134 h 1829"/>
                <a:gd name="T74" fmla="*/ 1388 w 1465"/>
                <a:gd name="T75" fmla="*/ 1356 h 1829"/>
                <a:gd name="T76" fmla="*/ 1277 w 1465"/>
                <a:gd name="T77" fmla="*/ 1568 h 1829"/>
                <a:gd name="T78" fmla="*/ 1102 w 1465"/>
                <a:gd name="T79" fmla="*/ 1731 h 1829"/>
                <a:gd name="T80" fmla="*/ 874 w 1465"/>
                <a:gd name="T81" fmla="*/ 1817 h 1829"/>
                <a:gd name="T82" fmla="*/ 653 w 1465"/>
                <a:gd name="T83" fmla="*/ 1826 h 1829"/>
                <a:gd name="T84" fmla="*/ 415 w 1465"/>
                <a:gd name="T85" fmla="*/ 1760 h 1829"/>
                <a:gd name="T86" fmla="*/ 226 w 1465"/>
                <a:gd name="T87" fmla="*/ 1615 h 1829"/>
                <a:gd name="T88" fmla="*/ 99 w 1465"/>
                <a:gd name="T89" fmla="*/ 1412 h 1829"/>
                <a:gd name="T90" fmla="*/ 31 w 1465"/>
                <a:gd name="T91" fmla="*/ 1189 h 1829"/>
                <a:gd name="T92" fmla="*/ 3 w 1465"/>
                <a:gd name="T93" fmla="*/ 980 h 1829"/>
                <a:gd name="T94" fmla="*/ 1 w 1465"/>
                <a:gd name="T95" fmla="*/ 818 h 1829"/>
                <a:gd name="T96" fmla="*/ 6 w 1465"/>
                <a:gd name="T97" fmla="*/ 737 h 1829"/>
                <a:gd name="T98" fmla="*/ 42 w 1465"/>
                <a:gd name="T99" fmla="*/ 502 h 1829"/>
                <a:gd name="T100" fmla="*/ 118 w 1465"/>
                <a:gd name="T101" fmla="*/ 325 h 1829"/>
                <a:gd name="T102" fmla="*/ 216 w 1465"/>
                <a:gd name="T103" fmla="*/ 198 h 1829"/>
                <a:gd name="T104" fmla="*/ 324 w 1465"/>
                <a:gd name="T105" fmla="*/ 112 h 1829"/>
                <a:gd name="T106" fmla="*/ 514 w 1465"/>
                <a:gd name="T107" fmla="*/ 29 h 1829"/>
                <a:gd name="T108" fmla="*/ 696 w 1465"/>
                <a:gd name="T109" fmla="*/ 0 h 1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65" h="1829">
                  <a:moveTo>
                    <a:pt x="728" y="190"/>
                  </a:moveTo>
                  <a:lnTo>
                    <a:pt x="708" y="190"/>
                  </a:lnTo>
                  <a:lnTo>
                    <a:pt x="685" y="191"/>
                  </a:lnTo>
                  <a:lnTo>
                    <a:pt x="662" y="193"/>
                  </a:lnTo>
                  <a:lnTo>
                    <a:pt x="637" y="197"/>
                  </a:lnTo>
                  <a:lnTo>
                    <a:pt x="610" y="201"/>
                  </a:lnTo>
                  <a:lnTo>
                    <a:pt x="583" y="207"/>
                  </a:lnTo>
                  <a:lnTo>
                    <a:pt x="555" y="214"/>
                  </a:lnTo>
                  <a:lnTo>
                    <a:pt x="526" y="223"/>
                  </a:lnTo>
                  <a:lnTo>
                    <a:pt x="497" y="234"/>
                  </a:lnTo>
                  <a:lnTo>
                    <a:pt x="469" y="247"/>
                  </a:lnTo>
                  <a:lnTo>
                    <a:pt x="441" y="263"/>
                  </a:lnTo>
                  <a:lnTo>
                    <a:pt x="412" y="280"/>
                  </a:lnTo>
                  <a:lnTo>
                    <a:pt x="385" y="301"/>
                  </a:lnTo>
                  <a:lnTo>
                    <a:pt x="358" y="325"/>
                  </a:lnTo>
                  <a:lnTo>
                    <a:pt x="332" y="351"/>
                  </a:lnTo>
                  <a:lnTo>
                    <a:pt x="308" y="380"/>
                  </a:lnTo>
                  <a:lnTo>
                    <a:pt x="286" y="413"/>
                  </a:lnTo>
                  <a:lnTo>
                    <a:pt x="266" y="449"/>
                  </a:lnTo>
                  <a:lnTo>
                    <a:pt x="247" y="489"/>
                  </a:lnTo>
                  <a:lnTo>
                    <a:pt x="231" y="532"/>
                  </a:lnTo>
                  <a:lnTo>
                    <a:pt x="218" y="580"/>
                  </a:lnTo>
                  <a:lnTo>
                    <a:pt x="206" y="632"/>
                  </a:lnTo>
                  <a:lnTo>
                    <a:pt x="199" y="688"/>
                  </a:lnTo>
                  <a:lnTo>
                    <a:pt x="194" y="748"/>
                  </a:lnTo>
                  <a:lnTo>
                    <a:pt x="194" y="750"/>
                  </a:lnTo>
                  <a:lnTo>
                    <a:pt x="194" y="752"/>
                  </a:lnTo>
                  <a:lnTo>
                    <a:pt x="193" y="755"/>
                  </a:lnTo>
                  <a:lnTo>
                    <a:pt x="193" y="759"/>
                  </a:lnTo>
                  <a:lnTo>
                    <a:pt x="192" y="769"/>
                  </a:lnTo>
                  <a:lnTo>
                    <a:pt x="191" y="786"/>
                  </a:lnTo>
                  <a:lnTo>
                    <a:pt x="190" y="808"/>
                  </a:lnTo>
                  <a:lnTo>
                    <a:pt x="189" y="836"/>
                  </a:lnTo>
                  <a:lnTo>
                    <a:pt x="189" y="867"/>
                  </a:lnTo>
                  <a:lnTo>
                    <a:pt x="189" y="903"/>
                  </a:lnTo>
                  <a:lnTo>
                    <a:pt x="190" y="943"/>
                  </a:lnTo>
                  <a:lnTo>
                    <a:pt x="193" y="985"/>
                  </a:lnTo>
                  <a:lnTo>
                    <a:pt x="197" y="1029"/>
                  </a:lnTo>
                  <a:lnTo>
                    <a:pt x="202" y="1076"/>
                  </a:lnTo>
                  <a:lnTo>
                    <a:pt x="209" y="1123"/>
                  </a:lnTo>
                  <a:lnTo>
                    <a:pt x="220" y="1172"/>
                  </a:lnTo>
                  <a:lnTo>
                    <a:pt x="231" y="1221"/>
                  </a:lnTo>
                  <a:lnTo>
                    <a:pt x="246" y="1269"/>
                  </a:lnTo>
                  <a:lnTo>
                    <a:pt x="264" y="1317"/>
                  </a:lnTo>
                  <a:lnTo>
                    <a:pt x="285" y="1363"/>
                  </a:lnTo>
                  <a:lnTo>
                    <a:pt x="308" y="1408"/>
                  </a:lnTo>
                  <a:lnTo>
                    <a:pt x="336" y="1450"/>
                  </a:lnTo>
                  <a:lnTo>
                    <a:pt x="367" y="1489"/>
                  </a:lnTo>
                  <a:lnTo>
                    <a:pt x="401" y="1524"/>
                  </a:lnTo>
                  <a:lnTo>
                    <a:pt x="440" y="1554"/>
                  </a:lnTo>
                  <a:lnTo>
                    <a:pt x="480" y="1580"/>
                  </a:lnTo>
                  <a:lnTo>
                    <a:pt x="523" y="1601"/>
                  </a:lnTo>
                  <a:lnTo>
                    <a:pt x="570" y="1617"/>
                  </a:lnTo>
                  <a:lnTo>
                    <a:pt x="619" y="1630"/>
                  </a:lnTo>
                  <a:lnTo>
                    <a:pt x="672" y="1637"/>
                  </a:lnTo>
                  <a:lnTo>
                    <a:pt x="729" y="1639"/>
                  </a:lnTo>
                  <a:lnTo>
                    <a:pt x="736" y="1639"/>
                  </a:lnTo>
                  <a:lnTo>
                    <a:pt x="792" y="1637"/>
                  </a:lnTo>
                  <a:lnTo>
                    <a:pt x="846" y="1630"/>
                  </a:lnTo>
                  <a:lnTo>
                    <a:pt x="895" y="1617"/>
                  </a:lnTo>
                  <a:lnTo>
                    <a:pt x="942" y="1601"/>
                  </a:lnTo>
                  <a:lnTo>
                    <a:pt x="985" y="1580"/>
                  </a:lnTo>
                  <a:lnTo>
                    <a:pt x="1025" y="1554"/>
                  </a:lnTo>
                  <a:lnTo>
                    <a:pt x="1063" y="1524"/>
                  </a:lnTo>
                  <a:lnTo>
                    <a:pt x="1098" y="1489"/>
                  </a:lnTo>
                  <a:lnTo>
                    <a:pt x="1130" y="1450"/>
                  </a:lnTo>
                  <a:lnTo>
                    <a:pt x="1156" y="1408"/>
                  </a:lnTo>
                  <a:lnTo>
                    <a:pt x="1181" y="1363"/>
                  </a:lnTo>
                  <a:lnTo>
                    <a:pt x="1202" y="1317"/>
                  </a:lnTo>
                  <a:lnTo>
                    <a:pt x="1219" y="1269"/>
                  </a:lnTo>
                  <a:lnTo>
                    <a:pt x="1234" y="1221"/>
                  </a:lnTo>
                  <a:lnTo>
                    <a:pt x="1246" y="1172"/>
                  </a:lnTo>
                  <a:lnTo>
                    <a:pt x="1256" y="1123"/>
                  </a:lnTo>
                  <a:lnTo>
                    <a:pt x="1263" y="1076"/>
                  </a:lnTo>
                  <a:lnTo>
                    <a:pt x="1269" y="1029"/>
                  </a:lnTo>
                  <a:lnTo>
                    <a:pt x="1272" y="985"/>
                  </a:lnTo>
                  <a:lnTo>
                    <a:pt x="1275" y="943"/>
                  </a:lnTo>
                  <a:lnTo>
                    <a:pt x="1276" y="903"/>
                  </a:lnTo>
                  <a:lnTo>
                    <a:pt x="1276" y="868"/>
                  </a:lnTo>
                  <a:lnTo>
                    <a:pt x="1276" y="836"/>
                  </a:lnTo>
                  <a:lnTo>
                    <a:pt x="1275" y="808"/>
                  </a:lnTo>
                  <a:lnTo>
                    <a:pt x="1274" y="787"/>
                  </a:lnTo>
                  <a:lnTo>
                    <a:pt x="1272" y="769"/>
                  </a:lnTo>
                  <a:lnTo>
                    <a:pt x="1272" y="759"/>
                  </a:lnTo>
                  <a:lnTo>
                    <a:pt x="1271" y="755"/>
                  </a:lnTo>
                  <a:lnTo>
                    <a:pt x="1271" y="752"/>
                  </a:lnTo>
                  <a:lnTo>
                    <a:pt x="1271" y="750"/>
                  </a:lnTo>
                  <a:lnTo>
                    <a:pt x="1270" y="748"/>
                  </a:lnTo>
                  <a:lnTo>
                    <a:pt x="1266" y="688"/>
                  </a:lnTo>
                  <a:lnTo>
                    <a:pt x="1259" y="634"/>
                  </a:lnTo>
                  <a:lnTo>
                    <a:pt x="1247" y="582"/>
                  </a:lnTo>
                  <a:lnTo>
                    <a:pt x="1234" y="534"/>
                  </a:lnTo>
                  <a:lnTo>
                    <a:pt x="1218" y="491"/>
                  </a:lnTo>
                  <a:lnTo>
                    <a:pt x="1200" y="452"/>
                  </a:lnTo>
                  <a:lnTo>
                    <a:pt x="1179" y="416"/>
                  </a:lnTo>
                  <a:lnTo>
                    <a:pt x="1156" y="383"/>
                  </a:lnTo>
                  <a:lnTo>
                    <a:pt x="1133" y="353"/>
                  </a:lnTo>
                  <a:lnTo>
                    <a:pt x="1107" y="327"/>
                  </a:lnTo>
                  <a:lnTo>
                    <a:pt x="1080" y="303"/>
                  </a:lnTo>
                  <a:lnTo>
                    <a:pt x="1052" y="282"/>
                  </a:lnTo>
                  <a:lnTo>
                    <a:pt x="1023" y="265"/>
                  </a:lnTo>
                  <a:lnTo>
                    <a:pt x="994" y="248"/>
                  </a:lnTo>
                  <a:lnTo>
                    <a:pt x="964" y="235"/>
                  </a:lnTo>
                  <a:lnTo>
                    <a:pt x="934" y="223"/>
                  </a:lnTo>
                  <a:lnTo>
                    <a:pt x="904" y="214"/>
                  </a:lnTo>
                  <a:lnTo>
                    <a:pt x="874" y="207"/>
                  </a:lnTo>
                  <a:lnTo>
                    <a:pt x="846" y="201"/>
                  </a:lnTo>
                  <a:lnTo>
                    <a:pt x="817" y="197"/>
                  </a:lnTo>
                  <a:lnTo>
                    <a:pt x="789" y="193"/>
                  </a:lnTo>
                  <a:lnTo>
                    <a:pt x="762" y="191"/>
                  </a:lnTo>
                  <a:lnTo>
                    <a:pt x="736" y="190"/>
                  </a:lnTo>
                  <a:lnTo>
                    <a:pt x="728" y="190"/>
                  </a:lnTo>
                  <a:close/>
                  <a:moveTo>
                    <a:pt x="729" y="0"/>
                  </a:moveTo>
                  <a:lnTo>
                    <a:pt x="740" y="0"/>
                  </a:lnTo>
                  <a:lnTo>
                    <a:pt x="810" y="4"/>
                  </a:lnTo>
                  <a:lnTo>
                    <a:pt x="878" y="13"/>
                  </a:lnTo>
                  <a:lnTo>
                    <a:pt x="942" y="27"/>
                  </a:lnTo>
                  <a:lnTo>
                    <a:pt x="1004" y="47"/>
                  </a:lnTo>
                  <a:lnTo>
                    <a:pt x="1062" y="70"/>
                  </a:lnTo>
                  <a:lnTo>
                    <a:pt x="1119" y="99"/>
                  </a:lnTo>
                  <a:lnTo>
                    <a:pt x="1145" y="115"/>
                  </a:lnTo>
                  <a:lnTo>
                    <a:pt x="1171" y="132"/>
                  </a:lnTo>
                  <a:lnTo>
                    <a:pt x="1198" y="153"/>
                  </a:lnTo>
                  <a:lnTo>
                    <a:pt x="1225" y="176"/>
                  </a:lnTo>
                  <a:lnTo>
                    <a:pt x="1250" y="201"/>
                  </a:lnTo>
                  <a:lnTo>
                    <a:pt x="1276" y="228"/>
                  </a:lnTo>
                  <a:lnTo>
                    <a:pt x="1302" y="259"/>
                  </a:lnTo>
                  <a:lnTo>
                    <a:pt x="1326" y="292"/>
                  </a:lnTo>
                  <a:lnTo>
                    <a:pt x="1349" y="327"/>
                  </a:lnTo>
                  <a:lnTo>
                    <a:pt x="1370" y="366"/>
                  </a:lnTo>
                  <a:lnTo>
                    <a:pt x="1390" y="408"/>
                  </a:lnTo>
                  <a:lnTo>
                    <a:pt x="1407" y="454"/>
                  </a:lnTo>
                  <a:lnTo>
                    <a:pt x="1423" y="503"/>
                  </a:lnTo>
                  <a:lnTo>
                    <a:pt x="1436" y="556"/>
                  </a:lnTo>
                  <a:lnTo>
                    <a:pt x="1447" y="613"/>
                  </a:lnTo>
                  <a:lnTo>
                    <a:pt x="1455" y="673"/>
                  </a:lnTo>
                  <a:lnTo>
                    <a:pt x="1460" y="737"/>
                  </a:lnTo>
                  <a:lnTo>
                    <a:pt x="1460" y="747"/>
                  </a:lnTo>
                  <a:lnTo>
                    <a:pt x="1462" y="765"/>
                  </a:lnTo>
                  <a:lnTo>
                    <a:pt x="1463" y="789"/>
                  </a:lnTo>
                  <a:lnTo>
                    <a:pt x="1464" y="818"/>
                  </a:lnTo>
                  <a:lnTo>
                    <a:pt x="1465" y="852"/>
                  </a:lnTo>
                  <a:lnTo>
                    <a:pt x="1465" y="891"/>
                  </a:lnTo>
                  <a:lnTo>
                    <a:pt x="1464" y="933"/>
                  </a:lnTo>
                  <a:lnTo>
                    <a:pt x="1462" y="980"/>
                  </a:lnTo>
                  <a:lnTo>
                    <a:pt x="1458" y="1028"/>
                  </a:lnTo>
                  <a:lnTo>
                    <a:pt x="1453" y="1080"/>
                  </a:lnTo>
                  <a:lnTo>
                    <a:pt x="1445" y="1134"/>
                  </a:lnTo>
                  <a:lnTo>
                    <a:pt x="1435" y="1189"/>
                  </a:lnTo>
                  <a:lnTo>
                    <a:pt x="1422" y="1244"/>
                  </a:lnTo>
                  <a:lnTo>
                    <a:pt x="1406" y="1300"/>
                  </a:lnTo>
                  <a:lnTo>
                    <a:pt x="1388" y="1356"/>
                  </a:lnTo>
                  <a:lnTo>
                    <a:pt x="1366" y="1412"/>
                  </a:lnTo>
                  <a:lnTo>
                    <a:pt x="1340" y="1465"/>
                  </a:lnTo>
                  <a:lnTo>
                    <a:pt x="1311" y="1517"/>
                  </a:lnTo>
                  <a:lnTo>
                    <a:pt x="1277" y="1568"/>
                  </a:lnTo>
                  <a:lnTo>
                    <a:pt x="1239" y="1615"/>
                  </a:lnTo>
                  <a:lnTo>
                    <a:pt x="1197" y="1659"/>
                  </a:lnTo>
                  <a:lnTo>
                    <a:pt x="1150" y="1698"/>
                  </a:lnTo>
                  <a:lnTo>
                    <a:pt x="1102" y="1731"/>
                  </a:lnTo>
                  <a:lnTo>
                    <a:pt x="1049" y="1760"/>
                  </a:lnTo>
                  <a:lnTo>
                    <a:pt x="994" y="1784"/>
                  </a:lnTo>
                  <a:lnTo>
                    <a:pt x="936" y="1803"/>
                  </a:lnTo>
                  <a:lnTo>
                    <a:pt x="874" y="1817"/>
                  </a:lnTo>
                  <a:lnTo>
                    <a:pt x="810" y="1826"/>
                  </a:lnTo>
                  <a:lnTo>
                    <a:pt x="743" y="1829"/>
                  </a:lnTo>
                  <a:lnTo>
                    <a:pt x="721" y="1829"/>
                  </a:lnTo>
                  <a:lnTo>
                    <a:pt x="653" y="1826"/>
                  </a:lnTo>
                  <a:lnTo>
                    <a:pt x="589" y="1817"/>
                  </a:lnTo>
                  <a:lnTo>
                    <a:pt x="528" y="1803"/>
                  </a:lnTo>
                  <a:lnTo>
                    <a:pt x="471" y="1784"/>
                  </a:lnTo>
                  <a:lnTo>
                    <a:pt x="415" y="1760"/>
                  </a:lnTo>
                  <a:lnTo>
                    <a:pt x="363" y="1731"/>
                  </a:lnTo>
                  <a:lnTo>
                    <a:pt x="315" y="1698"/>
                  </a:lnTo>
                  <a:lnTo>
                    <a:pt x="268" y="1659"/>
                  </a:lnTo>
                  <a:lnTo>
                    <a:pt x="226" y="1615"/>
                  </a:lnTo>
                  <a:lnTo>
                    <a:pt x="188" y="1568"/>
                  </a:lnTo>
                  <a:lnTo>
                    <a:pt x="155" y="1517"/>
                  </a:lnTo>
                  <a:lnTo>
                    <a:pt x="125" y="1465"/>
                  </a:lnTo>
                  <a:lnTo>
                    <a:pt x="99" y="1412"/>
                  </a:lnTo>
                  <a:lnTo>
                    <a:pt x="77" y="1356"/>
                  </a:lnTo>
                  <a:lnTo>
                    <a:pt x="58" y="1300"/>
                  </a:lnTo>
                  <a:lnTo>
                    <a:pt x="43" y="1244"/>
                  </a:lnTo>
                  <a:lnTo>
                    <a:pt x="31" y="1189"/>
                  </a:lnTo>
                  <a:lnTo>
                    <a:pt x="20" y="1134"/>
                  </a:lnTo>
                  <a:lnTo>
                    <a:pt x="13" y="1080"/>
                  </a:lnTo>
                  <a:lnTo>
                    <a:pt x="7" y="1028"/>
                  </a:lnTo>
                  <a:lnTo>
                    <a:pt x="3" y="980"/>
                  </a:lnTo>
                  <a:lnTo>
                    <a:pt x="1" y="933"/>
                  </a:lnTo>
                  <a:lnTo>
                    <a:pt x="0" y="891"/>
                  </a:lnTo>
                  <a:lnTo>
                    <a:pt x="0" y="852"/>
                  </a:lnTo>
                  <a:lnTo>
                    <a:pt x="1" y="818"/>
                  </a:lnTo>
                  <a:lnTo>
                    <a:pt x="2" y="789"/>
                  </a:lnTo>
                  <a:lnTo>
                    <a:pt x="3" y="765"/>
                  </a:lnTo>
                  <a:lnTo>
                    <a:pt x="5" y="747"/>
                  </a:lnTo>
                  <a:lnTo>
                    <a:pt x="6" y="737"/>
                  </a:lnTo>
                  <a:lnTo>
                    <a:pt x="10" y="672"/>
                  </a:lnTo>
                  <a:lnTo>
                    <a:pt x="18" y="612"/>
                  </a:lnTo>
                  <a:lnTo>
                    <a:pt x="29" y="555"/>
                  </a:lnTo>
                  <a:lnTo>
                    <a:pt x="42" y="502"/>
                  </a:lnTo>
                  <a:lnTo>
                    <a:pt x="58" y="453"/>
                  </a:lnTo>
                  <a:lnTo>
                    <a:pt x="76" y="406"/>
                  </a:lnTo>
                  <a:lnTo>
                    <a:pt x="97" y="364"/>
                  </a:lnTo>
                  <a:lnTo>
                    <a:pt x="118" y="325"/>
                  </a:lnTo>
                  <a:lnTo>
                    <a:pt x="141" y="289"/>
                  </a:lnTo>
                  <a:lnTo>
                    <a:pt x="166" y="255"/>
                  </a:lnTo>
                  <a:lnTo>
                    <a:pt x="191" y="225"/>
                  </a:lnTo>
                  <a:lnTo>
                    <a:pt x="216" y="198"/>
                  </a:lnTo>
                  <a:lnTo>
                    <a:pt x="243" y="173"/>
                  </a:lnTo>
                  <a:lnTo>
                    <a:pt x="270" y="150"/>
                  </a:lnTo>
                  <a:lnTo>
                    <a:pt x="297" y="130"/>
                  </a:lnTo>
                  <a:lnTo>
                    <a:pt x="324" y="112"/>
                  </a:lnTo>
                  <a:lnTo>
                    <a:pt x="351" y="96"/>
                  </a:lnTo>
                  <a:lnTo>
                    <a:pt x="406" y="68"/>
                  </a:lnTo>
                  <a:lnTo>
                    <a:pt x="460" y="46"/>
                  </a:lnTo>
                  <a:lnTo>
                    <a:pt x="514" y="29"/>
                  </a:lnTo>
                  <a:lnTo>
                    <a:pt x="566" y="17"/>
                  </a:lnTo>
                  <a:lnTo>
                    <a:pt x="613" y="8"/>
                  </a:lnTo>
                  <a:lnTo>
                    <a:pt x="658" y="3"/>
                  </a:lnTo>
                  <a:lnTo>
                    <a:pt x="696" y="0"/>
                  </a:lnTo>
                  <a:lnTo>
                    <a:pt x="7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5" name="Freeform 212"/>
            <p:cNvSpPr/>
            <p:nvPr/>
          </p:nvSpPr>
          <p:spPr bwMode="auto">
            <a:xfrm>
              <a:off x="1671638" y="5302250"/>
              <a:ext cx="458787" cy="249237"/>
            </a:xfrm>
            <a:custGeom>
              <a:avLst/>
              <a:gdLst>
                <a:gd name="T0" fmla="*/ 1041 w 2887"/>
                <a:gd name="T1" fmla="*/ 40 h 1572"/>
                <a:gd name="T2" fmla="*/ 1047 w 2887"/>
                <a:gd name="T3" fmla="*/ 141 h 1572"/>
                <a:gd name="T4" fmla="*/ 994 w 2887"/>
                <a:gd name="T5" fmla="*/ 189 h 1572"/>
                <a:gd name="T6" fmla="*/ 876 w 2887"/>
                <a:gd name="T7" fmla="*/ 260 h 1572"/>
                <a:gd name="T8" fmla="*/ 681 w 2887"/>
                <a:gd name="T9" fmla="*/ 358 h 1572"/>
                <a:gd name="T10" fmla="*/ 432 w 2887"/>
                <a:gd name="T11" fmla="*/ 451 h 1572"/>
                <a:gd name="T12" fmla="*/ 269 w 2887"/>
                <a:gd name="T13" fmla="*/ 541 h 1572"/>
                <a:gd name="T14" fmla="*/ 207 w 2887"/>
                <a:gd name="T15" fmla="*/ 688 h 1572"/>
                <a:gd name="T16" fmla="*/ 190 w 2887"/>
                <a:gd name="T17" fmla="*/ 860 h 1572"/>
                <a:gd name="T18" fmla="*/ 192 w 2887"/>
                <a:gd name="T19" fmla="*/ 988 h 1572"/>
                <a:gd name="T20" fmla="*/ 251 w 2887"/>
                <a:gd name="T21" fmla="*/ 1119 h 1572"/>
                <a:gd name="T22" fmla="*/ 462 w 2887"/>
                <a:gd name="T23" fmla="*/ 1211 h 1572"/>
                <a:gd name="T24" fmla="*/ 794 w 2887"/>
                <a:gd name="T25" fmla="*/ 1311 h 1572"/>
                <a:gd name="T26" fmla="*/ 1237 w 2887"/>
                <a:gd name="T27" fmla="*/ 1376 h 1572"/>
                <a:gd name="T28" fmla="*/ 1748 w 2887"/>
                <a:gd name="T29" fmla="*/ 1368 h 1572"/>
                <a:gd name="T30" fmla="*/ 2170 w 2887"/>
                <a:gd name="T31" fmla="*/ 1293 h 1572"/>
                <a:gd name="T32" fmla="*/ 2479 w 2887"/>
                <a:gd name="T33" fmla="*/ 1191 h 1572"/>
                <a:gd name="T34" fmla="*/ 2662 w 2887"/>
                <a:gd name="T35" fmla="*/ 1107 h 1572"/>
                <a:gd name="T36" fmla="*/ 2697 w 2887"/>
                <a:gd name="T37" fmla="*/ 950 h 1572"/>
                <a:gd name="T38" fmla="*/ 2694 w 2887"/>
                <a:gd name="T39" fmla="*/ 791 h 1572"/>
                <a:gd name="T40" fmla="*/ 2663 w 2887"/>
                <a:gd name="T41" fmla="*/ 625 h 1572"/>
                <a:gd name="T42" fmla="*/ 2572 w 2887"/>
                <a:gd name="T43" fmla="*/ 498 h 1572"/>
                <a:gd name="T44" fmla="*/ 2350 w 2887"/>
                <a:gd name="T45" fmla="*/ 416 h 1572"/>
                <a:gd name="T46" fmla="*/ 2119 w 2887"/>
                <a:gd name="T47" fmla="*/ 318 h 1572"/>
                <a:gd name="T48" fmla="*/ 1953 w 2887"/>
                <a:gd name="T49" fmla="*/ 227 h 1572"/>
                <a:gd name="T50" fmla="*/ 1873 w 2887"/>
                <a:gd name="T51" fmla="*/ 176 h 1572"/>
                <a:gd name="T52" fmla="*/ 1828 w 2887"/>
                <a:gd name="T53" fmla="*/ 101 h 1572"/>
                <a:gd name="T54" fmla="*/ 1877 w 2887"/>
                <a:gd name="T55" fmla="*/ 12 h 1572"/>
                <a:gd name="T56" fmla="*/ 1977 w 2887"/>
                <a:gd name="T57" fmla="*/ 18 h 1572"/>
                <a:gd name="T58" fmla="*/ 2035 w 2887"/>
                <a:gd name="T59" fmla="*/ 55 h 1572"/>
                <a:gd name="T60" fmla="*/ 2188 w 2887"/>
                <a:gd name="T61" fmla="*/ 141 h 1572"/>
                <a:gd name="T62" fmla="*/ 2408 w 2887"/>
                <a:gd name="T63" fmla="*/ 236 h 1572"/>
                <a:gd name="T64" fmla="*/ 2568 w 2887"/>
                <a:gd name="T65" fmla="*/ 285 h 1572"/>
                <a:gd name="T66" fmla="*/ 2745 w 2887"/>
                <a:gd name="T67" fmla="*/ 399 h 1572"/>
                <a:gd name="T68" fmla="*/ 2839 w 2887"/>
                <a:gd name="T69" fmla="*/ 557 h 1572"/>
                <a:gd name="T70" fmla="*/ 2878 w 2887"/>
                <a:gd name="T71" fmla="*/ 721 h 1572"/>
                <a:gd name="T72" fmla="*/ 2886 w 2887"/>
                <a:gd name="T73" fmla="*/ 855 h 1572"/>
                <a:gd name="T74" fmla="*/ 2887 w 2887"/>
                <a:gd name="T75" fmla="*/ 907 h 1572"/>
                <a:gd name="T76" fmla="*/ 2879 w 2887"/>
                <a:gd name="T77" fmla="*/ 1064 h 1572"/>
                <a:gd name="T78" fmla="*/ 2844 w 2887"/>
                <a:gd name="T79" fmla="*/ 1209 h 1572"/>
                <a:gd name="T80" fmla="*/ 2788 w 2887"/>
                <a:gd name="T81" fmla="*/ 1253 h 1572"/>
                <a:gd name="T82" fmla="*/ 2651 w 2887"/>
                <a:gd name="T83" fmla="*/ 1324 h 1572"/>
                <a:gd name="T84" fmla="*/ 2411 w 2887"/>
                <a:gd name="T85" fmla="*/ 1419 h 1572"/>
                <a:gd name="T86" fmla="*/ 2071 w 2887"/>
                <a:gd name="T87" fmla="*/ 1510 h 1572"/>
                <a:gd name="T88" fmla="*/ 1640 w 2887"/>
                <a:gd name="T89" fmla="*/ 1567 h 1572"/>
                <a:gd name="T90" fmla="*/ 1143 w 2887"/>
                <a:gd name="T91" fmla="*/ 1558 h 1572"/>
                <a:gd name="T92" fmla="*/ 718 w 2887"/>
                <a:gd name="T93" fmla="*/ 1488 h 1572"/>
                <a:gd name="T94" fmla="*/ 392 w 2887"/>
                <a:gd name="T95" fmla="*/ 1389 h 1572"/>
                <a:gd name="T96" fmla="*/ 177 w 2887"/>
                <a:gd name="T97" fmla="*/ 1295 h 1572"/>
                <a:gd name="T98" fmla="*/ 77 w 2887"/>
                <a:gd name="T99" fmla="*/ 1239 h 1572"/>
                <a:gd name="T100" fmla="*/ 27 w 2887"/>
                <a:gd name="T101" fmla="*/ 1164 h 1572"/>
                <a:gd name="T102" fmla="*/ 3 w 2887"/>
                <a:gd name="T103" fmla="*/ 994 h 1572"/>
                <a:gd name="T104" fmla="*/ 0 w 2887"/>
                <a:gd name="T105" fmla="*/ 873 h 1572"/>
                <a:gd name="T106" fmla="*/ 4 w 2887"/>
                <a:gd name="T107" fmla="*/ 780 h 1572"/>
                <a:gd name="T108" fmla="*/ 27 w 2887"/>
                <a:gd name="T109" fmla="*/ 624 h 1572"/>
                <a:gd name="T110" fmla="*/ 95 w 2887"/>
                <a:gd name="T111" fmla="*/ 459 h 1572"/>
                <a:gd name="T112" fmla="*/ 237 w 2887"/>
                <a:gd name="T113" fmla="*/ 322 h 1572"/>
                <a:gd name="T114" fmla="*/ 379 w 2887"/>
                <a:gd name="T115" fmla="*/ 269 h 1572"/>
                <a:gd name="T116" fmla="*/ 619 w 2887"/>
                <a:gd name="T117" fmla="*/ 179 h 1572"/>
                <a:gd name="T118" fmla="*/ 800 w 2887"/>
                <a:gd name="T119" fmla="*/ 85 h 1572"/>
                <a:gd name="T120" fmla="*/ 900 w 2887"/>
                <a:gd name="T121" fmla="*/ 24 h 1572"/>
                <a:gd name="T122" fmla="*/ 970 w 2887"/>
                <a:gd name="T123" fmla="*/ 0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887" h="1572">
                  <a:moveTo>
                    <a:pt x="970" y="0"/>
                  </a:moveTo>
                  <a:lnTo>
                    <a:pt x="991" y="3"/>
                  </a:lnTo>
                  <a:lnTo>
                    <a:pt x="1010" y="11"/>
                  </a:lnTo>
                  <a:lnTo>
                    <a:pt x="1027" y="24"/>
                  </a:lnTo>
                  <a:lnTo>
                    <a:pt x="1041" y="40"/>
                  </a:lnTo>
                  <a:lnTo>
                    <a:pt x="1053" y="59"/>
                  </a:lnTo>
                  <a:lnTo>
                    <a:pt x="1058" y="80"/>
                  </a:lnTo>
                  <a:lnTo>
                    <a:pt x="1059" y="100"/>
                  </a:lnTo>
                  <a:lnTo>
                    <a:pt x="1055" y="121"/>
                  </a:lnTo>
                  <a:lnTo>
                    <a:pt x="1047" y="141"/>
                  </a:lnTo>
                  <a:lnTo>
                    <a:pt x="1035" y="158"/>
                  </a:lnTo>
                  <a:lnTo>
                    <a:pt x="1018" y="173"/>
                  </a:lnTo>
                  <a:lnTo>
                    <a:pt x="1014" y="175"/>
                  </a:lnTo>
                  <a:lnTo>
                    <a:pt x="1006" y="181"/>
                  </a:lnTo>
                  <a:lnTo>
                    <a:pt x="994" y="189"/>
                  </a:lnTo>
                  <a:lnTo>
                    <a:pt x="977" y="199"/>
                  </a:lnTo>
                  <a:lnTo>
                    <a:pt x="956" y="212"/>
                  </a:lnTo>
                  <a:lnTo>
                    <a:pt x="934" y="226"/>
                  </a:lnTo>
                  <a:lnTo>
                    <a:pt x="906" y="243"/>
                  </a:lnTo>
                  <a:lnTo>
                    <a:pt x="876" y="260"/>
                  </a:lnTo>
                  <a:lnTo>
                    <a:pt x="842" y="279"/>
                  </a:lnTo>
                  <a:lnTo>
                    <a:pt x="806" y="298"/>
                  </a:lnTo>
                  <a:lnTo>
                    <a:pt x="766" y="317"/>
                  </a:lnTo>
                  <a:lnTo>
                    <a:pt x="725" y="338"/>
                  </a:lnTo>
                  <a:lnTo>
                    <a:pt x="681" y="358"/>
                  </a:lnTo>
                  <a:lnTo>
                    <a:pt x="635" y="378"/>
                  </a:lnTo>
                  <a:lnTo>
                    <a:pt x="587" y="398"/>
                  </a:lnTo>
                  <a:lnTo>
                    <a:pt x="536" y="416"/>
                  </a:lnTo>
                  <a:lnTo>
                    <a:pt x="484" y="434"/>
                  </a:lnTo>
                  <a:lnTo>
                    <a:pt x="432" y="451"/>
                  </a:lnTo>
                  <a:lnTo>
                    <a:pt x="377" y="466"/>
                  </a:lnTo>
                  <a:lnTo>
                    <a:pt x="344" y="479"/>
                  </a:lnTo>
                  <a:lnTo>
                    <a:pt x="315" y="497"/>
                  </a:lnTo>
                  <a:lnTo>
                    <a:pt x="290" y="518"/>
                  </a:lnTo>
                  <a:lnTo>
                    <a:pt x="269" y="541"/>
                  </a:lnTo>
                  <a:lnTo>
                    <a:pt x="251" y="566"/>
                  </a:lnTo>
                  <a:lnTo>
                    <a:pt x="237" y="594"/>
                  </a:lnTo>
                  <a:lnTo>
                    <a:pt x="224" y="624"/>
                  </a:lnTo>
                  <a:lnTo>
                    <a:pt x="214" y="655"/>
                  </a:lnTo>
                  <a:lnTo>
                    <a:pt x="207" y="688"/>
                  </a:lnTo>
                  <a:lnTo>
                    <a:pt x="200" y="721"/>
                  </a:lnTo>
                  <a:lnTo>
                    <a:pt x="196" y="755"/>
                  </a:lnTo>
                  <a:lnTo>
                    <a:pt x="193" y="791"/>
                  </a:lnTo>
                  <a:lnTo>
                    <a:pt x="191" y="825"/>
                  </a:lnTo>
                  <a:lnTo>
                    <a:pt x="190" y="860"/>
                  </a:lnTo>
                  <a:lnTo>
                    <a:pt x="189" y="868"/>
                  </a:lnTo>
                  <a:lnTo>
                    <a:pt x="189" y="877"/>
                  </a:lnTo>
                  <a:lnTo>
                    <a:pt x="189" y="911"/>
                  </a:lnTo>
                  <a:lnTo>
                    <a:pt x="190" y="949"/>
                  </a:lnTo>
                  <a:lnTo>
                    <a:pt x="192" y="988"/>
                  </a:lnTo>
                  <a:lnTo>
                    <a:pt x="195" y="1027"/>
                  </a:lnTo>
                  <a:lnTo>
                    <a:pt x="198" y="1063"/>
                  </a:lnTo>
                  <a:lnTo>
                    <a:pt x="203" y="1094"/>
                  </a:lnTo>
                  <a:lnTo>
                    <a:pt x="225" y="1106"/>
                  </a:lnTo>
                  <a:lnTo>
                    <a:pt x="251" y="1119"/>
                  </a:lnTo>
                  <a:lnTo>
                    <a:pt x="283" y="1136"/>
                  </a:lnTo>
                  <a:lnTo>
                    <a:pt x="320" y="1152"/>
                  </a:lnTo>
                  <a:lnTo>
                    <a:pt x="362" y="1172"/>
                  </a:lnTo>
                  <a:lnTo>
                    <a:pt x="409" y="1191"/>
                  </a:lnTo>
                  <a:lnTo>
                    <a:pt x="462" y="1211"/>
                  </a:lnTo>
                  <a:lnTo>
                    <a:pt x="519" y="1232"/>
                  </a:lnTo>
                  <a:lnTo>
                    <a:pt x="580" y="1252"/>
                  </a:lnTo>
                  <a:lnTo>
                    <a:pt x="647" y="1273"/>
                  </a:lnTo>
                  <a:lnTo>
                    <a:pt x="719" y="1293"/>
                  </a:lnTo>
                  <a:lnTo>
                    <a:pt x="794" y="1311"/>
                  </a:lnTo>
                  <a:lnTo>
                    <a:pt x="875" y="1328"/>
                  </a:lnTo>
                  <a:lnTo>
                    <a:pt x="959" y="1343"/>
                  </a:lnTo>
                  <a:lnTo>
                    <a:pt x="1047" y="1357"/>
                  </a:lnTo>
                  <a:lnTo>
                    <a:pt x="1140" y="1368"/>
                  </a:lnTo>
                  <a:lnTo>
                    <a:pt x="1237" y="1376"/>
                  </a:lnTo>
                  <a:lnTo>
                    <a:pt x="1339" y="1382"/>
                  </a:lnTo>
                  <a:lnTo>
                    <a:pt x="1444" y="1383"/>
                  </a:lnTo>
                  <a:lnTo>
                    <a:pt x="1549" y="1382"/>
                  </a:lnTo>
                  <a:lnTo>
                    <a:pt x="1651" y="1376"/>
                  </a:lnTo>
                  <a:lnTo>
                    <a:pt x="1748" y="1368"/>
                  </a:lnTo>
                  <a:lnTo>
                    <a:pt x="1841" y="1357"/>
                  </a:lnTo>
                  <a:lnTo>
                    <a:pt x="1929" y="1343"/>
                  </a:lnTo>
                  <a:lnTo>
                    <a:pt x="2014" y="1328"/>
                  </a:lnTo>
                  <a:lnTo>
                    <a:pt x="2095" y="1311"/>
                  </a:lnTo>
                  <a:lnTo>
                    <a:pt x="2170" y="1293"/>
                  </a:lnTo>
                  <a:lnTo>
                    <a:pt x="2241" y="1273"/>
                  </a:lnTo>
                  <a:lnTo>
                    <a:pt x="2307" y="1253"/>
                  </a:lnTo>
                  <a:lnTo>
                    <a:pt x="2369" y="1233"/>
                  </a:lnTo>
                  <a:lnTo>
                    <a:pt x="2426" y="1212"/>
                  </a:lnTo>
                  <a:lnTo>
                    <a:pt x="2479" y="1191"/>
                  </a:lnTo>
                  <a:lnTo>
                    <a:pt x="2525" y="1172"/>
                  </a:lnTo>
                  <a:lnTo>
                    <a:pt x="2568" y="1153"/>
                  </a:lnTo>
                  <a:lnTo>
                    <a:pt x="2604" y="1136"/>
                  </a:lnTo>
                  <a:lnTo>
                    <a:pt x="2636" y="1120"/>
                  </a:lnTo>
                  <a:lnTo>
                    <a:pt x="2662" y="1107"/>
                  </a:lnTo>
                  <a:lnTo>
                    <a:pt x="2682" y="1094"/>
                  </a:lnTo>
                  <a:lnTo>
                    <a:pt x="2688" y="1063"/>
                  </a:lnTo>
                  <a:lnTo>
                    <a:pt x="2692" y="1027"/>
                  </a:lnTo>
                  <a:lnTo>
                    <a:pt x="2695" y="989"/>
                  </a:lnTo>
                  <a:lnTo>
                    <a:pt x="2697" y="950"/>
                  </a:lnTo>
                  <a:lnTo>
                    <a:pt x="2697" y="911"/>
                  </a:lnTo>
                  <a:lnTo>
                    <a:pt x="2698" y="877"/>
                  </a:lnTo>
                  <a:lnTo>
                    <a:pt x="2697" y="860"/>
                  </a:lnTo>
                  <a:lnTo>
                    <a:pt x="2696" y="826"/>
                  </a:lnTo>
                  <a:lnTo>
                    <a:pt x="2694" y="791"/>
                  </a:lnTo>
                  <a:lnTo>
                    <a:pt x="2691" y="756"/>
                  </a:lnTo>
                  <a:lnTo>
                    <a:pt x="2687" y="722"/>
                  </a:lnTo>
                  <a:lnTo>
                    <a:pt x="2680" y="688"/>
                  </a:lnTo>
                  <a:lnTo>
                    <a:pt x="2673" y="656"/>
                  </a:lnTo>
                  <a:lnTo>
                    <a:pt x="2663" y="625"/>
                  </a:lnTo>
                  <a:lnTo>
                    <a:pt x="2650" y="595"/>
                  </a:lnTo>
                  <a:lnTo>
                    <a:pt x="2636" y="567"/>
                  </a:lnTo>
                  <a:lnTo>
                    <a:pt x="2617" y="541"/>
                  </a:lnTo>
                  <a:lnTo>
                    <a:pt x="2597" y="519"/>
                  </a:lnTo>
                  <a:lnTo>
                    <a:pt x="2572" y="498"/>
                  </a:lnTo>
                  <a:lnTo>
                    <a:pt x="2543" y="481"/>
                  </a:lnTo>
                  <a:lnTo>
                    <a:pt x="2510" y="466"/>
                  </a:lnTo>
                  <a:lnTo>
                    <a:pt x="2455" y="452"/>
                  </a:lnTo>
                  <a:lnTo>
                    <a:pt x="2401" y="435"/>
                  </a:lnTo>
                  <a:lnTo>
                    <a:pt x="2350" y="416"/>
                  </a:lnTo>
                  <a:lnTo>
                    <a:pt x="2300" y="398"/>
                  </a:lnTo>
                  <a:lnTo>
                    <a:pt x="2252" y="379"/>
                  </a:lnTo>
                  <a:lnTo>
                    <a:pt x="2205" y="359"/>
                  </a:lnTo>
                  <a:lnTo>
                    <a:pt x="2162" y="339"/>
                  </a:lnTo>
                  <a:lnTo>
                    <a:pt x="2119" y="318"/>
                  </a:lnTo>
                  <a:lnTo>
                    <a:pt x="2080" y="299"/>
                  </a:lnTo>
                  <a:lnTo>
                    <a:pt x="2044" y="279"/>
                  </a:lnTo>
                  <a:lnTo>
                    <a:pt x="2011" y="261"/>
                  </a:lnTo>
                  <a:lnTo>
                    <a:pt x="1980" y="244"/>
                  </a:lnTo>
                  <a:lnTo>
                    <a:pt x="1953" y="227"/>
                  </a:lnTo>
                  <a:lnTo>
                    <a:pt x="1929" y="213"/>
                  </a:lnTo>
                  <a:lnTo>
                    <a:pt x="1910" y="200"/>
                  </a:lnTo>
                  <a:lnTo>
                    <a:pt x="1893" y="190"/>
                  </a:lnTo>
                  <a:lnTo>
                    <a:pt x="1881" y="182"/>
                  </a:lnTo>
                  <a:lnTo>
                    <a:pt x="1873" y="176"/>
                  </a:lnTo>
                  <a:lnTo>
                    <a:pt x="1868" y="173"/>
                  </a:lnTo>
                  <a:lnTo>
                    <a:pt x="1852" y="158"/>
                  </a:lnTo>
                  <a:lnTo>
                    <a:pt x="1840" y="142"/>
                  </a:lnTo>
                  <a:lnTo>
                    <a:pt x="1831" y="122"/>
                  </a:lnTo>
                  <a:lnTo>
                    <a:pt x="1828" y="101"/>
                  </a:lnTo>
                  <a:lnTo>
                    <a:pt x="1829" y="81"/>
                  </a:lnTo>
                  <a:lnTo>
                    <a:pt x="1834" y="60"/>
                  </a:lnTo>
                  <a:lnTo>
                    <a:pt x="1845" y="41"/>
                  </a:lnTo>
                  <a:lnTo>
                    <a:pt x="1859" y="25"/>
                  </a:lnTo>
                  <a:lnTo>
                    <a:pt x="1877" y="12"/>
                  </a:lnTo>
                  <a:lnTo>
                    <a:pt x="1896" y="4"/>
                  </a:lnTo>
                  <a:lnTo>
                    <a:pt x="1917" y="1"/>
                  </a:lnTo>
                  <a:lnTo>
                    <a:pt x="1938" y="2"/>
                  </a:lnTo>
                  <a:lnTo>
                    <a:pt x="1957" y="7"/>
                  </a:lnTo>
                  <a:lnTo>
                    <a:pt x="1977" y="18"/>
                  </a:lnTo>
                  <a:lnTo>
                    <a:pt x="1980" y="20"/>
                  </a:lnTo>
                  <a:lnTo>
                    <a:pt x="1987" y="25"/>
                  </a:lnTo>
                  <a:lnTo>
                    <a:pt x="2000" y="32"/>
                  </a:lnTo>
                  <a:lnTo>
                    <a:pt x="2015" y="42"/>
                  </a:lnTo>
                  <a:lnTo>
                    <a:pt x="2035" y="55"/>
                  </a:lnTo>
                  <a:lnTo>
                    <a:pt x="2060" y="69"/>
                  </a:lnTo>
                  <a:lnTo>
                    <a:pt x="2086" y="86"/>
                  </a:lnTo>
                  <a:lnTo>
                    <a:pt x="2117" y="102"/>
                  </a:lnTo>
                  <a:lnTo>
                    <a:pt x="2150" y="121"/>
                  </a:lnTo>
                  <a:lnTo>
                    <a:pt x="2188" y="141"/>
                  </a:lnTo>
                  <a:lnTo>
                    <a:pt x="2227" y="159"/>
                  </a:lnTo>
                  <a:lnTo>
                    <a:pt x="2269" y="179"/>
                  </a:lnTo>
                  <a:lnTo>
                    <a:pt x="2313" y="198"/>
                  </a:lnTo>
                  <a:lnTo>
                    <a:pt x="2359" y="218"/>
                  </a:lnTo>
                  <a:lnTo>
                    <a:pt x="2408" y="236"/>
                  </a:lnTo>
                  <a:lnTo>
                    <a:pt x="2457" y="253"/>
                  </a:lnTo>
                  <a:lnTo>
                    <a:pt x="2508" y="269"/>
                  </a:lnTo>
                  <a:lnTo>
                    <a:pt x="2561" y="283"/>
                  </a:lnTo>
                  <a:lnTo>
                    <a:pt x="2564" y="284"/>
                  </a:lnTo>
                  <a:lnTo>
                    <a:pt x="2568" y="285"/>
                  </a:lnTo>
                  <a:lnTo>
                    <a:pt x="2611" y="303"/>
                  </a:lnTo>
                  <a:lnTo>
                    <a:pt x="2650" y="323"/>
                  </a:lnTo>
                  <a:lnTo>
                    <a:pt x="2685" y="346"/>
                  </a:lnTo>
                  <a:lnTo>
                    <a:pt x="2718" y="371"/>
                  </a:lnTo>
                  <a:lnTo>
                    <a:pt x="2745" y="399"/>
                  </a:lnTo>
                  <a:lnTo>
                    <a:pt x="2770" y="428"/>
                  </a:lnTo>
                  <a:lnTo>
                    <a:pt x="2791" y="459"/>
                  </a:lnTo>
                  <a:lnTo>
                    <a:pt x="2810" y="491"/>
                  </a:lnTo>
                  <a:lnTo>
                    <a:pt x="2826" y="524"/>
                  </a:lnTo>
                  <a:lnTo>
                    <a:pt x="2839" y="557"/>
                  </a:lnTo>
                  <a:lnTo>
                    <a:pt x="2851" y="590"/>
                  </a:lnTo>
                  <a:lnTo>
                    <a:pt x="2860" y="624"/>
                  </a:lnTo>
                  <a:lnTo>
                    <a:pt x="2867" y="657"/>
                  </a:lnTo>
                  <a:lnTo>
                    <a:pt x="2872" y="690"/>
                  </a:lnTo>
                  <a:lnTo>
                    <a:pt x="2878" y="721"/>
                  </a:lnTo>
                  <a:lnTo>
                    <a:pt x="2881" y="751"/>
                  </a:lnTo>
                  <a:lnTo>
                    <a:pt x="2883" y="780"/>
                  </a:lnTo>
                  <a:lnTo>
                    <a:pt x="2884" y="807"/>
                  </a:lnTo>
                  <a:lnTo>
                    <a:pt x="2885" y="832"/>
                  </a:lnTo>
                  <a:lnTo>
                    <a:pt x="2886" y="855"/>
                  </a:lnTo>
                  <a:lnTo>
                    <a:pt x="2886" y="864"/>
                  </a:lnTo>
                  <a:lnTo>
                    <a:pt x="2887" y="872"/>
                  </a:lnTo>
                  <a:lnTo>
                    <a:pt x="2887" y="874"/>
                  </a:lnTo>
                  <a:lnTo>
                    <a:pt x="2887" y="888"/>
                  </a:lnTo>
                  <a:lnTo>
                    <a:pt x="2887" y="907"/>
                  </a:lnTo>
                  <a:lnTo>
                    <a:pt x="2886" y="933"/>
                  </a:lnTo>
                  <a:lnTo>
                    <a:pt x="2886" y="962"/>
                  </a:lnTo>
                  <a:lnTo>
                    <a:pt x="2884" y="994"/>
                  </a:lnTo>
                  <a:lnTo>
                    <a:pt x="2882" y="1029"/>
                  </a:lnTo>
                  <a:lnTo>
                    <a:pt x="2879" y="1064"/>
                  </a:lnTo>
                  <a:lnTo>
                    <a:pt x="2875" y="1099"/>
                  </a:lnTo>
                  <a:lnTo>
                    <a:pt x="2868" y="1133"/>
                  </a:lnTo>
                  <a:lnTo>
                    <a:pt x="2861" y="1165"/>
                  </a:lnTo>
                  <a:lnTo>
                    <a:pt x="2853" y="1191"/>
                  </a:lnTo>
                  <a:lnTo>
                    <a:pt x="2844" y="1209"/>
                  </a:lnTo>
                  <a:lnTo>
                    <a:pt x="2831" y="1225"/>
                  </a:lnTo>
                  <a:lnTo>
                    <a:pt x="2817" y="1236"/>
                  </a:lnTo>
                  <a:lnTo>
                    <a:pt x="2812" y="1239"/>
                  </a:lnTo>
                  <a:lnTo>
                    <a:pt x="2802" y="1245"/>
                  </a:lnTo>
                  <a:lnTo>
                    <a:pt x="2788" y="1253"/>
                  </a:lnTo>
                  <a:lnTo>
                    <a:pt x="2769" y="1264"/>
                  </a:lnTo>
                  <a:lnTo>
                    <a:pt x="2746" y="1276"/>
                  </a:lnTo>
                  <a:lnTo>
                    <a:pt x="2720" y="1291"/>
                  </a:lnTo>
                  <a:lnTo>
                    <a:pt x="2688" y="1306"/>
                  </a:lnTo>
                  <a:lnTo>
                    <a:pt x="2651" y="1324"/>
                  </a:lnTo>
                  <a:lnTo>
                    <a:pt x="2612" y="1341"/>
                  </a:lnTo>
                  <a:lnTo>
                    <a:pt x="2568" y="1360"/>
                  </a:lnTo>
                  <a:lnTo>
                    <a:pt x="2519" y="1380"/>
                  </a:lnTo>
                  <a:lnTo>
                    <a:pt x="2467" y="1399"/>
                  </a:lnTo>
                  <a:lnTo>
                    <a:pt x="2411" y="1419"/>
                  </a:lnTo>
                  <a:lnTo>
                    <a:pt x="2351" y="1438"/>
                  </a:lnTo>
                  <a:lnTo>
                    <a:pt x="2287" y="1458"/>
                  </a:lnTo>
                  <a:lnTo>
                    <a:pt x="2219" y="1477"/>
                  </a:lnTo>
                  <a:lnTo>
                    <a:pt x="2146" y="1494"/>
                  </a:lnTo>
                  <a:lnTo>
                    <a:pt x="2071" y="1510"/>
                  </a:lnTo>
                  <a:lnTo>
                    <a:pt x="1992" y="1525"/>
                  </a:lnTo>
                  <a:lnTo>
                    <a:pt x="1910" y="1539"/>
                  </a:lnTo>
                  <a:lnTo>
                    <a:pt x="1823" y="1550"/>
                  </a:lnTo>
                  <a:lnTo>
                    <a:pt x="1734" y="1559"/>
                  </a:lnTo>
                  <a:lnTo>
                    <a:pt x="1640" y="1567"/>
                  </a:lnTo>
                  <a:lnTo>
                    <a:pt x="1544" y="1571"/>
                  </a:lnTo>
                  <a:lnTo>
                    <a:pt x="1444" y="1572"/>
                  </a:lnTo>
                  <a:lnTo>
                    <a:pt x="1341" y="1571"/>
                  </a:lnTo>
                  <a:lnTo>
                    <a:pt x="1240" y="1566"/>
                  </a:lnTo>
                  <a:lnTo>
                    <a:pt x="1143" y="1558"/>
                  </a:lnTo>
                  <a:lnTo>
                    <a:pt x="1050" y="1548"/>
                  </a:lnTo>
                  <a:lnTo>
                    <a:pt x="962" y="1536"/>
                  </a:lnTo>
                  <a:lnTo>
                    <a:pt x="876" y="1522"/>
                  </a:lnTo>
                  <a:lnTo>
                    <a:pt x="795" y="1506"/>
                  </a:lnTo>
                  <a:lnTo>
                    <a:pt x="718" y="1488"/>
                  </a:lnTo>
                  <a:lnTo>
                    <a:pt x="645" y="1469"/>
                  </a:lnTo>
                  <a:lnTo>
                    <a:pt x="575" y="1450"/>
                  </a:lnTo>
                  <a:lnTo>
                    <a:pt x="510" y="1430"/>
                  </a:lnTo>
                  <a:lnTo>
                    <a:pt x="449" y="1409"/>
                  </a:lnTo>
                  <a:lnTo>
                    <a:pt x="392" y="1389"/>
                  </a:lnTo>
                  <a:lnTo>
                    <a:pt x="341" y="1368"/>
                  </a:lnTo>
                  <a:lnTo>
                    <a:pt x="293" y="1349"/>
                  </a:lnTo>
                  <a:lnTo>
                    <a:pt x="250" y="1330"/>
                  </a:lnTo>
                  <a:lnTo>
                    <a:pt x="211" y="1311"/>
                  </a:lnTo>
                  <a:lnTo>
                    <a:pt x="177" y="1295"/>
                  </a:lnTo>
                  <a:lnTo>
                    <a:pt x="148" y="1279"/>
                  </a:lnTo>
                  <a:lnTo>
                    <a:pt x="123" y="1266"/>
                  </a:lnTo>
                  <a:lnTo>
                    <a:pt x="103" y="1254"/>
                  </a:lnTo>
                  <a:lnTo>
                    <a:pt x="88" y="1246"/>
                  </a:lnTo>
                  <a:lnTo>
                    <a:pt x="77" y="1239"/>
                  </a:lnTo>
                  <a:lnTo>
                    <a:pt x="72" y="1236"/>
                  </a:lnTo>
                  <a:lnTo>
                    <a:pt x="57" y="1225"/>
                  </a:lnTo>
                  <a:lnTo>
                    <a:pt x="44" y="1209"/>
                  </a:lnTo>
                  <a:lnTo>
                    <a:pt x="36" y="1191"/>
                  </a:lnTo>
                  <a:lnTo>
                    <a:pt x="27" y="1164"/>
                  </a:lnTo>
                  <a:lnTo>
                    <a:pt x="20" y="1133"/>
                  </a:lnTo>
                  <a:lnTo>
                    <a:pt x="13" y="1098"/>
                  </a:lnTo>
                  <a:lnTo>
                    <a:pt x="8" y="1063"/>
                  </a:lnTo>
                  <a:lnTo>
                    <a:pt x="5" y="1028"/>
                  </a:lnTo>
                  <a:lnTo>
                    <a:pt x="3" y="994"/>
                  </a:lnTo>
                  <a:lnTo>
                    <a:pt x="1" y="961"/>
                  </a:lnTo>
                  <a:lnTo>
                    <a:pt x="0" y="932"/>
                  </a:lnTo>
                  <a:lnTo>
                    <a:pt x="0" y="907"/>
                  </a:lnTo>
                  <a:lnTo>
                    <a:pt x="0" y="887"/>
                  </a:lnTo>
                  <a:lnTo>
                    <a:pt x="0" y="873"/>
                  </a:lnTo>
                  <a:lnTo>
                    <a:pt x="0" y="871"/>
                  </a:lnTo>
                  <a:lnTo>
                    <a:pt x="1" y="854"/>
                  </a:lnTo>
                  <a:lnTo>
                    <a:pt x="1" y="832"/>
                  </a:lnTo>
                  <a:lnTo>
                    <a:pt x="2" y="807"/>
                  </a:lnTo>
                  <a:lnTo>
                    <a:pt x="4" y="780"/>
                  </a:lnTo>
                  <a:lnTo>
                    <a:pt x="6" y="751"/>
                  </a:lnTo>
                  <a:lnTo>
                    <a:pt x="9" y="721"/>
                  </a:lnTo>
                  <a:lnTo>
                    <a:pt x="13" y="689"/>
                  </a:lnTo>
                  <a:lnTo>
                    <a:pt x="20" y="657"/>
                  </a:lnTo>
                  <a:lnTo>
                    <a:pt x="27" y="624"/>
                  </a:lnTo>
                  <a:lnTo>
                    <a:pt x="36" y="590"/>
                  </a:lnTo>
                  <a:lnTo>
                    <a:pt x="48" y="557"/>
                  </a:lnTo>
                  <a:lnTo>
                    <a:pt x="61" y="523"/>
                  </a:lnTo>
                  <a:lnTo>
                    <a:pt x="76" y="491"/>
                  </a:lnTo>
                  <a:lnTo>
                    <a:pt x="95" y="459"/>
                  </a:lnTo>
                  <a:lnTo>
                    <a:pt x="117" y="428"/>
                  </a:lnTo>
                  <a:lnTo>
                    <a:pt x="142" y="399"/>
                  </a:lnTo>
                  <a:lnTo>
                    <a:pt x="169" y="371"/>
                  </a:lnTo>
                  <a:lnTo>
                    <a:pt x="200" y="345"/>
                  </a:lnTo>
                  <a:lnTo>
                    <a:pt x="237" y="322"/>
                  </a:lnTo>
                  <a:lnTo>
                    <a:pt x="276" y="302"/>
                  </a:lnTo>
                  <a:lnTo>
                    <a:pt x="319" y="285"/>
                  </a:lnTo>
                  <a:lnTo>
                    <a:pt x="322" y="284"/>
                  </a:lnTo>
                  <a:lnTo>
                    <a:pt x="326" y="283"/>
                  </a:lnTo>
                  <a:lnTo>
                    <a:pt x="379" y="269"/>
                  </a:lnTo>
                  <a:lnTo>
                    <a:pt x="430" y="252"/>
                  </a:lnTo>
                  <a:lnTo>
                    <a:pt x="479" y="236"/>
                  </a:lnTo>
                  <a:lnTo>
                    <a:pt x="528" y="217"/>
                  </a:lnTo>
                  <a:lnTo>
                    <a:pt x="574" y="197"/>
                  </a:lnTo>
                  <a:lnTo>
                    <a:pt x="619" y="179"/>
                  </a:lnTo>
                  <a:lnTo>
                    <a:pt x="660" y="159"/>
                  </a:lnTo>
                  <a:lnTo>
                    <a:pt x="699" y="140"/>
                  </a:lnTo>
                  <a:lnTo>
                    <a:pt x="736" y="120"/>
                  </a:lnTo>
                  <a:lnTo>
                    <a:pt x="769" y="102"/>
                  </a:lnTo>
                  <a:lnTo>
                    <a:pt x="800" y="85"/>
                  </a:lnTo>
                  <a:lnTo>
                    <a:pt x="827" y="69"/>
                  </a:lnTo>
                  <a:lnTo>
                    <a:pt x="851" y="55"/>
                  </a:lnTo>
                  <a:lnTo>
                    <a:pt x="872" y="42"/>
                  </a:lnTo>
                  <a:lnTo>
                    <a:pt x="887" y="32"/>
                  </a:lnTo>
                  <a:lnTo>
                    <a:pt x="900" y="24"/>
                  </a:lnTo>
                  <a:lnTo>
                    <a:pt x="907" y="19"/>
                  </a:lnTo>
                  <a:lnTo>
                    <a:pt x="910" y="17"/>
                  </a:lnTo>
                  <a:lnTo>
                    <a:pt x="929" y="6"/>
                  </a:lnTo>
                  <a:lnTo>
                    <a:pt x="949" y="1"/>
                  </a:lnTo>
                  <a:lnTo>
                    <a:pt x="9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66" name="Freeform 206"/>
          <p:cNvSpPr>
            <a:spLocks noEditPoints="1"/>
          </p:cNvSpPr>
          <p:nvPr/>
        </p:nvSpPr>
        <p:spPr bwMode="auto">
          <a:xfrm>
            <a:off x="4537153" y="4639208"/>
            <a:ext cx="368404" cy="330366"/>
          </a:xfrm>
          <a:custGeom>
            <a:avLst/>
            <a:gdLst>
              <a:gd name="T0" fmla="*/ 194 w 3394"/>
              <a:gd name="T1" fmla="*/ 2074 h 3044"/>
              <a:gd name="T2" fmla="*/ 235 w 3394"/>
              <a:gd name="T3" fmla="*/ 2172 h 3044"/>
              <a:gd name="T4" fmla="*/ 314 w 3394"/>
              <a:gd name="T5" fmla="*/ 2239 h 3044"/>
              <a:gd name="T6" fmla="*/ 418 w 3394"/>
              <a:gd name="T7" fmla="*/ 2265 h 3044"/>
              <a:gd name="T8" fmla="*/ 3048 w 3394"/>
              <a:gd name="T9" fmla="*/ 2254 h 3044"/>
              <a:gd name="T10" fmla="*/ 3136 w 3394"/>
              <a:gd name="T11" fmla="*/ 2198 h 3044"/>
              <a:gd name="T12" fmla="*/ 3192 w 3394"/>
              <a:gd name="T13" fmla="*/ 2109 h 3044"/>
              <a:gd name="T14" fmla="*/ 3203 w 3394"/>
              <a:gd name="T15" fmla="*/ 1961 h 3044"/>
              <a:gd name="T16" fmla="*/ 381 w 3394"/>
              <a:gd name="T17" fmla="*/ 194 h 3044"/>
              <a:gd name="T18" fmla="*/ 283 w 3394"/>
              <a:gd name="T19" fmla="*/ 235 h 3044"/>
              <a:gd name="T20" fmla="*/ 215 w 3394"/>
              <a:gd name="T21" fmla="*/ 314 h 3044"/>
              <a:gd name="T22" fmla="*/ 191 w 3394"/>
              <a:gd name="T23" fmla="*/ 419 h 3044"/>
              <a:gd name="T24" fmla="*/ 3204 w 3394"/>
              <a:gd name="T25" fmla="*/ 419 h 3044"/>
              <a:gd name="T26" fmla="*/ 3178 w 3394"/>
              <a:gd name="T27" fmla="*/ 314 h 3044"/>
              <a:gd name="T28" fmla="*/ 3110 w 3394"/>
              <a:gd name="T29" fmla="*/ 235 h 3044"/>
              <a:gd name="T30" fmla="*/ 3013 w 3394"/>
              <a:gd name="T31" fmla="*/ 194 h 3044"/>
              <a:gd name="T32" fmla="*/ 418 w 3394"/>
              <a:gd name="T33" fmla="*/ 0 h 3044"/>
              <a:gd name="T34" fmla="*/ 3079 w 3394"/>
              <a:gd name="T35" fmla="*/ 14 h 3044"/>
              <a:gd name="T36" fmla="*/ 3215 w 3394"/>
              <a:gd name="T37" fmla="*/ 75 h 3044"/>
              <a:gd name="T38" fmla="*/ 3319 w 3394"/>
              <a:gd name="T39" fmla="*/ 179 h 3044"/>
              <a:gd name="T40" fmla="*/ 3380 w 3394"/>
              <a:gd name="T41" fmla="*/ 316 h 3044"/>
              <a:gd name="T42" fmla="*/ 3394 w 3394"/>
              <a:gd name="T43" fmla="*/ 2037 h 3044"/>
              <a:gd name="T44" fmla="*/ 3365 w 3394"/>
              <a:gd name="T45" fmla="*/ 2188 h 3044"/>
              <a:gd name="T46" fmla="*/ 3288 w 3394"/>
              <a:gd name="T47" fmla="*/ 2314 h 3044"/>
              <a:gd name="T48" fmla="*/ 3171 w 3394"/>
              <a:gd name="T49" fmla="*/ 2406 h 3044"/>
              <a:gd name="T50" fmla="*/ 3027 w 3394"/>
              <a:gd name="T51" fmla="*/ 2451 h 3044"/>
              <a:gd name="T52" fmla="*/ 1792 w 3394"/>
              <a:gd name="T53" fmla="*/ 2853 h 3044"/>
              <a:gd name="T54" fmla="*/ 2423 w 3394"/>
              <a:gd name="T55" fmla="*/ 2864 h 3044"/>
              <a:gd name="T56" fmla="*/ 2468 w 3394"/>
              <a:gd name="T57" fmla="*/ 2907 h 3044"/>
              <a:gd name="T58" fmla="*/ 2475 w 3394"/>
              <a:gd name="T59" fmla="*/ 2971 h 3044"/>
              <a:gd name="T60" fmla="*/ 2442 w 3394"/>
              <a:gd name="T61" fmla="*/ 3023 h 3044"/>
              <a:gd name="T62" fmla="*/ 2382 w 3394"/>
              <a:gd name="T63" fmla="*/ 3044 h 3044"/>
              <a:gd name="T64" fmla="*/ 970 w 3394"/>
              <a:gd name="T65" fmla="*/ 3034 h 3044"/>
              <a:gd name="T66" fmla="*/ 926 w 3394"/>
              <a:gd name="T67" fmla="*/ 2990 h 3044"/>
              <a:gd name="T68" fmla="*/ 919 w 3394"/>
              <a:gd name="T69" fmla="*/ 2926 h 3044"/>
              <a:gd name="T70" fmla="*/ 952 w 3394"/>
              <a:gd name="T71" fmla="*/ 2875 h 3044"/>
              <a:gd name="T72" fmla="*/ 1012 w 3394"/>
              <a:gd name="T73" fmla="*/ 2853 h 3044"/>
              <a:gd name="T74" fmla="*/ 418 w 3394"/>
              <a:gd name="T75" fmla="*/ 2455 h 3044"/>
              <a:gd name="T76" fmla="*/ 267 w 3394"/>
              <a:gd name="T77" fmla="*/ 2427 h 3044"/>
              <a:gd name="T78" fmla="*/ 140 w 3394"/>
              <a:gd name="T79" fmla="*/ 2349 h 3044"/>
              <a:gd name="T80" fmla="*/ 49 w 3394"/>
              <a:gd name="T81" fmla="*/ 2233 h 3044"/>
              <a:gd name="T82" fmla="*/ 3 w 3394"/>
              <a:gd name="T83" fmla="*/ 2089 h 3044"/>
              <a:gd name="T84" fmla="*/ 3 w 3394"/>
              <a:gd name="T85" fmla="*/ 366 h 3044"/>
              <a:gd name="T86" fmla="*/ 49 w 3394"/>
              <a:gd name="T87" fmla="*/ 222 h 3044"/>
              <a:gd name="T88" fmla="*/ 141 w 3394"/>
              <a:gd name="T89" fmla="*/ 106 h 3044"/>
              <a:gd name="T90" fmla="*/ 268 w 3394"/>
              <a:gd name="T91" fmla="*/ 29 h 3044"/>
              <a:gd name="T92" fmla="*/ 418 w 3394"/>
              <a:gd name="T93" fmla="*/ 0 h 30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394" h="3044">
                <a:moveTo>
                  <a:pt x="191" y="1961"/>
                </a:moveTo>
                <a:lnTo>
                  <a:pt x="191" y="2037"/>
                </a:lnTo>
                <a:lnTo>
                  <a:pt x="194" y="2074"/>
                </a:lnTo>
                <a:lnTo>
                  <a:pt x="202" y="2109"/>
                </a:lnTo>
                <a:lnTo>
                  <a:pt x="216" y="2142"/>
                </a:lnTo>
                <a:lnTo>
                  <a:pt x="235" y="2172"/>
                </a:lnTo>
                <a:lnTo>
                  <a:pt x="258" y="2198"/>
                </a:lnTo>
                <a:lnTo>
                  <a:pt x="284" y="2221"/>
                </a:lnTo>
                <a:lnTo>
                  <a:pt x="314" y="2239"/>
                </a:lnTo>
                <a:lnTo>
                  <a:pt x="346" y="2254"/>
                </a:lnTo>
                <a:lnTo>
                  <a:pt x="381" y="2262"/>
                </a:lnTo>
                <a:lnTo>
                  <a:pt x="418" y="2265"/>
                </a:lnTo>
                <a:lnTo>
                  <a:pt x="2976" y="2265"/>
                </a:lnTo>
                <a:lnTo>
                  <a:pt x="3013" y="2262"/>
                </a:lnTo>
                <a:lnTo>
                  <a:pt x="3048" y="2254"/>
                </a:lnTo>
                <a:lnTo>
                  <a:pt x="3080" y="2239"/>
                </a:lnTo>
                <a:lnTo>
                  <a:pt x="3109" y="2221"/>
                </a:lnTo>
                <a:lnTo>
                  <a:pt x="3136" y="2198"/>
                </a:lnTo>
                <a:lnTo>
                  <a:pt x="3159" y="2172"/>
                </a:lnTo>
                <a:lnTo>
                  <a:pt x="3177" y="2142"/>
                </a:lnTo>
                <a:lnTo>
                  <a:pt x="3192" y="2109"/>
                </a:lnTo>
                <a:lnTo>
                  <a:pt x="3200" y="2074"/>
                </a:lnTo>
                <a:lnTo>
                  <a:pt x="3203" y="2037"/>
                </a:lnTo>
                <a:lnTo>
                  <a:pt x="3203" y="1961"/>
                </a:lnTo>
                <a:lnTo>
                  <a:pt x="191" y="1961"/>
                </a:lnTo>
                <a:close/>
                <a:moveTo>
                  <a:pt x="418" y="190"/>
                </a:moveTo>
                <a:lnTo>
                  <a:pt x="381" y="194"/>
                </a:lnTo>
                <a:lnTo>
                  <a:pt x="346" y="202"/>
                </a:lnTo>
                <a:lnTo>
                  <a:pt x="313" y="216"/>
                </a:lnTo>
                <a:lnTo>
                  <a:pt x="283" y="235"/>
                </a:lnTo>
                <a:lnTo>
                  <a:pt x="258" y="257"/>
                </a:lnTo>
                <a:lnTo>
                  <a:pt x="234" y="284"/>
                </a:lnTo>
                <a:lnTo>
                  <a:pt x="215" y="314"/>
                </a:lnTo>
                <a:lnTo>
                  <a:pt x="202" y="347"/>
                </a:lnTo>
                <a:lnTo>
                  <a:pt x="194" y="382"/>
                </a:lnTo>
                <a:lnTo>
                  <a:pt x="191" y="419"/>
                </a:lnTo>
                <a:lnTo>
                  <a:pt x="191" y="1771"/>
                </a:lnTo>
                <a:lnTo>
                  <a:pt x="3204" y="1771"/>
                </a:lnTo>
                <a:lnTo>
                  <a:pt x="3204" y="419"/>
                </a:lnTo>
                <a:lnTo>
                  <a:pt x="3201" y="382"/>
                </a:lnTo>
                <a:lnTo>
                  <a:pt x="3193" y="347"/>
                </a:lnTo>
                <a:lnTo>
                  <a:pt x="3178" y="314"/>
                </a:lnTo>
                <a:lnTo>
                  <a:pt x="3160" y="284"/>
                </a:lnTo>
                <a:lnTo>
                  <a:pt x="3137" y="257"/>
                </a:lnTo>
                <a:lnTo>
                  <a:pt x="3110" y="235"/>
                </a:lnTo>
                <a:lnTo>
                  <a:pt x="3081" y="216"/>
                </a:lnTo>
                <a:lnTo>
                  <a:pt x="3048" y="202"/>
                </a:lnTo>
                <a:lnTo>
                  <a:pt x="3013" y="194"/>
                </a:lnTo>
                <a:lnTo>
                  <a:pt x="2976" y="190"/>
                </a:lnTo>
                <a:lnTo>
                  <a:pt x="418" y="190"/>
                </a:lnTo>
                <a:close/>
                <a:moveTo>
                  <a:pt x="418" y="0"/>
                </a:moveTo>
                <a:lnTo>
                  <a:pt x="2976" y="0"/>
                </a:lnTo>
                <a:lnTo>
                  <a:pt x="3028" y="3"/>
                </a:lnTo>
                <a:lnTo>
                  <a:pt x="3079" y="14"/>
                </a:lnTo>
                <a:lnTo>
                  <a:pt x="3126" y="29"/>
                </a:lnTo>
                <a:lnTo>
                  <a:pt x="3172" y="50"/>
                </a:lnTo>
                <a:lnTo>
                  <a:pt x="3215" y="75"/>
                </a:lnTo>
                <a:lnTo>
                  <a:pt x="3253" y="106"/>
                </a:lnTo>
                <a:lnTo>
                  <a:pt x="3288" y="141"/>
                </a:lnTo>
                <a:lnTo>
                  <a:pt x="3319" y="179"/>
                </a:lnTo>
                <a:lnTo>
                  <a:pt x="3344" y="222"/>
                </a:lnTo>
                <a:lnTo>
                  <a:pt x="3366" y="268"/>
                </a:lnTo>
                <a:lnTo>
                  <a:pt x="3380" y="316"/>
                </a:lnTo>
                <a:lnTo>
                  <a:pt x="3391" y="366"/>
                </a:lnTo>
                <a:lnTo>
                  <a:pt x="3394" y="419"/>
                </a:lnTo>
                <a:lnTo>
                  <a:pt x="3394" y="2037"/>
                </a:lnTo>
                <a:lnTo>
                  <a:pt x="3391" y="2089"/>
                </a:lnTo>
                <a:lnTo>
                  <a:pt x="3380" y="2140"/>
                </a:lnTo>
                <a:lnTo>
                  <a:pt x="3365" y="2188"/>
                </a:lnTo>
                <a:lnTo>
                  <a:pt x="3344" y="2233"/>
                </a:lnTo>
                <a:lnTo>
                  <a:pt x="3319" y="2275"/>
                </a:lnTo>
                <a:lnTo>
                  <a:pt x="3288" y="2314"/>
                </a:lnTo>
                <a:lnTo>
                  <a:pt x="3253" y="2349"/>
                </a:lnTo>
                <a:lnTo>
                  <a:pt x="3214" y="2380"/>
                </a:lnTo>
                <a:lnTo>
                  <a:pt x="3171" y="2406"/>
                </a:lnTo>
                <a:lnTo>
                  <a:pt x="3126" y="2427"/>
                </a:lnTo>
                <a:lnTo>
                  <a:pt x="3078" y="2442"/>
                </a:lnTo>
                <a:lnTo>
                  <a:pt x="3027" y="2451"/>
                </a:lnTo>
                <a:lnTo>
                  <a:pt x="2976" y="2455"/>
                </a:lnTo>
                <a:lnTo>
                  <a:pt x="1792" y="2455"/>
                </a:lnTo>
                <a:lnTo>
                  <a:pt x="1792" y="2853"/>
                </a:lnTo>
                <a:lnTo>
                  <a:pt x="2382" y="2853"/>
                </a:lnTo>
                <a:lnTo>
                  <a:pt x="2404" y="2857"/>
                </a:lnTo>
                <a:lnTo>
                  <a:pt x="2423" y="2864"/>
                </a:lnTo>
                <a:lnTo>
                  <a:pt x="2442" y="2875"/>
                </a:lnTo>
                <a:lnTo>
                  <a:pt x="2456" y="2889"/>
                </a:lnTo>
                <a:lnTo>
                  <a:pt x="2468" y="2907"/>
                </a:lnTo>
                <a:lnTo>
                  <a:pt x="2475" y="2926"/>
                </a:lnTo>
                <a:lnTo>
                  <a:pt x="2477" y="2949"/>
                </a:lnTo>
                <a:lnTo>
                  <a:pt x="2475" y="2971"/>
                </a:lnTo>
                <a:lnTo>
                  <a:pt x="2468" y="2990"/>
                </a:lnTo>
                <a:lnTo>
                  <a:pt x="2456" y="3009"/>
                </a:lnTo>
                <a:lnTo>
                  <a:pt x="2442" y="3023"/>
                </a:lnTo>
                <a:lnTo>
                  <a:pt x="2423" y="3034"/>
                </a:lnTo>
                <a:lnTo>
                  <a:pt x="2404" y="3042"/>
                </a:lnTo>
                <a:lnTo>
                  <a:pt x="2382" y="3044"/>
                </a:lnTo>
                <a:lnTo>
                  <a:pt x="1012" y="3044"/>
                </a:lnTo>
                <a:lnTo>
                  <a:pt x="990" y="3042"/>
                </a:lnTo>
                <a:lnTo>
                  <a:pt x="970" y="3034"/>
                </a:lnTo>
                <a:lnTo>
                  <a:pt x="952" y="3023"/>
                </a:lnTo>
                <a:lnTo>
                  <a:pt x="938" y="3009"/>
                </a:lnTo>
                <a:lnTo>
                  <a:pt x="926" y="2990"/>
                </a:lnTo>
                <a:lnTo>
                  <a:pt x="919" y="2971"/>
                </a:lnTo>
                <a:lnTo>
                  <a:pt x="917" y="2949"/>
                </a:lnTo>
                <a:lnTo>
                  <a:pt x="919" y="2926"/>
                </a:lnTo>
                <a:lnTo>
                  <a:pt x="926" y="2907"/>
                </a:lnTo>
                <a:lnTo>
                  <a:pt x="938" y="2889"/>
                </a:lnTo>
                <a:lnTo>
                  <a:pt x="952" y="2875"/>
                </a:lnTo>
                <a:lnTo>
                  <a:pt x="970" y="2864"/>
                </a:lnTo>
                <a:lnTo>
                  <a:pt x="990" y="2857"/>
                </a:lnTo>
                <a:lnTo>
                  <a:pt x="1012" y="2853"/>
                </a:lnTo>
                <a:lnTo>
                  <a:pt x="1602" y="2853"/>
                </a:lnTo>
                <a:lnTo>
                  <a:pt x="1602" y="2455"/>
                </a:lnTo>
                <a:lnTo>
                  <a:pt x="418" y="2455"/>
                </a:lnTo>
                <a:lnTo>
                  <a:pt x="366" y="2451"/>
                </a:lnTo>
                <a:lnTo>
                  <a:pt x="315" y="2442"/>
                </a:lnTo>
                <a:lnTo>
                  <a:pt x="267" y="2427"/>
                </a:lnTo>
                <a:lnTo>
                  <a:pt x="222" y="2406"/>
                </a:lnTo>
                <a:lnTo>
                  <a:pt x="179" y="2380"/>
                </a:lnTo>
                <a:lnTo>
                  <a:pt x="140" y="2349"/>
                </a:lnTo>
                <a:lnTo>
                  <a:pt x="106" y="2314"/>
                </a:lnTo>
                <a:lnTo>
                  <a:pt x="75" y="2275"/>
                </a:lnTo>
                <a:lnTo>
                  <a:pt x="49" y="2233"/>
                </a:lnTo>
                <a:lnTo>
                  <a:pt x="28" y="2188"/>
                </a:lnTo>
                <a:lnTo>
                  <a:pt x="12" y="2140"/>
                </a:lnTo>
                <a:lnTo>
                  <a:pt x="3" y="2089"/>
                </a:lnTo>
                <a:lnTo>
                  <a:pt x="0" y="2037"/>
                </a:lnTo>
                <a:lnTo>
                  <a:pt x="0" y="419"/>
                </a:lnTo>
                <a:lnTo>
                  <a:pt x="3" y="366"/>
                </a:lnTo>
                <a:lnTo>
                  <a:pt x="12" y="316"/>
                </a:lnTo>
                <a:lnTo>
                  <a:pt x="28" y="268"/>
                </a:lnTo>
                <a:lnTo>
                  <a:pt x="49" y="222"/>
                </a:lnTo>
                <a:lnTo>
                  <a:pt x="75" y="179"/>
                </a:lnTo>
                <a:lnTo>
                  <a:pt x="106" y="141"/>
                </a:lnTo>
                <a:lnTo>
                  <a:pt x="141" y="106"/>
                </a:lnTo>
                <a:lnTo>
                  <a:pt x="179" y="75"/>
                </a:lnTo>
                <a:lnTo>
                  <a:pt x="223" y="50"/>
                </a:lnTo>
                <a:lnTo>
                  <a:pt x="268" y="29"/>
                </a:lnTo>
                <a:lnTo>
                  <a:pt x="315" y="14"/>
                </a:lnTo>
                <a:lnTo>
                  <a:pt x="366" y="3"/>
                </a:lnTo>
                <a:lnTo>
                  <a:pt x="418" y="0"/>
                </a:lnTo>
                <a:close/>
              </a:path>
            </a:pathLst>
          </a:custGeom>
          <a:solidFill>
            <a:srgbClr val="FFFFFF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8" accel="20000" decel="8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" presetClass="entr" presetSubtype="2" accel="20000" decel="8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2" presetClass="entr" presetSubtype="2" accel="20000" decel="8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5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500"/>
                            </p:stCondLst>
                            <p:childTnLst>
                              <p:par>
                                <p:cTn id="77" presetID="2" presetClass="entr" presetSubtype="8" accel="20000" decel="8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  <p:bldP spid="38" grpId="0" animBg="1"/>
      <p:bldP spid="43" grpId="0"/>
      <p:bldP spid="44" grpId="0"/>
      <p:bldP spid="45" grpId="0"/>
      <p:bldP spid="46" grpId="0"/>
      <p:bldP spid="62" grpId="0" animBg="1"/>
      <p:bldP spid="6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2023620" y="3004794"/>
            <a:ext cx="81447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b="1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582185" y="3835791"/>
            <a:ext cx="5027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PLEASE ADD YOUR TITTLE HERE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223208" y="2173797"/>
            <a:ext cx="37455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  <a:endParaRPr lang="zh-CN" altLang="en-US" sz="48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659929" y="4303612"/>
            <a:ext cx="6872140" cy="73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点击此出编辑文本内容，以表达您的项目详细资料，建议您在展示时采用微软雅黑字体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出自【趣你的PPT】(微信:qunideppt)：最优质的PPT资源库"/>
          <p:cNvSpPr/>
          <p:nvPr/>
        </p:nvSpPr>
        <p:spPr bwMode="auto">
          <a:xfrm>
            <a:off x="4471103" y="3570084"/>
            <a:ext cx="1575602" cy="1610213"/>
          </a:xfrm>
          <a:custGeom>
            <a:avLst/>
            <a:gdLst>
              <a:gd name="T0" fmla="*/ 83 w 138"/>
              <a:gd name="T1" fmla="*/ 0 h 141"/>
              <a:gd name="T2" fmla="*/ 60 w 138"/>
              <a:gd name="T3" fmla="*/ 0 h 141"/>
              <a:gd name="T4" fmla="*/ 0 w 138"/>
              <a:gd name="T5" fmla="*/ 61 h 141"/>
              <a:gd name="T6" fmla="*/ 80 w 138"/>
              <a:gd name="T7" fmla="*/ 141 h 141"/>
              <a:gd name="T8" fmla="*/ 138 w 138"/>
              <a:gd name="T9" fmla="*/ 83 h 141"/>
              <a:gd name="T10" fmla="*/ 138 w 138"/>
              <a:gd name="T11" fmla="*/ 56 h 141"/>
              <a:gd name="T12" fmla="*/ 83 w 138"/>
              <a:gd name="T13" fmla="*/ 0 h 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8" h="141">
                <a:moveTo>
                  <a:pt x="83" y="0"/>
                </a:moveTo>
                <a:cubicBezTo>
                  <a:pt x="60" y="0"/>
                  <a:pt x="60" y="0"/>
                  <a:pt x="60" y="0"/>
                </a:cubicBezTo>
                <a:cubicBezTo>
                  <a:pt x="0" y="61"/>
                  <a:pt x="0" y="61"/>
                  <a:pt x="0" y="61"/>
                </a:cubicBezTo>
                <a:cubicBezTo>
                  <a:pt x="80" y="141"/>
                  <a:pt x="80" y="141"/>
                  <a:pt x="80" y="141"/>
                </a:cubicBezTo>
                <a:cubicBezTo>
                  <a:pt x="138" y="83"/>
                  <a:pt x="138" y="83"/>
                  <a:pt x="138" y="83"/>
                </a:cubicBezTo>
                <a:cubicBezTo>
                  <a:pt x="138" y="56"/>
                  <a:pt x="138" y="56"/>
                  <a:pt x="138" y="56"/>
                </a:cubicBezTo>
                <a:cubicBezTo>
                  <a:pt x="108" y="54"/>
                  <a:pt x="85" y="30"/>
                  <a:pt x="83" y="0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vert="horz" wrap="square" lIns="99060" tIns="49530" rIns="99060" bIns="49530" numCol="1" anchor="t" anchorCtr="0" compatLnSpc="1"/>
          <a:lstStyle/>
          <a:p>
            <a:endParaRPr lang="en-US" sz="1950" dirty="0">
              <a:latin typeface="微软雅黑" panose="020B0503020204020204" pitchFamily="34" charset="-122"/>
            </a:endParaRPr>
          </a:p>
        </p:txBody>
      </p:sp>
      <p:sp>
        <p:nvSpPr>
          <p:cNvPr id="6" name="出自【趣你的PPT】(微信:qunideppt)：最优质的PPT资源库"/>
          <p:cNvSpPr/>
          <p:nvPr/>
        </p:nvSpPr>
        <p:spPr bwMode="auto">
          <a:xfrm>
            <a:off x="4448530" y="1890648"/>
            <a:ext cx="1620748" cy="1575602"/>
          </a:xfrm>
          <a:custGeom>
            <a:avLst/>
            <a:gdLst>
              <a:gd name="T0" fmla="*/ 142 w 142"/>
              <a:gd name="T1" fmla="*/ 83 h 138"/>
              <a:gd name="T2" fmla="*/ 142 w 142"/>
              <a:gd name="T3" fmla="*/ 61 h 138"/>
              <a:gd name="T4" fmla="*/ 81 w 142"/>
              <a:gd name="T5" fmla="*/ 0 h 138"/>
              <a:gd name="T6" fmla="*/ 0 w 142"/>
              <a:gd name="T7" fmla="*/ 81 h 138"/>
              <a:gd name="T8" fmla="*/ 58 w 142"/>
              <a:gd name="T9" fmla="*/ 138 h 138"/>
              <a:gd name="T10" fmla="*/ 86 w 142"/>
              <a:gd name="T11" fmla="*/ 138 h 138"/>
              <a:gd name="T12" fmla="*/ 142 w 142"/>
              <a:gd name="T13" fmla="*/ 83 h 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2" h="138">
                <a:moveTo>
                  <a:pt x="142" y="83"/>
                </a:moveTo>
                <a:cubicBezTo>
                  <a:pt x="142" y="61"/>
                  <a:pt x="142" y="61"/>
                  <a:pt x="142" y="61"/>
                </a:cubicBezTo>
                <a:cubicBezTo>
                  <a:pt x="81" y="0"/>
                  <a:pt x="81" y="0"/>
                  <a:pt x="81" y="0"/>
                </a:cubicBezTo>
                <a:cubicBezTo>
                  <a:pt x="0" y="81"/>
                  <a:pt x="0" y="81"/>
                  <a:pt x="0" y="81"/>
                </a:cubicBezTo>
                <a:cubicBezTo>
                  <a:pt x="58" y="138"/>
                  <a:pt x="58" y="138"/>
                  <a:pt x="58" y="138"/>
                </a:cubicBezTo>
                <a:cubicBezTo>
                  <a:pt x="86" y="138"/>
                  <a:pt x="86" y="138"/>
                  <a:pt x="86" y="138"/>
                </a:cubicBezTo>
                <a:cubicBezTo>
                  <a:pt x="88" y="109"/>
                  <a:pt x="112" y="85"/>
                  <a:pt x="142" y="83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vert="horz" wrap="square" lIns="99060" tIns="49530" rIns="99060" bIns="49530" numCol="1" anchor="t" anchorCtr="0" compatLnSpc="1"/>
          <a:lstStyle/>
          <a:p>
            <a:endParaRPr lang="en-US" sz="1950" dirty="0">
              <a:latin typeface="微软雅黑" panose="020B0503020204020204" pitchFamily="34" charset="-122"/>
            </a:endParaRPr>
          </a:p>
        </p:txBody>
      </p:sp>
      <p:sp>
        <p:nvSpPr>
          <p:cNvPr id="7" name="出自【趣你的PPT】(微信:qunideppt)：最优质的PPT资源库"/>
          <p:cNvSpPr/>
          <p:nvPr/>
        </p:nvSpPr>
        <p:spPr bwMode="auto">
          <a:xfrm>
            <a:off x="6161075" y="1878608"/>
            <a:ext cx="1574096" cy="1610213"/>
          </a:xfrm>
          <a:custGeom>
            <a:avLst/>
            <a:gdLst>
              <a:gd name="T0" fmla="*/ 55 w 138"/>
              <a:gd name="T1" fmla="*/ 141 h 141"/>
              <a:gd name="T2" fmla="*/ 78 w 138"/>
              <a:gd name="T3" fmla="*/ 141 h 141"/>
              <a:gd name="T4" fmla="*/ 138 w 138"/>
              <a:gd name="T5" fmla="*/ 80 h 141"/>
              <a:gd name="T6" fmla="*/ 58 w 138"/>
              <a:gd name="T7" fmla="*/ 0 h 141"/>
              <a:gd name="T8" fmla="*/ 0 w 138"/>
              <a:gd name="T9" fmla="*/ 57 h 141"/>
              <a:gd name="T10" fmla="*/ 0 w 138"/>
              <a:gd name="T11" fmla="*/ 85 h 141"/>
              <a:gd name="T12" fmla="*/ 55 w 138"/>
              <a:gd name="T13" fmla="*/ 141 h 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8" h="141">
                <a:moveTo>
                  <a:pt x="55" y="141"/>
                </a:moveTo>
                <a:cubicBezTo>
                  <a:pt x="78" y="141"/>
                  <a:pt x="78" y="141"/>
                  <a:pt x="78" y="141"/>
                </a:cubicBezTo>
                <a:cubicBezTo>
                  <a:pt x="138" y="80"/>
                  <a:pt x="138" y="80"/>
                  <a:pt x="138" y="80"/>
                </a:cubicBezTo>
                <a:cubicBezTo>
                  <a:pt x="58" y="0"/>
                  <a:pt x="58" y="0"/>
                  <a:pt x="58" y="0"/>
                </a:cubicBezTo>
                <a:cubicBezTo>
                  <a:pt x="0" y="57"/>
                  <a:pt x="0" y="57"/>
                  <a:pt x="0" y="57"/>
                </a:cubicBezTo>
                <a:cubicBezTo>
                  <a:pt x="0" y="85"/>
                  <a:pt x="0" y="85"/>
                  <a:pt x="0" y="85"/>
                </a:cubicBezTo>
                <a:cubicBezTo>
                  <a:pt x="30" y="87"/>
                  <a:pt x="53" y="111"/>
                  <a:pt x="55" y="141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vert="horz" wrap="square" lIns="99060" tIns="49530" rIns="99060" bIns="49530" numCol="1" anchor="t" anchorCtr="0" compatLnSpc="1"/>
          <a:lstStyle/>
          <a:p>
            <a:endParaRPr lang="en-US" sz="1950" dirty="0">
              <a:latin typeface="微软雅黑" panose="020B0503020204020204" pitchFamily="34" charset="-122"/>
            </a:endParaRPr>
          </a:p>
        </p:txBody>
      </p:sp>
      <p:sp>
        <p:nvSpPr>
          <p:cNvPr id="8" name="出自【趣你的PPT】(微信:qunideppt)：最优质的PPT资源库"/>
          <p:cNvSpPr/>
          <p:nvPr/>
        </p:nvSpPr>
        <p:spPr bwMode="auto">
          <a:xfrm>
            <a:off x="6136997" y="3580618"/>
            <a:ext cx="1622253" cy="1587640"/>
          </a:xfrm>
          <a:custGeom>
            <a:avLst/>
            <a:gdLst>
              <a:gd name="T0" fmla="*/ 0 w 142"/>
              <a:gd name="T1" fmla="*/ 56 h 139"/>
              <a:gd name="T2" fmla="*/ 0 w 142"/>
              <a:gd name="T3" fmla="*/ 78 h 139"/>
              <a:gd name="T4" fmla="*/ 61 w 142"/>
              <a:gd name="T5" fmla="*/ 139 h 139"/>
              <a:gd name="T6" fmla="*/ 142 w 142"/>
              <a:gd name="T7" fmla="*/ 58 h 139"/>
              <a:gd name="T8" fmla="*/ 84 w 142"/>
              <a:gd name="T9" fmla="*/ 0 h 139"/>
              <a:gd name="T10" fmla="*/ 56 w 142"/>
              <a:gd name="T11" fmla="*/ 0 h 139"/>
              <a:gd name="T12" fmla="*/ 0 w 142"/>
              <a:gd name="T13" fmla="*/ 56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2" h="139">
                <a:moveTo>
                  <a:pt x="0" y="56"/>
                </a:moveTo>
                <a:cubicBezTo>
                  <a:pt x="0" y="78"/>
                  <a:pt x="0" y="78"/>
                  <a:pt x="0" y="78"/>
                </a:cubicBezTo>
                <a:cubicBezTo>
                  <a:pt x="61" y="139"/>
                  <a:pt x="61" y="139"/>
                  <a:pt x="61" y="139"/>
                </a:cubicBezTo>
                <a:cubicBezTo>
                  <a:pt x="142" y="58"/>
                  <a:pt x="142" y="58"/>
                  <a:pt x="142" y="58"/>
                </a:cubicBezTo>
                <a:cubicBezTo>
                  <a:pt x="84" y="0"/>
                  <a:pt x="84" y="0"/>
                  <a:pt x="84" y="0"/>
                </a:cubicBezTo>
                <a:cubicBezTo>
                  <a:pt x="56" y="0"/>
                  <a:pt x="56" y="0"/>
                  <a:pt x="56" y="0"/>
                </a:cubicBezTo>
                <a:cubicBezTo>
                  <a:pt x="54" y="30"/>
                  <a:pt x="30" y="54"/>
                  <a:pt x="0" y="56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vert="horz" wrap="square" lIns="99060" tIns="49530" rIns="99060" bIns="49530" numCol="1" anchor="t" anchorCtr="0" compatLnSpc="1"/>
          <a:lstStyle/>
          <a:p>
            <a:endParaRPr lang="en-US" sz="1950" dirty="0">
              <a:latin typeface="微软雅黑" panose="020B0503020204020204" pitchFamily="34" charset="-122"/>
            </a:endParaRPr>
          </a:p>
        </p:txBody>
      </p:sp>
      <p:sp>
        <p:nvSpPr>
          <p:cNvPr id="9" name="出自【趣你的PPT】(微信:qunideppt)：最优质的PPT资源库"/>
          <p:cNvSpPr txBox="1"/>
          <p:nvPr/>
        </p:nvSpPr>
        <p:spPr>
          <a:xfrm>
            <a:off x="4912493" y="2671222"/>
            <a:ext cx="755335" cy="2757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9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Political</a:t>
            </a:r>
            <a:endParaRPr lang="id-ID" sz="119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出自【趣你的PPT】(微信:qunideppt)：最优质的PPT资源库"/>
          <p:cNvSpPr txBox="1"/>
          <p:nvPr/>
        </p:nvSpPr>
        <p:spPr>
          <a:xfrm>
            <a:off x="6416408" y="2694336"/>
            <a:ext cx="894797" cy="2757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9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Economic</a:t>
            </a:r>
            <a:endParaRPr lang="id-ID" sz="119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出自【趣你的PPT】(微信:qunideppt)：最优质的PPT资源库"/>
          <p:cNvSpPr txBox="1"/>
          <p:nvPr/>
        </p:nvSpPr>
        <p:spPr>
          <a:xfrm>
            <a:off x="4983825" y="4375940"/>
            <a:ext cx="612668" cy="2757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9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Social</a:t>
            </a:r>
            <a:endParaRPr lang="id-ID" sz="119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出自【趣你的PPT】(微信:qunideppt)：最优质的PPT资源库"/>
          <p:cNvSpPr txBox="1"/>
          <p:nvPr/>
        </p:nvSpPr>
        <p:spPr>
          <a:xfrm>
            <a:off x="6263322" y="4399054"/>
            <a:ext cx="1200970" cy="2757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9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Technological</a:t>
            </a:r>
            <a:endParaRPr lang="id-ID" sz="119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5146309" y="2391835"/>
            <a:ext cx="287704" cy="279388"/>
          </a:xfrm>
          <a:custGeom>
            <a:avLst/>
            <a:gdLst>
              <a:gd name="T0" fmla="*/ 1 w 73"/>
              <a:gd name="T1" fmla="*/ 19 h 68"/>
              <a:gd name="T2" fmla="*/ 37 w 73"/>
              <a:gd name="T3" fmla="*/ 1 h 68"/>
              <a:gd name="T4" fmla="*/ 72 w 73"/>
              <a:gd name="T5" fmla="*/ 21 h 68"/>
              <a:gd name="T6" fmla="*/ 36 w 73"/>
              <a:gd name="T7" fmla="*/ 4 h 68"/>
              <a:gd name="T8" fmla="*/ 1 w 73"/>
              <a:gd name="T9" fmla="*/ 22 h 68"/>
              <a:gd name="T10" fmla="*/ 37 w 73"/>
              <a:gd name="T11" fmla="*/ 6 h 68"/>
              <a:gd name="T12" fmla="*/ 66 w 73"/>
              <a:gd name="T13" fmla="*/ 22 h 68"/>
              <a:gd name="T14" fmla="*/ 8 w 73"/>
              <a:gd name="T15" fmla="*/ 22 h 68"/>
              <a:gd name="T16" fmla="*/ 7 w 73"/>
              <a:gd name="T17" fmla="*/ 21 h 68"/>
              <a:gd name="T18" fmla="*/ 37 w 73"/>
              <a:gd name="T19" fmla="*/ 6 h 68"/>
              <a:gd name="T20" fmla="*/ 36 w 73"/>
              <a:gd name="T21" fmla="*/ 8 h 68"/>
              <a:gd name="T22" fmla="*/ 60 w 73"/>
              <a:gd name="T23" fmla="*/ 20 h 68"/>
              <a:gd name="T24" fmla="*/ 73 w 73"/>
              <a:gd name="T25" fmla="*/ 67 h 68"/>
              <a:gd name="T26" fmla="*/ 1 w 73"/>
              <a:gd name="T27" fmla="*/ 68 h 68"/>
              <a:gd name="T28" fmla="*/ 0 w 73"/>
              <a:gd name="T29" fmla="*/ 61 h 68"/>
              <a:gd name="T30" fmla="*/ 4 w 73"/>
              <a:gd name="T31" fmla="*/ 59 h 68"/>
              <a:gd name="T32" fmla="*/ 6 w 73"/>
              <a:gd name="T33" fmla="*/ 56 h 68"/>
              <a:gd name="T34" fmla="*/ 12 w 73"/>
              <a:gd name="T35" fmla="*/ 26 h 68"/>
              <a:gd name="T36" fmla="*/ 7 w 73"/>
              <a:gd name="T37" fmla="*/ 25 h 68"/>
              <a:gd name="T38" fmla="*/ 13 w 73"/>
              <a:gd name="T39" fmla="*/ 24 h 68"/>
              <a:gd name="T40" fmla="*/ 27 w 73"/>
              <a:gd name="T41" fmla="*/ 24 h 68"/>
              <a:gd name="T42" fmla="*/ 41 w 73"/>
              <a:gd name="T43" fmla="*/ 24 h 68"/>
              <a:gd name="T44" fmla="*/ 56 w 73"/>
              <a:gd name="T45" fmla="*/ 24 h 68"/>
              <a:gd name="T46" fmla="*/ 65 w 73"/>
              <a:gd name="T47" fmla="*/ 24 h 68"/>
              <a:gd name="T48" fmla="*/ 65 w 73"/>
              <a:gd name="T49" fmla="*/ 26 h 68"/>
              <a:gd name="T50" fmla="*/ 62 w 73"/>
              <a:gd name="T51" fmla="*/ 56 h 68"/>
              <a:gd name="T52" fmla="*/ 68 w 73"/>
              <a:gd name="T53" fmla="*/ 58 h 68"/>
              <a:gd name="T54" fmla="*/ 71 w 73"/>
              <a:gd name="T55" fmla="*/ 59 h 68"/>
              <a:gd name="T56" fmla="*/ 48 w 73"/>
              <a:gd name="T57" fmla="*/ 56 h 68"/>
              <a:gd name="T58" fmla="*/ 55 w 73"/>
              <a:gd name="T59" fmla="*/ 26 h 68"/>
              <a:gd name="T60" fmla="*/ 48 w 73"/>
              <a:gd name="T61" fmla="*/ 56 h 68"/>
              <a:gd name="T62" fmla="*/ 40 w 73"/>
              <a:gd name="T63" fmla="*/ 56 h 68"/>
              <a:gd name="T64" fmla="*/ 33 w 73"/>
              <a:gd name="T65" fmla="*/ 26 h 68"/>
              <a:gd name="T66" fmla="*/ 19 w 73"/>
              <a:gd name="T67" fmla="*/ 56 h 68"/>
              <a:gd name="T68" fmla="*/ 26 w 73"/>
              <a:gd name="T69" fmla="*/ 26 h 68"/>
              <a:gd name="T70" fmla="*/ 19 w 73"/>
              <a:gd name="T71" fmla="*/ 56 h 68"/>
              <a:gd name="T72" fmla="*/ 65 w 73"/>
              <a:gd name="T73" fmla="*/ 59 h 68"/>
              <a:gd name="T74" fmla="*/ 7 w 73"/>
              <a:gd name="T75" fmla="*/ 59 h 68"/>
              <a:gd name="T76" fmla="*/ 67 w 73"/>
              <a:gd name="T77" fmla="*/ 62 h 68"/>
              <a:gd name="T78" fmla="*/ 3 w 73"/>
              <a:gd name="T79" fmla="*/ 62 h 68"/>
              <a:gd name="T80" fmla="*/ 70 w 73"/>
              <a:gd name="T81" fmla="*/ 65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73" h="68">
                <a:moveTo>
                  <a:pt x="0" y="21"/>
                </a:moveTo>
                <a:cubicBezTo>
                  <a:pt x="0" y="20"/>
                  <a:pt x="0" y="19"/>
                  <a:pt x="1" y="19"/>
                </a:cubicBezTo>
                <a:cubicBezTo>
                  <a:pt x="36" y="1"/>
                  <a:pt x="36" y="1"/>
                  <a:pt x="36" y="1"/>
                </a:cubicBezTo>
                <a:cubicBezTo>
                  <a:pt x="36" y="0"/>
                  <a:pt x="36" y="0"/>
                  <a:pt x="37" y="1"/>
                </a:cubicBezTo>
                <a:cubicBezTo>
                  <a:pt x="72" y="19"/>
                  <a:pt x="72" y="19"/>
                  <a:pt x="72" y="19"/>
                </a:cubicBezTo>
                <a:cubicBezTo>
                  <a:pt x="73" y="19"/>
                  <a:pt x="73" y="20"/>
                  <a:pt x="72" y="21"/>
                </a:cubicBezTo>
                <a:cubicBezTo>
                  <a:pt x="72" y="22"/>
                  <a:pt x="71" y="22"/>
                  <a:pt x="70" y="21"/>
                </a:cubicBezTo>
                <a:cubicBezTo>
                  <a:pt x="36" y="4"/>
                  <a:pt x="36" y="4"/>
                  <a:pt x="36" y="4"/>
                </a:cubicBezTo>
                <a:cubicBezTo>
                  <a:pt x="2" y="21"/>
                  <a:pt x="2" y="21"/>
                  <a:pt x="2" y="21"/>
                </a:cubicBezTo>
                <a:cubicBezTo>
                  <a:pt x="2" y="22"/>
                  <a:pt x="2" y="22"/>
                  <a:pt x="1" y="22"/>
                </a:cubicBezTo>
                <a:cubicBezTo>
                  <a:pt x="1" y="22"/>
                  <a:pt x="0" y="21"/>
                  <a:pt x="0" y="21"/>
                </a:cubicBezTo>
                <a:close/>
                <a:moveTo>
                  <a:pt x="37" y="6"/>
                </a:moveTo>
                <a:cubicBezTo>
                  <a:pt x="65" y="21"/>
                  <a:pt x="65" y="21"/>
                  <a:pt x="65" y="21"/>
                </a:cubicBezTo>
                <a:cubicBezTo>
                  <a:pt x="65" y="21"/>
                  <a:pt x="66" y="21"/>
                  <a:pt x="66" y="22"/>
                </a:cubicBezTo>
                <a:cubicBezTo>
                  <a:pt x="65" y="22"/>
                  <a:pt x="65" y="22"/>
                  <a:pt x="65" y="22"/>
                </a:cubicBezTo>
                <a:cubicBezTo>
                  <a:pt x="8" y="22"/>
                  <a:pt x="8" y="22"/>
                  <a:pt x="8" y="22"/>
                </a:cubicBezTo>
                <a:cubicBezTo>
                  <a:pt x="7" y="22"/>
                  <a:pt x="7" y="22"/>
                  <a:pt x="7" y="22"/>
                </a:cubicBezTo>
                <a:cubicBezTo>
                  <a:pt x="7" y="21"/>
                  <a:pt x="7" y="21"/>
                  <a:pt x="7" y="21"/>
                </a:cubicBezTo>
                <a:cubicBezTo>
                  <a:pt x="36" y="6"/>
                  <a:pt x="36" y="6"/>
                  <a:pt x="36" y="6"/>
                </a:cubicBezTo>
                <a:cubicBezTo>
                  <a:pt x="36" y="6"/>
                  <a:pt x="36" y="6"/>
                  <a:pt x="37" y="6"/>
                </a:cubicBezTo>
                <a:close/>
                <a:moveTo>
                  <a:pt x="60" y="20"/>
                </a:moveTo>
                <a:cubicBezTo>
                  <a:pt x="36" y="8"/>
                  <a:pt x="36" y="8"/>
                  <a:pt x="36" y="8"/>
                </a:cubicBezTo>
                <a:cubicBezTo>
                  <a:pt x="12" y="20"/>
                  <a:pt x="12" y="20"/>
                  <a:pt x="12" y="20"/>
                </a:cubicBezTo>
                <a:lnTo>
                  <a:pt x="60" y="20"/>
                </a:lnTo>
                <a:close/>
                <a:moveTo>
                  <a:pt x="73" y="61"/>
                </a:moveTo>
                <a:cubicBezTo>
                  <a:pt x="73" y="67"/>
                  <a:pt x="73" y="67"/>
                  <a:pt x="73" y="67"/>
                </a:cubicBezTo>
                <a:cubicBezTo>
                  <a:pt x="73" y="67"/>
                  <a:pt x="72" y="68"/>
                  <a:pt x="71" y="68"/>
                </a:cubicBezTo>
                <a:cubicBezTo>
                  <a:pt x="1" y="68"/>
                  <a:pt x="1" y="68"/>
                  <a:pt x="1" y="68"/>
                </a:cubicBezTo>
                <a:cubicBezTo>
                  <a:pt x="1" y="68"/>
                  <a:pt x="0" y="67"/>
                  <a:pt x="0" y="67"/>
                </a:cubicBezTo>
                <a:cubicBezTo>
                  <a:pt x="0" y="61"/>
                  <a:pt x="0" y="61"/>
                  <a:pt x="0" y="61"/>
                </a:cubicBezTo>
                <a:cubicBezTo>
                  <a:pt x="0" y="60"/>
                  <a:pt x="1" y="59"/>
                  <a:pt x="1" y="59"/>
                </a:cubicBezTo>
                <a:cubicBezTo>
                  <a:pt x="4" y="59"/>
                  <a:pt x="4" y="59"/>
                  <a:pt x="4" y="59"/>
                </a:cubicBezTo>
                <a:cubicBezTo>
                  <a:pt x="4" y="58"/>
                  <a:pt x="4" y="58"/>
                  <a:pt x="4" y="58"/>
                </a:cubicBezTo>
                <a:cubicBezTo>
                  <a:pt x="4" y="57"/>
                  <a:pt x="5" y="56"/>
                  <a:pt x="6" y="56"/>
                </a:cubicBezTo>
                <a:cubicBezTo>
                  <a:pt x="12" y="56"/>
                  <a:pt x="12" y="56"/>
                  <a:pt x="12" y="56"/>
                </a:cubicBezTo>
                <a:cubicBezTo>
                  <a:pt x="12" y="26"/>
                  <a:pt x="12" y="26"/>
                  <a:pt x="12" y="26"/>
                </a:cubicBezTo>
                <a:cubicBezTo>
                  <a:pt x="8" y="26"/>
                  <a:pt x="8" y="26"/>
                  <a:pt x="8" y="26"/>
                </a:cubicBezTo>
                <a:cubicBezTo>
                  <a:pt x="7" y="26"/>
                  <a:pt x="7" y="26"/>
                  <a:pt x="7" y="25"/>
                </a:cubicBezTo>
                <a:cubicBezTo>
                  <a:pt x="7" y="25"/>
                  <a:pt x="7" y="24"/>
                  <a:pt x="8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8" y="24"/>
                  <a:pt x="18" y="24"/>
                  <a:pt x="18" y="24"/>
                </a:cubicBezTo>
                <a:cubicBezTo>
                  <a:pt x="27" y="24"/>
                  <a:pt x="27" y="24"/>
                  <a:pt x="27" y="24"/>
                </a:cubicBezTo>
                <a:cubicBezTo>
                  <a:pt x="32" y="24"/>
                  <a:pt x="32" y="24"/>
                  <a:pt x="32" y="24"/>
                </a:cubicBezTo>
                <a:cubicBezTo>
                  <a:pt x="41" y="24"/>
                  <a:pt x="41" y="24"/>
                  <a:pt x="41" y="24"/>
                </a:cubicBezTo>
                <a:cubicBezTo>
                  <a:pt x="47" y="24"/>
                  <a:pt x="47" y="24"/>
                  <a:pt x="47" y="24"/>
                </a:cubicBezTo>
                <a:cubicBezTo>
                  <a:pt x="56" y="24"/>
                  <a:pt x="56" y="24"/>
                  <a:pt x="56" y="24"/>
                </a:cubicBezTo>
                <a:cubicBezTo>
                  <a:pt x="61" y="24"/>
                  <a:pt x="61" y="24"/>
                  <a:pt x="61" y="24"/>
                </a:cubicBezTo>
                <a:cubicBezTo>
                  <a:pt x="65" y="24"/>
                  <a:pt x="65" y="24"/>
                  <a:pt x="65" y="24"/>
                </a:cubicBezTo>
                <a:cubicBezTo>
                  <a:pt x="65" y="24"/>
                  <a:pt x="66" y="25"/>
                  <a:pt x="66" y="25"/>
                </a:cubicBezTo>
                <a:cubicBezTo>
                  <a:pt x="66" y="26"/>
                  <a:pt x="65" y="26"/>
                  <a:pt x="65" y="26"/>
                </a:cubicBezTo>
                <a:cubicBezTo>
                  <a:pt x="62" y="26"/>
                  <a:pt x="62" y="26"/>
                  <a:pt x="62" y="26"/>
                </a:cubicBezTo>
                <a:cubicBezTo>
                  <a:pt x="62" y="56"/>
                  <a:pt x="62" y="56"/>
                  <a:pt x="62" y="56"/>
                </a:cubicBezTo>
                <a:cubicBezTo>
                  <a:pt x="67" y="56"/>
                  <a:pt x="67" y="56"/>
                  <a:pt x="67" y="56"/>
                </a:cubicBezTo>
                <a:cubicBezTo>
                  <a:pt x="68" y="56"/>
                  <a:pt x="68" y="57"/>
                  <a:pt x="68" y="58"/>
                </a:cubicBezTo>
                <a:cubicBezTo>
                  <a:pt x="68" y="59"/>
                  <a:pt x="68" y="59"/>
                  <a:pt x="68" y="59"/>
                </a:cubicBezTo>
                <a:cubicBezTo>
                  <a:pt x="71" y="59"/>
                  <a:pt x="71" y="59"/>
                  <a:pt x="71" y="59"/>
                </a:cubicBezTo>
                <a:cubicBezTo>
                  <a:pt x="72" y="59"/>
                  <a:pt x="73" y="60"/>
                  <a:pt x="73" y="61"/>
                </a:cubicBezTo>
                <a:close/>
                <a:moveTo>
                  <a:pt x="48" y="56"/>
                </a:moveTo>
                <a:cubicBezTo>
                  <a:pt x="55" y="56"/>
                  <a:pt x="55" y="56"/>
                  <a:pt x="55" y="56"/>
                </a:cubicBezTo>
                <a:cubicBezTo>
                  <a:pt x="55" y="26"/>
                  <a:pt x="55" y="26"/>
                  <a:pt x="55" y="26"/>
                </a:cubicBezTo>
                <a:cubicBezTo>
                  <a:pt x="48" y="26"/>
                  <a:pt x="48" y="26"/>
                  <a:pt x="48" y="26"/>
                </a:cubicBezTo>
                <a:lnTo>
                  <a:pt x="48" y="56"/>
                </a:lnTo>
                <a:close/>
                <a:moveTo>
                  <a:pt x="33" y="56"/>
                </a:moveTo>
                <a:cubicBezTo>
                  <a:pt x="40" y="56"/>
                  <a:pt x="40" y="56"/>
                  <a:pt x="40" y="56"/>
                </a:cubicBezTo>
                <a:cubicBezTo>
                  <a:pt x="40" y="26"/>
                  <a:pt x="40" y="26"/>
                  <a:pt x="40" y="26"/>
                </a:cubicBezTo>
                <a:cubicBezTo>
                  <a:pt x="33" y="26"/>
                  <a:pt x="33" y="26"/>
                  <a:pt x="33" y="26"/>
                </a:cubicBezTo>
                <a:lnTo>
                  <a:pt x="33" y="56"/>
                </a:lnTo>
                <a:close/>
                <a:moveTo>
                  <a:pt x="19" y="56"/>
                </a:moveTo>
                <a:cubicBezTo>
                  <a:pt x="26" y="56"/>
                  <a:pt x="26" y="56"/>
                  <a:pt x="26" y="56"/>
                </a:cubicBezTo>
                <a:cubicBezTo>
                  <a:pt x="26" y="26"/>
                  <a:pt x="26" y="26"/>
                  <a:pt x="26" y="26"/>
                </a:cubicBezTo>
                <a:cubicBezTo>
                  <a:pt x="19" y="26"/>
                  <a:pt x="19" y="26"/>
                  <a:pt x="19" y="26"/>
                </a:cubicBezTo>
                <a:lnTo>
                  <a:pt x="19" y="56"/>
                </a:lnTo>
                <a:close/>
                <a:moveTo>
                  <a:pt x="7" y="59"/>
                </a:moveTo>
                <a:cubicBezTo>
                  <a:pt x="65" y="59"/>
                  <a:pt x="65" y="59"/>
                  <a:pt x="65" y="59"/>
                </a:cubicBezTo>
                <a:cubicBezTo>
                  <a:pt x="65" y="59"/>
                  <a:pt x="65" y="59"/>
                  <a:pt x="65" y="59"/>
                </a:cubicBezTo>
                <a:cubicBezTo>
                  <a:pt x="7" y="59"/>
                  <a:pt x="7" y="59"/>
                  <a:pt x="7" y="59"/>
                </a:cubicBezTo>
                <a:close/>
                <a:moveTo>
                  <a:pt x="70" y="62"/>
                </a:moveTo>
                <a:cubicBezTo>
                  <a:pt x="67" y="62"/>
                  <a:pt x="67" y="62"/>
                  <a:pt x="67" y="62"/>
                </a:cubicBezTo>
                <a:cubicBezTo>
                  <a:pt x="6" y="62"/>
                  <a:pt x="6" y="62"/>
                  <a:pt x="6" y="62"/>
                </a:cubicBezTo>
                <a:cubicBezTo>
                  <a:pt x="3" y="62"/>
                  <a:pt x="3" y="62"/>
                  <a:pt x="3" y="62"/>
                </a:cubicBezTo>
                <a:cubicBezTo>
                  <a:pt x="3" y="65"/>
                  <a:pt x="3" y="65"/>
                  <a:pt x="3" y="65"/>
                </a:cubicBezTo>
                <a:cubicBezTo>
                  <a:pt x="70" y="65"/>
                  <a:pt x="70" y="65"/>
                  <a:pt x="70" y="65"/>
                </a:cubicBezTo>
                <a:lnTo>
                  <a:pt x="70" y="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9060" tIns="49530" rIns="99060" bIns="49530" numCol="1" anchor="t" anchorCtr="0" compatLnSpc="1"/>
          <a:lstStyle/>
          <a:p>
            <a:endParaRPr lang="en-US" sz="1950" dirty="0">
              <a:latin typeface="微软雅黑" panose="020B0503020204020204" pitchFamily="34" charset="-122"/>
            </a:endParaRPr>
          </a:p>
        </p:txBody>
      </p:sp>
      <p:sp>
        <p:nvSpPr>
          <p:cNvPr id="14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6708202" y="4076326"/>
            <a:ext cx="311203" cy="322730"/>
          </a:xfrm>
          <a:custGeom>
            <a:avLst/>
            <a:gdLst>
              <a:gd name="T0" fmla="*/ 32 w 80"/>
              <a:gd name="T1" fmla="*/ 40 h 80"/>
              <a:gd name="T2" fmla="*/ 49 w 80"/>
              <a:gd name="T3" fmla="*/ 58 h 80"/>
              <a:gd name="T4" fmla="*/ 43 w 80"/>
              <a:gd name="T5" fmla="*/ 56 h 80"/>
              <a:gd name="T6" fmla="*/ 67 w 80"/>
              <a:gd name="T7" fmla="*/ 64 h 80"/>
              <a:gd name="T8" fmla="*/ 70 w 80"/>
              <a:gd name="T9" fmla="*/ 64 h 80"/>
              <a:gd name="T10" fmla="*/ 40 w 80"/>
              <a:gd name="T11" fmla="*/ 57 h 80"/>
              <a:gd name="T12" fmla="*/ 38 w 80"/>
              <a:gd name="T13" fmla="*/ 56 h 80"/>
              <a:gd name="T14" fmla="*/ 40 w 80"/>
              <a:gd name="T15" fmla="*/ 77 h 80"/>
              <a:gd name="T16" fmla="*/ 40 w 80"/>
              <a:gd name="T17" fmla="*/ 80 h 80"/>
              <a:gd name="T18" fmla="*/ 23 w 80"/>
              <a:gd name="T19" fmla="*/ 49 h 80"/>
              <a:gd name="T20" fmla="*/ 25 w 80"/>
              <a:gd name="T21" fmla="*/ 43 h 80"/>
              <a:gd name="T22" fmla="*/ 26 w 80"/>
              <a:gd name="T23" fmla="*/ 64 h 80"/>
              <a:gd name="T24" fmla="*/ 27 w 80"/>
              <a:gd name="T25" fmla="*/ 67 h 80"/>
              <a:gd name="T26" fmla="*/ 23 w 80"/>
              <a:gd name="T27" fmla="*/ 40 h 80"/>
              <a:gd name="T28" fmla="*/ 25 w 80"/>
              <a:gd name="T29" fmla="*/ 38 h 80"/>
              <a:gd name="T30" fmla="*/ 3 w 80"/>
              <a:gd name="T31" fmla="*/ 40 h 80"/>
              <a:gd name="T32" fmla="*/ 0 w 80"/>
              <a:gd name="T33" fmla="*/ 40 h 80"/>
              <a:gd name="T34" fmla="*/ 32 w 80"/>
              <a:gd name="T35" fmla="*/ 23 h 80"/>
              <a:gd name="T36" fmla="*/ 38 w 80"/>
              <a:gd name="T37" fmla="*/ 25 h 80"/>
              <a:gd name="T38" fmla="*/ 13 w 80"/>
              <a:gd name="T39" fmla="*/ 16 h 80"/>
              <a:gd name="T40" fmla="*/ 10 w 80"/>
              <a:gd name="T41" fmla="*/ 16 h 80"/>
              <a:gd name="T42" fmla="*/ 40 w 80"/>
              <a:gd name="T43" fmla="*/ 23 h 80"/>
              <a:gd name="T44" fmla="*/ 43 w 80"/>
              <a:gd name="T45" fmla="*/ 25 h 80"/>
              <a:gd name="T46" fmla="*/ 40 w 80"/>
              <a:gd name="T47" fmla="*/ 3 h 80"/>
              <a:gd name="T48" fmla="*/ 40 w 80"/>
              <a:gd name="T49" fmla="*/ 0 h 80"/>
              <a:gd name="T50" fmla="*/ 58 w 80"/>
              <a:gd name="T51" fmla="*/ 32 h 80"/>
              <a:gd name="T52" fmla="*/ 56 w 80"/>
              <a:gd name="T53" fmla="*/ 38 h 80"/>
              <a:gd name="T54" fmla="*/ 53 w 80"/>
              <a:gd name="T55" fmla="*/ 18 h 80"/>
              <a:gd name="T56" fmla="*/ 70 w 80"/>
              <a:gd name="T57" fmla="*/ 16 h 80"/>
              <a:gd name="T58" fmla="*/ 59 w 80"/>
              <a:gd name="T59" fmla="*/ 47 h 80"/>
              <a:gd name="T60" fmla="*/ 53 w 80"/>
              <a:gd name="T61" fmla="*/ 49 h 80"/>
              <a:gd name="T62" fmla="*/ 67 w 80"/>
              <a:gd name="T63" fmla="*/ 31 h 80"/>
              <a:gd name="T64" fmla="*/ 52 w 80"/>
              <a:gd name="T65" fmla="*/ 60 h 80"/>
              <a:gd name="T66" fmla="*/ 53 w 80"/>
              <a:gd name="T67" fmla="*/ 40 h 80"/>
              <a:gd name="T68" fmla="*/ 53 w 80"/>
              <a:gd name="T69" fmla="*/ 40 h 80"/>
              <a:gd name="T70" fmla="*/ 50 w 80"/>
              <a:gd name="T71" fmla="*/ 40 h 80"/>
              <a:gd name="T72" fmla="*/ 44 w 80"/>
              <a:gd name="T73" fmla="*/ 31 h 80"/>
              <a:gd name="T74" fmla="*/ 33 w 80"/>
              <a:gd name="T75" fmla="*/ 33 h 80"/>
              <a:gd name="T76" fmla="*/ 31 w 80"/>
              <a:gd name="T77" fmla="*/ 44 h 80"/>
              <a:gd name="T78" fmla="*/ 40 w 80"/>
              <a:gd name="T79" fmla="*/ 50 h 80"/>
              <a:gd name="T80" fmla="*/ 49 w 80"/>
              <a:gd name="T81" fmla="*/ 31 h 80"/>
              <a:gd name="T82" fmla="*/ 50 w 80"/>
              <a:gd name="T83" fmla="*/ 31 h 80"/>
              <a:gd name="T84" fmla="*/ 40 w 80"/>
              <a:gd name="T85" fmla="*/ 28 h 80"/>
              <a:gd name="T86" fmla="*/ 40 w 80"/>
              <a:gd name="T87" fmla="*/ 28 h 80"/>
              <a:gd name="T88" fmla="*/ 32 w 80"/>
              <a:gd name="T89" fmla="*/ 31 h 80"/>
              <a:gd name="T90" fmla="*/ 28 w 80"/>
              <a:gd name="T91" fmla="*/ 41 h 80"/>
              <a:gd name="T92" fmla="*/ 27 w 80"/>
              <a:gd name="T93" fmla="*/ 40 h 80"/>
              <a:gd name="T94" fmla="*/ 31 w 80"/>
              <a:gd name="T95" fmla="*/ 49 h 80"/>
              <a:gd name="T96" fmla="*/ 32 w 80"/>
              <a:gd name="T97" fmla="*/ 50 h 80"/>
              <a:gd name="T98" fmla="*/ 40 w 80"/>
              <a:gd name="T99" fmla="*/ 53 h 80"/>
              <a:gd name="T100" fmla="*/ 50 w 80"/>
              <a:gd name="T101" fmla="*/ 50 h 80"/>
              <a:gd name="T102" fmla="*/ 49 w 80"/>
              <a:gd name="T103" fmla="*/ 5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80" h="80">
                <a:moveTo>
                  <a:pt x="48" y="40"/>
                </a:moveTo>
                <a:cubicBezTo>
                  <a:pt x="48" y="45"/>
                  <a:pt x="45" y="48"/>
                  <a:pt x="40" y="48"/>
                </a:cubicBezTo>
                <a:cubicBezTo>
                  <a:pt x="36" y="48"/>
                  <a:pt x="32" y="45"/>
                  <a:pt x="32" y="40"/>
                </a:cubicBezTo>
                <a:cubicBezTo>
                  <a:pt x="32" y="36"/>
                  <a:pt x="36" y="32"/>
                  <a:pt x="40" y="32"/>
                </a:cubicBezTo>
                <a:cubicBezTo>
                  <a:pt x="45" y="32"/>
                  <a:pt x="48" y="36"/>
                  <a:pt x="48" y="40"/>
                </a:cubicBezTo>
                <a:close/>
                <a:moveTo>
                  <a:pt x="49" y="58"/>
                </a:moveTo>
                <a:cubicBezTo>
                  <a:pt x="49" y="56"/>
                  <a:pt x="49" y="54"/>
                  <a:pt x="49" y="53"/>
                </a:cubicBezTo>
                <a:cubicBezTo>
                  <a:pt x="48" y="53"/>
                  <a:pt x="47" y="53"/>
                  <a:pt x="46" y="53"/>
                </a:cubicBezTo>
                <a:cubicBezTo>
                  <a:pt x="45" y="54"/>
                  <a:pt x="44" y="55"/>
                  <a:pt x="43" y="56"/>
                </a:cubicBezTo>
                <a:cubicBezTo>
                  <a:pt x="47" y="59"/>
                  <a:pt x="51" y="62"/>
                  <a:pt x="55" y="64"/>
                </a:cubicBezTo>
                <a:cubicBezTo>
                  <a:pt x="62" y="68"/>
                  <a:pt x="65" y="68"/>
                  <a:pt x="67" y="67"/>
                </a:cubicBezTo>
                <a:cubicBezTo>
                  <a:pt x="67" y="66"/>
                  <a:pt x="67" y="65"/>
                  <a:pt x="67" y="64"/>
                </a:cubicBezTo>
                <a:cubicBezTo>
                  <a:pt x="67" y="62"/>
                  <a:pt x="66" y="58"/>
                  <a:pt x="63" y="53"/>
                </a:cubicBezTo>
                <a:cubicBezTo>
                  <a:pt x="64" y="53"/>
                  <a:pt x="65" y="53"/>
                  <a:pt x="66" y="52"/>
                </a:cubicBezTo>
                <a:cubicBezTo>
                  <a:pt x="69" y="57"/>
                  <a:pt x="70" y="61"/>
                  <a:pt x="70" y="64"/>
                </a:cubicBezTo>
                <a:cubicBezTo>
                  <a:pt x="70" y="66"/>
                  <a:pt x="70" y="68"/>
                  <a:pt x="69" y="69"/>
                </a:cubicBezTo>
                <a:cubicBezTo>
                  <a:pt x="66" y="71"/>
                  <a:pt x="61" y="71"/>
                  <a:pt x="53" y="67"/>
                </a:cubicBezTo>
                <a:cubicBezTo>
                  <a:pt x="49" y="64"/>
                  <a:pt x="45" y="61"/>
                  <a:pt x="40" y="57"/>
                </a:cubicBezTo>
                <a:cubicBezTo>
                  <a:pt x="38" y="59"/>
                  <a:pt x="36" y="61"/>
                  <a:pt x="35" y="62"/>
                </a:cubicBezTo>
                <a:cubicBezTo>
                  <a:pt x="34" y="61"/>
                  <a:pt x="34" y="60"/>
                  <a:pt x="34" y="59"/>
                </a:cubicBezTo>
                <a:cubicBezTo>
                  <a:pt x="35" y="58"/>
                  <a:pt x="37" y="57"/>
                  <a:pt x="38" y="56"/>
                </a:cubicBezTo>
                <a:cubicBezTo>
                  <a:pt x="37" y="55"/>
                  <a:pt x="36" y="54"/>
                  <a:pt x="35" y="53"/>
                </a:cubicBezTo>
                <a:cubicBezTo>
                  <a:pt x="34" y="53"/>
                  <a:pt x="32" y="53"/>
                  <a:pt x="31" y="53"/>
                </a:cubicBezTo>
                <a:cubicBezTo>
                  <a:pt x="33" y="68"/>
                  <a:pt x="37" y="77"/>
                  <a:pt x="40" y="77"/>
                </a:cubicBezTo>
                <a:cubicBezTo>
                  <a:pt x="43" y="77"/>
                  <a:pt x="45" y="73"/>
                  <a:pt x="47" y="65"/>
                </a:cubicBezTo>
                <a:cubicBezTo>
                  <a:pt x="48" y="66"/>
                  <a:pt x="49" y="66"/>
                  <a:pt x="50" y="67"/>
                </a:cubicBezTo>
                <a:cubicBezTo>
                  <a:pt x="48" y="75"/>
                  <a:pt x="45" y="80"/>
                  <a:pt x="40" y="80"/>
                </a:cubicBezTo>
                <a:cubicBezTo>
                  <a:pt x="34" y="80"/>
                  <a:pt x="30" y="68"/>
                  <a:pt x="28" y="52"/>
                </a:cubicBezTo>
                <a:cubicBezTo>
                  <a:pt x="26" y="52"/>
                  <a:pt x="23" y="52"/>
                  <a:pt x="21" y="52"/>
                </a:cubicBezTo>
                <a:cubicBezTo>
                  <a:pt x="22" y="51"/>
                  <a:pt x="22" y="50"/>
                  <a:pt x="23" y="49"/>
                </a:cubicBezTo>
                <a:cubicBezTo>
                  <a:pt x="24" y="49"/>
                  <a:pt x="26" y="49"/>
                  <a:pt x="28" y="49"/>
                </a:cubicBezTo>
                <a:cubicBezTo>
                  <a:pt x="28" y="48"/>
                  <a:pt x="28" y="47"/>
                  <a:pt x="28" y="46"/>
                </a:cubicBezTo>
                <a:cubicBezTo>
                  <a:pt x="27" y="45"/>
                  <a:pt x="26" y="44"/>
                  <a:pt x="25" y="43"/>
                </a:cubicBezTo>
                <a:cubicBezTo>
                  <a:pt x="18" y="51"/>
                  <a:pt x="13" y="60"/>
                  <a:pt x="13" y="64"/>
                </a:cubicBezTo>
                <a:cubicBezTo>
                  <a:pt x="13" y="65"/>
                  <a:pt x="14" y="66"/>
                  <a:pt x="14" y="67"/>
                </a:cubicBezTo>
                <a:cubicBezTo>
                  <a:pt x="15" y="68"/>
                  <a:pt x="19" y="68"/>
                  <a:pt x="26" y="64"/>
                </a:cubicBezTo>
                <a:cubicBezTo>
                  <a:pt x="26" y="64"/>
                  <a:pt x="27" y="63"/>
                  <a:pt x="28" y="63"/>
                </a:cubicBezTo>
                <a:cubicBezTo>
                  <a:pt x="28" y="64"/>
                  <a:pt x="28" y="65"/>
                  <a:pt x="28" y="66"/>
                </a:cubicBezTo>
                <a:cubicBezTo>
                  <a:pt x="28" y="66"/>
                  <a:pt x="28" y="66"/>
                  <a:pt x="27" y="67"/>
                </a:cubicBezTo>
                <a:cubicBezTo>
                  <a:pt x="20" y="71"/>
                  <a:pt x="15" y="71"/>
                  <a:pt x="12" y="69"/>
                </a:cubicBezTo>
                <a:cubicBezTo>
                  <a:pt x="11" y="68"/>
                  <a:pt x="10" y="66"/>
                  <a:pt x="10" y="64"/>
                </a:cubicBezTo>
                <a:cubicBezTo>
                  <a:pt x="10" y="59"/>
                  <a:pt x="15" y="50"/>
                  <a:pt x="23" y="40"/>
                </a:cubicBezTo>
                <a:cubicBezTo>
                  <a:pt x="22" y="38"/>
                  <a:pt x="20" y="36"/>
                  <a:pt x="19" y="35"/>
                </a:cubicBezTo>
                <a:cubicBezTo>
                  <a:pt x="20" y="34"/>
                  <a:pt x="21" y="34"/>
                  <a:pt x="22" y="34"/>
                </a:cubicBezTo>
                <a:cubicBezTo>
                  <a:pt x="23" y="35"/>
                  <a:pt x="24" y="37"/>
                  <a:pt x="25" y="38"/>
                </a:cubicBezTo>
                <a:cubicBezTo>
                  <a:pt x="26" y="37"/>
                  <a:pt x="27" y="36"/>
                  <a:pt x="28" y="35"/>
                </a:cubicBezTo>
                <a:cubicBezTo>
                  <a:pt x="28" y="34"/>
                  <a:pt x="28" y="32"/>
                  <a:pt x="28" y="31"/>
                </a:cubicBezTo>
                <a:cubicBezTo>
                  <a:pt x="12" y="33"/>
                  <a:pt x="3" y="37"/>
                  <a:pt x="3" y="40"/>
                </a:cubicBezTo>
                <a:cubicBezTo>
                  <a:pt x="3" y="43"/>
                  <a:pt x="8" y="45"/>
                  <a:pt x="15" y="47"/>
                </a:cubicBezTo>
                <a:cubicBezTo>
                  <a:pt x="15" y="48"/>
                  <a:pt x="14" y="49"/>
                  <a:pt x="14" y="50"/>
                </a:cubicBezTo>
                <a:cubicBezTo>
                  <a:pt x="6" y="48"/>
                  <a:pt x="0" y="45"/>
                  <a:pt x="0" y="40"/>
                </a:cubicBezTo>
                <a:cubicBezTo>
                  <a:pt x="0" y="34"/>
                  <a:pt x="13" y="30"/>
                  <a:pt x="28" y="28"/>
                </a:cubicBezTo>
                <a:cubicBezTo>
                  <a:pt x="28" y="26"/>
                  <a:pt x="29" y="23"/>
                  <a:pt x="29" y="21"/>
                </a:cubicBezTo>
                <a:cubicBezTo>
                  <a:pt x="30" y="22"/>
                  <a:pt x="31" y="22"/>
                  <a:pt x="32" y="23"/>
                </a:cubicBezTo>
                <a:cubicBezTo>
                  <a:pt x="32" y="25"/>
                  <a:pt x="31" y="26"/>
                  <a:pt x="31" y="28"/>
                </a:cubicBezTo>
                <a:cubicBezTo>
                  <a:pt x="32" y="28"/>
                  <a:pt x="34" y="28"/>
                  <a:pt x="35" y="28"/>
                </a:cubicBezTo>
                <a:cubicBezTo>
                  <a:pt x="36" y="27"/>
                  <a:pt x="37" y="26"/>
                  <a:pt x="38" y="25"/>
                </a:cubicBezTo>
                <a:cubicBezTo>
                  <a:pt x="34" y="22"/>
                  <a:pt x="30" y="19"/>
                  <a:pt x="26" y="17"/>
                </a:cubicBezTo>
                <a:cubicBezTo>
                  <a:pt x="19" y="13"/>
                  <a:pt x="15" y="13"/>
                  <a:pt x="14" y="14"/>
                </a:cubicBezTo>
                <a:cubicBezTo>
                  <a:pt x="14" y="15"/>
                  <a:pt x="13" y="15"/>
                  <a:pt x="13" y="16"/>
                </a:cubicBezTo>
                <a:cubicBezTo>
                  <a:pt x="13" y="19"/>
                  <a:pt x="15" y="23"/>
                  <a:pt x="18" y="28"/>
                </a:cubicBezTo>
                <a:cubicBezTo>
                  <a:pt x="17" y="28"/>
                  <a:pt x="16" y="28"/>
                  <a:pt x="15" y="28"/>
                </a:cubicBezTo>
                <a:cubicBezTo>
                  <a:pt x="12" y="24"/>
                  <a:pt x="10" y="19"/>
                  <a:pt x="10" y="16"/>
                </a:cubicBezTo>
                <a:cubicBezTo>
                  <a:pt x="10" y="15"/>
                  <a:pt x="11" y="13"/>
                  <a:pt x="12" y="12"/>
                </a:cubicBezTo>
                <a:cubicBezTo>
                  <a:pt x="15" y="9"/>
                  <a:pt x="20" y="10"/>
                  <a:pt x="27" y="14"/>
                </a:cubicBezTo>
                <a:cubicBezTo>
                  <a:pt x="31" y="16"/>
                  <a:pt x="36" y="19"/>
                  <a:pt x="40" y="23"/>
                </a:cubicBezTo>
                <a:cubicBezTo>
                  <a:pt x="42" y="22"/>
                  <a:pt x="44" y="20"/>
                  <a:pt x="46" y="19"/>
                </a:cubicBezTo>
                <a:cubicBezTo>
                  <a:pt x="46" y="20"/>
                  <a:pt x="46" y="21"/>
                  <a:pt x="47" y="22"/>
                </a:cubicBezTo>
                <a:cubicBezTo>
                  <a:pt x="45" y="23"/>
                  <a:pt x="44" y="24"/>
                  <a:pt x="43" y="25"/>
                </a:cubicBezTo>
                <a:cubicBezTo>
                  <a:pt x="44" y="26"/>
                  <a:pt x="45" y="27"/>
                  <a:pt x="45" y="28"/>
                </a:cubicBezTo>
                <a:cubicBezTo>
                  <a:pt x="47" y="28"/>
                  <a:pt x="48" y="28"/>
                  <a:pt x="49" y="28"/>
                </a:cubicBezTo>
                <a:cubicBezTo>
                  <a:pt x="48" y="12"/>
                  <a:pt x="44" y="3"/>
                  <a:pt x="40" y="3"/>
                </a:cubicBezTo>
                <a:cubicBezTo>
                  <a:pt x="38" y="3"/>
                  <a:pt x="35" y="8"/>
                  <a:pt x="33" y="15"/>
                </a:cubicBezTo>
                <a:cubicBezTo>
                  <a:pt x="32" y="15"/>
                  <a:pt x="32" y="14"/>
                  <a:pt x="31" y="14"/>
                </a:cubicBezTo>
                <a:cubicBezTo>
                  <a:pt x="33" y="6"/>
                  <a:pt x="36" y="0"/>
                  <a:pt x="40" y="0"/>
                </a:cubicBezTo>
                <a:cubicBezTo>
                  <a:pt x="47" y="0"/>
                  <a:pt x="51" y="13"/>
                  <a:pt x="52" y="28"/>
                </a:cubicBezTo>
                <a:cubicBezTo>
                  <a:pt x="55" y="28"/>
                  <a:pt x="57" y="29"/>
                  <a:pt x="60" y="29"/>
                </a:cubicBezTo>
                <a:cubicBezTo>
                  <a:pt x="59" y="30"/>
                  <a:pt x="58" y="31"/>
                  <a:pt x="58" y="32"/>
                </a:cubicBezTo>
                <a:cubicBezTo>
                  <a:pt x="56" y="32"/>
                  <a:pt x="54" y="31"/>
                  <a:pt x="53" y="31"/>
                </a:cubicBezTo>
                <a:cubicBezTo>
                  <a:pt x="53" y="32"/>
                  <a:pt x="53" y="34"/>
                  <a:pt x="53" y="35"/>
                </a:cubicBezTo>
                <a:cubicBezTo>
                  <a:pt x="54" y="36"/>
                  <a:pt x="55" y="37"/>
                  <a:pt x="56" y="38"/>
                </a:cubicBezTo>
                <a:cubicBezTo>
                  <a:pt x="63" y="29"/>
                  <a:pt x="67" y="21"/>
                  <a:pt x="67" y="16"/>
                </a:cubicBezTo>
                <a:cubicBezTo>
                  <a:pt x="67" y="15"/>
                  <a:pt x="67" y="15"/>
                  <a:pt x="67" y="14"/>
                </a:cubicBezTo>
                <a:cubicBezTo>
                  <a:pt x="65" y="13"/>
                  <a:pt x="60" y="14"/>
                  <a:pt x="53" y="18"/>
                </a:cubicBezTo>
                <a:cubicBezTo>
                  <a:pt x="53" y="17"/>
                  <a:pt x="52" y="16"/>
                  <a:pt x="52" y="15"/>
                </a:cubicBezTo>
                <a:cubicBezTo>
                  <a:pt x="59" y="11"/>
                  <a:pt x="66" y="9"/>
                  <a:pt x="69" y="12"/>
                </a:cubicBezTo>
                <a:cubicBezTo>
                  <a:pt x="70" y="13"/>
                  <a:pt x="70" y="15"/>
                  <a:pt x="70" y="16"/>
                </a:cubicBezTo>
                <a:cubicBezTo>
                  <a:pt x="70" y="22"/>
                  <a:pt x="65" y="31"/>
                  <a:pt x="58" y="40"/>
                </a:cubicBezTo>
                <a:cubicBezTo>
                  <a:pt x="59" y="42"/>
                  <a:pt x="61" y="44"/>
                  <a:pt x="62" y="46"/>
                </a:cubicBezTo>
                <a:cubicBezTo>
                  <a:pt x="61" y="46"/>
                  <a:pt x="60" y="46"/>
                  <a:pt x="59" y="47"/>
                </a:cubicBezTo>
                <a:cubicBezTo>
                  <a:pt x="58" y="45"/>
                  <a:pt x="57" y="44"/>
                  <a:pt x="56" y="43"/>
                </a:cubicBezTo>
                <a:cubicBezTo>
                  <a:pt x="55" y="44"/>
                  <a:pt x="54" y="45"/>
                  <a:pt x="53" y="46"/>
                </a:cubicBezTo>
                <a:cubicBezTo>
                  <a:pt x="53" y="47"/>
                  <a:pt x="53" y="48"/>
                  <a:pt x="53" y="49"/>
                </a:cubicBezTo>
                <a:cubicBezTo>
                  <a:pt x="68" y="48"/>
                  <a:pt x="77" y="44"/>
                  <a:pt x="77" y="40"/>
                </a:cubicBezTo>
                <a:cubicBezTo>
                  <a:pt x="77" y="38"/>
                  <a:pt x="73" y="35"/>
                  <a:pt x="65" y="33"/>
                </a:cubicBezTo>
                <a:cubicBezTo>
                  <a:pt x="66" y="32"/>
                  <a:pt x="66" y="32"/>
                  <a:pt x="67" y="31"/>
                </a:cubicBezTo>
                <a:cubicBezTo>
                  <a:pt x="75" y="33"/>
                  <a:pt x="80" y="36"/>
                  <a:pt x="80" y="40"/>
                </a:cubicBezTo>
                <a:cubicBezTo>
                  <a:pt x="80" y="47"/>
                  <a:pt x="67" y="51"/>
                  <a:pt x="52" y="52"/>
                </a:cubicBezTo>
                <a:cubicBezTo>
                  <a:pt x="52" y="55"/>
                  <a:pt x="52" y="57"/>
                  <a:pt x="52" y="60"/>
                </a:cubicBezTo>
                <a:cubicBezTo>
                  <a:pt x="51" y="59"/>
                  <a:pt x="50" y="58"/>
                  <a:pt x="49" y="58"/>
                </a:cubicBezTo>
                <a:close/>
                <a:moveTo>
                  <a:pt x="53" y="40"/>
                </a:moveTo>
                <a:cubicBezTo>
                  <a:pt x="53" y="40"/>
                  <a:pt x="53" y="40"/>
                  <a:pt x="53" y="40"/>
                </a:cubicBezTo>
                <a:cubicBezTo>
                  <a:pt x="53" y="41"/>
                  <a:pt x="53" y="41"/>
                  <a:pt x="53" y="41"/>
                </a:cubicBezTo>
                <a:cubicBezTo>
                  <a:pt x="53" y="41"/>
                  <a:pt x="53" y="41"/>
                  <a:pt x="54" y="40"/>
                </a:cubicBezTo>
                <a:cubicBezTo>
                  <a:pt x="53" y="40"/>
                  <a:pt x="53" y="40"/>
                  <a:pt x="53" y="40"/>
                </a:cubicBezTo>
                <a:close/>
                <a:moveTo>
                  <a:pt x="47" y="47"/>
                </a:moveTo>
                <a:cubicBezTo>
                  <a:pt x="48" y="46"/>
                  <a:pt x="49" y="45"/>
                  <a:pt x="50" y="44"/>
                </a:cubicBezTo>
                <a:cubicBezTo>
                  <a:pt x="50" y="43"/>
                  <a:pt x="50" y="42"/>
                  <a:pt x="50" y="40"/>
                </a:cubicBezTo>
                <a:cubicBezTo>
                  <a:pt x="50" y="39"/>
                  <a:pt x="50" y="38"/>
                  <a:pt x="50" y="36"/>
                </a:cubicBezTo>
                <a:cubicBezTo>
                  <a:pt x="49" y="35"/>
                  <a:pt x="48" y="34"/>
                  <a:pt x="47" y="33"/>
                </a:cubicBezTo>
                <a:cubicBezTo>
                  <a:pt x="46" y="32"/>
                  <a:pt x="45" y="32"/>
                  <a:pt x="44" y="31"/>
                </a:cubicBezTo>
                <a:cubicBezTo>
                  <a:pt x="43" y="31"/>
                  <a:pt x="42" y="31"/>
                  <a:pt x="40" y="31"/>
                </a:cubicBezTo>
                <a:cubicBezTo>
                  <a:pt x="39" y="31"/>
                  <a:pt x="38" y="31"/>
                  <a:pt x="36" y="31"/>
                </a:cubicBezTo>
                <a:cubicBezTo>
                  <a:pt x="35" y="32"/>
                  <a:pt x="34" y="32"/>
                  <a:pt x="33" y="33"/>
                </a:cubicBezTo>
                <a:cubicBezTo>
                  <a:pt x="32" y="34"/>
                  <a:pt x="32" y="35"/>
                  <a:pt x="31" y="36"/>
                </a:cubicBezTo>
                <a:cubicBezTo>
                  <a:pt x="31" y="38"/>
                  <a:pt x="31" y="39"/>
                  <a:pt x="31" y="40"/>
                </a:cubicBezTo>
                <a:cubicBezTo>
                  <a:pt x="31" y="42"/>
                  <a:pt x="31" y="43"/>
                  <a:pt x="31" y="44"/>
                </a:cubicBezTo>
                <a:cubicBezTo>
                  <a:pt x="32" y="45"/>
                  <a:pt x="32" y="46"/>
                  <a:pt x="33" y="47"/>
                </a:cubicBezTo>
                <a:cubicBezTo>
                  <a:pt x="34" y="48"/>
                  <a:pt x="35" y="49"/>
                  <a:pt x="36" y="50"/>
                </a:cubicBezTo>
                <a:cubicBezTo>
                  <a:pt x="38" y="50"/>
                  <a:pt x="39" y="50"/>
                  <a:pt x="40" y="50"/>
                </a:cubicBezTo>
                <a:cubicBezTo>
                  <a:pt x="42" y="50"/>
                  <a:pt x="43" y="50"/>
                  <a:pt x="44" y="50"/>
                </a:cubicBezTo>
                <a:cubicBezTo>
                  <a:pt x="45" y="49"/>
                  <a:pt x="46" y="48"/>
                  <a:pt x="47" y="47"/>
                </a:cubicBezTo>
                <a:close/>
                <a:moveTo>
                  <a:pt x="49" y="31"/>
                </a:moveTo>
                <a:cubicBezTo>
                  <a:pt x="49" y="31"/>
                  <a:pt x="49" y="31"/>
                  <a:pt x="49" y="31"/>
                </a:cubicBezTo>
                <a:cubicBezTo>
                  <a:pt x="49" y="31"/>
                  <a:pt x="50" y="32"/>
                  <a:pt x="50" y="32"/>
                </a:cubicBezTo>
                <a:cubicBezTo>
                  <a:pt x="50" y="32"/>
                  <a:pt x="50" y="31"/>
                  <a:pt x="50" y="31"/>
                </a:cubicBezTo>
                <a:cubicBezTo>
                  <a:pt x="49" y="31"/>
                  <a:pt x="49" y="31"/>
                  <a:pt x="49" y="31"/>
                </a:cubicBezTo>
                <a:close/>
                <a:moveTo>
                  <a:pt x="40" y="28"/>
                </a:moveTo>
                <a:cubicBezTo>
                  <a:pt x="40" y="28"/>
                  <a:pt x="40" y="28"/>
                  <a:pt x="40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7"/>
                  <a:pt x="41" y="27"/>
                  <a:pt x="40" y="27"/>
                </a:cubicBezTo>
                <a:cubicBezTo>
                  <a:pt x="40" y="27"/>
                  <a:pt x="40" y="27"/>
                  <a:pt x="40" y="28"/>
                </a:cubicBezTo>
                <a:close/>
                <a:moveTo>
                  <a:pt x="31" y="32"/>
                </a:moveTo>
                <a:cubicBezTo>
                  <a:pt x="31" y="32"/>
                  <a:pt x="31" y="31"/>
                  <a:pt x="31" y="31"/>
                </a:cubicBezTo>
                <a:cubicBezTo>
                  <a:pt x="31" y="31"/>
                  <a:pt x="32" y="31"/>
                  <a:pt x="32" y="31"/>
                </a:cubicBezTo>
                <a:cubicBezTo>
                  <a:pt x="31" y="31"/>
                  <a:pt x="31" y="31"/>
                  <a:pt x="31" y="31"/>
                </a:cubicBezTo>
                <a:cubicBezTo>
                  <a:pt x="31" y="31"/>
                  <a:pt x="31" y="32"/>
                  <a:pt x="31" y="32"/>
                </a:cubicBezTo>
                <a:close/>
                <a:moveTo>
                  <a:pt x="28" y="41"/>
                </a:moveTo>
                <a:cubicBezTo>
                  <a:pt x="28" y="41"/>
                  <a:pt x="28" y="41"/>
                  <a:pt x="28" y="40"/>
                </a:cubicBezTo>
                <a:cubicBezTo>
                  <a:pt x="28" y="40"/>
                  <a:pt x="28" y="40"/>
                  <a:pt x="28" y="40"/>
                </a:cubicBezTo>
                <a:cubicBezTo>
                  <a:pt x="27" y="40"/>
                  <a:pt x="27" y="40"/>
                  <a:pt x="27" y="40"/>
                </a:cubicBezTo>
                <a:cubicBezTo>
                  <a:pt x="27" y="41"/>
                  <a:pt x="27" y="41"/>
                  <a:pt x="28" y="41"/>
                </a:cubicBezTo>
                <a:close/>
                <a:moveTo>
                  <a:pt x="32" y="50"/>
                </a:moveTo>
                <a:cubicBezTo>
                  <a:pt x="32" y="50"/>
                  <a:pt x="31" y="50"/>
                  <a:pt x="31" y="49"/>
                </a:cubicBezTo>
                <a:cubicBezTo>
                  <a:pt x="31" y="49"/>
                  <a:pt x="31" y="49"/>
                  <a:pt x="31" y="49"/>
                </a:cubicBezTo>
                <a:cubicBezTo>
                  <a:pt x="31" y="49"/>
                  <a:pt x="31" y="49"/>
                  <a:pt x="31" y="50"/>
                </a:cubicBezTo>
                <a:cubicBezTo>
                  <a:pt x="31" y="50"/>
                  <a:pt x="31" y="50"/>
                  <a:pt x="32" y="50"/>
                </a:cubicBezTo>
                <a:close/>
                <a:moveTo>
                  <a:pt x="41" y="53"/>
                </a:moveTo>
                <a:cubicBezTo>
                  <a:pt x="41" y="53"/>
                  <a:pt x="41" y="53"/>
                  <a:pt x="40" y="53"/>
                </a:cubicBezTo>
                <a:cubicBezTo>
                  <a:pt x="40" y="53"/>
                  <a:pt x="40" y="53"/>
                  <a:pt x="40" y="53"/>
                </a:cubicBezTo>
                <a:cubicBezTo>
                  <a:pt x="40" y="53"/>
                  <a:pt x="40" y="53"/>
                  <a:pt x="40" y="54"/>
                </a:cubicBezTo>
                <a:cubicBezTo>
                  <a:pt x="41" y="53"/>
                  <a:pt x="41" y="53"/>
                  <a:pt x="41" y="53"/>
                </a:cubicBezTo>
                <a:close/>
                <a:moveTo>
                  <a:pt x="50" y="50"/>
                </a:moveTo>
                <a:cubicBezTo>
                  <a:pt x="50" y="49"/>
                  <a:pt x="50" y="49"/>
                  <a:pt x="50" y="49"/>
                </a:cubicBezTo>
                <a:cubicBezTo>
                  <a:pt x="50" y="49"/>
                  <a:pt x="49" y="49"/>
                  <a:pt x="49" y="49"/>
                </a:cubicBezTo>
                <a:cubicBezTo>
                  <a:pt x="49" y="50"/>
                  <a:pt x="49" y="50"/>
                  <a:pt x="49" y="50"/>
                </a:cubicBezTo>
                <a:cubicBezTo>
                  <a:pt x="49" y="50"/>
                  <a:pt x="49" y="50"/>
                  <a:pt x="50" y="5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9060" tIns="49530" rIns="99060" bIns="49530" numCol="1" anchor="t" anchorCtr="0" compatLnSpc="1"/>
          <a:lstStyle/>
          <a:p>
            <a:endParaRPr lang="en-US" sz="1950" dirty="0">
              <a:latin typeface="微软雅黑" panose="020B0503020204020204" pitchFamily="34" charset="-122"/>
            </a:endParaRPr>
          </a:p>
        </p:txBody>
      </p:sp>
      <p:sp>
        <p:nvSpPr>
          <p:cNvPr id="15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5144645" y="4059966"/>
            <a:ext cx="291031" cy="315975"/>
          </a:xfrm>
          <a:custGeom>
            <a:avLst/>
            <a:gdLst>
              <a:gd name="T0" fmla="*/ 20 w 74"/>
              <a:gd name="T1" fmla="*/ 17 h 77"/>
              <a:gd name="T2" fmla="*/ 36 w 74"/>
              <a:gd name="T3" fmla="*/ 14 h 77"/>
              <a:gd name="T4" fmla="*/ 37 w 74"/>
              <a:gd name="T5" fmla="*/ 0 h 77"/>
              <a:gd name="T6" fmla="*/ 38 w 74"/>
              <a:gd name="T7" fmla="*/ 14 h 77"/>
              <a:gd name="T8" fmla="*/ 54 w 74"/>
              <a:gd name="T9" fmla="*/ 17 h 77"/>
              <a:gd name="T10" fmla="*/ 59 w 74"/>
              <a:gd name="T11" fmla="*/ 22 h 77"/>
              <a:gd name="T12" fmla="*/ 57 w 74"/>
              <a:gd name="T13" fmla="*/ 22 h 77"/>
              <a:gd name="T14" fmla="*/ 37 w 74"/>
              <a:gd name="T15" fmla="*/ 22 h 77"/>
              <a:gd name="T16" fmla="*/ 17 w 74"/>
              <a:gd name="T17" fmla="*/ 22 h 77"/>
              <a:gd name="T18" fmla="*/ 15 w 74"/>
              <a:gd name="T19" fmla="*/ 22 h 77"/>
              <a:gd name="T20" fmla="*/ 73 w 74"/>
              <a:gd name="T21" fmla="*/ 69 h 77"/>
              <a:gd name="T22" fmla="*/ 53 w 74"/>
              <a:gd name="T23" fmla="*/ 56 h 77"/>
              <a:gd name="T24" fmla="*/ 44 w 74"/>
              <a:gd name="T25" fmla="*/ 52 h 77"/>
              <a:gd name="T26" fmla="*/ 52 w 74"/>
              <a:gd name="T27" fmla="*/ 48 h 77"/>
              <a:gd name="T28" fmla="*/ 53 w 74"/>
              <a:gd name="T29" fmla="*/ 47 h 77"/>
              <a:gd name="T30" fmla="*/ 51 w 74"/>
              <a:gd name="T31" fmla="*/ 41 h 77"/>
              <a:gd name="T32" fmla="*/ 51 w 74"/>
              <a:gd name="T33" fmla="*/ 36 h 77"/>
              <a:gd name="T34" fmla="*/ 64 w 74"/>
              <a:gd name="T35" fmla="*/ 37 h 77"/>
              <a:gd name="T36" fmla="*/ 62 w 74"/>
              <a:gd name="T37" fmla="*/ 44 h 77"/>
              <a:gd name="T38" fmla="*/ 62 w 74"/>
              <a:gd name="T39" fmla="*/ 48 h 77"/>
              <a:gd name="T40" fmla="*/ 65 w 74"/>
              <a:gd name="T41" fmla="*/ 48 h 77"/>
              <a:gd name="T42" fmla="*/ 57 w 74"/>
              <a:gd name="T43" fmla="*/ 52 h 77"/>
              <a:gd name="T44" fmla="*/ 57 w 74"/>
              <a:gd name="T45" fmla="*/ 52 h 77"/>
              <a:gd name="T46" fmla="*/ 59 w 74"/>
              <a:gd name="T47" fmla="*/ 57 h 77"/>
              <a:gd name="T48" fmla="*/ 54 w 74"/>
              <a:gd name="T49" fmla="*/ 76 h 77"/>
              <a:gd name="T50" fmla="*/ 21 w 74"/>
              <a:gd name="T51" fmla="*/ 77 h 77"/>
              <a:gd name="T52" fmla="*/ 20 w 74"/>
              <a:gd name="T53" fmla="*/ 77 h 77"/>
              <a:gd name="T54" fmla="*/ 23 w 74"/>
              <a:gd name="T55" fmla="*/ 57 h 77"/>
              <a:gd name="T56" fmla="*/ 31 w 74"/>
              <a:gd name="T57" fmla="*/ 54 h 77"/>
              <a:gd name="T58" fmla="*/ 32 w 74"/>
              <a:gd name="T59" fmla="*/ 52 h 77"/>
              <a:gd name="T60" fmla="*/ 29 w 74"/>
              <a:gd name="T61" fmla="*/ 44 h 77"/>
              <a:gd name="T62" fmla="*/ 37 w 74"/>
              <a:gd name="T63" fmla="*/ 33 h 77"/>
              <a:gd name="T64" fmla="*/ 45 w 74"/>
              <a:gd name="T65" fmla="*/ 44 h 77"/>
              <a:gd name="T66" fmla="*/ 42 w 74"/>
              <a:gd name="T67" fmla="*/ 54 h 77"/>
              <a:gd name="T68" fmla="*/ 42 w 74"/>
              <a:gd name="T69" fmla="*/ 54 h 77"/>
              <a:gd name="T70" fmla="*/ 51 w 74"/>
              <a:gd name="T71" fmla="*/ 57 h 77"/>
              <a:gd name="T72" fmla="*/ 35 w 74"/>
              <a:gd name="T73" fmla="*/ 63 h 77"/>
              <a:gd name="T74" fmla="*/ 38 w 74"/>
              <a:gd name="T75" fmla="*/ 58 h 77"/>
              <a:gd name="T76" fmla="*/ 21 w 74"/>
              <a:gd name="T77" fmla="*/ 56 h 77"/>
              <a:gd name="T78" fmla="*/ 1 w 74"/>
              <a:gd name="T79" fmla="*/ 69 h 77"/>
              <a:gd name="T80" fmla="*/ 0 w 74"/>
              <a:gd name="T81" fmla="*/ 69 h 77"/>
              <a:gd name="T82" fmla="*/ 9 w 74"/>
              <a:gd name="T83" fmla="*/ 48 h 77"/>
              <a:gd name="T84" fmla="*/ 11 w 74"/>
              <a:gd name="T85" fmla="*/ 47 h 77"/>
              <a:gd name="T86" fmla="*/ 12 w 74"/>
              <a:gd name="T87" fmla="*/ 44 h 77"/>
              <a:gd name="T88" fmla="*/ 9 w 74"/>
              <a:gd name="T89" fmla="*/ 37 h 77"/>
              <a:gd name="T90" fmla="*/ 23 w 74"/>
              <a:gd name="T91" fmla="*/ 36 h 77"/>
              <a:gd name="T92" fmla="*/ 22 w 74"/>
              <a:gd name="T93" fmla="*/ 41 h 77"/>
              <a:gd name="T94" fmla="*/ 21 w 74"/>
              <a:gd name="T95" fmla="*/ 48 h 77"/>
              <a:gd name="T96" fmla="*/ 22 w 74"/>
              <a:gd name="T97" fmla="*/ 48 h 77"/>
              <a:gd name="T98" fmla="*/ 30 w 74"/>
              <a:gd name="T99" fmla="*/ 52 h 77"/>
              <a:gd name="T100" fmla="*/ 21 w 74"/>
              <a:gd name="T101" fmla="*/ 56 h 77"/>
              <a:gd name="T102" fmla="*/ 14 w 74"/>
              <a:gd name="T103" fmla="*/ 56 h 77"/>
              <a:gd name="T104" fmla="*/ 17 w 74"/>
              <a:gd name="T105" fmla="*/ 52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74" h="77">
                <a:moveTo>
                  <a:pt x="11" y="18"/>
                </a:moveTo>
                <a:cubicBezTo>
                  <a:pt x="11" y="15"/>
                  <a:pt x="13" y="13"/>
                  <a:pt x="16" y="13"/>
                </a:cubicBezTo>
                <a:cubicBezTo>
                  <a:pt x="18" y="13"/>
                  <a:pt x="19" y="15"/>
                  <a:pt x="20" y="17"/>
                </a:cubicBezTo>
                <a:cubicBezTo>
                  <a:pt x="20" y="17"/>
                  <a:pt x="20" y="17"/>
                  <a:pt x="20" y="17"/>
                </a:cubicBezTo>
                <a:cubicBezTo>
                  <a:pt x="33" y="17"/>
                  <a:pt x="33" y="17"/>
                  <a:pt x="33" y="17"/>
                </a:cubicBezTo>
                <a:cubicBezTo>
                  <a:pt x="33" y="15"/>
                  <a:pt x="34" y="14"/>
                  <a:pt x="36" y="14"/>
                </a:cubicBezTo>
                <a:cubicBezTo>
                  <a:pt x="36" y="9"/>
                  <a:pt x="36" y="9"/>
                  <a:pt x="36" y="9"/>
                </a:cubicBezTo>
                <a:cubicBezTo>
                  <a:pt x="34" y="9"/>
                  <a:pt x="32" y="7"/>
                  <a:pt x="32" y="5"/>
                </a:cubicBezTo>
                <a:cubicBezTo>
                  <a:pt x="32" y="2"/>
                  <a:pt x="34" y="0"/>
                  <a:pt x="37" y="0"/>
                </a:cubicBezTo>
                <a:cubicBezTo>
                  <a:pt x="39" y="0"/>
                  <a:pt x="41" y="2"/>
                  <a:pt x="41" y="5"/>
                </a:cubicBezTo>
                <a:cubicBezTo>
                  <a:pt x="41" y="7"/>
                  <a:pt x="40" y="9"/>
                  <a:pt x="38" y="9"/>
                </a:cubicBezTo>
                <a:cubicBezTo>
                  <a:pt x="38" y="14"/>
                  <a:pt x="38" y="14"/>
                  <a:pt x="38" y="14"/>
                </a:cubicBezTo>
                <a:cubicBezTo>
                  <a:pt x="39" y="14"/>
                  <a:pt x="40" y="15"/>
                  <a:pt x="41" y="17"/>
                </a:cubicBezTo>
                <a:cubicBezTo>
                  <a:pt x="54" y="17"/>
                  <a:pt x="54" y="17"/>
                  <a:pt x="54" y="17"/>
                </a:cubicBezTo>
                <a:cubicBezTo>
                  <a:pt x="54" y="17"/>
                  <a:pt x="54" y="17"/>
                  <a:pt x="54" y="17"/>
                </a:cubicBezTo>
                <a:cubicBezTo>
                  <a:pt x="54" y="15"/>
                  <a:pt x="56" y="13"/>
                  <a:pt x="58" y="13"/>
                </a:cubicBezTo>
                <a:cubicBezTo>
                  <a:pt x="60" y="13"/>
                  <a:pt x="62" y="15"/>
                  <a:pt x="62" y="18"/>
                </a:cubicBezTo>
                <a:cubicBezTo>
                  <a:pt x="62" y="20"/>
                  <a:pt x="61" y="22"/>
                  <a:pt x="59" y="22"/>
                </a:cubicBezTo>
                <a:cubicBezTo>
                  <a:pt x="59" y="27"/>
                  <a:pt x="59" y="27"/>
                  <a:pt x="59" y="27"/>
                </a:cubicBezTo>
                <a:cubicBezTo>
                  <a:pt x="57" y="27"/>
                  <a:pt x="57" y="27"/>
                  <a:pt x="57" y="27"/>
                </a:cubicBezTo>
                <a:cubicBezTo>
                  <a:pt x="57" y="22"/>
                  <a:pt x="57" y="22"/>
                  <a:pt x="57" y="22"/>
                </a:cubicBezTo>
                <a:cubicBezTo>
                  <a:pt x="55" y="22"/>
                  <a:pt x="54" y="20"/>
                  <a:pt x="54" y="19"/>
                </a:cubicBezTo>
                <a:cubicBezTo>
                  <a:pt x="41" y="19"/>
                  <a:pt x="41" y="19"/>
                  <a:pt x="41" y="19"/>
                </a:cubicBezTo>
                <a:cubicBezTo>
                  <a:pt x="41" y="21"/>
                  <a:pt x="39" y="22"/>
                  <a:pt x="37" y="22"/>
                </a:cubicBezTo>
                <a:cubicBezTo>
                  <a:pt x="35" y="22"/>
                  <a:pt x="33" y="21"/>
                  <a:pt x="33" y="19"/>
                </a:cubicBezTo>
                <a:cubicBezTo>
                  <a:pt x="20" y="19"/>
                  <a:pt x="20" y="19"/>
                  <a:pt x="20" y="19"/>
                </a:cubicBezTo>
                <a:cubicBezTo>
                  <a:pt x="20" y="20"/>
                  <a:pt x="18" y="22"/>
                  <a:pt x="17" y="22"/>
                </a:cubicBezTo>
                <a:cubicBezTo>
                  <a:pt x="17" y="27"/>
                  <a:pt x="17" y="27"/>
                  <a:pt x="17" y="27"/>
                </a:cubicBezTo>
                <a:cubicBezTo>
                  <a:pt x="15" y="27"/>
                  <a:pt x="15" y="27"/>
                  <a:pt x="15" y="27"/>
                </a:cubicBezTo>
                <a:cubicBezTo>
                  <a:pt x="15" y="22"/>
                  <a:pt x="15" y="22"/>
                  <a:pt x="15" y="22"/>
                </a:cubicBezTo>
                <a:cubicBezTo>
                  <a:pt x="13" y="22"/>
                  <a:pt x="11" y="20"/>
                  <a:pt x="11" y="18"/>
                </a:cubicBezTo>
                <a:close/>
                <a:moveTo>
                  <a:pt x="74" y="68"/>
                </a:moveTo>
                <a:cubicBezTo>
                  <a:pt x="74" y="69"/>
                  <a:pt x="74" y="69"/>
                  <a:pt x="73" y="69"/>
                </a:cubicBezTo>
                <a:cubicBezTo>
                  <a:pt x="73" y="69"/>
                  <a:pt x="73" y="69"/>
                  <a:pt x="73" y="69"/>
                </a:cubicBezTo>
                <a:cubicBezTo>
                  <a:pt x="55" y="69"/>
                  <a:pt x="55" y="69"/>
                  <a:pt x="55" y="69"/>
                </a:cubicBezTo>
                <a:cubicBezTo>
                  <a:pt x="54" y="58"/>
                  <a:pt x="53" y="57"/>
                  <a:pt x="53" y="56"/>
                </a:cubicBezTo>
                <a:cubicBezTo>
                  <a:pt x="51" y="55"/>
                  <a:pt x="49" y="54"/>
                  <a:pt x="45" y="53"/>
                </a:cubicBezTo>
                <a:cubicBezTo>
                  <a:pt x="45" y="53"/>
                  <a:pt x="45" y="53"/>
                  <a:pt x="45" y="53"/>
                </a:cubicBezTo>
                <a:cubicBezTo>
                  <a:pt x="44" y="52"/>
                  <a:pt x="44" y="52"/>
                  <a:pt x="44" y="52"/>
                </a:cubicBezTo>
                <a:cubicBezTo>
                  <a:pt x="44" y="52"/>
                  <a:pt x="44" y="51"/>
                  <a:pt x="44" y="51"/>
                </a:cubicBezTo>
                <a:cubicBezTo>
                  <a:pt x="45" y="50"/>
                  <a:pt x="48" y="49"/>
                  <a:pt x="50" y="48"/>
                </a:cubicBezTo>
                <a:cubicBezTo>
                  <a:pt x="51" y="48"/>
                  <a:pt x="52" y="48"/>
                  <a:pt x="52" y="48"/>
                </a:cubicBezTo>
                <a:cubicBezTo>
                  <a:pt x="52" y="48"/>
                  <a:pt x="52" y="48"/>
                  <a:pt x="52" y="48"/>
                </a:cubicBezTo>
                <a:cubicBezTo>
                  <a:pt x="52" y="48"/>
                  <a:pt x="53" y="48"/>
                  <a:pt x="53" y="47"/>
                </a:cubicBezTo>
                <a:cubicBezTo>
                  <a:pt x="53" y="47"/>
                  <a:pt x="53" y="47"/>
                  <a:pt x="53" y="47"/>
                </a:cubicBezTo>
                <a:cubicBezTo>
                  <a:pt x="53" y="47"/>
                  <a:pt x="53" y="47"/>
                  <a:pt x="53" y="46"/>
                </a:cubicBezTo>
                <a:cubicBezTo>
                  <a:pt x="53" y="45"/>
                  <a:pt x="53" y="45"/>
                  <a:pt x="53" y="44"/>
                </a:cubicBezTo>
                <a:cubicBezTo>
                  <a:pt x="53" y="43"/>
                  <a:pt x="52" y="42"/>
                  <a:pt x="51" y="41"/>
                </a:cubicBezTo>
                <a:cubicBezTo>
                  <a:pt x="51" y="41"/>
                  <a:pt x="50" y="40"/>
                  <a:pt x="50" y="39"/>
                </a:cubicBezTo>
                <a:cubicBezTo>
                  <a:pt x="50" y="38"/>
                  <a:pt x="50" y="37"/>
                  <a:pt x="51" y="37"/>
                </a:cubicBezTo>
                <a:cubicBezTo>
                  <a:pt x="51" y="37"/>
                  <a:pt x="51" y="36"/>
                  <a:pt x="51" y="36"/>
                </a:cubicBezTo>
                <a:cubicBezTo>
                  <a:pt x="51" y="31"/>
                  <a:pt x="53" y="28"/>
                  <a:pt x="58" y="28"/>
                </a:cubicBezTo>
                <a:cubicBezTo>
                  <a:pt x="62" y="28"/>
                  <a:pt x="64" y="31"/>
                  <a:pt x="64" y="36"/>
                </a:cubicBezTo>
                <a:cubicBezTo>
                  <a:pt x="64" y="36"/>
                  <a:pt x="64" y="37"/>
                  <a:pt x="64" y="37"/>
                </a:cubicBezTo>
                <a:cubicBezTo>
                  <a:pt x="65" y="37"/>
                  <a:pt x="65" y="38"/>
                  <a:pt x="65" y="39"/>
                </a:cubicBezTo>
                <a:cubicBezTo>
                  <a:pt x="65" y="40"/>
                  <a:pt x="64" y="41"/>
                  <a:pt x="64" y="41"/>
                </a:cubicBezTo>
                <a:cubicBezTo>
                  <a:pt x="63" y="42"/>
                  <a:pt x="63" y="43"/>
                  <a:pt x="62" y="44"/>
                </a:cubicBezTo>
                <a:cubicBezTo>
                  <a:pt x="62" y="46"/>
                  <a:pt x="62" y="47"/>
                  <a:pt x="62" y="47"/>
                </a:cubicBezTo>
                <a:cubicBezTo>
                  <a:pt x="62" y="47"/>
                  <a:pt x="62" y="48"/>
                  <a:pt x="62" y="48"/>
                </a:cubicBezTo>
                <a:cubicBezTo>
                  <a:pt x="62" y="48"/>
                  <a:pt x="62" y="48"/>
                  <a:pt x="62" y="48"/>
                </a:cubicBezTo>
                <a:cubicBezTo>
                  <a:pt x="62" y="48"/>
                  <a:pt x="62" y="48"/>
                  <a:pt x="62" y="48"/>
                </a:cubicBezTo>
                <a:cubicBezTo>
                  <a:pt x="63" y="48"/>
                  <a:pt x="63" y="48"/>
                  <a:pt x="63" y="48"/>
                </a:cubicBezTo>
                <a:cubicBezTo>
                  <a:pt x="64" y="48"/>
                  <a:pt x="64" y="48"/>
                  <a:pt x="65" y="48"/>
                </a:cubicBezTo>
                <a:cubicBezTo>
                  <a:pt x="67" y="49"/>
                  <a:pt x="70" y="50"/>
                  <a:pt x="71" y="51"/>
                </a:cubicBezTo>
                <a:cubicBezTo>
                  <a:pt x="72" y="53"/>
                  <a:pt x="73" y="66"/>
                  <a:pt x="74" y="68"/>
                </a:cubicBezTo>
                <a:close/>
                <a:moveTo>
                  <a:pt x="57" y="52"/>
                </a:moveTo>
                <a:cubicBezTo>
                  <a:pt x="53" y="49"/>
                  <a:pt x="53" y="49"/>
                  <a:pt x="53" y="49"/>
                </a:cubicBezTo>
                <a:cubicBezTo>
                  <a:pt x="56" y="56"/>
                  <a:pt x="56" y="56"/>
                  <a:pt x="56" y="56"/>
                </a:cubicBezTo>
                <a:lnTo>
                  <a:pt x="57" y="52"/>
                </a:lnTo>
                <a:close/>
                <a:moveTo>
                  <a:pt x="62" y="49"/>
                </a:moveTo>
                <a:cubicBezTo>
                  <a:pt x="58" y="52"/>
                  <a:pt x="58" y="52"/>
                  <a:pt x="58" y="52"/>
                </a:cubicBezTo>
                <a:cubicBezTo>
                  <a:pt x="59" y="57"/>
                  <a:pt x="59" y="57"/>
                  <a:pt x="59" y="57"/>
                </a:cubicBezTo>
                <a:lnTo>
                  <a:pt x="62" y="49"/>
                </a:lnTo>
                <a:close/>
                <a:moveTo>
                  <a:pt x="51" y="57"/>
                </a:moveTo>
                <a:cubicBezTo>
                  <a:pt x="53" y="59"/>
                  <a:pt x="54" y="73"/>
                  <a:pt x="54" y="76"/>
                </a:cubicBezTo>
                <a:cubicBezTo>
                  <a:pt x="54" y="76"/>
                  <a:pt x="54" y="76"/>
                  <a:pt x="54" y="77"/>
                </a:cubicBezTo>
                <a:cubicBezTo>
                  <a:pt x="54" y="77"/>
                  <a:pt x="53" y="77"/>
                  <a:pt x="53" y="77"/>
                </a:cubicBezTo>
                <a:cubicBezTo>
                  <a:pt x="21" y="77"/>
                  <a:pt x="21" y="77"/>
                  <a:pt x="21" y="77"/>
                </a:cubicBezTo>
                <a:cubicBezTo>
                  <a:pt x="21" y="77"/>
                  <a:pt x="21" y="77"/>
                  <a:pt x="20" y="77"/>
                </a:cubicBezTo>
                <a:cubicBezTo>
                  <a:pt x="20" y="77"/>
                  <a:pt x="20" y="77"/>
                  <a:pt x="20" y="77"/>
                </a:cubicBezTo>
                <a:cubicBezTo>
                  <a:pt x="20" y="77"/>
                  <a:pt x="20" y="77"/>
                  <a:pt x="20" y="77"/>
                </a:cubicBezTo>
                <a:cubicBezTo>
                  <a:pt x="20" y="77"/>
                  <a:pt x="20" y="77"/>
                  <a:pt x="20" y="77"/>
                </a:cubicBezTo>
                <a:cubicBezTo>
                  <a:pt x="20" y="76"/>
                  <a:pt x="20" y="76"/>
                  <a:pt x="20" y="76"/>
                </a:cubicBezTo>
                <a:cubicBezTo>
                  <a:pt x="20" y="73"/>
                  <a:pt x="21" y="59"/>
                  <a:pt x="23" y="57"/>
                </a:cubicBezTo>
                <a:cubicBezTo>
                  <a:pt x="24" y="56"/>
                  <a:pt x="26" y="55"/>
                  <a:pt x="29" y="55"/>
                </a:cubicBezTo>
                <a:cubicBezTo>
                  <a:pt x="30" y="54"/>
                  <a:pt x="30" y="54"/>
                  <a:pt x="31" y="54"/>
                </a:cubicBezTo>
                <a:cubicBezTo>
                  <a:pt x="31" y="54"/>
                  <a:pt x="31" y="54"/>
                  <a:pt x="31" y="54"/>
                </a:cubicBezTo>
                <a:cubicBezTo>
                  <a:pt x="31" y="54"/>
                  <a:pt x="32" y="54"/>
                  <a:pt x="32" y="54"/>
                </a:cubicBezTo>
                <a:cubicBezTo>
                  <a:pt x="32" y="54"/>
                  <a:pt x="32" y="54"/>
                  <a:pt x="32" y="54"/>
                </a:cubicBezTo>
                <a:cubicBezTo>
                  <a:pt x="32" y="53"/>
                  <a:pt x="32" y="53"/>
                  <a:pt x="32" y="52"/>
                </a:cubicBezTo>
                <a:cubicBezTo>
                  <a:pt x="32" y="51"/>
                  <a:pt x="32" y="51"/>
                  <a:pt x="32" y="50"/>
                </a:cubicBezTo>
                <a:cubicBezTo>
                  <a:pt x="31" y="49"/>
                  <a:pt x="31" y="48"/>
                  <a:pt x="30" y="47"/>
                </a:cubicBezTo>
                <a:cubicBezTo>
                  <a:pt x="30" y="46"/>
                  <a:pt x="29" y="46"/>
                  <a:pt x="29" y="44"/>
                </a:cubicBezTo>
                <a:cubicBezTo>
                  <a:pt x="29" y="43"/>
                  <a:pt x="29" y="43"/>
                  <a:pt x="29" y="42"/>
                </a:cubicBezTo>
                <a:cubicBezTo>
                  <a:pt x="29" y="42"/>
                  <a:pt x="29" y="42"/>
                  <a:pt x="29" y="41"/>
                </a:cubicBezTo>
                <a:cubicBezTo>
                  <a:pt x="29" y="37"/>
                  <a:pt x="32" y="33"/>
                  <a:pt x="37" y="33"/>
                </a:cubicBezTo>
                <a:cubicBezTo>
                  <a:pt x="41" y="33"/>
                  <a:pt x="44" y="37"/>
                  <a:pt x="44" y="41"/>
                </a:cubicBezTo>
                <a:cubicBezTo>
                  <a:pt x="44" y="42"/>
                  <a:pt x="44" y="42"/>
                  <a:pt x="44" y="42"/>
                </a:cubicBezTo>
                <a:cubicBezTo>
                  <a:pt x="44" y="43"/>
                  <a:pt x="45" y="43"/>
                  <a:pt x="45" y="44"/>
                </a:cubicBezTo>
                <a:cubicBezTo>
                  <a:pt x="44" y="46"/>
                  <a:pt x="44" y="46"/>
                  <a:pt x="43" y="47"/>
                </a:cubicBezTo>
                <a:cubicBezTo>
                  <a:pt x="43" y="48"/>
                  <a:pt x="42" y="49"/>
                  <a:pt x="41" y="50"/>
                </a:cubicBezTo>
                <a:cubicBezTo>
                  <a:pt x="41" y="52"/>
                  <a:pt x="42" y="53"/>
                  <a:pt x="42" y="54"/>
                </a:cubicBezTo>
                <a:cubicBezTo>
                  <a:pt x="42" y="54"/>
                  <a:pt x="42" y="54"/>
                  <a:pt x="42" y="54"/>
                </a:cubicBezTo>
                <a:cubicBezTo>
                  <a:pt x="42" y="54"/>
                  <a:pt x="42" y="54"/>
                  <a:pt x="42" y="54"/>
                </a:cubicBezTo>
                <a:cubicBezTo>
                  <a:pt x="42" y="54"/>
                  <a:pt x="42" y="54"/>
                  <a:pt x="42" y="54"/>
                </a:cubicBezTo>
                <a:cubicBezTo>
                  <a:pt x="42" y="54"/>
                  <a:pt x="42" y="54"/>
                  <a:pt x="43" y="54"/>
                </a:cubicBezTo>
                <a:cubicBezTo>
                  <a:pt x="43" y="54"/>
                  <a:pt x="44" y="54"/>
                  <a:pt x="45" y="55"/>
                </a:cubicBezTo>
                <a:cubicBezTo>
                  <a:pt x="47" y="55"/>
                  <a:pt x="50" y="56"/>
                  <a:pt x="51" y="57"/>
                </a:cubicBezTo>
                <a:close/>
                <a:moveTo>
                  <a:pt x="36" y="58"/>
                </a:moveTo>
                <a:cubicBezTo>
                  <a:pt x="32" y="55"/>
                  <a:pt x="32" y="55"/>
                  <a:pt x="32" y="55"/>
                </a:cubicBezTo>
                <a:cubicBezTo>
                  <a:pt x="35" y="63"/>
                  <a:pt x="35" y="63"/>
                  <a:pt x="35" y="63"/>
                </a:cubicBezTo>
                <a:lnTo>
                  <a:pt x="36" y="58"/>
                </a:lnTo>
                <a:close/>
                <a:moveTo>
                  <a:pt x="41" y="55"/>
                </a:moveTo>
                <a:cubicBezTo>
                  <a:pt x="38" y="58"/>
                  <a:pt x="38" y="58"/>
                  <a:pt x="38" y="58"/>
                </a:cubicBezTo>
                <a:cubicBezTo>
                  <a:pt x="39" y="64"/>
                  <a:pt x="39" y="64"/>
                  <a:pt x="39" y="64"/>
                </a:cubicBezTo>
                <a:lnTo>
                  <a:pt x="41" y="55"/>
                </a:lnTo>
                <a:close/>
                <a:moveTo>
                  <a:pt x="21" y="56"/>
                </a:moveTo>
                <a:cubicBezTo>
                  <a:pt x="21" y="57"/>
                  <a:pt x="19" y="58"/>
                  <a:pt x="18" y="69"/>
                </a:cubicBezTo>
                <a:cubicBezTo>
                  <a:pt x="1" y="69"/>
                  <a:pt x="1" y="69"/>
                  <a:pt x="1" y="69"/>
                </a:cubicBezTo>
                <a:cubicBezTo>
                  <a:pt x="1" y="69"/>
                  <a:pt x="1" y="69"/>
                  <a:pt x="1" y="69"/>
                </a:cubicBezTo>
                <a:cubicBezTo>
                  <a:pt x="1" y="69"/>
                  <a:pt x="0" y="69"/>
                  <a:pt x="0" y="69"/>
                </a:cubicBezTo>
                <a:cubicBezTo>
                  <a:pt x="0" y="69"/>
                  <a:pt x="0" y="69"/>
                  <a:pt x="0" y="69"/>
                </a:cubicBezTo>
                <a:cubicBezTo>
                  <a:pt x="0" y="69"/>
                  <a:pt x="0" y="69"/>
                  <a:pt x="0" y="69"/>
                </a:cubicBezTo>
                <a:cubicBezTo>
                  <a:pt x="0" y="69"/>
                  <a:pt x="0" y="69"/>
                  <a:pt x="0" y="68"/>
                </a:cubicBezTo>
                <a:cubicBezTo>
                  <a:pt x="0" y="66"/>
                  <a:pt x="1" y="53"/>
                  <a:pt x="3" y="51"/>
                </a:cubicBezTo>
                <a:cubicBezTo>
                  <a:pt x="4" y="50"/>
                  <a:pt x="6" y="49"/>
                  <a:pt x="9" y="48"/>
                </a:cubicBezTo>
                <a:cubicBezTo>
                  <a:pt x="9" y="48"/>
                  <a:pt x="10" y="48"/>
                  <a:pt x="11" y="48"/>
                </a:cubicBezTo>
                <a:cubicBezTo>
                  <a:pt x="11" y="48"/>
                  <a:pt x="11" y="48"/>
                  <a:pt x="11" y="48"/>
                </a:cubicBezTo>
                <a:cubicBezTo>
                  <a:pt x="11" y="48"/>
                  <a:pt x="11" y="48"/>
                  <a:pt x="11" y="47"/>
                </a:cubicBezTo>
                <a:cubicBezTo>
                  <a:pt x="11" y="47"/>
                  <a:pt x="11" y="47"/>
                  <a:pt x="11" y="47"/>
                </a:cubicBezTo>
                <a:cubicBezTo>
                  <a:pt x="11" y="47"/>
                  <a:pt x="12" y="47"/>
                  <a:pt x="12" y="46"/>
                </a:cubicBezTo>
                <a:cubicBezTo>
                  <a:pt x="12" y="45"/>
                  <a:pt x="12" y="45"/>
                  <a:pt x="12" y="44"/>
                </a:cubicBezTo>
                <a:cubicBezTo>
                  <a:pt x="11" y="43"/>
                  <a:pt x="10" y="42"/>
                  <a:pt x="10" y="41"/>
                </a:cubicBezTo>
                <a:cubicBezTo>
                  <a:pt x="10" y="41"/>
                  <a:pt x="9" y="40"/>
                  <a:pt x="9" y="39"/>
                </a:cubicBezTo>
                <a:cubicBezTo>
                  <a:pt x="8" y="38"/>
                  <a:pt x="9" y="37"/>
                  <a:pt x="9" y="37"/>
                </a:cubicBezTo>
                <a:cubicBezTo>
                  <a:pt x="9" y="37"/>
                  <a:pt x="9" y="36"/>
                  <a:pt x="9" y="36"/>
                </a:cubicBezTo>
                <a:cubicBezTo>
                  <a:pt x="9" y="31"/>
                  <a:pt x="12" y="28"/>
                  <a:pt x="16" y="28"/>
                </a:cubicBezTo>
                <a:cubicBezTo>
                  <a:pt x="20" y="28"/>
                  <a:pt x="23" y="31"/>
                  <a:pt x="23" y="36"/>
                </a:cubicBezTo>
                <a:cubicBezTo>
                  <a:pt x="23" y="36"/>
                  <a:pt x="23" y="37"/>
                  <a:pt x="23" y="37"/>
                </a:cubicBezTo>
                <a:cubicBezTo>
                  <a:pt x="23" y="37"/>
                  <a:pt x="24" y="38"/>
                  <a:pt x="23" y="39"/>
                </a:cubicBezTo>
                <a:cubicBezTo>
                  <a:pt x="23" y="40"/>
                  <a:pt x="22" y="41"/>
                  <a:pt x="22" y="41"/>
                </a:cubicBezTo>
                <a:cubicBezTo>
                  <a:pt x="22" y="42"/>
                  <a:pt x="21" y="43"/>
                  <a:pt x="20" y="44"/>
                </a:cubicBezTo>
                <a:cubicBezTo>
                  <a:pt x="20" y="46"/>
                  <a:pt x="20" y="47"/>
                  <a:pt x="21" y="47"/>
                </a:cubicBezTo>
                <a:cubicBezTo>
                  <a:pt x="21" y="47"/>
                  <a:pt x="21" y="48"/>
                  <a:pt x="21" y="48"/>
                </a:cubicBezTo>
                <a:cubicBezTo>
                  <a:pt x="21" y="48"/>
                  <a:pt x="21" y="48"/>
                  <a:pt x="21" y="48"/>
                </a:cubicBezTo>
                <a:cubicBezTo>
                  <a:pt x="21" y="48"/>
                  <a:pt x="21" y="48"/>
                  <a:pt x="21" y="48"/>
                </a:cubicBezTo>
                <a:cubicBezTo>
                  <a:pt x="21" y="48"/>
                  <a:pt x="21" y="48"/>
                  <a:pt x="22" y="48"/>
                </a:cubicBezTo>
                <a:cubicBezTo>
                  <a:pt x="22" y="48"/>
                  <a:pt x="23" y="48"/>
                  <a:pt x="23" y="48"/>
                </a:cubicBezTo>
                <a:cubicBezTo>
                  <a:pt x="26" y="49"/>
                  <a:pt x="28" y="50"/>
                  <a:pt x="29" y="51"/>
                </a:cubicBezTo>
                <a:cubicBezTo>
                  <a:pt x="30" y="51"/>
                  <a:pt x="30" y="52"/>
                  <a:pt x="30" y="52"/>
                </a:cubicBezTo>
                <a:cubicBezTo>
                  <a:pt x="30" y="52"/>
                  <a:pt x="29" y="52"/>
                  <a:pt x="29" y="53"/>
                </a:cubicBezTo>
                <a:cubicBezTo>
                  <a:pt x="28" y="53"/>
                  <a:pt x="28" y="53"/>
                  <a:pt x="28" y="53"/>
                </a:cubicBezTo>
                <a:cubicBezTo>
                  <a:pt x="25" y="54"/>
                  <a:pt x="22" y="55"/>
                  <a:pt x="21" y="56"/>
                </a:cubicBezTo>
                <a:close/>
                <a:moveTo>
                  <a:pt x="15" y="52"/>
                </a:moveTo>
                <a:cubicBezTo>
                  <a:pt x="12" y="49"/>
                  <a:pt x="12" y="49"/>
                  <a:pt x="12" y="49"/>
                </a:cubicBezTo>
                <a:cubicBezTo>
                  <a:pt x="14" y="56"/>
                  <a:pt x="14" y="56"/>
                  <a:pt x="14" y="56"/>
                </a:cubicBezTo>
                <a:lnTo>
                  <a:pt x="15" y="52"/>
                </a:lnTo>
                <a:close/>
                <a:moveTo>
                  <a:pt x="20" y="49"/>
                </a:moveTo>
                <a:cubicBezTo>
                  <a:pt x="17" y="52"/>
                  <a:pt x="17" y="52"/>
                  <a:pt x="17" y="52"/>
                </a:cubicBezTo>
                <a:cubicBezTo>
                  <a:pt x="18" y="57"/>
                  <a:pt x="18" y="57"/>
                  <a:pt x="18" y="57"/>
                </a:cubicBezTo>
                <a:lnTo>
                  <a:pt x="20" y="4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9060" tIns="49530" rIns="99060" bIns="49530" numCol="1" anchor="t" anchorCtr="0" compatLnSpc="1"/>
          <a:lstStyle/>
          <a:p>
            <a:endParaRPr lang="en-US" sz="1950" dirty="0">
              <a:latin typeface="微软雅黑" panose="020B0503020204020204" pitchFamily="34" charset="-122"/>
            </a:endParaRPr>
          </a:p>
        </p:txBody>
      </p:sp>
      <p:sp>
        <p:nvSpPr>
          <p:cNvPr id="16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6738246" y="2404047"/>
            <a:ext cx="251118" cy="274400"/>
          </a:xfrm>
          <a:custGeom>
            <a:avLst/>
            <a:gdLst>
              <a:gd name="T0" fmla="*/ 12 w 64"/>
              <a:gd name="T1" fmla="*/ 45 h 67"/>
              <a:gd name="T2" fmla="*/ 12 w 64"/>
              <a:gd name="T3" fmla="*/ 63 h 67"/>
              <a:gd name="T4" fmla="*/ 8 w 64"/>
              <a:gd name="T5" fmla="*/ 67 h 67"/>
              <a:gd name="T6" fmla="*/ 4 w 64"/>
              <a:gd name="T7" fmla="*/ 67 h 67"/>
              <a:gd name="T8" fmla="*/ 0 w 64"/>
              <a:gd name="T9" fmla="*/ 63 h 67"/>
              <a:gd name="T10" fmla="*/ 0 w 64"/>
              <a:gd name="T11" fmla="*/ 45 h 67"/>
              <a:gd name="T12" fmla="*/ 4 w 64"/>
              <a:gd name="T13" fmla="*/ 41 h 67"/>
              <a:gd name="T14" fmla="*/ 8 w 64"/>
              <a:gd name="T15" fmla="*/ 41 h 67"/>
              <a:gd name="T16" fmla="*/ 12 w 64"/>
              <a:gd name="T17" fmla="*/ 45 h 67"/>
              <a:gd name="T18" fmla="*/ 26 w 64"/>
              <a:gd name="T19" fmla="*/ 26 h 67"/>
              <a:gd name="T20" fmla="*/ 21 w 64"/>
              <a:gd name="T21" fmla="*/ 26 h 67"/>
              <a:gd name="T22" fmla="*/ 17 w 64"/>
              <a:gd name="T23" fmla="*/ 30 h 67"/>
              <a:gd name="T24" fmla="*/ 17 w 64"/>
              <a:gd name="T25" fmla="*/ 63 h 67"/>
              <a:gd name="T26" fmla="*/ 21 w 64"/>
              <a:gd name="T27" fmla="*/ 67 h 67"/>
              <a:gd name="T28" fmla="*/ 26 w 64"/>
              <a:gd name="T29" fmla="*/ 67 h 67"/>
              <a:gd name="T30" fmla="*/ 30 w 64"/>
              <a:gd name="T31" fmla="*/ 63 h 67"/>
              <a:gd name="T32" fmla="*/ 30 w 64"/>
              <a:gd name="T33" fmla="*/ 30 h 67"/>
              <a:gd name="T34" fmla="*/ 26 w 64"/>
              <a:gd name="T35" fmla="*/ 26 h 67"/>
              <a:gd name="T36" fmla="*/ 43 w 64"/>
              <a:gd name="T37" fmla="*/ 32 h 67"/>
              <a:gd name="T38" fmla="*/ 39 w 64"/>
              <a:gd name="T39" fmla="*/ 32 h 67"/>
              <a:gd name="T40" fmla="*/ 35 w 64"/>
              <a:gd name="T41" fmla="*/ 36 h 67"/>
              <a:gd name="T42" fmla="*/ 35 w 64"/>
              <a:gd name="T43" fmla="*/ 63 h 67"/>
              <a:gd name="T44" fmla="*/ 39 w 64"/>
              <a:gd name="T45" fmla="*/ 67 h 67"/>
              <a:gd name="T46" fmla="*/ 43 w 64"/>
              <a:gd name="T47" fmla="*/ 67 h 67"/>
              <a:gd name="T48" fmla="*/ 47 w 64"/>
              <a:gd name="T49" fmla="*/ 63 h 67"/>
              <a:gd name="T50" fmla="*/ 47 w 64"/>
              <a:gd name="T51" fmla="*/ 36 h 67"/>
              <a:gd name="T52" fmla="*/ 43 w 64"/>
              <a:gd name="T53" fmla="*/ 32 h 67"/>
              <a:gd name="T54" fmla="*/ 60 w 64"/>
              <a:gd name="T55" fmla="*/ 18 h 67"/>
              <a:gd name="T56" fmla="*/ 56 w 64"/>
              <a:gd name="T57" fmla="*/ 18 h 67"/>
              <a:gd name="T58" fmla="*/ 52 w 64"/>
              <a:gd name="T59" fmla="*/ 22 h 67"/>
              <a:gd name="T60" fmla="*/ 52 w 64"/>
              <a:gd name="T61" fmla="*/ 63 h 67"/>
              <a:gd name="T62" fmla="*/ 56 w 64"/>
              <a:gd name="T63" fmla="*/ 67 h 67"/>
              <a:gd name="T64" fmla="*/ 60 w 64"/>
              <a:gd name="T65" fmla="*/ 67 h 67"/>
              <a:gd name="T66" fmla="*/ 64 w 64"/>
              <a:gd name="T67" fmla="*/ 63 h 67"/>
              <a:gd name="T68" fmla="*/ 64 w 64"/>
              <a:gd name="T69" fmla="*/ 22 h 67"/>
              <a:gd name="T70" fmla="*/ 60 w 64"/>
              <a:gd name="T71" fmla="*/ 18 h 67"/>
              <a:gd name="T72" fmla="*/ 21 w 64"/>
              <a:gd name="T73" fmla="*/ 13 h 67"/>
              <a:gd name="T74" fmla="*/ 41 w 64"/>
              <a:gd name="T75" fmla="*/ 27 h 67"/>
              <a:gd name="T76" fmla="*/ 58 w 64"/>
              <a:gd name="T77" fmla="*/ 5 h 67"/>
              <a:gd name="T78" fmla="*/ 59 w 64"/>
              <a:gd name="T79" fmla="*/ 6 h 67"/>
              <a:gd name="T80" fmla="*/ 60 w 64"/>
              <a:gd name="T81" fmla="*/ 0 h 67"/>
              <a:gd name="T82" fmla="*/ 54 w 64"/>
              <a:gd name="T83" fmla="*/ 3 h 67"/>
              <a:gd name="T84" fmla="*/ 56 w 64"/>
              <a:gd name="T85" fmla="*/ 4 h 67"/>
              <a:gd name="T86" fmla="*/ 40 w 64"/>
              <a:gd name="T87" fmla="*/ 23 h 67"/>
              <a:gd name="T88" fmla="*/ 20 w 64"/>
              <a:gd name="T89" fmla="*/ 9 h 67"/>
              <a:gd name="T90" fmla="*/ 0 w 64"/>
              <a:gd name="T91" fmla="*/ 29 h 67"/>
              <a:gd name="T92" fmla="*/ 2 w 64"/>
              <a:gd name="T93" fmla="*/ 31 h 67"/>
              <a:gd name="T94" fmla="*/ 21 w 64"/>
              <a:gd name="T95" fmla="*/ 13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64" h="67">
                <a:moveTo>
                  <a:pt x="12" y="45"/>
                </a:moveTo>
                <a:cubicBezTo>
                  <a:pt x="12" y="63"/>
                  <a:pt x="12" y="63"/>
                  <a:pt x="12" y="63"/>
                </a:cubicBezTo>
                <a:cubicBezTo>
                  <a:pt x="12" y="65"/>
                  <a:pt x="11" y="67"/>
                  <a:pt x="8" y="67"/>
                </a:cubicBezTo>
                <a:cubicBezTo>
                  <a:pt x="4" y="67"/>
                  <a:pt x="4" y="67"/>
                  <a:pt x="4" y="67"/>
                </a:cubicBezTo>
                <a:cubicBezTo>
                  <a:pt x="2" y="67"/>
                  <a:pt x="0" y="65"/>
                  <a:pt x="0" y="63"/>
                </a:cubicBezTo>
                <a:cubicBezTo>
                  <a:pt x="0" y="45"/>
                  <a:pt x="0" y="45"/>
                  <a:pt x="0" y="45"/>
                </a:cubicBezTo>
                <a:cubicBezTo>
                  <a:pt x="0" y="43"/>
                  <a:pt x="2" y="41"/>
                  <a:pt x="4" y="41"/>
                </a:cubicBezTo>
                <a:cubicBezTo>
                  <a:pt x="8" y="41"/>
                  <a:pt x="8" y="41"/>
                  <a:pt x="8" y="41"/>
                </a:cubicBezTo>
                <a:cubicBezTo>
                  <a:pt x="11" y="41"/>
                  <a:pt x="12" y="43"/>
                  <a:pt x="12" y="45"/>
                </a:cubicBezTo>
                <a:close/>
                <a:moveTo>
                  <a:pt x="26" y="26"/>
                </a:moveTo>
                <a:cubicBezTo>
                  <a:pt x="21" y="26"/>
                  <a:pt x="21" y="26"/>
                  <a:pt x="21" y="26"/>
                </a:cubicBezTo>
                <a:cubicBezTo>
                  <a:pt x="19" y="26"/>
                  <a:pt x="17" y="28"/>
                  <a:pt x="17" y="30"/>
                </a:cubicBezTo>
                <a:cubicBezTo>
                  <a:pt x="17" y="63"/>
                  <a:pt x="17" y="63"/>
                  <a:pt x="17" y="63"/>
                </a:cubicBezTo>
                <a:cubicBezTo>
                  <a:pt x="17" y="65"/>
                  <a:pt x="19" y="67"/>
                  <a:pt x="21" y="67"/>
                </a:cubicBezTo>
                <a:cubicBezTo>
                  <a:pt x="26" y="67"/>
                  <a:pt x="26" y="67"/>
                  <a:pt x="26" y="67"/>
                </a:cubicBezTo>
                <a:cubicBezTo>
                  <a:pt x="28" y="67"/>
                  <a:pt x="30" y="65"/>
                  <a:pt x="30" y="63"/>
                </a:cubicBezTo>
                <a:cubicBezTo>
                  <a:pt x="30" y="30"/>
                  <a:pt x="30" y="30"/>
                  <a:pt x="30" y="30"/>
                </a:cubicBezTo>
                <a:cubicBezTo>
                  <a:pt x="30" y="28"/>
                  <a:pt x="28" y="26"/>
                  <a:pt x="26" y="26"/>
                </a:cubicBezTo>
                <a:close/>
                <a:moveTo>
                  <a:pt x="43" y="32"/>
                </a:moveTo>
                <a:cubicBezTo>
                  <a:pt x="39" y="32"/>
                  <a:pt x="39" y="32"/>
                  <a:pt x="39" y="32"/>
                </a:cubicBezTo>
                <a:cubicBezTo>
                  <a:pt x="36" y="32"/>
                  <a:pt x="35" y="34"/>
                  <a:pt x="35" y="36"/>
                </a:cubicBezTo>
                <a:cubicBezTo>
                  <a:pt x="35" y="63"/>
                  <a:pt x="35" y="63"/>
                  <a:pt x="35" y="63"/>
                </a:cubicBezTo>
                <a:cubicBezTo>
                  <a:pt x="35" y="65"/>
                  <a:pt x="36" y="67"/>
                  <a:pt x="39" y="67"/>
                </a:cubicBezTo>
                <a:cubicBezTo>
                  <a:pt x="43" y="67"/>
                  <a:pt x="43" y="67"/>
                  <a:pt x="43" y="67"/>
                </a:cubicBezTo>
                <a:cubicBezTo>
                  <a:pt x="45" y="67"/>
                  <a:pt x="47" y="65"/>
                  <a:pt x="47" y="63"/>
                </a:cubicBezTo>
                <a:cubicBezTo>
                  <a:pt x="47" y="36"/>
                  <a:pt x="47" y="36"/>
                  <a:pt x="47" y="36"/>
                </a:cubicBezTo>
                <a:cubicBezTo>
                  <a:pt x="47" y="34"/>
                  <a:pt x="45" y="32"/>
                  <a:pt x="43" y="32"/>
                </a:cubicBezTo>
                <a:close/>
                <a:moveTo>
                  <a:pt x="60" y="18"/>
                </a:moveTo>
                <a:cubicBezTo>
                  <a:pt x="56" y="18"/>
                  <a:pt x="56" y="18"/>
                  <a:pt x="56" y="18"/>
                </a:cubicBezTo>
                <a:cubicBezTo>
                  <a:pt x="53" y="18"/>
                  <a:pt x="52" y="20"/>
                  <a:pt x="52" y="22"/>
                </a:cubicBezTo>
                <a:cubicBezTo>
                  <a:pt x="52" y="63"/>
                  <a:pt x="52" y="63"/>
                  <a:pt x="52" y="63"/>
                </a:cubicBezTo>
                <a:cubicBezTo>
                  <a:pt x="52" y="65"/>
                  <a:pt x="53" y="67"/>
                  <a:pt x="56" y="67"/>
                </a:cubicBezTo>
                <a:cubicBezTo>
                  <a:pt x="60" y="67"/>
                  <a:pt x="60" y="67"/>
                  <a:pt x="60" y="67"/>
                </a:cubicBezTo>
                <a:cubicBezTo>
                  <a:pt x="62" y="67"/>
                  <a:pt x="64" y="65"/>
                  <a:pt x="64" y="63"/>
                </a:cubicBezTo>
                <a:cubicBezTo>
                  <a:pt x="64" y="22"/>
                  <a:pt x="64" y="22"/>
                  <a:pt x="64" y="22"/>
                </a:cubicBezTo>
                <a:cubicBezTo>
                  <a:pt x="64" y="20"/>
                  <a:pt x="62" y="18"/>
                  <a:pt x="60" y="18"/>
                </a:cubicBezTo>
                <a:close/>
                <a:moveTo>
                  <a:pt x="21" y="13"/>
                </a:moveTo>
                <a:cubicBezTo>
                  <a:pt x="41" y="27"/>
                  <a:pt x="41" y="27"/>
                  <a:pt x="41" y="27"/>
                </a:cubicBezTo>
                <a:cubicBezTo>
                  <a:pt x="58" y="5"/>
                  <a:pt x="58" y="5"/>
                  <a:pt x="58" y="5"/>
                </a:cubicBezTo>
                <a:cubicBezTo>
                  <a:pt x="59" y="6"/>
                  <a:pt x="59" y="6"/>
                  <a:pt x="59" y="6"/>
                </a:cubicBezTo>
                <a:cubicBezTo>
                  <a:pt x="60" y="0"/>
                  <a:pt x="60" y="0"/>
                  <a:pt x="60" y="0"/>
                </a:cubicBezTo>
                <a:cubicBezTo>
                  <a:pt x="54" y="3"/>
                  <a:pt x="54" y="3"/>
                  <a:pt x="54" y="3"/>
                </a:cubicBezTo>
                <a:cubicBezTo>
                  <a:pt x="56" y="4"/>
                  <a:pt x="56" y="4"/>
                  <a:pt x="56" y="4"/>
                </a:cubicBezTo>
                <a:cubicBezTo>
                  <a:pt x="40" y="23"/>
                  <a:pt x="40" y="23"/>
                  <a:pt x="40" y="23"/>
                </a:cubicBezTo>
                <a:cubicBezTo>
                  <a:pt x="20" y="9"/>
                  <a:pt x="20" y="9"/>
                  <a:pt x="20" y="9"/>
                </a:cubicBezTo>
                <a:cubicBezTo>
                  <a:pt x="0" y="29"/>
                  <a:pt x="0" y="29"/>
                  <a:pt x="0" y="29"/>
                </a:cubicBezTo>
                <a:cubicBezTo>
                  <a:pt x="2" y="31"/>
                  <a:pt x="2" y="31"/>
                  <a:pt x="2" y="31"/>
                </a:cubicBezTo>
                <a:lnTo>
                  <a:pt x="21" y="1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9060" tIns="49530" rIns="99060" bIns="49530" numCol="1" anchor="t" anchorCtr="0" compatLnSpc="1"/>
          <a:lstStyle/>
          <a:p>
            <a:endParaRPr lang="en-US" sz="1950" dirty="0">
              <a:latin typeface="微软雅黑" panose="020B0503020204020204" pitchFamily="34" charset="-122"/>
            </a:endParaRPr>
          </a:p>
        </p:txBody>
      </p:sp>
      <p:cxnSp>
        <p:nvCxnSpPr>
          <p:cNvPr id="18" name="出自【趣你的PPT】(微信:qunideppt)：最优质的PPT资源库"/>
          <p:cNvCxnSpPr/>
          <p:nvPr/>
        </p:nvCxnSpPr>
        <p:spPr>
          <a:xfrm flipV="1">
            <a:off x="7330901" y="2103112"/>
            <a:ext cx="190698" cy="190698"/>
          </a:xfrm>
          <a:prstGeom prst="line">
            <a:avLst/>
          </a:prstGeom>
          <a:ln>
            <a:solidFill>
              <a:srgbClr val="4040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出自【趣你的PPT】(微信:qunideppt)：最优质的PPT资源库"/>
          <p:cNvCxnSpPr/>
          <p:nvPr/>
        </p:nvCxnSpPr>
        <p:spPr>
          <a:xfrm>
            <a:off x="7520154" y="2103112"/>
            <a:ext cx="508527" cy="0"/>
          </a:xfrm>
          <a:prstGeom prst="straightConnector1">
            <a:avLst/>
          </a:prstGeom>
          <a:ln>
            <a:solidFill>
              <a:srgbClr val="40404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出自【趣你的PPT】(微信:qunideppt)：最优质的PPT资源库"/>
          <p:cNvCxnSpPr/>
          <p:nvPr/>
        </p:nvCxnSpPr>
        <p:spPr>
          <a:xfrm flipH="1" flipV="1">
            <a:off x="4644462" y="2103112"/>
            <a:ext cx="190698" cy="190698"/>
          </a:xfrm>
          <a:prstGeom prst="line">
            <a:avLst/>
          </a:prstGeom>
          <a:ln>
            <a:solidFill>
              <a:srgbClr val="199F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出自【趣你的PPT】(微信:qunideppt)：最优质的PPT资源库"/>
          <p:cNvCxnSpPr/>
          <p:nvPr/>
        </p:nvCxnSpPr>
        <p:spPr>
          <a:xfrm flipH="1">
            <a:off x="4137382" y="2103112"/>
            <a:ext cx="508527" cy="0"/>
          </a:xfrm>
          <a:prstGeom prst="straightConnector1">
            <a:avLst/>
          </a:prstGeom>
          <a:ln>
            <a:solidFill>
              <a:srgbClr val="199F8E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出自【趣你的PPT】(微信:qunideppt)：最优质的PPT资源库"/>
          <p:cNvCxnSpPr/>
          <p:nvPr/>
        </p:nvCxnSpPr>
        <p:spPr>
          <a:xfrm rot="10800000" flipV="1">
            <a:off x="4644462" y="4749212"/>
            <a:ext cx="190698" cy="190698"/>
          </a:xfrm>
          <a:prstGeom prst="line">
            <a:avLst/>
          </a:prstGeom>
          <a:ln>
            <a:solidFill>
              <a:srgbClr val="4040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出自【趣你的PPT】(微信:qunideppt)：最优质的PPT资源库"/>
          <p:cNvCxnSpPr/>
          <p:nvPr/>
        </p:nvCxnSpPr>
        <p:spPr>
          <a:xfrm rot="10800000">
            <a:off x="4137382" y="4939910"/>
            <a:ext cx="508527" cy="0"/>
          </a:xfrm>
          <a:prstGeom prst="straightConnector1">
            <a:avLst/>
          </a:prstGeom>
          <a:ln>
            <a:solidFill>
              <a:srgbClr val="40404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出自【趣你的PPT】(微信:qunideppt)：最优质的PPT资源库"/>
          <p:cNvCxnSpPr/>
          <p:nvPr/>
        </p:nvCxnSpPr>
        <p:spPr>
          <a:xfrm rot="10800000" flipH="1" flipV="1">
            <a:off x="7330901" y="4749212"/>
            <a:ext cx="190698" cy="190698"/>
          </a:xfrm>
          <a:prstGeom prst="line">
            <a:avLst/>
          </a:prstGeom>
          <a:ln>
            <a:solidFill>
              <a:srgbClr val="199F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出自【趣你的PPT】(微信:qunideppt)：最优质的PPT资源库"/>
          <p:cNvCxnSpPr/>
          <p:nvPr/>
        </p:nvCxnSpPr>
        <p:spPr>
          <a:xfrm rot="10800000" flipH="1">
            <a:off x="7520154" y="4939910"/>
            <a:ext cx="508527" cy="0"/>
          </a:xfrm>
          <a:prstGeom prst="straightConnector1">
            <a:avLst/>
          </a:prstGeom>
          <a:ln>
            <a:solidFill>
              <a:srgbClr val="199F8E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出自【趣你的PPT】(微信:qunideppt)：最优质的PPT资源库"/>
          <p:cNvSpPr txBox="1"/>
          <p:nvPr/>
        </p:nvSpPr>
        <p:spPr>
          <a:xfrm>
            <a:off x="8235998" y="2029764"/>
            <a:ext cx="2448330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>
              <a:defRPr/>
            </a:pPr>
            <a:r>
              <a:rPr lang="zh-CN" altLang="en-US" sz="14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</a:p>
        </p:txBody>
      </p:sp>
      <p:sp>
        <p:nvSpPr>
          <p:cNvPr id="40" name="出自【趣你的PPT】(微信:qunideppt)：最优质的PPT资源库"/>
          <p:cNvSpPr txBox="1"/>
          <p:nvPr/>
        </p:nvSpPr>
        <p:spPr>
          <a:xfrm>
            <a:off x="8224868" y="1707326"/>
            <a:ext cx="1372819" cy="27699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zh-CN" altLang="en-US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单击添加标题</a:t>
            </a:r>
            <a:endParaRPr lang="ko-KR" altLang="en-US" b="1" dirty="0">
              <a:solidFill>
                <a:srgbClr val="262626"/>
              </a:solidFill>
              <a:latin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2" name="出自【趣你的PPT】(微信:qunideppt)：最优质的PPT资源库"/>
          <p:cNvSpPr txBox="1"/>
          <p:nvPr/>
        </p:nvSpPr>
        <p:spPr>
          <a:xfrm>
            <a:off x="8235998" y="4862747"/>
            <a:ext cx="2448330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>
              <a:defRPr/>
            </a:pPr>
            <a:r>
              <a:rPr lang="zh-CN" altLang="en-US" sz="14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</a:p>
        </p:txBody>
      </p:sp>
      <p:sp>
        <p:nvSpPr>
          <p:cNvPr id="43" name="出自【趣你的PPT】(微信:qunideppt)：最优质的PPT资源库"/>
          <p:cNvSpPr txBox="1"/>
          <p:nvPr/>
        </p:nvSpPr>
        <p:spPr>
          <a:xfrm>
            <a:off x="8224868" y="4540309"/>
            <a:ext cx="1372819" cy="27699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zh-CN" altLang="en-US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单击添加标题</a:t>
            </a:r>
            <a:endParaRPr lang="ko-KR" altLang="en-US" b="1" dirty="0">
              <a:solidFill>
                <a:srgbClr val="262626"/>
              </a:solidFill>
              <a:latin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5" name="出自【趣你的PPT】(微信:qunideppt)：最优质的PPT资源库"/>
          <p:cNvSpPr txBox="1"/>
          <p:nvPr/>
        </p:nvSpPr>
        <p:spPr>
          <a:xfrm>
            <a:off x="1507673" y="2026101"/>
            <a:ext cx="2442888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algn="r">
              <a:defRPr/>
            </a:pPr>
            <a:r>
              <a:rPr lang="zh-CN" altLang="en-US" sz="14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</a:p>
        </p:txBody>
      </p:sp>
      <p:sp>
        <p:nvSpPr>
          <p:cNvPr id="46" name="出自【趣你的PPT】(微信:qunideppt)：最优质的PPT资源库"/>
          <p:cNvSpPr txBox="1"/>
          <p:nvPr/>
        </p:nvSpPr>
        <p:spPr>
          <a:xfrm>
            <a:off x="2563247" y="1703663"/>
            <a:ext cx="1372819" cy="27699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/>
            <a:r>
              <a:rPr lang="zh-CN" altLang="en-US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单击添加标题</a:t>
            </a:r>
            <a:endParaRPr lang="ko-KR" altLang="en-US" b="1" dirty="0">
              <a:solidFill>
                <a:srgbClr val="262626"/>
              </a:solidFill>
              <a:latin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8" name="出自【趣你的PPT】(微信:qunideppt)：最优质的PPT资源库"/>
          <p:cNvSpPr txBox="1"/>
          <p:nvPr/>
        </p:nvSpPr>
        <p:spPr>
          <a:xfrm>
            <a:off x="1507673" y="4879076"/>
            <a:ext cx="2442887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algn="r">
              <a:defRPr/>
            </a:pPr>
            <a:r>
              <a:rPr lang="zh-CN" altLang="en-US" sz="14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</a:p>
        </p:txBody>
      </p:sp>
      <p:sp>
        <p:nvSpPr>
          <p:cNvPr id="49" name="出自【趣你的PPT】(微信:qunideppt)：最优质的PPT资源库"/>
          <p:cNvSpPr txBox="1"/>
          <p:nvPr/>
        </p:nvSpPr>
        <p:spPr>
          <a:xfrm>
            <a:off x="2563247" y="4556638"/>
            <a:ext cx="1372819" cy="27699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/>
            <a:r>
              <a:rPr lang="zh-CN" altLang="en-US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单击添加标题</a:t>
            </a:r>
            <a:endParaRPr lang="ko-KR" altLang="en-US" b="1" dirty="0">
              <a:solidFill>
                <a:srgbClr val="262626"/>
              </a:solidFill>
              <a:latin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363812" y="239375"/>
            <a:ext cx="2734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b="1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  <a:endParaRPr lang="zh-CN" altLang="en-US" sz="2400" b="1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4223208" y="660950"/>
            <a:ext cx="37455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b="1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153319" y="2099821"/>
            <a:ext cx="34627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167743" y="2099821"/>
            <a:ext cx="1891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01</a:t>
            </a:r>
            <a:endParaRPr lang="zh-CN" altLang="en-US" sz="2800" dirty="0">
              <a:solidFill>
                <a:srgbClr val="199F8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5158819" y="3230915"/>
            <a:ext cx="34627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3173243" y="3230915"/>
            <a:ext cx="1891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02</a:t>
            </a:r>
            <a:endParaRPr lang="zh-CN" altLang="en-US" sz="2800" dirty="0">
              <a:solidFill>
                <a:srgbClr val="199F8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158819" y="4361354"/>
            <a:ext cx="34627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3173243" y="4361354"/>
            <a:ext cx="1891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03</a:t>
            </a:r>
            <a:endParaRPr lang="zh-CN" altLang="en-US" sz="2800" dirty="0">
              <a:solidFill>
                <a:srgbClr val="199F8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5158819" y="5491794"/>
            <a:ext cx="34627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3173243" y="5491794"/>
            <a:ext cx="1891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04</a:t>
            </a:r>
            <a:endParaRPr lang="zh-CN" altLang="en-US" sz="2800" dirty="0">
              <a:solidFill>
                <a:srgbClr val="199F8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出自【趣你的PPT】(微信:qunideppt)：最优质的PPT资源库"/>
          <p:cNvSpPr txBox="1"/>
          <p:nvPr/>
        </p:nvSpPr>
        <p:spPr>
          <a:xfrm>
            <a:off x="1236063" y="3999504"/>
            <a:ext cx="15698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单击添加标题</a:t>
            </a:r>
          </a:p>
        </p:txBody>
      </p:sp>
      <p:sp>
        <p:nvSpPr>
          <p:cNvPr id="19" name="出自【趣你的PPT】(微信:qunideppt)：最优质的PPT资源库"/>
          <p:cNvSpPr/>
          <p:nvPr/>
        </p:nvSpPr>
        <p:spPr>
          <a:xfrm>
            <a:off x="1268710" y="2168205"/>
            <a:ext cx="1612996" cy="1612996"/>
          </a:xfrm>
          <a:prstGeom prst="teardrop">
            <a:avLst/>
          </a:prstGeom>
          <a:solidFill>
            <a:srgbClr val="199F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5335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ontAwesome" pitchFamily="2" charset="0"/>
              <a:ea typeface="+mn-ea"/>
              <a:cs typeface="+mn-cs"/>
            </a:endParaRPr>
          </a:p>
        </p:txBody>
      </p:sp>
      <p:sp>
        <p:nvSpPr>
          <p:cNvPr id="27" name="出自【趣你的PPT】(微信:qunideppt)：最优质的PPT资源库"/>
          <p:cNvSpPr/>
          <p:nvPr/>
        </p:nvSpPr>
        <p:spPr>
          <a:xfrm rot="5400000">
            <a:off x="2026237" y="1980680"/>
            <a:ext cx="1086201" cy="1086201"/>
          </a:xfrm>
          <a:prstGeom prst="halfFrame">
            <a:avLst>
              <a:gd name="adj1" fmla="val 4570"/>
              <a:gd name="adj2" fmla="val 3947"/>
            </a:avLst>
          </a:prstGeom>
          <a:solidFill>
            <a:srgbClr val="199F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+mn-ea"/>
              <a:cs typeface="+mn-cs"/>
            </a:endParaRPr>
          </a:p>
        </p:txBody>
      </p:sp>
      <p:sp>
        <p:nvSpPr>
          <p:cNvPr id="47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1734287" y="2697160"/>
            <a:ext cx="672960" cy="579257"/>
          </a:xfrm>
          <a:custGeom>
            <a:avLst/>
            <a:gdLst/>
            <a:ahLst/>
            <a:cxnLst>
              <a:cxn ang="0">
                <a:pos x="73" y="47"/>
              </a:cxn>
              <a:cxn ang="0">
                <a:pos x="67" y="53"/>
              </a:cxn>
              <a:cxn ang="0">
                <a:pos x="46" y="53"/>
              </a:cxn>
              <a:cxn ang="0">
                <a:pos x="48" y="60"/>
              </a:cxn>
              <a:cxn ang="0">
                <a:pos x="46" y="63"/>
              </a:cxn>
              <a:cxn ang="0">
                <a:pos x="26" y="63"/>
              </a:cxn>
              <a:cxn ang="0">
                <a:pos x="24" y="60"/>
              </a:cxn>
              <a:cxn ang="0">
                <a:pos x="26" y="53"/>
              </a:cxn>
              <a:cxn ang="0">
                <a:pos x="6" y="53"/>
              </a:cxn>
              <a:cxn ang="0">
                <a:pos x="0" y="47"/>
              </a:cxn>
              <a:cxn ang="0">
                <a:pos x="0" y="6"/>
              </a:cxn>
              <a:cxn ang="0">
                <a:pos x="6" y="0"/>
              </a:cxn>
              <a:cxn ang="0">
                <a:pos x="67" y="0"/>
              </a:cxn>
              <a:cxn ang="0">
                <a:pos x="73" y="6"/>
              </a:cxn>
              <a:cxn ang="0">
                <a:pos x="73" y="47"/>
              </a:cxn>
              <a:cxn ang="0">
                <a:pos x="68" y="6"/>
              </a:cxn>
              <a:cxn ang="0">
                <a:pos x="67" y="5"/>
              </a:cxn>
              <a:cxn ang="0">
                <a:pos x="6" y="5"/>
              </a:cxn>
              <a:cxn ang="0">
                <a:pos x="5" y="6"/>
              </a:cxn>
              <a:cxn ang="0">
                <a:pos x="5" y="37"/>
              </a:cxn>
              <a:cxn ang="0">
                <a:pos x="6" y="39"/>
              </a:cxn>
              <a:cxn ang="0">
                <a:pos x="67" y="39"/>
              </a:cxn>
              <a:cxn ang="0">
                <a:pos x="68" y="37"/>
              </a:cxn>
              <a:cxn ang="0">
                <a:pos x="68" y="6"/>
              </a:cxn>
            </a:cxnLst>
            <a:rect l="0" t="0" r="r" b="b"/>
            <a:pathLst>
              <a:path w="73" h="63">
                <a:moveTo>
                  <a:pt x="73" y="47"/>
                </a:moveTo>
                <a:cubicBezTo>
                  <a:pt x="73" y="50"/>
                  <a:pt x="70" y="53"/>
                  <a:pt x="67" y="53"/>
                </a:cubicBezTo>
                <a:cubicBezTo>
                  <a:pt x="46" y="53"/>
                  <a:pt x="46" y="53"/>
                  <a:pt x="46" y="53"/>
                </a:cubicBezTo>
                <a:cubicBezTo>
                  <a:pt x="46" y="56"/>
                  <a:pt x="48" y="59"/>
                  <a:pt x="48" y="60"/>
                </a:cubicBezTo>
                <a:cubicBezTo>
                  <a:pt x="48" y="62"/>
                  <a:pt x="47" y="63"/>
                  <a:pt x="46" y="63"/>
                </a:cubicBezTo>
                <a:cubicBezTo>
                  <a:pt x="26" y="63"/>
                  <a:pt x="26" y="63"/>
                  <a:pt x="26" y="63"/>
                </a:cubicBezTo>
                <a:cubicBezTo>
                  <a:pt x="25" y="63"/>
                  <a:pt x="24" y="62"/>
                  <a:pt x="24" y="60"/>
                </a:cubicBezTo>
                <a:cubicBezTo>
                  <a:pt x="24" y="59"/>
                  <a:pt x="26" y="56"/>
                  <a:pt x="26" y="53"/>
                </a:cubicBezTo>
                <a:cubicBezTo>
                  <a:pt x="6" y="53"/>
                  <a:pt x="6" y="53"/>
                  <a:pt x="6" y="53"/>
                </a:cubicBezTo>
                <a:cubicBezTo>
                  <a:pt x="2" y="53"/>
                  <a:pt x="0" y="50"/>
                  <a:pt x="0" y="47"/>
                </a:cubicBezTo>
                <a:cubicBezTo>
                  <a:pt x="0" y="6"/>
                  <a:pt x="0" y="6"/>
                  <a:pt x="0" y="6"/>
                </a:cubicBezTo>
                <a:cubicBezTo>
                  <a:pt x="0" y="2"/>
                  <a:pt x="2" y="0"/>
                  <a:pt x="6" y="0"/>
                </a:cubicBezTo>
                <a:cubicBezTo>
                  <a:pt x="67" y="0"/>
                  <a:pt x="67" y="0"/>
                  <a:pt x="67" y="0"/>
                </a:cubicBezTo>
                <a:cubicBezTo>
                  <a:pt x="70" y="0"/>
                  <a:pt x="73" y="2"/>
                  <a:pt x="73" y="6"/>
                </a:cubicBezTo>
                <a:lnTo>
                  <a:pt x="73" y="47"/>
                </a:lnTo>
                <a:close/>
                <a:moveTo>
                  <a:pt x="68" y="6"/>
                </a:moveTo>
                <a:cubicBezTo>
                  <a:pt x="68" y="5"/>
                  <a:pt x="67" y="5"/>
                  <a:pt x="67" y="5"/>
                </a:cubicBezTo>
                <a:cubicBezTo>
                  <a:pt x="6" y="5"/>
                  <a:pt x="6" y="5"/>
                  <a:pt x="6" y="5"/>
                </a:cubicBezTo>
                <a:cubicBezTo>
                  <a:pt x="5" y="5"/>
                  <a:pt x="5" y="5"/>
                  <a:pt x="5" y="6"/>
                </a:cubicBezTo>
                <a:cubicBezTo>
                  <a:pt x="5" y="37"/>
                  <a:pt x="5" y="37"/>
                  <a:pt x="5" y="37"/>
                </a:cubicBezTo>
                <a:cubicBezTo>
                  <a:pt x="5" y="38"/>
                  <a:pt x="5" y="39"/>
                  <a:pt x="6" y="39"/>
                </a:cubicBezTo>
                <a:cubicBezTo>
                  <a:pt x="67" y="39"/>
                  <a:pt x="67" y="39"/>
                  <a:pt x="67" y="39"/>
                </a:cubicBezTo>
                <a:cubicBezTo>
                  <a:pt x="67" y="39"/>
                  <a:pt x="68" y="38"/>
                  <a:pt x="68" y="37"/>
                </a:cubicBezTo>
                <a:lnTo>
                  <a:pt x="68" y="6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+mn-ea"/>
              <a:cs typeface="+mn-cs"/>
            </a:endParaRPr>
          </a:p>
        </p:txBody>
      </p:sp>
      <p:sp>
        <p:nvSpPr>
          <p:cNvPr id="29" name="出自【趣你的PPT】(微信:qunideppt)：最优质的PPT资源库"/>
          <p:cNvSpPr txBox="1"/>
          <p:nvPr/>
        </p:nvSpPr>
        <p:spPr>
          <a:xfrm>
            <a:off x="838358" y="4373451"/>
            <a:ext cx="2375758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单击此处编辑内容，建议您在展示时采用微软雅黑字体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21" name="出自【趣你的PPT】(微信:qunideppt)：最优质的PPT资源库"/>
          <p:cNvSpPr/>
          <p:nvPr/>
        </p:nvSpPr>
        <p:spPr>
          <a:xfrm>
            <a:off x="4938274" y="2168205"/>
            <a:ext cx="1612996" cy="1612996"/>
          </a:xfrm>
          <a:prstGeom prst="teardrop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8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ontAwesome" pitchFamily="2" charset="0"/>
              <a:ea typeface="+mn-ea"/>
              <a:cs typeface="+mn-cs"/>
            </a:endParaRPr>
          </a:p>
        </p:txBody>
      </p:sp>
      <p:sp>
        <p:nvSpPr>
          <p:cNvPr id="28" name="出自【趣你的PPT】(微信:qunideppt)：最优质的PPT资源库"/>
          <p:cNvSpPr/>
          <p:nvPr/>
        </p:nvSpPr>
        <p:spPr>
          <a:xfrm rot="5400000">
            <a:off x="5695801" y="1980680"/>
            <a:ext cx="1086201" cy="1086201"/>
          </a:xfrm>
          <a:prstGeom prst="halfFrame">
            <a:avLst>
              <a:gd name="adj1" fmla="val 4570"/>
              <a:gd name="adj2" fmla="val 3947"/>
            </a:avLst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+mn-ea"/>
              <a:cs typeface="+mn-cs"/>
            </a:endParaRPr>
          </a:p>
        </p:txBody>
      </p:sp>
      <p:sp>
        <p:nvSpPr>
          <p:cNvPr id="49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5526451" y="2599087"/>
            <a:ext cx="460856" cy="775404"/>
          </a:xfrm>
          <a:custGeom>
            <a:avLst/>
            <a:gdLst/>
            <a:ahLst/>
            <a:cxnLst>
              <a:cxn ang="0">
                <a:pos x="29" y="44"/>
              </a:cxn>
              <a:cxn ang="0">
                <a:pos x="24" y="49"/>
              </a:cxn>
              <a:cxn ang="0">
                <a:pos x="5" y="49"/>
              </a:cxn>
              <a:cxn ang="0">
                <a:pos x="0" y="44"/>
              </a:cxn>
              <a:cxn ang="0">
                <a:pos x="0" y="5"/>
              </a:cxn>
              <a:cxn ang="0">
                <a:pos x="5" y="0"/>
              </a:cxn>
              <a:cxn ang="0">
                <a:pos x="24" y="0"/>
              </a:cxn>
              <a:cxn ang="0">
                <a:pos x="29" y="5"/>
              </a:cxn>
              <a:cxn ang="0">
                <a:pos x="29" y="44"/>
              </a:cxn>
              <a:cxn ang="0">
                <a:pos x="25" y="11"/>
              </a:cxn>
              <a:cxn ang="0">
                <a:pos x="24" y="10"/>
              </a:cxn>
              <a:cxn ang="0">
                <a:pos x="5" y="10"/>
              </a:cxn>
              <a:cxn ang="0">
                <a:pos x="3" y="11"/>
              </a:cxn>
              <a:cxn ang="0">
                <a:pos x="3" y="38"/>
              </a:cxn>
              <a:cxn ang="0">
                <a:pos x="5" y="39"/>
              </a:cxn>
              <a:cxn ang="0">
                <a:pos x="24" y="39"/>
              </a:cxn>
              <a:cxn ang="0">
                <a:pos x="25" y="38"/>
              </a:cxn>
              <a:cxn ang="0">
                <a:pos x="25" y="11"/>
              </a:cxn>
              <a:cxn ang="0">
                <a:pos x="17" y="5"/>
              </a:cxn>
              <a:cxn ang="0">
                <a:pos x="11" y="5"/>
              </a:cxn>
              <a:cxn ang="0">
                <a:pos x="11" y="6"/>
              </a:cxn>
              <a:cxn ang="0">
                <a:pos x="11" y="6"/>
              </a:cxn>
              <a:cxn ang="0">
                <a:pos x="17" y="6"/>
              </a:cxn>
              <a:cxn ang="0">
                <a:pos x="18" y="6"/>
              </a:cxn>
              <a:cxn ang="0">
                <a:pos x="17" y="5"/>
              </a:cxn>
              <a:cxn ang="0">
                <a:pos x="14" y="41"/>
              </a:cxn>
              <a:cxn ang="0">
                <a:pos x="11" y="44"/>
              </a:cxn>
              <a:cxn ang="0">
                <a:pos x="14" y="47"/>
              </a:cxn>
              <a:cxn ang="0">
                <a:pos x="17" y="44"/>
              </a:cxn>
              <a:cxn ang="0">
                <a:pos x="14" y="41"/>
              </a:cxn>
            </a:cxnLst>
            <a:rect l="0" t="0" r="r" b="b"/>
            <a:pathLst>
              <a:path w="29" h="49">
                <a:moveTo>
                  <a:pt x="29" y="44"/>
                </a:moveTo>
                <a:cubicBezTo>
                  <a:pt x="29" y="47"/>
                  <a:pt x="27" y="49"/>
                  <a:pt x="24" y="49"/>
                </a:cubicBezTo>
                <a:cubicBezTo>
                  <a:pt x="5" y="49"/>
                  <a:pt x="5" y="49"/>
                  <a:pt x="5" y="49"/>
                </a:cubicBezTo>
                <a:cubicBezTo>
                  <a:pt x="2" y="49"/>
                  <a:pt x="0" y="47"/>
                  <a:pt x="0" y="44"/>
                </a:cubicBezTo>
                <a:cubicBezTo>
                  <a:pt x="0" y="5"/>
                  <a:pt x="0" y="5"/>
                  <a:pt x="0" y="5"/>
                </a:cubicBezTo>
                <a:cubicBezTo>
                  <a:pt x="0" y="3"/>
                  <a:pt x="2" y="0"/>
                  <a:pt x="5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27" y="0"/>
                  <a:pt x="29" y="3"/>
                  <a:pt x="29" y="5"/>
                </a:cubicBezTo>
                <a:lnTo>
                  <a:pt x="29" y="44"/>
                </a:lnTo>
                <a:close/>
                <a:moveTo>
                  <a:pt x="25" y="11"/>
                </a:moveTo>
                <a:cubicBezTo>
                  <a:pt x="25" y="11"/>
                  <a:pt x="25" y="10"/>
                  <a:pt x="24" y="10"/>
                </a:cubicBezTo>
                <a:cubicBezTo>
                  <a:pt x="5" y="10"/>
                  <a:pt x="5" y="10"/>
                  <a:pt x="5" y="10"/>
                </a:cubicBezTo>
                <a:cubicBezTo>
                  <a:pt x="4" y="10"/>
                  <a:pt x="3" y="11"/>
                  <a:pt x="3" y="11"/>
                </a:cubicBezTo>
                <a:cubicBezTo>
                  <a:pt x="3" y="38"/>
                  <a:pt x="3" y="38"/>
                  <a:pt x="3" y="38"/>
                </a:cubicBezTo>
                <a:cubicBezTo>
                  <a:pt x="3" y="39"/>
                  <a:pt x="4" y="39"/>
                  <a:pt x="5" y="39"/>
                </a:cubicBezTo>
                <a:cubicBezTo>
                  <a:pt x="24" y="39"/>
                  <a:pt x="24" y="39"/>
                  <a:pt x="24" y="39"/>
                </a:cubicBezTo>
                <a:cubicBezTo>
                  <a:pt x="25" y="39"/>
                  <a:pt x="25" y="39"/>
                  <a:pt x="25" y="38"/>
                </a:cubicBezTo>
                <a:lnTo>
                  <a:pt x="25" y="11"/>
                </a:lnTo>
                <a:close/>
                <a:moveTo>
                  <a:pt x="17" y="5"/>
                </a:moveTo>
                <a:cubicBezTo>
                  <a:pt x="11" y="5"/>
                  <a:pt x="11" y="5"/>
                  <a:pt x="11" y="5"/>
                </a:cubicBezTo>
                <a:cubicBezTo>
                  <a:pt x="11" y="5"/>
                  <a:pt x="11" y="6"/>
                  <a:pt x="11" y="6"/>
                </a:cubicBezTo>
                <a:cubicBezTo>
                  <a:pt x="11" y="6"/>
                  <a:pt x="11" y="6"/>
                  <a:pt x="11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8" y="6"/>
                  <a:pt x="18" y="6"/>
                  <a:pt x="18" y="6"/>
                </a:cubicBezTo>
                <a:cubicBezTo>
                  <a:pt x="18" y="6"/>
                  <a:pt x="18" y="5"/>
                  <a:pt x="17" y="5"/>
                </a:cubicBezTo>
                <a:close/>
                <a:moveTo>
                  <a:pt x="14" y="41"/>
                </a:moveTo>
                <a:cubicBezTo>
                  <a:pt x="13" y="41"/>
                  <a:pt x="11" y="42"/>
                  <a:pt x="11" y="44"/>
                </a:cubicBezTo>
                <a:cubicBezTo>
                  <a:pt x="11" y="46"/>
                  <a:pt x="13" y="47"/>
                  <a:pt x="14" y="47"/>
                </a:cubicBezTo>
                <a:cubicBezTo>
                  <a:pt x="16" y="47"/>
                  <a:pt x="17" y="46"/>
                  <a:pt x="17" y="44"/>
                </a:cubicBezTo>
                <a:cubicBezTo>
                  <a:pt x="17" y="42"/>
                  <a:pt x="16" y="41"/>
                  <a:pt x="14" y="41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+mn-ea"/>
              <a:cs typeface="+mn-cs"/>
            </a:endParaRPr>
          </a:p>
        </p:txBody>
      </p:sp>
      <p:sp>
        <p:nvSpPr>
          <p:cNvPr id="35" name="出自【趣你的PPT】(微信:qunideppt)：最优质的PPT资源库"/>
          <p:cNvSpPr txBox="1"/>
          <p:nvPr/>
        </p:nvSpPr>
        <p:spPr>
          <a:xfrm>
            <a:off x="4538505" y="4373451"/>
            <a:ext cx="2375758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单击此处编辑内容，建议您在展示时采用微软雅黑字体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23" name="出自【趣你的PPT】(微信:qunideppt)：最优质的PPT资源库"/>
          <p:cNvSpPr/>
          <p:nvPr/>
        </p:nvSpPr>
        <p:spPr>
          <a:xfrm>
            <a:off x="8607837" y="2168205"/>
            <a:ext cx="1612996" cy="1612996"/>
          </a:xfrm>
          <a:prstGeom prst="teardrop">
            <a:avLst/>
          </a:prstGeom>
          <a:solidFill>
            <a:srgbClr val="199F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5335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ontAwesome" pitchFamily="2" charset="0"/>
              <a:ea typeface="+mn-ea"/>
              <a:cs typeface="+mn-cs"/>
            </a:endParaRPr>
          </a:p>
        </p:txBody>
      </p:sp>
      <p:sp>
        <p:nvSpPr>
          <p:cNvPr id="31" name="出自【趣你的PPT】(微信:qunideppt)：最优质的PPT资源库"/>
          <p:cNvSpPr/>
          <p:nvPr/>
        </p:nvSpPr>
        <p:spPr>
          <a:xfrm rot="5400000">
            <a:off x="9365364" y="1980680"/>
            <a:ext cx="1086201" cy="1086201"/>
          </a:xfrm>
          <a:prstGeom prst="halfFrame">
            <a:avLst>
              <a:gd name="adj1" fmla="val 4570"/>
              <a:gd name="adj2" fmla="val 3947"/>
            </a:avLst>
          </a:prstGeom>
          <a:solidFill>
            <a:srgbClr val="199F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+mn-ea"/>
              <a:cs typeface="+mn-cs"/>
            </a:endParaRPr>
          </a:p>
        </p:txBody>
      </p:sp>
      <p:sp>
        <p:nvSpPr>
          <p:cNvPr id="48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9122978" y="2733362"/>
            <a:ext cx="672960" cy="506851"/>
          </a:xfrm>
          <a:custGeom>
            <a:avLst/>
            <a:gdLst/>
            <a:ahLst/>
            <a:cxnLst>
              <a:cxn ang="0">
                <a:pos x="158" y="119"/>
              </a:cxn>
              <a:cxn ang="0">
                <a:pos x="0" y="119"/>
              </a:cxn>
              <a:cxn ang="0">
                <a:pos x="0" y="0"/>
              </a:cxn>
              <a:cxn ang="0">
                <a:pos x="9" y="0"/>
              </a:cxn>
              <a:cxn ang="0">
                <a:pos x="9" y="108"/>
              </a:cxn>
              <a:cxn ang="0">
                <a:pos x="158" y="108"/>
              </a:cxn>
              <a:cxn ang="0">
                <a:pos x="158" y="119"/>
              </a:cxn>
              <a:cxn ang="0">
                <a:pos x="50" y="99"/>
              </a:cxn>
              <a:cxn ang="0">
                <a:pos x="29" y="99"/>
              </a:cxn>
              <a:cxn ang="0">
                <a:pos x="29" y="60"/>
              </a:cxn>
              <a:cxn ang="0">
                <a:pos x="50" y="60"/>
              </a:cxn>
              <a:cxn ang="0">
                <a:pos x="50" y="99"/>
              </a:cxn>
              <a:cxn ang="0">
                <a:pos x="78" y="99"/>
              </a:cxn>
              <a:cxn ang="0">
                <a:pos x="59" y="99"/>
              </a:cxn>
              <a:cxn ang="0">
                <a:pos x="59" y="19"/>
              </a:cxn>
              <a:cxn ang="0">
                <a:pos x="78" y="19"/>
              </a:cxn>
              <a:cxn ang="0">
                <a:pos x="78" y="99"/>
              </a:cxn>
              <a:cxn ang="0">
                <a:pos x="109" y="99"/>
              </a:cxn>
              <a:cxn ang="0">
                <a:pos x="89" y="99"/>
              </a:cxn>
              <a:cxn ang="0">
                <a:pos x="89" y="39"/>
              </a:cxn>
              <a:cxn ang="0">
                <a:pos x="109" y="39"/>
              </a:cxn>
              <a:cxn ang="0">
                <a:pos x="109" y="99"/>
              </a:cxn>
              <a:cxn ang="0">
                <a:pos x="139" y="99"/>
              </a:cxn>
              <a:cxn ang="0">
                <a:pos x="119" y="99"/>
              </a:cxn>
              <a:cxn ang="0">
                <a:pos x="119" y="11"/>
              </a:cxn>
              <a:cxn ang="0">
                <a:pos x="139" y="11"/>
              </a:cxn>
              <a:cxn ang="0">
                <a:pos x="139" y="99"/>
              </a:cxn>
            </a:cxnLst>
            <a:rect l="0" t="0" r="r" b="b"/>
            <a:pathLst>
              <a:path w="158" h="119">
                <a:moveTo>
                  <a:pt x="158" y="119"/>
                </a:moveTo>
                <a:lnTo>
                  <a:pt x="0" y="119"/>
                </a:lnTo>
                <a:lnTo>
                  <a:pt x="0" y="0"/>
                </a:lnTo>
                <a:lnTo>
                  <a:pt x="9" y="0"/>
                </a:lnTo>
                <a:lnTo>
                  <a:pt x="9" y="108"/>
                </a:lnTo>
                <a:lnTo>
                  <a:pt x="158" y="108"/>
                </a:lnTo>
                <a:lnTo>
                  <a:pt x="158" y="119"/>
                </a:lnTo>
                <a:close/>
                <a:moveTo>
                  <a:pt x="50" y="99"/>
                </a:moveTo>
                <a:lnTo>
                  <a:pt x="29" y="99"/>
                </a:lnTo>
                <a:lnTo>
                  <a:pt x="29" y="60"/>
                </a:lnTo>
                <a:lnTo>
                  <a:pt x="50" y="60"/>
                </a:lnTo>
                <a:lnTo>
                  <a:pt x="50" y="99"/>
                </a:lnTo>
                <a:close/>
                <a:moveTo>
                  <a:pt x="78" y="99"/>
                </a:moveTo>
                <a:lnTo>
                  <a:pt x="59" y="99"/>
                </a:lnTo>
                <a:lnTo>
                  <a:pt x="59" y="19"/>
                </a:lnTo>
                <a:lnTo>
                  <a:pt x="78" y="19"/>
                </a:lnTo>
                <a:lnTo>
                  <a:pt x="78" y="99"/>
                </a:lnTo>
                <a:close/>
                <a:moveTo>
                  <a:pt x="109" y="99"/>
                </a:moveTo>
                <a:lnTo>
                  <a:pt x="89" y="99"/>
                </a:lnTo>
                <a:lnTo>
                  <a:pt x="89" y="39"/>
                </a:lnTo>
                <a:lnTo>
                  <a:pt x="109" y="39"/>
                </a:lnTo>
                <a:lnTo>
                  <a:pt x="109" y="99"/>
                </a:lnTo>
                <a:close/>
                <a:moveTo>
                  <a:pt x="139" y="99"/>
                </a:moveTo>
                <a:lnTo>
                  <a:pt x="119" y="99"/>
                </a:lnTo>
                <a:lnTo>
                  <a:pt x="119" y="11"/>
                </a:lnTo>
                <a:lnTo>
                  <a:pt x="139" y="11"/>
                </a:lnTo>
                <a:lnTo>
                  <a:pt x="139" y="9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+mn-ea"/>
              <a:cs typeface="+mn-cs"/>
            </a:endParaRPr>
          </a:p>
        </p:txBody>
      </p:sp>
      <p:sp>
        <p:nvSpPr>
          <p:cNvPr id="40" name="出自【趣你的PPT】(微信:qunideppt)：最优质的PPT资源库"/>
          <p:cNvSpPr txBox="1"/>
          <p:nvPr/>
        </p:nvSpPr>
        <p:spPr>
          <a:xfrm>
            <a:off x="8238651" y="4373451"/>
            <a:ext cx="2375758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单击此处编辑内容，建议您在展示时采用微软雅黑字体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22" name="出自【趣你的PPT】(微信:qunideppt)：最优质的PPT资源库"/>
          <p:cNvSpPr txBox="1"/>
          <p:nvPr/>
        </p:nvSpPr>
        <p:spPr>
          <a:xfrm>
            <a:off x="4959861" y="3999504"/>
            <a:ext cx="15698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单击添加标题</a:t>
            </a:r>
          </a:p>
        </p:txBody>
      </p:sp>
      <p:sp>
        <p:nvSpPr>
          <p:cNvPr id="24" name="出自【趣你的PPT】(微信:qunideppt)：最优质的PPT资源库"/>
          <p:cNvSpPr txBox="1"/>
          <p:nvPr/>
        </p:nvSpPr>
        <p:spPr>
          <a:xfrm>
            <a:off x="8683659" y="3999504"/>
            <a:ext cx="15698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单击添加标题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363812" y="239375"/>
            <a:ext cx="2734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b="1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  <a:endParaRPr lang="zh-CN" altLang="en-US" sz="2400" b="1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出自【趣你的PPT】(微信:qunideppt)：最优质的PPT资源库"/>
          <p:cNvSpPr/>
          <p:nvPr/>
        </p:nvSpPr>
        <p:spPr>
          <a:xfrm>
            <a:off x="3993707" y="3801024"/>
            <a:ext cx="1909011" cy="1909011"/>
          </a:xfrm>
          <a:prstGeom prst="teardrop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微软雅黑" panose="020B0503020204020204" pitchFamily="34" charset="-122"/>
            </a:endParaRPr>
          </a:p>
        </p:txBody>
      </p:sp>
      <p:sp>
        <p:nvSpPr>
          <p:cNvPr id="8" name="出自【趣你的PPT】(微信:qunideppt)：最优质的PPT资源库"/>
          <p:cNvSpPr/>
          <p:nvPr/>
        </p:nvSpPr>
        <p:spPr>
          <a:xfrm rot="16200000">
            <a:off x="6067923" y="3793003"/>
            <a:ext cx="1909011" cy="1909011"/>
          </a:xfrm>
          <a:prstGeom prst="teardrop">
            <a:avLst/>
          </a:prstGeom>
          <a:solidFill>
            <a:srgbClr val="199F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微软雅黑" panose="020B0503020204020204" pitchFamily="34" charset="-122"/>
            </a:endParaRPr>
          </a:p>
        </p:txBody>
      </p:sp>
      <p:sp>
        <p:nvSpPr>
          <p:cNvPr id="9" name="出自【趣你的PPT】(微信:qunideppt)：最优质的PPT资源库"/>
          <p:cNvSpPr/>
          <p:nvPr/>
        </p:nvSpPr>
        <p:spPr>
          <a:xfrm rot="10800000" flipH="1">
            <a:off x="3993707" y="1707529"/>
            <a:ext cx="1909011" cy="1909011"/>
          </a:xfrm>
          <a:prstGeom prst="teardrop">
            <a:avLst/>
          </a:prstGeom>
          <a:solidFill>
            <a:srgbClr val="199F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微软雅黑" panose="020B0503020204020204" pitchFamily="34" charset="-122"/>
            </a:endParaRPr>
          </a:p>
        </p:txBody>
      </p:sp>
      <p:sp>
        <p:nvSpPr>
          <p:cNvPr id="10" name="出自【趣你的PPT】(微信:qunideppt)：最优质的PPT资源库"/>
          <p:cNvSpPr/>
          <p:nvPr/>
        </p:nvSpPr>
        <p:spPr>
          <a:xfrm rot="10800000">
            <a:off x="6067923" y="1699508"/>
            <a:ext cx="1909011" cy="1909011"/>
          </a:xfrm>
          <a:prstGeom prst="teardrop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微软雅黑" panose="020B0503020204020204" pitchFamily="34" charset="-122"/>
            </a:endParaRPr>
          </a:p>
        </p:txBody>
      </p:sp>
      <p:sp>
        <p:nvSpPr>
          <p:cNvPr id="15" name="出自【趣你的PPT】(微信:qunideppt)：最优质的PPT资源库"/>
          <p:cNvSpPr/>
          <p:nvPr/>
        </p:nvSpPr>
        <p:spPr>
          <a:xfrm>
            <a:off x="4463083" y="2144677"/>
            <a:ext cx="1042737" cy="1042737"/>
          </a:xfrm>
          <a:prstGeom prst="ellipse">
            <a:avLst/>
          </a:prstGeom>
          <a:solidFill>
            <a:srgbClr val="40404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微软雅黑" panose="020B0503020204020204" pitchFamily="34" charset="-122"/>
            </a:endParaRPr>
          </a:p>
        </p:txBody>
      </p:sp>
      <p:sp>
        <p:nvSpPr>
          <p:cNvPr id="17" name="出自【趣你的PPT】(微信:qunideppt)：最优质的PPT资源库"/>
          <p:cNvSpPr/>
          <p:nvPr/>
        </p:nvSpPr>
        <p:spPr>
          <a:xfrm>
            <a:off x="4463083" y="4181953"/>
            <a:ext cx="1042737" cy="1042737"/>
          </a:xfrm>
          <a:prstGeom prst="ellipse">
            <a:avLst/>
          </a:prstGeom>
          <a:solidFill>
            <a:srgbClr val="199F8E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微软雅黑" panose="020B0503020204020204" pitchFamily="34" charset="-122"/>
            </a:endParaRPr>
          </a:p>
        </p:txBody>
      </p:sp>
      <p:sp>
        <p:nvSpPr>
          <p:cNvPr id="19" name="出自【趣你的PPT】(微信:qunideppt)：最优质的PPT资源库"/>
          <p:cNvSpPr/>
          <p:nvPr/>
        </p:nvSpPr>
        <p:spPr>
          <a:xfrm>
            <a:off x="6521680" y="2144677"/>
            <a:ext cx="1042737" cy="1042737"/>
          </a:xfrm>
          <a:prstGeom prst="ellipse">
            <a:avLst/>
          </a:prstGeom>
          <a:solidFill>
            <a:srgbClr val="199F8E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微软雅黑" panose="020B0503020204020204" pitchFamily="34" charset="-122"/>
            </a:endParaRPr>
          </a:p>
        </p:txBody>
      </p:sp>
      <p:sp>
        <p:nvSpPr>
          <p:cNvPr id="21" name="出自【趣你的PPT】(微信:qunideppt)：最优质的PPT资源库"/>
          <p:cNvSpPr/>
          <p:nvPr/>
        </p:nvSpPr>
        <p:spPr>
          <a:xfrm>
            <a:off x="6521680" y="4181953"/>
            <a:ext cx="1042737" cy="1042737"/>
          </a:xfrm>
          <a:prstGeom prst="ellipse">
            <a:avLst/>
          </a:prstGeom>
          <a:solidFill>
            <a:srgbClr val="40404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微软雅黑" panose="020B0503020204020204" pitchFamily="34" charset="-122"/>
            </a:endParaRPr>
          </a:p>
        </p:txBody>
      </p:sp>
      <p:sp>
        <p:nvSpPr>
          <p:cNvPr id="23" name="出自【趣你的PPT】(微信:qunideppt)：最优质的PPT资源库"/>
          <p:cNvSpPr txBox="1"/>
          <p:nvPr/>
        </p:nvSpPr>
        <p:spPr>
          <a:xfrm>
            <a:off x="1107095" y="2599979"/>
            <a:ext cx="2652896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单击此处编辑内容，建议您在展示时采用微软雅黑字体</a:t>
            </a:r>
            <a:endParaRPr lang="en-US" sz="1400" b="0" i="0" u="none" strike="noStrike" cap="none" baseline="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24" name="出自【趣你的PPT】(微信:qunideppt)：最优质的PPT资源库"/>
          <p:cNvSpPr txBox="1"/>
          <p:nvPr/>
        </p:nvSpPr>
        <p:spPr>
          <a:xfrm>
            <a:off x="1946136" y="2122143"/>
            <a:ext cx="1930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出自【趣你的PPT】(微信:qunideppt)：最优质的PPT资源库"/>
          <p:cNvSpPr txBox="1"/>
          <p:nvPr/>
        </p:nvSpPr>
        <p:spPr>
          <a:xfrm>
            <a:off x="1107095" y="4824110"/>
            <a:ext cx="2652896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单击此处编辑内容，建议您在展示时采用微软雅黑字体</a:t>
            </a:r>
            <a:endParaRPr lang="en-US" sz="1400" b="0" i="0" u="none" strike="noStrike" cap="none" baseline="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26" name="出自【趣你的PPT】(微信:qunideppt)：最优质的PPT资源库"/>
          <p:cNvSpPr txBox="1"/>
          <p:nvPr/>
        </p:nvSpPr>
        <p:spPr>
          <a:xfrm>
            <a:off x="1758354" y="4346274"/>
            <a:ext cx="2070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出自【趣你的PPT】(微信:qunideppt)：最优质的PPT资源库"/>
          <p:cNvSpPr txBox="1"/>
          <p:nvPr/>
        </p:nvSpPr>
        <p:spPr>
          <a:xfrm>
            <a:off x="8472617" y="2599979"/>
            <a:ext cx="2652896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单击此处编辑内容，建议您在展示时采用微软雅黑字体</a:t>
            </a:r>
            <a:endParaRPr lang="en-US" sz="1400" b="0" i="0" u="none" strike="noStrike" cap="none" baseline="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28" name="出自【趣你的PPT】(微信:qunideppt)：最优质的PPT资源库"/>
          <p:cNvSpPr txBox="1"/>
          <p:nvPr/>
        </p:nvSpPr>
        <p:spPr>
          <a:xfrm>
            <a:off x="8349410" y="2122143"/>
            <a:ext cx="1687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出自【趣你的PPT】(微信:qunideppt)：最优质的PPT资源库"/>
          <p:cNvSpPr txBox="1"/>
          <p:nvPr/>
        </p:nvSpPr>
        <p:spPr>
          <a:xfrm>
            <a:off x="8472617" y="4824110"/>
            <a:ext cx="2652896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单击此处编辑内容，建议您在展示时采用微软雅黑字体</a:t>
            </a:r>
            <a:endParaRPr lang="en-US" sz="1400" b="0" i="0" u="none" strike="noStrike" cap="none" baseline="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30" name="出自【趣你的PPT】(微信:qunideppt)：最优质的PPT资源库"/>
          <p:cNvSpPr txBox="1"/>
          <p:nvPr/>
        </p:nvSpPr>
        <p:spPr>
          <a:xfrm>
            <a:off x="8349410" y="4346274"/>
            <a:ext cx="1849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出自【趣你的PPT】(微信:qunideppt)：最优质的PPT资源库"/>
          <p:cNvSpPr/>
          <p:nvPr/>
        </p:nvSpPr>
        <p:spPr>
          <a:xfrm>
            <a:off x="6752006" y="2415886"/>
            <a:ext cx="582084" cy="476251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27195" y="66851"/>
                </a:moveTo>
                <a:cubicBezTo>
                  <a:pt x="18356" y="66851"/>
                  <a:pt x="10878" y="75570"/>
                  <a:pt x="10878" y="86782"/>
                </a:cubicBezTo>
                <a:cubicBezTo>
                  <a:pt x="10878" y="88442"/>
                  <a:pt x="12237" y="90103"/>
                  <a:pt x="13597" y="90103"/>
                </a:cubicBezTo>
                <a:cubicBezTo>
                  <a:pt x="15297" y="90103"/>
                  <a:pt x="16317" y="88442"/>
                  <a:pt x="16317" y="86782"/>
                </a:cubicBezTo>
                <a:cubicBezTo>
                  <a:pt x="16317" y="79307"/>
                  <a:pt x="21416" y="73494"/>
                  <a:pt x="27195" y="73494"/>
                </a:cubicBezTo>
                <a:cubicBezTo>
                  <a:pt x="28895" y="73494"/>
                  <a:pt x="30254" y="71833"/>
                  <a:pt x="30254" y="70173"/>
                </a:cubicBezTo>
                <a:cubicBezTo>
                  <a:pt x="30254" y="68096"/>
                  <a:pt x="28895" y="66851"/>
                  <a:pt x="27195" y="66851"/>
                </a:cubicBezTo>
                <a:moveTo>
                  <a:pt x="92804" y="66851"/>
                </a:moveTo>
                <a:cubicBezTo>
                  <a:pt x="83966" y="66851"/>
                  <a:pt x="76487" y="75570"/>
                  <a:pt x="76487" y="86782"/>
                </a:cubicBezTo>
                <a:cubicBezTo>
                  <a:pt x="76487" y="88442"/>
                  <a:pt x="77847" y="90103"/>
                  <a:pt x="79206" y="90103"/>
                </a:cubicBezTo>
                <a:cubicBezTo>
                  <a:pt x="80566" y="90103"/>
                  <a:pt x="81926" y="88442"/>
                  <a:pt x="81926" y="86782"/>
                </a:cubicBezTo>
                <a:cubicBezTo>
                  <a:pt x="81926" y="79307"/>
                  <a:pt x="86685" y="73494"/>
                  <a:pt x="92804" y="73494"/>
                </a:cubicBezTo>
                <a:cubicBezTo>
                  <a:pt x="94504" y="73494"/>
                  <a:pt x="95524" y="71833"/>
                  <a:pt x="95524" y="70173"/>
                </a:cubicBezTo>
                <a:cubicBezTo>
                  <a:pt x="95524" y="68096"/>
                  <a:pt x="94504" y="66851"/>
                  <a:pt x="92804" y="66851"/>
                </a:cubicBezTo>
                <a:moveTo>
                  <a:pt x="117280" y="72249"/>
                </a:moveTo>
                <a:cubicBezTo>
                  <a:pt x="97223" y="13287"/>
                  <a:pt x="97223" y="13287"/>
                  <a:pt x="97223" y="13287"/>
                </a:cubicBezTo>
                <a:cubicBezTo>
                  <a:pt x="97223" y="13287"/>
                  <a:pt x="97223" y="13287"/>
                  <a:pt x="97223" y="13287"/>
                </a:cubicBezTo>
                <a:cubicBezTo>
                  <a:pt x="95184" y="5813"/>
                  <a:pt x="89065" y="0"/>
                  <a:pt x="81926" y="0"/>
                </a:cubicBezTo>
                <a:cubicBezTo>
                  <a:pt x="72747" y="0"/>
                  <a:pt x="65609" y="9134"/>
                  <a:pt x="65609" y="19930"/>
                </a:cubicBezTo>
                <a:cubicBezTo>
                  <a:pt x="54730" y="19930"/>
                  <a:pt x="54730" y="19930"/>
                  <a:pt x="54730" y="19930"/>
                </a:cubicBezTo>
                <a:cubicBezTo>
                  <a:pt x="54730" y="9134"/>
                  <a:pt x="47252" y="0"/>
                  <a:pt x="38413" y="0"/>
                </a:cubicBezTo>
                <a:cubicBezTo>
                  <a:pt x="31274" y="0"/>
                  <a:pt x="25155" y="5813"/>
                  <a:pt x="22776" y="13287"/>
                </a:cubicBezTo>
                <a:cubicBezTo>
                  <a:pt x="22776" y="13287"/>
                  <a:pt x="22776" y="13287"/>
                  <a:pt x="22776" y="13287"/>
                </a:cubicBezTo>
                <a:cubicBezTo>
                  <a:pt x="2719" y="72249"/>
                  <a:pt x="2719" y="72249"/>
                  <a:pt x="2719" y="72249"/>
                </a:cubicBezTo>
                <a:cubicBezTo>
                  <a:pt x="1019" y="76401"/>
                  <a:pt x="0" y="81384"/>
                  <a:pt x="0" y="86782"/>
                </a:cubicBezTo>
                <a:cubicBezTo>
                  <a:pt x="0" y="105051"/>
                  <a:pt x="12237" y="120000"/>
                  <a:pt x="27195" y="120000"/>
                </a:cubicBezTo>
                <a:cubicBezTo>
                  <a:pt x="40453" y="120000"/>
                  <a:pt x="51671" y="108788"/>
                  <a:pt x="54050" y="93425"/>
                </a:cubicBezTo>
                <a:cubicBezTo>
                  <a:pt x="66288" y="93425"/>
                  <a:pt x="66288" y="93425"/>
                  <a:pt x="66288" y="93425"/>
                </a:cubicBezTo>
                <a:cubicBezTo>
                  <a:pt x="68668" y="108788"/>
                  <a:pt x="79546" y="120000"/>
                  <a:pt x="92804" y="120000"/>
                </a:cubicBezTo>
                <a:cubicBezTo>
                  <a:pt x="108101" y="120000"/>
                  <a:pt x="120000" y="105051"/>
                  <a:pt x="120000" y="86782"/>
                </a:cubicBezTo>
                <a:cubicBezTo>
                  <a:pt x="120000" y="81384"/>
                  <a:pt x="118980" y="76401"/>
                  <a:pt x="117280" y="72249"/>
                </a:cubicBezTo>
                <a:moveTo>
                  <a:pt x="27195" y="113356"/>
                </a:moveTo>
                <a:cubicBezTo>
                  <a:pt x="15297" y="113356"/>
                  <a:pt x="5439" y="101314"/>
                  <a:pt x="5439" y="86782"/>
                </a:cubicBezTo>
                <a:cubicBezTo>
                  <a:pt x="5439" y="71833"/>
                  <a:pt x="15297" y="60207"/>
                  <a:pt x="27195" y="60207"/>
                </a:cubicBezTo>
                <a:cubicBezTo>
                  <a:pt x="39433" y="60207"/>
                  <a:pt x="49291" y="71833"/>
                  <a:pt x="49291" y="86782"/>
                </a:cubicBezTo>
                <a:cubicBezTo>
                  <a:pt x="49291" y="101314"/>
                  <a:pt x="39433" y="113356"/>
                  <a:pt x="27195" y="113356"/>
                </a:cubicBezTo>
                <a:moveTo>
                  <a:pt x="49291" y="66851"/>
                </a:moveTo>
                <a:cubicBezTo>
                  <a:pt x="44192" y="58546"/>
                  <a:pt x="36373" y="53564"/>
                  <a:pt x="27195" y="53564"/>
                </a:cubicBezTo>
                <a:cubicBezTo>
                  <a:pt x="22436" y="53564"/>
                  <a:pt x="17677" y="55224"/>
                  <a:pt x="13597" y="58131"/>
                </a:cubicBezTo>
                <a:cubicBezTo>
                  <a:pt x="28215" y="14532"/>
                  <a:pt x="28215" y="14532"/>
                  <a:pt x="28215" y="14532"/>
                </a:cubicBezTo>
                <a:cubicBezTo>
                  <a:pt x="28215" y="14532"/>
                  <a:pt x="28215" y="14532"/>
                  <a:pt x="28215" y="14532"/>
                </a:cubicBezTo>
                <a:cubicBezTo>
                  <a:pt x="29915" y="9965"/>
                  <a:pt x="33994" y="6643"/>
                  <a:pt x="38413" y="6643"/>
                </a:cubicBezTo>
                <a:cubicBezTo>
                  <a:pt x="43852" y="6643"/>
                  <a:pt x="48611" y="12041"/>
                  <a:pt x="48951" y="18685"/>
                </a:cubicBezTo>
                <a:cubicBezTo>
                  <a:pt x="49291" y="19100"/>
                  <a:pt x="49291" y="19100"/>
                  <a:pt x="49291" y="19100"/>
                </a:cubicBezTo>
                <a:lnTo>
                  <a:pt x="49291" y="66851"/>
                </a:lnTo>
                <a:close/>
                <a:moveTo>
                  <a:pt x="65609" y="86782"/>
                </a:moveTo>
                <a:cubicBezTo>
                  <a:pt x="54730" y="86782"/>
                  <a:pt x="54730" y="86782"/>
                  <a:pt x="54730" y="86782"/>
                </a:cubicBezTo>
                <a:cubicBezTo>
                  <a:pt x="54730" y="80138"/>
                  <a:pt x="54730" y="80138"/>
                  <a:pt x="54730" y="80138"/>
                </a:cubicBezTo>
                <a:cubicBezTo>
                  <a:pt x="65609" y="80138"/>
                  <a:pt x="65609" y="80138"/>
                  <a:pt x="65609" y="80138"/>
                </a:cubicBezTo>
                <a:lnTo>
                  <a:pt x="65609" y="86782"/>
                </a:lnTo>
                <a:close/>
                <a:moveTo>
                  <a:pt x="65609" y="73494"/>
                </a:moveTo>
                <a:cubicBezTo>
                  <a:pt x="54730" y="73494"/>
                  <a:pt x="54730" y="73494"/>
                  <a:pt x="54730" y="73494"/>
                </a:cubicBezTo>
                <a:cubicBezTo>
                  <a:pt x="54730" y="26574"/>
                  <a:pt x="54730" y="26574"/>
                  <a:pt x="54730" y="26574"/>
                </a:cubicBezTo>
                <a:cubicBezTo>
                  <a:pt x="65609" y="26574"/>
                  <a:pt x="65609" y="26574"/>
                  <a:pt x="65609" y="26574"/>
                </a:cubicBezTo>
                <a:lnTo>
                  <a:pt x="65609" y="73494"/>
                </a:lnTo>
                <a:close/>
                <a:moveTo>
                  <a:pt x="71048" y="19100"/>
                </a:moveTo>
                <a:cubicBezTo>
                  <a:pt x="71048" y="18685"/>
                  <a:pt x="71048" y="18685"/>
                  <a:pt x="71048" y="18685"/>
                </a:cubicBezTo>
                <a:cubicBezTo>
                  <a:pt x="71728" y="12041"/>
                  <a:pt x="76147" y="6643"/>
                  <a:pt x="81926" y="6643"/>
                </a:cubicBezTo>
                <a:cubicBezTo>
                  <a:pt x="86345" y="6643"/>
                  <a:pt x="90084" y="9965"/>
                  <a:pt x="91784" y="14532"/>
                </a:cubicBezTo>
                <a:cubicBezTo>
                  <a:pt x="91784" y="14532"/>
                  <a:pt x="91784" y="14532"/>
                  <a:pt x="91784" y="14532"/>
                </a:cubicBezTo>
                <a:cubicBezTo>
                  <a:pt x="106742" y="58131"/>
                  <a:pt x="106742" y="58131"/>
                  <a:pt x="106742" y="58131"/>
                </a:cubicBezTo>
                <a:cubicBezTo>
                  <a:pt x="102662" y="55224"/>
                  <a:pt x="97903" y="53564"/>
                  <a:pt x="92804" y="53564"/>
                </a:cubicBezTo>
                <a:cubicBezTo>
                  <a:pt x="83966" y="53564"/>
                  <a:pt x="76147" y="58546"/>
                  <a:pt x="71048" y="66851"/>
                </a:cubicBezTo>
                <a:lnTo>
                  <a:pt x="71048" y="19100"/>
                </a:lnTo>
                <a:close/>
                <a:moveTo>
                  <a:pt x="92804" y="113356"/>
                </a:moveTo>
                <a:cubicBezTo>
                  <a:pt x="80906" y="113356"/>
                  <a:pt x="71048" y="101314"/>
                  <a:pt x="71048" y="86782"/>
                </a:cubicBezTo>
                <a:cubicBezTo>
                  <a:pt x="71048" y="71833"/>
                  <a:pt x="80906" y="60207"/>
                  <a:pt x="92804" y="60207"/>
                </a:cubicBezTo>
                <a:cubicBezTo>
                  <a:pt x="105042" y="60207"/>
                  <a:pt x="114560" y="71833"/>
                  <a:pt x="114560" y="86782"/>
                </a:cubicBezTo>
                <a:cubicBezTo>
                  <a:pt x="114560" y="101314"/>
                  <a:pt x="105042" y="113356"/>
                  <a:pt x="92804" y="113356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121900" tIns="60933" rIns="121900" bIns="60933" anchor="t" anchorCtr="0">
            <a:noAutofit/>
          </a:bodyPr>
          <a:lstStyle/>
          <a:p>
            <a:endParaRPr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35" name="出自【趣你的PPT】(微信:qunideppt)：最优质的PPT资源库"/>
          <p:cNvSpPr/>
          <p:nvPr/>
        </p:nvSpPr>
        <p:spPr>
          <a:xfrm>
            <a:off x="4686001" y="2374613"/>
            <a:ext cx="596899" cy="5587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30828" y="18407"/>
                </a:moveTo>
                <a:cubicBezTo>
                  <a:pt x="29171" y="17699"/>
                  <a:pt x="27513" y="17345"/>
                  <a:pt x="25856" y="17345"/>
                </a:cubicBezTo>
                <a:cubicBezTo>
                  <a:pt x="22541" y="17345"/>
                  <a:pt x="19226" y="18761"/>
                  <a:pt x="17569" y="21592"/>
                </a:cubicBezTo>
                <a:cubicBezTo>
                  <a:pt x="14585" y="25486"/>
                  <a:pt x="16243" y="30796"/>
                  <a:pt x="20883" y="32920"/>
                </a:cubicBezTo>
                <a:cubicBezTo>
                  <a:pt x="22872" y="33982"/>
                  <a:pt x="25524" y="34336"/>
                  <a:pt x="27845" y="34336"/>
                </a:cubicBezTo>
                <a:cubicBezTo>
                  <a:pt x="31491" y="34336"/>
                  <a:pt x="34806" y="33274"/>
                  <a:pt x="36464" y="30796"/>
                </a:cubicBezTo>
                <a:cubicBezTo>
                  <a:pt x="39116" y="26902"/>
                  <a:pt x="35469" y="20884"/>
                  <a:pt x="30828" y="18407"/>
                </a:cubicBezTo>
                <a:moveTo>
                  <a:pt x="27845" y="28672"/>
                </a:moveTo>
                <a:cubicBezTo>
                  <a:pt x="26187" y="28672"/>
                  <a:pt x="24530" y="28318"/>
                  <a:pt x="23204" y="27964"/>
                </a:cubicBezTo>
                <a:cubicBezTo>
                  <a:pt x="22209" y="27256"/>
                  <a:pt x="21546" y="26548"/>
                  <a:pt x="21546" y="25840"/>
                </a:cubicBezTo>
                <a:cubicBezTo>
                  <a:pt x="21546" y="25840"/>
                  <a:pt x="21546" y="25486"/>
                  <a:pt x="21878" y="24778"/>
                </a:cubicBezTo>
                <a:cubicBezTo>
                  <a:pt x="22541" y="23716"/>
                  <a:pt x="24198" y="23008"/>
                  <a:pt x="25856" y="23008"/>
                </a:cubicBezTo>
                <a:cubicBezTo>
                  <a:pt x="26850" y="23008"/>
                  <a:pt x="27845" y="23362"/>
                  <a:pt x="28508" y="23716"/>
                </a:cubicBezTo>
                <a:cubicBezTo>
                  <a:pt x="30828" y="24778"/>
                  <a:pt x="31823" y="26902"/>
                  <a:pt x="32154" y="27610"/>
                </a:cubicBezTo>
                <a:cubicBezTo>
                  <a:pt x="31823" y="27964"/>
                  <a:pt x="30165" y="28672"/>
                  <a:pt x="27845" y="28672"/>
                </a:cubicBezTo>
                <a:moveTo>
                  <a:pt x="27845" y="85663"/>
                </a:moveTo>
                <a:cubicBezTo>
                  <a:pt x="25524" y="85663"/>
                  <a:pt x="22872" y="86371"/>
                  <a:pt x="20883" y="87079"/>
                </a:cubicBezTo>
                <a:cubicBezTo>
                  <a:pt x="16243" y="89557"/>
                  <a:pt x="14585" y="94513"/>
                  <a:pt x="17569" y="98407"/>
                </a:cubicBezTo>
                <a:cubicBezTo>
                  <a:pt x="19226" y="101238"/>
                  <a:pt x="22541" y="102654"/>
                  <a:pt x="25856" y="102654"/>
                </a:cubicBezTo>
                <a:cubicBezTo>
                  <a:pt x="27513" y="102654"/>
                  <a:pt x="29171" y="102300"/>
                  <a:pt x="30828" y="101592"/>
                </a:cubicBezTo>
                <a:cubicBezTo>
                  <a:pt x="35469" y="99469"/>
                  <a:pt x="39116" y="93097"/>
                  <a:pt x="36464" y="89203"/>
                </a:cubicBezTo>
                <a:cubicBezTo>
                  <a:pt x="34806" y="86725"/>
                  <a:pt x="31491" y="85663"/>
                  <a:pt x="27845" y="85663"/>
                </a:cubicBezTo>
                <a:moveTo>
                  <a:pt x="28508" y="96637"/>
                </a:moveTo>
                <a:cubicBezTo>
                  <a:pt x="27845" y="96991"/>
                  <a:pt x="26850" y="96991"/>
                  <a:pt x="25856" y="96991"/>
                </a:cubicBezTo>
                <a:cubicBezTo>
                  <a:pt x="24198" y="96991"/>
                  <a:pt x="22541" y="96283"/>
                  <a:pt x="21878" y="95221"/>
                </a:cubicBezTo>
                <a:cubicBezTo>
                  <a:pt x="21546" y="94867"/>
                  <a:pt x="21546" y="94513"/>
                  <a:pt x="21546" y="94159"/>
                </a:cubicBezTo>
                <a:cubicBezTo>
                  <a:pt x="21546" y="93451"/>
                  <a:pt x="22209" y="92743"/>
                  <a:pt x="23204" y="92389"/>
                </a:cubicBezTo>
                <a:cubicBezTo>
                  <a:pt x="24530" y="91681"/>
                  <a:pt x="26187" y="91327"/>
                  <a:pt x="27845" y="91327"/>
                </a:cubicBezTo>
                <a:cubicBezTo>
                  <a:pt x="30165" y="91327"/>
                  <a:pt x="31823" y="92035"/>
                  <a:pt x="32154" y="92389"/>
                </a:cubicBezTo>
                <a:cubicBezTo>
                  <a:pt x="31823" y="93097"/>
                  <a:pt x="30828" y="95575"/>
                  <a:pt x="28508" y="96637"/>
                </a:cubicBezTo>
                <a:moveTo>
                  <a:pt x="120000" y="23008"/>
                </a:moveTo>
                <a:cubicBezTo>
                  <a:pt x="120000" y="16991"/>
                  <a:pt x="109723" y="11681"/>
                  <a:pt x="103756" y="11681"/>
                </a:cubicBezTo>
                <a:cubicBezTo>
                  <a:pt x="103425" y="11681"/>
                  <a:pt x="103425" y="11681"/>
                  <a:pt x="103425" y="11681"/>
                </a:cubicBezTo>
                <a:cubicBezTo>
                  <a:pt x="99447" y="11681"/>
                  <a:pt x="98121" y="12389"/>
                  <a:pt x="50718" y="47787"/>
                </a:cubicBezTo>
                <a:cubicBezTo>
                  <a:pt x="45082" y="43893"/>
                  <a:pt x="45082" y="43893"/>
                  <a:pt x="45082" y="43893"/>
                </a:cubicBezTo>
                <a:cubicBezTo>
                  <a:pt x="46408" y="42477"/>
                  <a:pt x="47734" y="41061"/>
                  <a:pt x="48729" y="39646"/>
                </a:cubicBezTo>
                <a:cubicBezTo>
                  <a:pt x="54696" y="28672"/>
                  <a:pt x="46408" y="12389"/>
                  <a:pt x="35801" y="6371"/>
                </a:cubicBezTo>
                <a:cubicBezTo>
                  <a:pt x="25524" y="0"/>
                  <a:pt x="11933" y="3539"/>
                  <a:pt x="5635" y="14513"/>
                </a:cubicBezTo>
                <a:cubicBezTo>
                  <a:pt x="0" y="24778"/>
                  <a:pt x="2983" y="37522"/>
                  <a:pt x="12596" y="44247"/>
                </a:cubicBezTo>
                <a:cubicBezTo>
                  <a:pt x="20552" y="49911"/>
                  <a:pt x="27513" y="55221"/>
                  <a:pt x="34143" y="60176"/>
                </a:cubicBezTo>
                <a:cubicBezTo>
                  <a:pt x="27513" y="64778"/>
                  <a:pt x="20552" y="70088"/>
                  <a:pt x="12596" y="76106"/>
                </a:cubicBezTo>
                <a:cubicBezTo>
                  <a:pt x="2983" y="82477"/>
                  <a:pt x="0" y="95575"/>
                  <a:pt x="5635" y="105840"/>
                </a:cubicBezTo>
                <a:cubicBezTo>
                  <a:pt x="11933" y="116460"/>
                  <a:pt x="25524" y="120000"/>
                  <a:pt x="35801" y="113982"/>
                </a:cubicBezTo>
                <a:cubicBezTo>
                  <a:pt x="46408" y="107610"/>
                  <a:pt x="54696" y="91327"/>
                  <a:pt x="48729" y="80707"/>
                </a:cubicBezTo>
                <a:cubicBezTo>
                  <a:pt x="47734" y="78938"/>
                  <a:pt x="46408" y="77522"/>
                  <a:pt x="45082" y="76460"/>
                </a:cubicBezTo>
                <a:cubicBezTo>
                  <a:pt x="50718" y="72212"/>
                  <a:pt x="50718" y="72212"/>
                  <a:pt x="50718" y="72212"/>
                </a:cubicBezTo>
                <a:cubicBezTo>
                  <a:pt x="97790" y="107610"/>
                  <a:pt x="99447" y="108318"/>
                  <a:pt x="103425" y="108318"/>
                </a:cubicBezTo>
                <a:cubicBezTo>
                  <a:pt x="103756" y="108318"/>
                  <a:pt x="103756" y="108318"/>
                  <a:pt x="103756" y="108318"/>
                </a:cubicBezTo>
                <a:cubicBezTo>
                  <a:pt x="109723" y="108318"/>
                  <a:pt x="120000" y="103362"/>
                  <a:pt x="120000" y="96991"/>
                </a:cubicBezTo>
                <a:cubicBezTo>
                  <a:pt x="67955" y="60176"/>
                  <a:pt x="67955" y="60176"/>
                  <a:pt x="67955" y="60176"/>
                </a:cubicBezTo>
                <a:lnTo>
                  <a:pt x="120000" y="23008"/>
                </a:lnTo>
                <a:close/>
                <a:moveTo>
                  <a:pt x="16574" y="40000"/>
                </a:moveTo>
                <a:cubicBezTo>
                  <a:pt x="8618" y="35398"/>
                  <a:pt x="5635" y="25132"/>
                  <a:pt x="10607" y="17345"/>
                </a:cubicBezTo>
                <a:cubicBezTo>
                  <a:pt x="15248" y="9203"/>
                  <a:pt x="25524" y="6371"/>
                  <a:pt x="33812" y="10973"/>
                </a:cubicBezTo>
                <a:cubicBezTo>
                  <a:pt x="42099" y="15929"/>
                  <a:pt x="48397" y="27964"/>
                  <a:pt x="43756" y="36106"/>
                </a:cubicBezTo>
                <a:cubicBezTo>
                  <a:pt x="39116" y="44247"/>
                  <a:pt x="24861" y="44955"/>
                  <a:pt x="16574" y="40000"/>
                </a:cubicBezTo>
                <a:moveTo>
                  <a:pt x="27845" y="48849"/>
                </a:moveTo>
                <a:cubicBezTo>
                  <a:pt x="32154" y="48849"/>
                  <a:pt x="36132" y="48141"/>
                  <a:pt x="39779" y="46725"/>
                </a:cubicBezTo>
                <a:cubicBezTo>
                  <a:pt x="46077" y="51327"/>
                  <a:pt x="46077" y="51327"/>
                  <a:pt x="46077" y="51327"/>
                </a:cubicBezTo>
                <a:cubicBezTo>
                  <a:pt x="43756" y="53097"/>
                  <a:pt x="41104" y="54867"/>
                  <a:pt x="38453" y="56637"/>
                </a:cubicBezTo>
                <a:cubicBezTo>
                  <a:pt x="35138" y="54159"/>
                  <a:pt x="31823" y="51681"/>
                  <a:pt x="27845" y="48849"/>
                </a:cubicBezTo>
                <a:moveTo>
                  <a:pt x="33812" y="109026"/>
                </a:moveTo>
                <a:cubicBezTo>
                  <a:pt x="25524" y="113628"/>
                  <a:pt x="15248" y="110796"/>
                  <a:pt x="10607" y="102654"/>
                </a:cubicBezTo>
                <a:cubicBezTo>
                  <a:pt x="5635" y="94867"/>
                  <a:pt x="8618" y="84601"/>
                  <a:pt x="16574" y="80000"/>
                </a:cubicBezTo>
                <a:cubicBezTo>
                  <a:pt x="24861" y="75398"/>
                  <a:pt x="39116" y="76106"/>
                  <a:pt x="43756" y="83893"/>
                </a:cubicBezTo>
                <a:cubicBezTo>
                  <a:pt x="48397" y="92035"/>
                  <a:pt x="42099" y="104424"/>
                  <a:pt x="33812" y="109026"/>
                </a:cubicBezTo>
                <a:moveTo>
                  <a:pt x="39779" y="73274"/>
                </a:moveTo>
                <a:cubicBezTo>
                  <a:pt x="36132" y="71858"/>
                  <a:pt x="32154" y="71150"/>
                  <a:pt x="27845" y="71504"/>
                </a:cubicBezTo>
                <a:cubicBezTo>
                  <a:pt x="89834" y="25132"/>
                  <a:pt x="100441" y="17345"/>
                  <a:pt x="103425" y="17345"/>
                </a:cubicBezTo>
                <a:cubicBezTo>
                  <a:pt x="103425" y="17345"/>
                  <a:pt x="108066" y="16991"/>
                  <a:pt x="113038" y="21238"/>
                </a:cubicBezTo>
                <a:lnTo>
                  <a:pt x="39779" y="73274"/>
                </a:lnTo>
                <a:close/>
                <a:moveTo>
                  <a:pt x="113038" y="98761"/>
                </a:moveTo>
                <a:cubicBezTo>
                  <a:pt x="108066" y="103008"/>
                  <a:pt x="103425" y="102654"/>
                  <a:pt x="103425" y="102654"/>
                </a:cubicBezTo>
                <a:cubicBezTo>
                  <a:pt x="101104" y="102654"/>
                  <a:pt x="93149" y="97345"/>
                  <a:pt x="55359" y="69026"/>
                </a:cubicBezTo>
                <a:cubicBezTo>
                  <a:pt x="63314" y="63362"/>
                  <a:pt x="63314" y="63362"/>
                  <a:pt x="63314" y="63362"/>
                </a:cubicBezTo>
                <a:lnTo>
                  <a:pt x="113038" y="98761"/>
                </a:lnTo>
                <a:close/>
                <a:moveTo>
                  <a:pt x="50718" y="57345"/>
                </a:moveTo>
                <a:cubicBezTo>
                  <a:pt x="49392" y="57345"/>
                  <a:pt x="48066" y="58407"/>
                  <a:pt x="48066" y="60176"/>
                </a:cubicBezTo>
                <a:cubicBezTo>
                  <a:pt x="48066" y="61592"/>
                  <a:pt x="49392" y="63008"/>
                  <a:pt x="50718" y="63008"/>
                </a:cubicBezTo>
                <a:cubicBezTo>
                  <a:pt x="52044" y="63008"/>
                  <a:pt x="53370" y="61592"/>
                  <a:pt x="53370" y="60176"/>
                </a:cubicBezTo>
                <a:cubicBezTo>
                  <a:pt x="53370" y="58407"/>
                  <a:pt x="52044" y="57345"/>
                  <a:pt x="50718" y="57345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121900" tIns="60933" rIns="121900" bIns="60933" anchor="t" anchorCtr="0">
            <a:noAutofit/>
          </a:bodyPr>
          <a:lstStyle/>
          <a:p>
            <a:endParaRPr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36" name="出自【趣你的PPT】(微信:qunideppt)：最优质的PPT资源库"/>
          <p:cNvSpPr/>
          <p:nvPr/>
        </p:nvSpPr>
        <p:spPr>
          <a:xfrm>
            <a:off x="4613524" y="4397401"/>
            <a:ext cx="669376" cy="6693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393" y="20664"/>
                </a:moveTo>
                <a:lnTo>
                  <a:pt x="8068" y="14014"/>
                </a:lnTo>
                <a:lnTo>
                  <a:pt x="20160" y="1921"/>
                </a:lnTo>
                <a:cubicBezTo>
                  <a:pt x="20160" y="1921"/>
                  <a:pt x="11393" y="20664"/>
                  <a:pt x="11393" y="20664"/>
                </a:cubicBezTo>
                <a:close/>
                <a:moveTo>
                  <a:pt x="19678" y="1439"/>
                </a:moveTo>
                <a:lnTo>
                  <a:pt x="7586" y="13531"/>
                </a:lnTo>
                <a:lnTo>
                  <a:pt x="935" y="10206"/>
                </a:lnTo>
                <a:cubicBezTo>
                  <a:pt x="935" y="10206"/>
                  <a:pt x="19678" y="1439"/>
                  <a:pt x="19678" y="1439"/>
                </a:cubicBezTo>
                <a:close/>
                <a:moveTo>
                  <a:pt x="8" y="9887"/>
                </a:moveTo>
                <a:lnTo>
                  <a:pt x="0" y="10501"/>
                </a:lnTo>
                <a:lnTo>
                  <a:pt x="7399" y="14201"/>
                </a:lnTo>
                <a:lnTo>
                  <a:pt x="11098" y="21600"/>
                </a:lnTo>
                <a:lnTo>
                  <a:pt x="11713" y="21592"/>
                </a:lnTo>
                <a:lnTo>
                  <a:pt x="21600" y="453"/>
                </a:lnTo>
                <a:lnTo>
                  <a:pt x="21333" y="267"/>
                </a:lnTo>
                <a:lnTo>
                  <a:pt x="21147" y="0"/>
                </a:lnTo>
                <a:cubicBezTo>
                  <a:pt x="21147" y="0"/>
                  <a:pt x="8" y="9887"/>
                  <a:pt x="8" y="9887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200">
                <a:solidFill>
                  <a:srgbClr val="FFFFFF"/>
                </a:solidFill>
              </a:defRPr>
            </a:pPr>
            <a:endParaRPr kumimoji="0" sz="1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出自【趣你的PPT】(微信:qunideppt)：最优质的PPT资源库"/>
          <p:cNvSpPr/>
          <p:nvPr/>
        </p:nvSpPr>
        <p:spPr>
          <a:xfrm>
            <a:off x="6728829" y="4419276"/>
            <a:ext cx="532692" cy="5326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212" y="8100"/>
                </a:moveTo>
                <a:cubicBezTo>
                  <a:pt x="15166" y="8100"/>
                  <a:pt x="13500" y="6434"/>
                  <a:pt x="13500" y="4388"/>
                </a:cubicBezTo>
                <a:cubicBezTo>
                  <a:pt x="13500" y="2341"/>
                  <a:pt x="15166" y="675"/>
                  <a:pt x="17212" y="675"/>
                </a:cubicBezTo>
                <a:cubicBezTo>
                  <a:pt x="19259" y="675"/>
                  <a:pt x="20925" y="2341"/>
                  <a:pt x="20925" y="4388"/>
                </a:cubicBezTo>
                <a:cubicBezTo>
                  <a:pt x="20925" y="6434"/>
                  <a:pt x="19259" y="8100"/>
                  <a:pt x="17212" y="8100"/>
                </a:cubicBezTo>
                <a:close/>
                <a:moveTo>
                  <a:pt x="3712" y="17212"/>
                </a:moveTo>
                <a:cubicBezTo>
                  <a:pt x="2038" y="17212"/>
                  <a:pt x="675" y="15850"/>
                  <a:pt x="675" y="14175"/>
                </a:cubicBezTo>
                <a:cubicBezTo>
                  <a:pt x="675" y="12500"/>
                  <a:pt x="2038" y="11138"/>
                  <a:pt x="3712" y="11138"/>
                </a:cubicBezTo>
                <a:cubicBezTo>
                  <a:pt x="5387" y="11138"/>
                  <a:pt x="6750" y="12500"/>
                  <a:pt x="6750" y="14175"/>
                </a:cubicBezTo>
                <a:cubicBezTo>
                  <a:pt x="6750" y="15850"/>
                  <a:pt x="5387" y="17212"/>
                  <a:pt x="3712" y="17212"/>
                </a:cubicBezTo>
                <a:close/>
                <a:moveTo>
                  <a:pt x="16200" y="16200"/>
                </a:moveTo>
                <a:cubicBezTo>
                  <a:pt x="17503" y="16200"/>
                  <a:pt x="18562" y="17260"/>
                  <a:pt x="18562" y="18562"/>
                </a:cubicBezTo>
                <a:cubicBezTo>
                  <a:pt x="18562" y="19865"/>
                  <a:pt x="17503" y="20925"/>
                  <a:pt x="16200" y="20925"/>
                </a:cubicBezTo>
                <a:cubicBezTo>
                  <a:pt x="14897" y="20925"/>
                  <a:pt x="13838" y="19865"/>
                  <a:pt x="13838" y="18562"/>
                </a:cubicBezTo>
                <a:cubicBezTo>
                  <a:pt x="13838" y="17260"/>
                  <a:pt x="14897" y="16200"/>
                  <a:pt x="16200" y="16200"/>
                </a:cubicBezTo>
                <a:close/>
                <a:moveTo>
                  <a:pt x="17212" y="0"/>
                </a:moveTo>
                <a:cubicBezTo>
                  <a:pt x="14793" y="0"/>
                  <a:pt x="12825" y="1968"/>
                  <a:pt x="12825" y="4388"/>
                </a:cubicBezTo>
                <a:cubicBezTo>
                  <a:pt x="12825" y="5299"/>
                  <a:pt x="13105" y="6147"/>
                  <a:pt x="13583" y="6849"/>
                </a:cubicBezTo>
                <a:lnTo>
                  <a:pt x="6278" y="11498"/>
                </a:lnTo>
                <a:cubicBezTo>
                  <a:pt x="5611" y="10858"/>
                  <a:pt x="4708" y="10462"/>
                  <a:pt x="3712" y="10462"/>
                </a:cubicBezTo>
                <a:cubicBezTo>
                  <a:pt x="1665" y="10462"/>
                  <a:pt x="0" y="12128"/>
                  <a:pt x="0" y="14175"/>
                </a:cubicBezTo>
                <a:cubicBezTo>
                  <a:pt x="0" y="16222"/>
                  <a:pt x="1665" y="17888"/>
                  <a:pt x="3712" y="17888"/>
                </a:cubicBezTo>
                <a:cubicBezTo>
                  <a:pt x="5108" y="17888"/>
                  <a:pt x="6324" y="17113"/>
                  <a:pt x="6959" y="15972"/>
                </a:cubicBezTo>
                <a:lnTo>
                  <a:pt x="13168" y="18456"/>
                </a:lnTo>
                <a:cubicBezTo>
                  <a:pt x="13167" y="18491"/>
                  <a:pt x="13162" y="18527"/>
                  <a:pt x="13162" y="18562"/>
                </a:cubicBezTo>
                <a:cubicBezTo>
                  <a:pt x="13162" y="20237"/>
                  <a:pt x="14525" y="21600"/>
                  <a:pt x="16200" y="21600"/>
                </a:cubicBezTo>
                <a:cubicBezTo>
                  <a:pt x="17875" y="21600"/>
                  <a:pt x="19238" y="20237"/>
                  <a:pt x="19238" y="18562"/>
                </a:cubicBezTo>
                <a:cubicBezTo>
                  <a:pt x="19238" y="16888"/>
                  <a:pt x="17875" y="15525"/>
                  <a:pt x="16200" y="15525"/>
                </a:cubicBezTo>
                <a:cubicBezTo>
                  <a:pt x="14800" y="15525"/>
                  <a:pt x="13621" y="16479"/>
                  <a:pt x="13271" y="17770"/>
                </a:cubicBezTo>
                <a:lnTo>
                  <a:pt x="7230" y="15354"/>
                </a:lnTo>
                <a:cubicBezTo>
                  <a:pt x="7354" y="14982"/>
                  <a:pt x="7425" y="14588"/>
                  <a:pt x="7425" y="14175"/>
                </a:cubicBezTo>
                <a:cubicBezTo>
                  <a:pt x="7425" y="13368"/>
                  <a:pt x="7164" y="12623"/>
                  <a:pt x="6725" y="12014"/>
                </a:cubicBezTo>
                <a:lnTo>
                  <a:pt x="14011" y="7378"/>
                </a:lnTo>
                <a:cubicBezTo>
                  <a:pt x="14812" y="8235"/>
                  <a:pt x="15949" y="8775"/>
                  <a:pt x="17212" y="8775"/>
                </a:cubicBezTo>
                <a:cubicBezTo>
                  <a:pt x="19632" y="8775"/>
                  <a:pt x="21600" y="6807"/>
                  <a:pt x="21600" y="4388"/>
                </a:cubicBezTo>
                <a:cubicBezTo>
                  <a:pt x="21600" y="1968"/>
                  <a:pt x="19632" y="0"/>
                  <a:pt x="17212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200">
                <a:solidFill>
                  <a:srgbClr val="FFFFFF"/>
                </a:solidFill>
              </a:defRPr>
            </a:pPr>
            <a:endParaRPr kumimoji="0" sz="1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363812" y="239375"/>
            <a:ext cx="2734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b="1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  <a:endParaRPr lang="zh-CN" altLang="en-US" sz="2400" b="1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"/>
          <p:cNvSpPr/>
          <p:nvPr/>
        </p:nvSpPr>
        <p:spPr bwMode="auto">
          <a:xfrm>
            <a:off x="4758393" y="2595268"/>
            <a:ext cx="1336366" cy="1337606"/>
          </a:xfrm>
          <a:custGeom>
            <a:avLst/>
            <a:gdLst/>
            <a:ahLst/>
            <a:cxnLst>
              <a:cxn ang="0">
                <a:pos x="546" y="546"/>
              </a:cxn>
              <a:cxn ang="0">
                <a:pos x="160" y="546"/>
              </a:cxn>
              <a:cxn ang="0">
                <a:pos x="105" y="412"/>
              </a:cxn>
              <a:cxn ang="0">
                <a:pos x="0" y="358"/>
              </a:cxn>
              <a:cxn ang="0">
                <a:pos x="139" y="139"/>
              </a:cxn>
              <a:cxn ang="0">
                <a:pos x="356" y="0"/>
              </a:cxn>
              <a:cxn ang="0">
                <a:pos x="412" y="122"/>
              </a:cxn>
              <a:cxn ang="0">
                <a:pos x="546" y="178"/>
              </a:cxn>
              <a:cxn ang="0">
                <a:pos x="546" y="546"/>
              </a:cxn>
            </a:cxnLst>
            <a:rect l="0" t="0" r="r" b="b"/>
            <a:pathLst>
              <a:path w="546" h="546">
                <a:moveTo>
                  <a:pt x="546" y="546"/>
                </a:moveTo>
                <a:cubicBezTo>
                  <a:pt x="160" y="546"/>
                  <a:pt x="160" y="546"/>
                  <a:pt x="160" y="546"/>
                </a:cubicBezTo>
                <a:cubicBezTo>
                  <a:pt x="160" y="493"/>
                  <a:pt x="142" y="449"/>
                  <a:pt x="105" y="412"/>
                </a:cubicBezTo>
                <a:cubicBezTo>
                  <a:pt x="75" y="382"/>
                  <a:pt x="40" y="364"/>
                  <a:pt x="0" y="358"/>
                </a:cubicBezTo>
                <a:cubicBezTo>
                  <a:pt x="27" y="277"/>
                  <a:pt x="73" y="204"/>
                  <a:pt x="139" y="139"/>
                </a:cubicBezTo>
                <a:cubicBezTo>
                  <a:pt x="203" y="74"/>
                  <a:pt x="276" y="28"/>
                  <a:pt x="356" y="0"/>
                </a:cubicBezTo>
                <a:cubicBezTo>
                  <a:pt x="359" y="48"/>
                  <a:pt x="377" y="88"/>
                  <a:pt x="412" y="122"/>
                </a:cubicBezTo>
                <a:cubicBezTo>
                  <a:pt x="449" y="159"/>
                  <a:pt x="493" y="178"/>
                  <a:pt x="546" y="178"/>
                </a:cubicBezTo>
                <a:lnTo>
                  <a:pt x="546" y="546"/>
                </a:lnTo>
                <a:close/>
              </a:path>
            </a:pathLst>
          </a:custGeom>
          <a:solidFill>
            <a:srgbClr val="199F8E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6" name="Freeform 6"/>
          <p:cNvSpPr/>
          <p:nvPr/>
        </p:nvSpPr>
        <p:spPr bwMode="auto">
          <a:xfrm>
            <a:off x="4758393" y="3932874"/>
            <a:ext cx="1336366" cy="1336365"/>
          </a:xfrm>
          <a:custGeom>
            <a:avLst/>
            <a:gdLst/>
            <a:ahLst/>
            <a:cxnLst>
              <a:cxn ang="0">
                <a:pos x="546" y="0"/>
              </a:cxn>
              <a:cxn ang="0">
                <a:pos x="546" y="388"/>
              </a:cxn>
              <a:cxn ang="0">
                <a:pos x="412" y="444"/>
              </a:cxn>
              <a:cxn ang="0">
                <a:pos x="358" y="546"/>
              </a:cxn>
              <a:cxn ang="0">
                <a:pos x="139" y="407"/>
              </a:cxn>
              <a:cxn ang="0">
                <a:pos x="0" y="188"/>
              </a:cxn>
              <a:cxn ang="0">
                <a:pos x="105" y="134"/>
              </a:cxn>
              <a:cxn ang="0">
                <a:pos x="160" y="0"/>
              </a:cxn>
              <a:cxn ang="0">
                <a:pos x="546" y="0"/>
              </a:cxn>
            </a:cxnLst>
            <a:rect l="0" t="0" r="r" b="b"/>
            <a:pathLst>
              <a:path w="546" h="546">
                <a:moveTo>
                  <a:pt x="546" y="0"/>
                </a:moveTo>
                <a:cubicBezTo>
                  <a:pt x="546" y="388"/>
                  <a:pt x="546" y="388"/>
                  <a:pt x="546" y="388"/>
                </a:cubicBezTo>
                <a:cubicBezTo>
                  <a:pt x="493" y="388"/>
                  <a:pt x="449" y="407"/>
                  <a:pt x="412" y="444"/>
                </a:cubicBezTo>
                <a:cubicBezTo>
                  <a:pt x="382" y="473"/>
                  <a:pt x="364" y="507"/>
                  <a:pt x="358" y="546"/>
                </a:cubicBezTo>
                <a:cubicBezTo>
                  <a:pt x="277" y="519"/>
                  <a:pt x="204" y="473"/>
                  <a:pt x="139" y="407"/>
                </a:cubicBezTo>
                <a:cubicBezTo>
                  <a:pt x="73" y="342"/>
                  <a:pt x="27" y="269"/>
                  <a:pt x="0" y="188"/>
                </a:cubicBezTo>
                <a:cubicBezTo>
                  <a:pt x="40" y="182"/>
                  <a:pt x="75" y="164"/>
                  <a:pt x="105" y="134"/>
                </a:cubicBezTo>
                <a:cubicBezTo>
                  <a:pt x="142" y="97"/>
                  <a:pt x="160" y="53"/>
                  <a:pt x="160" y="0"/>
                </a:cubicBezTo>
                <a:lnTo>
                  <a:pt x="546" y="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7" name="Freeform 7"/>
          <p:cNvSpPr/>
          <p:nvPr/>
        </p:nvSpPr>
        <p:spPr bwMode="auto">
          <a:xfrm>
            <a:off x="6094759" y="2595268"/>
            <a:ext cx="1338846" cy="1337606"/>
          </a:xfrm>
          <a:custGeom>
            <a:avLst/>
            <a:gdLst/>
            <a:ahLst/>
            <a:cxnLst>
              <a:cxn ang="0">
                <a:pos x="394" y="546"/>
              </a:cxn>
              <a:cxn ang="0">
                <a:pos x="0" y="546"/>
              </a:cxn>
              <a:cxn ang="0">
                <a:pos x="0" y="178"/>
              </a:cxn>
              <a:cxn ang="0">
                <a:pos x="134" y="122"/>
              </a:cxn>
              <a:cxn ang="0">
                <a:pos x="190" y="0"/>
              </a:cxn>
              <a:cxn ang="0">
                <a:pos x="407" y="139"/>
              </a:cxn>
              <a:cxn ang="0">
                <a:pos x="547" y="359"/>
              </a:cxn>
              <a:cxn ang="0">
                <a:pos x="450" y="412"/>
              </a:cxn>
              <a:cxn ang="0">
                <a:pos x="394" y="546"/>
              </a:cxn>
            </a:cxnLst>
            <a:rect l="0" t="0" r="r" b="b"/>
            <a:pathLst>
              <a:path w="547" h="546">
                <a:moveTo>
                  <a:pt x="394" y="546"/>
                </a:moveTo>
                <a:cubicBezTo>
                  <a:pt x="0" y="546"/>
                  <a:pt x="0" y="546"/>
                  <a:pt x="0" y="546"/>
                </a:cubicBezTo>
                <a:cubicBezTo>
                  <a:pt x="0" y="178"/>
                  <a:pt x="0" y="178"/>
                  <a:pt x="0" y="178"/>
                </a:cubicBezTo>
                <a:cubicBezTo>
                  <a:pt x="53" y="178"/>
                  <a:pt x="97" y="159"/>
                  <a:pt x="134" y="122"/>
                </a:cubicBezTo>
                <a:cubicBezTo>
                  <a:pt x="169" y="88"/>
                  <a:pt x="187" y="48"/>
                  <a:pt x="190" y="0"/>
                </a:cubicBezTo>
                <a:cubicBezTo>
                  <a:pt x="270" y="28"/>
                  <a:pt x="342" y="74"/>
                  <a:pt x="407" y="139"/>
                </a:cubicBezTo>
                <a:cubicBezTo>
                  <a:pt x="473" y="204"/>
                  <a:pt x="519" y="278"/>
                  <a:pt x="547" y="359"/>
                </a:cubicBezTo>
                <a:cubicBezTo>
                  <a:pt x="510" y="366"/>
                  <a:pt x="478" y="384"/>
                  <a:pt x="450" y="412"/>
                </a:cubicBezTo>
                <a:cubicBezTo>
                  <a:pt x="413" y="449"/>
                  <a:pt x="394" y="493"/>
                  <a:pt x="394" y="546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8" name="Freeform 8"/>
          <p:cNvSpPr/>
          <p:nvPr/>
        </p:nvSpPr>
        <p:spPr bwMode="auto">
          <a:xfrm>
            <a:off x="6094759" y="3932874"/>
            <a:ext cx="1338846" cy="1336365"/>
          </a:xfrm>
          <a:custGeom>
            <a:avLst/>
            <a:gdLst/>
            <a:ahLst/>
            <a:cxnLst>
              <a:cxn ang="0">
                <a:pos x="0" y="388"/>
              </a:cxn>
              <a:cxn ang="0">
                <a:pos x="0" y="0"/>
              </a:cxn>
              <a:cxn ang="0">
                <a:pos x="394" y="0"/>
              </a:cxn>
              <a:cxn ang="0">
                <a:pos x="450" y="134"/>
              </a:cxn>
              <a:cxn ang="0">
                <a:pos x="547" y="187"/>
              </a:cxn>
              <a:cxn ang="0">
                <a:pos x="407" y="407"/>
              </a:cxn>
              <a:cxn ang="0">
                <a:pos x="188" y="546"/>
              </a:cxn>
              <a:cxn ang="0">
                <a:pos x="134" y="444"/>
              </a:cxn>
              <a:cxn ang="0">
                <a:pos x="0" y="388"/>
              </a:cxn>
            </a:cxnLst>
            <a:rect l="0" t="0" r="r" b="b"/>
            <a:pathLst>
              <a:path w="547" h="546">
                <a:moveTo>
                  <a:pt x="0" y="388"/>
                </a:moveTo>
                <a:cubicBezTo>
                  <a:pt x="0" y="0"/>
                  <a:pt x="0" y="0"/>
                  <a:pt x="0" y="0"/>
                </a:cubicBezTo>
                <a:cubicBezTo>
                  <a:pt x="394" y="0"/>
                  <a:pt x="394" y="0"/>
                  <a:pt x="394" y="0"/>
                </a:cubicBezTo>
                <a:cubicBezTo>
                  <a:pt x="394" y="53"/>
                  <a:pt x="413" y="97"/>
                  <a:pt x="450" y="134"/>
                </a:cubicBezTo>
                <a:cubicBezTo>
                  <a:pt x="478" y="162"/>
                  <a:pt x="510" y="180"/>
                  <a:pt x="547" y="187"/>
                </a:cubicBezTo>
                <a:cubicBezTo>
                  <a:pt x="519" y="268"/>
                  <a:pt x="473" y="342"/>
                  <a:pt x="407" y="407"/>
                </a:cubicBezTo>
                <a:cubicBezTo>
                  <a:pt x="342" y="473"/>
                  <a:pt x="269" y="519"/>
                  <a:pt x="188" y="546"/>
                </a:cubicBezTo>
                <a:cubicBezTo>
                  <a:pt x="182" y="507"/>
                  <a:pt x="164" y="473"/>
                  <a:pt x="134" y="444"/>
                </a:cubicBezTo>
                <a:cubicBezTo>
                  <a:pt x="97" y="407"/>
                  <a:pt x="53" y="388"/>
                  <a:pt x="0" y="388"/>
                </a:cubicBezTo>
                <a:close/>
              </a:path>
            </a:pathLst>
          </a:custGeom>
          <a:solidFill>
            <a:srgbClr val="199F8E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9" name="Arc 8"/>
          <p:cNvSpPr/>
          <p:nvPr/>
        </p:nvSpPr>
        <p:spPr>
          <a:xfrm rot="10800000">
            <a:off x="4591985" y="2428240"/>
            <a:ext cx="3008030" cy="3008028"/>
          </a:xfrm>
          <a:prstGeom prst="arc">
            <a:avLst>
              <a:gd name="adj1" fmla="val 16200000"/>
              <a:gd name="adj2" fmla="val 16185280"/>
            </a:avLst>
          </a:prstGeom>
          <a:ln w="19050">
            <a:solidFill>
              <a:srgbClr val="40404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10" name="Freeform 50"/>
          <p:cNvSpPr/>
          <p:nvPr/>
        </p:nvSpPr>
        <p:spPr bwMode="auto">
          <a:xfrm>
            <a:off x="7271957" y="3767115"/>
            <a:ext cx="203759" cy="314441"/>
          </a:xfrm>
          <a:custGeom>
            <a:avLst/>
            <a:gdLst/>
            <a:ahLst/>
            <a:cxnLst>
              <a:cxn ang="0">
                <a:pos x="10" y="57"/>
              </a:cxn>
              <a:cxn ang="0">
                <a:pos x="7" y="57"/>
              </a:cxn>
              <a:cxn ang="0">
                <a:pos x="1" y="51"/>
              </a:cxn>
              <a:cxn ang="0">
                <a:pos x="1" y="48"/>
              </a:cxn>
              <a:cxn ang="0">
                <a:pos x="20" y="29"/>
              </a:cxn>
              <a:cxn ang="0">
                <a:pos x="1" y="10"/>
              </a:cxn>
              <a:cxn ang="0">
                <a:pos x="1" y="7"/>
              </a:cxn>
              <a:cxn ang="0">
                <a:pos x="7" y="1"/>
              </a:cxn>
              <a:cxn ang="0">
                <a:pos x="10" y="1"/>
              </a:cxn>
              <a:cxn ang="0">
                <a:pos x="36" y="27"/>
              </a:cxn>
              <a:cxn ang="0">
                <a:pos x="36" y="31"/>
              </a:cxn>
              <a:cxn ang="0">
                <a:pos x="10" y="57"/>
              </a:cxn>
            </a:cxnLst>
            <a:rect l="0" t="0" r="r" b="b"/>
            <a:pathLst>
              <a:path w="37" h="58">
                <a:moveTo>
                  <a:pt x="10" y="57"/>
                </a:moveTo>
                <a:cubicBezTo>
                  <a:pt x="9" y="58"/>
                  <a:pt x="7" y="58"/>
                  <a:pt x="7" y="57"/>
                </a:cubicBezTo>
                <a:cubicBezTo>
                  <a:pt x="1" y="51"/>
                  <a:pt x="1" y="51"/>
                  <a:pt x="1" y="51"/>
                </a:cubicBezTo>
                <a:cubicBezTo>
                  <a:pt x="0" y="50"/>
                  <a:pt x="0" y="49"/>
                  <a:pt x="1" y="48"/>
                </a:cubicBezTo>
                <a:cubicBezTo>
                  <a:pt x="20" y="29"/>
                  <a:pt x="20" y="29"/>
                  <a:pt x="20" y="29"/>
                </a:cubicBezTo>
                <a:cubicBezTo>
                  <a:pt x="1" y="10"/>
                  <a:pt x="1" y="10"/>
                  <a:pt x="1" y="10"/>
                </a:cubicBezTo>
                <a:cubicBezTo>
                  <a:pt x="0" y="9"/>
                  <a:pt x="0" y="8"/>
                  <a:pt x="1" y="7"/>
                </a:cubicBezTo>
                <a:cubicBezTo>
                  <a:pt x="7" y="1"/>
                  <a:pt x="7" y="1"/>
                  <a:pt x="7" y="1"/>
                </a:cubicBezTo>
                <a:cubicBezTo>
                  <a:pt x="7" y="0"/>
                  <a:pt x="9" y="0"/>
                  <a:pt x="10" y="1"/>
                </a:cubicBezTo>
                <a:cubicBezTo>
                  <a:pt x="36" y="27"/>
                  <a:pt x="36" y="27"/>
                  <a:pt x="36" y="27"/>
                </a:cubicBezTo>
                <a:cubicBezTo>
                  <a:pt x="37" y="28"/>
                  <a:pt x="37" y="30"/>
                  <a:pt x="36" y="31"/>
                </a:cubicBezTo>
                <a:lnTo>
                  <a:pt x="10" y="57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11" name="Freeform 50"/>
          <p:cNvSpPr/>
          <p:nvPr/>
        </p:nvSpPr>
        <p:spPr bwMode="auto">
          <a:xfrm flipH="1">
            <a:off x="4751149" y="3767115"/>
            <a:ext cx="203759" cy="314441"/>
          </a:xfrm>
          <a:custGeom>
            <a:avLst/>
            <a:gdLst/>
            <a:ahLst/>
            <a:cxnLst>
              <a:cxn ang="0">
                <a:pos x="10" y="57"/>
              </a:cxn>
              <a:cxn ang="0">
                <a:pos x="7" y="57"/>
              </a:cxn>
              <a:cxn ang="0">
                <a:pos x="1" y="51"/>
              </a:cxn>
              <a:cxn ang="0">
                <a:pos x="1" y="48"/>
              </a:cxn>
              <a:cxn ang="0">
                <a:pos x="20" y="29"/>
              </a:cxn>
              <a:cxn ang="0">
                <a:pos x="1" y="10"/>
              </a:cxn>
              <a:cxn ang="0">
                <a:pos x="1" y="7"/>
              </a:cxn>
              <a:cxn ang="0">
                <a:pos x="7" y="1"/>
              </a:cxn>
              <a:cxn ang="0">
                <a:pos x="10" y="1"/>
              </a:cxn>
              <a:cxn ang="0">
                <a:pos x="36" y="27"/>
              </a:cxn>
              <a:cxn ang="0">
                <a:pos x="36" y="31"/>
              </a:cxn>
              <a:cxn ang="0">
                <a:pos x="10" y="57"/>
              </a:cxn>
            </a:cxnLst>
            <a:rect l="0" t="0" r="r" b="b"/>
            <a:pathLst>
              <a:path w="37" h="58">
                <a:moveTo>
                  <a:pt x="10" y="57"/>
                </a:moveTo>
                <a:cubicBezTo>
                  <a:pt x="9" y="58"/>
                  <a:pt x="7" y="58"/>
                  <a:pt x="7" y="57"/>
                </a:cubicBezTo>
                <a:cubicBezTo>
                  <a:pt x="1" y="51"/>
                  <a:pt x="1" y="51"/>
                  <a:pt x="1" y="51"/>
                </a:cubicBezTo>
                <a:cubicBezTo>
                  <a:pt x="0" y="50"/>
                  <a:pt x="0" y="49"/>
                  <a:pt x="1" y="48"/>
                </a:cubicBezTo>
                <a:cubicBezTo>
                  <a:pt x="20" y="29"/>
                  <a:pt x="20" y="29"/>
                  <a:pt x="20" y="29"/>
                </a:cubicBezTo>
                <a:cubicBezTo>
                  <a:pt x="1" y="10"/>
                  <a:pt x="1" y="10"/>
                  <a:pt x="1" y="10"/>
                </a:cubicBezTo>
                <a:cubicBezTo>
                  <a:pt x="0" y="9"/>
                  <a:pt x="0" y="8"/>
                  <a:pt x="1" y="7"/>
                </a:cubicBezTo>
                <a:cubicBezTo>
                  <a:pt x="7" y="1"/>
                  <a:pt x="7" y="1"/>
                  <a:pt x="7" y="1"/>
                </a:cubicBezTo>
                <a:cubicBezTo>
                  <a:pt x="7" y="0"/>
                  <a:pt x="9" y="0"/>
                  <a:pt x="10" y="1"/>
                </a:cubicBezTo>
                <a:cubicBezTo>
                  <a:pt x="36" y="27"/>
                  <a:pt x="36" y="27"/>
                  <a:pt x="36" y="27"/>
                </a:cubicBezTo>
                <a:cubicBezTo>
                  <a:pt x="37" y="28"/>
                  <a:pt x="37" y="30"/>
                  <a:pt x="36" y="31"/>
                </a:cubicBezTo>
                <a:lnTo>
                  <a:pt x="10" y="57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12" name="Freeform 50"/>
          <p:cNvSpPr/>
          <p:nvPr/>
        </p:nvSpPr>
        <p:spPr bwMode="auto">
          <a:xfrm rot="5400000" flipH="1">
            <a:off x="5992880" y="2541222"/>
            <a:ext cx="203759" cy="314441"/>
          </a:xfrm>
          <a:custGeom>
            <a:avLst/>
            <a:gdLst/>
            <a:ahLst/>
            <a:cxnLst>
              <a:cxn ang="0">
                <a:pos x="10" y="57"/>
              </a:cxn>
              <a:cxn ang="0">
                <a:pos x="7" y="57"/>
              </a:cxn>
              <a:cxn ang="0">
                <a:pos x="1" y="51"/>
              </a:cxn>
              <a:cxn ang="0">
                <a:pos x="1" y="48"/>
              </a:cxn>
              <a:cxn ang="0">
                <a:pos x="20" y="29"/>
              </a:cxn>
              <a:cxn ang="0">
                <a:pos x="1" y="10"/>
              </a:cxn>
              <a:cxn ang="0">
                <a:pos x="1" y="7"/>
              </a:cxn>
              <a:cxn ang="0">
                <a:pos x="7" y="1"/>
              </a:cxn>
              <a:cxn ang="0">
                <a:pos x="10" y="1"/>
              </a:cxn>
              <a:cxn ang="0">
                <a:pos x="36" y="27"/>
              </a:cxn>
              <a:cxn ang="0">
                <a:pos x="36" y="31"/>
              </a:cxn>
              <a:cxn ang="0">
                <a:pos x="10" y="57"/>
              </a:cxn>
            </a:cxnLst>
            <a:rect l="0" t="0" r="r" b="b"/>
            <a:pathLst>
              <a:path w="37" h="58">
                <a:moveTo>
                  <a:pt x="10" y="57"/>
                </a:moveTo>
                <a:cubicBezTo>
                  <a:pt x="9" y="58"/>
                  <a:pt x="7" y="58"/>
                  <a:pt x="7" y="57"/>
                </a:cubicBezTo>
                <a:cubicBezTo>
                  <a:pt x="1" y="51"/>
                  <a:pt x="1" y="51"/>
                  <a:pt x="1" y="51"/>
                </a:cubicBezTo>
                <a:cubicBezTo>
                  <a:pt x="0" y="50"/>
                  <a:pt x="0" y="49"/>
                  <a:pt x="1" y="48"/>
                </a:cubicBezTo>
                <a:cubicBezTo>
                  <a:pt x="20" y="29"/>
                  <a:pt x="20" y="29"/>
                  <a:pt x="20" y="29"/>
                </a:cubicBezTo>
                <a:cubicBezTo>
                  <a:pt x="1" y="10"/>
                  <a:pt x="1" y="10"/>
                  <a:pt x="1" y="10"/>
                </a:cubicBezTo>
                <a:cubicBezTo>
                  <a:pt x="0" y="9"/>
                  <a:pt x="0" y="8"/>
                  <a:pt x="1" y="7"/>
                </a:cubicBezTo>
                <a:cubicBezTo>
                  <a:pt x="7" y="1"/>
                  <a:pt x="7" y="1"/>
                  <a:pt x="7" y="1"/>
                </a:cubicBezTo>
                <a:cubicBezTo>
                  <a:pt x="7" y="0"/>
                  <a:pt x="9" y="0"/>
                  <a:pt x="10" y="1"/>
                </a:cubicBezTo>
                <a:cubicBezTo>
                  <a:pt x="36" y="27"/>
                  <a:pt x="36" y="27"/>
                  <a:pt x="36" y="27"/>
                </a:cubicBezTo>
                <a:cubicBezTo>
                  <a:pt x="37" y="28"/>
                  <a:pt x="37" y="30"/>
                  <a:pt x="36" y="31"/>
                </a:cubicBezTo>
                <a:lnTo>
                  <a:pt x="10" y="57"/>
                </a:lnTo>
                <a:close/>
              </a:path>
            </a:pathLst>
          </a:custGeom>
          <a:solidFill>
            <a:srgbClr val="199F8E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13" name="Freeform 50"/>
          <p:cNvSpPr/>
          <p:nvPr/>
        </p:nvSpPr>
        <p:spPr bwMode="auto">
          <a:xfrm rot="16200000" flipH="1" flipV="1">
            <a:off x="5992880" y="5017384"/>
            <a:ext cx="203759" cy="314441"/>
          </a:xfrm>
          <a:custGeom>
            <a:avLst/>
            <a:gdLst/>
            <a:ahLst/>
            <a:cxnLst>
              <a:cxn ang="0">
                <a:pos x="10" y="57"/>
              </a:cxn>
              <a:cxn ang="0">
                <a:pos x="7" y="57"/>
              </a:cxn>
              <a:cxn ang="0">
                <a:pos x="1" y="51"/>
              </a:cxn>
              <a:cxn ang="0">
                <a:pos x="1" y="48"/>
              </a:cxn>
              <a:cxn ang="0">
                <a:pos x="20" y="29"/>
              </a:cxn>
              <a:cxn ang="0">
                <a:pos x="1" y="10"/>
              </a:cxn>
              <a:cxn ang="0">
                <a:pos x="1" y="7"/>
              </a:cxn>
              <a:cxn ang="0">
                <a:pos x="7" y="1"/>
              </a:cxn>
              <a:cxn ang="0">
                <a:pos x="10" y="1"/>
              </a:cxn>
              <a:cxn ang="0">
                <a:pos x="36" y="27"/>
              </a:cxn>
              <a:cxn ang="0">
                <a:pos x="36" y="31"/>
              </a:cxn>
              <a:cxn ang="0">
                <a:pos x="10" y="57"/>
              </a:cxn>
            </a:cxnLst>
            <a:rect l="0" t="0" r="r" b="b"/>
            <a:pathLst>
              <a:path w="37" h="58">
                <a:moveTo>
                  <a:pt x="10" y="57"/>
                </a:moveTo>
                <a:cubicBezTo>
                  <a:pt x="9" y="58"/>
                  <a:pt x="7" y="58"/>
                  <a:pt x="7" y="57"/>
                </a:cubicBezTo>
                <a:cubicBezTo>
                  <a:pt x="1" y="51"/>
                  <a:pt x="1" y="51"/>
                  <a:pt x="1" y="51"/>
                </a:cubicBezTo>
                <a:cubicBezTo>
                  <a:pt x="0" y="50"/>
                  <a:pt x="0" y="49"/>
                  <a:pt x="1" y="48"/>
                </a:cubicBezTo>
                <a:cubicBezTo>
                  <a:pt x="20" y="29"/>
                  <a:pt x="20" y="29"/>
                  <a:pt x="20" y="29"/>
                </a:cubicBezTo>
                <a:cubicBezTo>
                  <a:pt x="1" y="10"/>
                  <a:pt x="1" y="10"/>
                  <a:pt x="1" y="10"/>
                </a:cubicBezTo>
                <a:cubicBezTo>
                  <a:pt x="0" y="9"/>
                  <a:pt x="0" y="8"/>
                  <a:pt x="1" y="7"/>
                </a:cubicBezTo>
                <a:cubicBezTo>
                  <a:pt x="7" y="1"/>
                  <a:pt x="7" y="1"/>
                  <a:pt x="7" y="1"/>
                </a:cubicBezTo>
                <a:cubicBezTo>
                  <a:pt x="7" y="0"/>
                  <a:pt x="9" y="0"/>
                  <a:pt x="10" y="1"/>
                </a:cubicBezTo>
                <a:cubicBezTo>
                  <a:pt x="36" y="27"/>
                  <a:pt x="36" y="27"/>
                  <a:pt x="36" y="27"/>
                </a:cubicBezTo>
                <a:cubicBezTo>
                  <a:pt x="37" y="28"/>
                  <a:pt x="37" y="30"/>
                  <a:pt x="36" y="31"/>
                </a:cubicBezTo>
                <a:lnTo>
                  <a:pt x="10" y="57"/>
                </a:lnTo>
                <a:close/>
              </a:path>
            </a:pathLst>
          </a:custGeom>
          <a:solidFill>
            <a:srgbClr val="199F8E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41" name="Freeform 61"/>
          <p:cNvSpPr>
            <a:spLocks noEditPoints="1"/>
          </p:cNvSpPr>
          <p:nvPr/>
        </p:nvSpPr>
        <p:spPr bwMode="auto">
          <a:xfrm>
            <a:off x="5267055" y="4312106"/>
            <a:ext cx="485928" cy="381385"/>
          </a:xfrm>
          <a:custGeom>
            <a:avLst/>
            <a:gdLst>
              <a:gd name="T0" fmla="*/ 50 w 106"/>
              <a:gd name="T1" fmla="*/ 11 h 83"/>
              <a:gd name="T2" fmla="*/ 51 w 106"/>
              <a:gd name="T3" fmla="*/ 11 h 83"/>
              <a:gd name="T4" fmla="*/ 51 w 106"/>
              <a:gd name="T5" fmla="*/ 43 h 83"/>
              <a:gd name="T6" fmla="*/ 19 w 106"/>
              <a:gd name="T7" fmla="*/ 27 h 83"/>
              <a:gd name="T8" fmla="*/ 19 w 106"/>
              <a:gd name="T9" fmla="*/ 26 h 83"/>
              <a:gd name="T10" fmla="*/ 55 w 106"/>
              <a:gd name="T11" fmla="*/ 42 h 83"/>
              <a:gd name="T12" fmla="*/ 56 w 106"/>
              <a:gd name="T13" fmla="*/ 43 h 83"/>
              <a:gd name="T14" fmla="*/ 87 w 106"/>
              <a:gd name="T15" fmla="*/ 27 h 83"/>
              <a:gd name="T16" fmla="*/ 56 w 106"/>
              <a:gd name="T17" fmla="*/ 11 h 83"/>
              <a:gd name="T18" fmla="*/ 55 w 106"/>
              <a:gd name="T19" fmla="*/ 11 h 83"/>
              <a:gd name="T20" fmla="*/ 15 w 106"/>
              <a:gd name="T21" fmla="*/ 29 h 83"/>
              <a:gd name="T22" fmla="*/ 1 w 106"/>
              <a:gd name="T23" fmla="*/ 35 h 83"/>
              <a:gd name="T24" fmla="*/ 1 w 106"/>
              <a:gd name="T25" fmla="*/ 37 h 83"/>
              <a:gd name="T26" fmla="*/ 34 w 106"/>
              <a:gd name="T27" fmla="*/ 53 h 83"/>
              <a:gd name="T28" fmla="*/ 48 w 106"/>
              <a:gd name="T29" fmla="*/ 46 h 83"/>
              <a:gd name="T30" fmla="*/ 105 w 106"/>
              <a:gd name="T31" fmla="*/ 16 h 83"/>
              <a:gd name="T32" fmla="*/ 105 w 106"/>
              <a:gd name="T33" fmla="*/ 18 h 83"/>
              <a:gd name="T34" fmla="*/ 91 w 106"/>
              <a:gd name="T35" fmla="*/ 25 h 83"/>
              <a:gd name="T36" fmla="*/ 58 w 106"/>
              <a:gd name="T37" fmla="*/ 8 h 83"/>
              <a:gd name="T38" fmla="*/ 72 w 106"/>
              <a:gd name="T39" fmla="*/ 0 h 83"/>
              <a:gd name="T40" fmla="*/ 105 w 106"/>
              <a:gd name="T41" fmla="*/ 16 h 83"/>
              <a:gd name="T42" fmla="*/ 106 w 106"/>
              <a:gd name="T43" fmla="*/ 36 h 83"/>
              <a:gd name="T44" fmla="*/ 72 w 106"/>
              <a:gd name="T45" fmla="*/ 53 h 83"/>
              <a:gd name="T46" fmla="*/ 58 w 106"/>
              <a:gd name="T47" fmla="*/ 47 h 83"/>
              <a:gd name="T48" fmla="*/ 58 w 106"/>
              <a:gd name="T49" fmla="*/ 45 h 83"/>
              <a:gd name="T50" fmla="*/ 92 w 106"/>
              <a:gd name="T51" fmla="*/ 29 h 83"/>
              <a:gd name="T52" fmla="*/ 48 w 106"/>
              <a:gd name="T53" fmla="*/ 7 h 83"/>
              <a:gd name="T54" fmla="*/ 33 w 106"/>
              <a:gd name="T55" fmla="*/ 0 h 83"/>
              <a:gd name="T56" fmla="*/ 0 w 106"/>
              <a:gd name="T57" fmla="*/ 17 h 83"/>
              <a:gd name="T58" fmla="*/ 14 w 106"/>
              <a:gd name="T59" fmla="*/ 25 h 83"/>
              <a:gd name="T60" fmla="*/ 48 w 106"/>
              <a:gd name="T61" fmla="*/ 9 h 83"/>
              <a:gd name="T62" fmla="*/ 48 w 106"/>
              <a:gd name="T63" fmla="*/ 7 h 83"/>
              <a:gd name="T64" fmla="*/ 55 w 106"/>
              <a:gd name="T65" fmla="*/ 82 h 83"/>
              <a:gd name="T66" fmla="*/ 56 w 106"/>
              <a:gd name="T67" fmla="*/ 83 h 83"/>
              <a:gd name="T68" fmla="*/ 90 w 106"/>
              <a:gd name="T69" fmla="*/ 65 h 83"/>
              <a:gd name="T70" fmla="*/ 89 w 106"/>
              <a:gd name="T71" fmla="*/ 49 h 83"/>
              <a:gd name="T72" fmla="*/ 73 w 106"/>
              <a:gd name="T73" fmla="*/ 57 h 83"/>
              <a:gd name="T74" fmla="*/ 72 w 106"/>
              <a:gd name="T75" fmla="*/ 57 h 83"/>
              <a:gd name="T76" fmla="*/ 56 w 106"/>
              <a:gd name="T77" fmla="*/ 49 h 83"/>
              <a:gd name="T78" fmla="*/ 55 w 106"/>
              <a:gd name="T79" fmla="*/ 50 h 83"/>
              <a:gd name="T80" fmla="*/ 17 w 106"/>
              <a:gd name="T81" fmla="*/ 49 h 83"/>
              <a:gd name="T82" fmla="*/ 33 w 106"/>
              <a:gd name="T83" fmla="*/ 57 h 83"/>
              <a:gd name="T84" fmla="*/ 50 w 106"/>
              <a:gd name="T85" fmla="*/ 49 h 83"/>
              <a:gd name="T86" fmla="*/ 51 w 106"/>
              <a:gd name="T87" fmla="*/ 50 h 83"/>
              <a:gd name="T88" fmla="*/ 51 w 106"/>
              <a:gd name="T89" fmla="*/ 83 h 83"/>
              <a:gd name="T90" fmla="*/ 17 w 106"/>
              <a:gd name="T91" fmla="*/ 66 h 83"/>
              <a:gd name="T92" fmla="*/ 16 w 106"/>
              <a:gd name="T93" fmla="*/ 50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06" h="83">
                <a:moveTo>
                  <a:pt x="19" y="26"/>
                </a:moveTo>
                <a:cubicBezTo>
                  <a:pt x="50" y="11"/>
                  <a:pt x="50" y="11"/>
                  <a:pt x="50" y="11"/>
                </a:cubicBezTo>
                <a:cubicBezTo>
                  <a:pt x="50" y="11"/>
                  <a:pt x="51" y="11"/>
                  <a:pt x="51" y="11"/>
                </a:cubicBezTo>
                <a:cubicBezTo>
                  <a:pt x="51" y="11"/>
                  <a:pt x="51" y="11"/>
                  <a:pt x="51" y="11"/>
                </a:cubicBezTo>
                <a:cubicBezTo>
                  <a:pt x="51" y="42"/>
                  <a:pt x="51" y="42"/>
                  <a:pt x="51" y="42"/>
                </a:cubicBezTo>
                <a:cubicBezTo>
                  <a:pt x="51" y="42"/>
                  <a:pt x="51" y="43"/>
                  <a:pt x="51" y="43"/>
                </a:cubicBezTo>
                <a:cubicBezTo>
                  <a:pt x="51" y="43"/>
                  <a:pt x="50" y="43"/>
                  <a:pt x="50" y="43"/>
                </a:cubicBezTo>
                <a:cubicBezTo>
                  <a:pt x="19" y="27"/>
                  <a:pt x="19" y="27"/>
                  <a:pt x="19" y="27"/>
                </a:cubicBezTo>
                <a:cubicBezTo>
                  <a:pt x="19" y="27"/>
                  <a:pt x="19" y="27"/>
                  <a:pt x="19" y="27"/>
                </a:cubicBezTo>
                <a:cubicBezTo>
                  <a:pt x="19" y="26"/>
                  <a:pt x="19" y="26"/>
                  <a:pt x="19" y="26"/>
                </a:cubicBezTo>
                <a:close/>
                <a:moveTo>
                  <a:pt x="55" y="11"/>
                </a:moveTo>
                <a:cubicBezTo>
                  <a:pt x="55" y="42"/>
                  <a:pt x="55" y="42"/>
                  <a:pt x="55" y="42"/>
                </a:cubicBezTo>
                <a:cubicBezTo>
                  <a:pt x="55" y="42"/>
                  <a:pt x="55" y="43"/>
                  <a:pt x="55" y="43"/>
                </a:cubicBezTo>
                <a:cubicBezTo>
                  <a:pt x="55" y="43"/>
                  <a:pt x="56" y="43"/>
                  <a:pt x="56" y="43"/>
                </a:cubicBezTo>
                <a:cubicBezTo>
                  <a:pt x="87" y="27"/>
                  <a:pt x="87" y="27"/>
                  <a:pt x="87" y="27"/>
                </a:cubicBezTo>
                <a:cubicBezTo>
                  <a:pt x="87" y="27"/>
                  <a:pt x="87" y="27"/>
                  <a:pt x="87" y="27"/>
                </a:cubicBezTo>
                <a:cubicBezTo>
                  <a:pt x="87" y="26"/>
                  <a:pt x="87" y="26"/>
                  <a:pt x="87" y="26"/>
                </a:cubicBezTo>
                <a:cubicBezTo>
                  <a:pt x="56" y="11"/>
                  <a:pt x="56" y="11"/>
                  <a:pt x="56" y="11"/>
                </a:cubicBezTo>
                <a:cubicBezTo>
                  <a:pt x="56" y="11"/>
                  <a:pt x="55" y="11"/>
                  <a:pt x="55" y="11"/>
                </a:cubicBezTo>
                <a:cubicBezTo>
                  <a:pt x="55" y="11"/>
                  <a:pt x="55" y="11"/>
                  <a:pt x="55" y="11"/>
                </a:cubicBezTo>
                <a:close/>
                <a:moveTo>
                  <a:pt x="48" y="45"/>
                </a:moveTo>
                <a:cubicBezTo>
                  <a:pt x="15" y="29"/>
                  <a:pt x="15" y="29"/>
                  <a:pt x="15" y="29"/>
                </a:cubicBezTo>
                <a:cubicBezTo>
                  <a:pt x="15" y="29"/>
                  <a:pt x="15" y="29"/>
                  <a:pt x="14" y="29"/>
                </a:cubicBezTo>
                <a:cubicBezTo>
                  <a:pt x="1" y="35"/>
                  <a:pt x="1" y="35"/>
                  <a:pt x="1" y="35"/>
                </a:cubicBezTo>
                <a:cubicBezTo>
                  <a:pt x="1" y="36"/>
                  <a:pt x="0" y="36"/>
                  <a:pt x="0" y="36"/>
                </a:cubicBezTo>
                <a:cubicBezTo>
                  <a:pt x="0" y="37"/>
                  <a:pt x="1" y="37"/>
                  <a:pt x="1" y="37"/>
                </a:cubicBezTo>
                <a:cubicBezTo>
                  <a:pt x="33" y="53"/>
                  <a:pt x="33" y="53"/>
                  <a:pt x="33" y="53"/>
                </a:cubicBezTo>
                <a:cubicBezTo>
                  <a:pt x="34" y="54"/>
                  <a:pt x="34" y="54"/>
                  <a:pt x="34" y="53"/>
                </a:cubicBezTo>
                <a:cubicBezTo>
                  <a:pt x="48" y="47"/>
                  <a:pt x="48" y="47"/>
                  <a:pt x="48" y="47"/>
                </a:cubicBezTo>
                <a:cubicBezTo>
                  <a:pt x="48" y="47"/>
                  <a:pt x="48" y="46"/>
                  <a:pt x="48" y="46"/>
                </a:cubicBezTo>
                <a:cubicBezTo>
                  <a:pt x="48" y="45"/>
                  <a:pt x="48" y="45"/>
                  <a:pt x="48" y="45"/>
                </a:cubicBezTo>
                <a:close/>
                <a:moveTo>
                  <a:pt x="105" y="16"/>
                </a:moveTo>
                <a:cubicBezTo>
                  <a:pt x="105" y="17"/>
                  <a:pt x="106" y="17"/>
                  <a:pt x="106" y="17"/>
                </a:cubicBezTo>
                <a:cubicBezTo>
                  <a:pt x="106" y="18"/>
                  <a:pt x="105" y="18"/>
                  <a:pt x="105" y="18"/>
                </a:cubicBezTo>
                <a:cubicBezTo>
                  <a:pt x="92" y="25"/>
                  <a:pt x="92" y="25"/>
                  <a:pt x="92" y="25"/>
                </a:cubicBezTo>
                <a:cubicBezTo>
                  <a:pt x="91" y="25"/>
                  <a:pt x="91" y="25"/>
                  <a:pt x="91" y="25"/>
                </a:cubicBezTo>
                <a:cubicBezTo>
                  <a:pt x="58" y="9"/>
                  <a:pt x="58" y="9"/>
                  <a:pt x="58" y="9"/>
                </a:cubicBezTo>
                <a:cubicBezTo>
                  <a:pt x="58" y="8"/>
                  <a:pt x="58" y="8"/>
                  <a:pt x="58" y="8"/>
                </a:cubicBezTo>
                <a:cubicBezTo>
                  <a:pt x="58" y="7"/>
                  <a:pt x="58" y="7"/>
                  <a:pt x="58" y="7"/>
                </a:cubicBezTo>
                <a:cubicBezTo>
                  <a:pt x="72" y="0"/>
                  <a:pt x="72" y="0"/>
                  <a:pt x="72" y="0"/>
                </a:cubicBezTo>
                <a:cubicBezTo>
                  <a:pt x="72" y="0"/>
                  <a:pt x="72" y="0"/>
                  <a:pt x="72" y="0"/>
                </a:cubicBezTo>
                <a:cubicBezTo>
                  <a:pt x="105" y="16"/>
                  <a:pt x="105" y="16"/>
                  <a:pt x="105" y="16"/>
                </a:cubicBezTo>
                <a:close/>
                <a:moveTo>
                  <a:pt x="105" y="35"/>
                </a:moveTo>
                <a:cubicBezTo>
                  <a:pt x="105" y="36"/>
                  <a:pt x="106" y="36"/>
                  <a:pt x="106" y="36"/>
                </a:cubicBezTo>
                <a:cubicBezTo>
                  <a:pt x="106" y="37"/>
                  <a:pt x="105" y="37"/>
                  <a:pt x="105" y="37"/>
                </a:cubicBezTo>
                <a:cubicBezTo>
                  <a:pt x="72" y="53"/>
                  <a:pt x="72" y="53"/>
                  <a:pt x="72" y="53"/>
                </a:cubicBezTo>
                <a:cubicBezTo>
                  <a:pt x="72" y="54"/>
                  <a:pt x="72" y="54"/>
                  <a:pt x="72" y="53"/>
                </a:cubicBezTo>
                <a:cubicBezTo>
                  <a:pt x="58" y="47"/>
                  <a:pt x="58" y="47"/>
                  <a:pt x="58" y="47"/>
                </a:cubicBezTo>
                <a:cubicBezTo>
                  <a:pt x="58" y="47"/>
                  <a:pt x="58" y="46"/>
                  <a:pt x="58" y="46"/>
                </a:cubicBezTo>
                <a:cubicBezTo>
                  <a:pt x="58" y="45"/>
                  <a:pt x="58" y="45"/>
                  <a:pt x="58" y="45"/>
                </a:cubicBezTo>
                <a:cubicBezTo>
                  <a:pt x="91" y="29"/>
                  <a:pt x="91" y="29"/>
                  <a:pt x="91" y="29"/>
                </a:cubicBezTo>
                <a:cubicBezTo>
                  <a:pt x="91" y="29"/>
                  <a:pt x="91" y="29"/>
                  <a:pt x="92" y="29"/>
                </a:cubicBezTo>
                <a:cubicBezTo>
                  <a:pt x="105" y="35"/>
                  <a:pt x="105" y="35"/>
                  <a:pt x="105" y="35"/>
                </a:cubicBezTo>
                <a:close/>
                <a:moveTo>
                  <a:pt x="48" y="7"/>
                </a:moveTo>
                <a:cubicBezTo>
                  <a:pt x="34" y="0"/>
                  <a:pt x="34" y="0"/>
                  <a:pt x="34" y="0"/>
                </a:cubicBezTo>
                <a:cubicBezTo>
                  <a:pt x="34" y="0"/>
                  <a:pt x="34" y="0"/>
                  <a:pt x="33" y="0"/>
                </a:cubicBezTo>
                <a:cubicBezTo>
                  <a:pt x="1" y="16"/>
                  <a:pt x="1" y="16"/>
                  <a:pt x="1" y="16"/>
                </a:cubicBezTo>
                <a:cubicBezTo>
                  <a:pt x="1" y="17"/>
                  <a:pt x="0" y="17"/>
                  <a:pt x="0" y="17"/>
                </a:cubicBezTo>
                <a:cubicBezTo>
                  <a:pt x="0" y="18"/>
                  <a:pt x="1" y="18"/>
                  <a:pt x="1" y="18"/>
                </a:cubicBezTo>
                <a:cubicBezTo>
                  <a:pt x="14" y="25"/>
                  <a:pt x="14" y="25"/>
                  <a:pt x="14" y="25"/>
                </a:cubicBezTo>
                <a:cubicBezTo>
                  <a:pt x="15" y="25"/>
                  <a:pt x="15" y="25"/>
                  <a:pt x="15" y="25"/>
                </a:cubicBezTo>
                <a:cubicBezTo>
                  <a:pt x="48" y="9"/>
                  <a:pt x="48" y="9"/>
                  <a:pt x="48" y="9"/>
                </a:cubicBezTo>
                <a:cubicBezTo>
                  <a:pt x="48" y="8"/>
                  <a:pt x="48" y="8"/>
                  <a:pt x="48" y="8"/>
                </a:cubicBezTo>
                <a:cubicBezTo>
                  <a:pt x="48" y="7"/>
                  <a:pt x="48" y="7"/>
                  <a:pt x="48" y="7"/>
                </a:cubicBezTo>
                <a:close/>
                <a:moveTo>
                  <a:pt x="55" y="50"/>
                </a:moveTo>
                <a:cubicBezTo>
                  <a:pt x="55" y="82"/>
                  <a:pt x="55" y="82"/>
                  <a:pt x="55" y="82"/>
                </a:cubicBezTo>
                <a:cubicBezTo>
                  <a:pt x="55" y="82"/>
                  <a:pt x="55" y="83"/>
                  <a:pt x="55" y="83"/>
                </a:cubicBezTo>
                <a:cubicBezTo>
                  <a:pt x="55" y="83"/>
                  <a:pt x="56" y="83"/>
                  <a:pt x="56" y="83"/>
                </a:cubicBezTo>
                <a:cubicBezTo>
                  <a:pt x="89" y="66"/>
                  <a:pt x="89" y="66"/>
                  <a:pt x="89" y="66"/>
                </a:cubicBezTo>
                <a:cubicBezTo>
                  <a:pt x="89" y="66"/>
                  <a:pt x="90" y="66"/>
                  <a:pt x="90" y="65"/>
                </a:cubicBezTo>
                <a:cubicBezTo>
                  <a:pt x="90" y="50"/>
                  <a:pt x="90" y="50"/>
                  <a:pt x="90" y="50"/>
                </a:cubicBezTo>
                <a:cubicBezTo>
                  <a:pt x="90" y="50"/>
                  <a:pt x="89" y="49"/>
                  <a:pt x="89" y="49"/>
                </a:cubicBezTo>
                <a:cubicBezTo>
                  <a:pt x="89" y="49"/>
                  <a:pt x="89" y="49"/>
                  <a:pt x="88" y="49"/>
                </a:cubicBezTo>
                <a:cubicBezTo>
                  <a:pt x="73" y="57"/>
                  <a:pt x="73" y="57"/>
                  <a:pt x="73" y="57"/>
                </a:cubicBezTo>
                <a:cubicBezTo>
                  <a:pt x="72" y="57"/>
                  <a:pt x="72" y="57"/>
                  <a:pt x="72" y="57"/>
                </a:cubicBezTo>
                <a:cubicBezTo>
                  <a:pt x="72" y="57"/>
                  <a:pt x="72" y="57"/>
                  <a:pt x="72" y="57"/>
                </a:cubicBezTo>
                <a:cubicBezTo>
                  <a:pt x="71" y="57"/>
                  <a:pt x="71" y="57"/>
                  <a:pt x="71" y="57"/>
                </a:cubicBezTo>
                <a:cubicBezTo>
                  <a:pt x="56" y="49"/>
                  <a:pt x="56" y="49"/>
                  <a:pt x="56" y="49"/>
                </a:cubicBezTo>
                <a:cubicBezTo>
                  <a:pt x="56" y="49"/>
                  <a:pt x="55" y="49"/>
                  <a:pt x="55" y="49"/>
                </a:cubicBezTo>
                <a:cubicBezTo>
                  <a:pt x="55" y="49"/>
                  <a:pt x="55" y="50"/>
                  <a:pt x="55" y="50"/>
                </a:cubicBezTo>
                <a:close/>
                <a:moveTo>
                  <a:pt x="16" y="50"/>
                </a:moveTo>
                <a:cubicBezTo>
                  <a:pt x="16" y="50"/>
                  <a:pt x="17" y="49"/>
                  <a:pt x="17" y="49"/>
                </a:cubicBezTo>
                <a:cubicBezTo>
                  <a:pt x="17" y="49"/>
                  <a:pt x="17" y="49"/>
                  <a:pt x="18" y="49"/>
                </a:cubicBezTo>
                <a:cubicBezTo>
                  <a:pt x="33" y="57"/>
                  <a:pt x="33" y="57"/>
                  <a:pt x="33" y="57"/>
                </a:cubicBezTo>
                <a:cubicBezTo>
                  <a:pt x="34" y="57"/>
                  <a:pt x="34" y="57"/>
                  <a:pt x="34" y="57"/>
                </a:cubicBezTo>
                <a:cubicBezTo>
                  <a:pt x="50" y="49"/>
                  <a:pt x="50" y="49"/>
                  <a:pt x="50" y="49"/>
                </a:cubicBezTo>
                <a:cubicBezTo>
                  <a:pt x="50" y="49"/>
                  <a:pt x="51" y="49"/>
                  <a:pt x="51" y="49"/>
                </a:cubicBezTo>
                <a:cubicBezTo>
                  <a:pt x="51" y="49"/>
                  <a:pt x="51" y="50"/>
                  <a:pt x="51" y="50"/>
                </a:cubicBezTo>
                <a:cubicBezTo>
                  <a:pt x="51" y="82"/>
                  <a:pt x="51" y="82"/>
                  <a:pt x="51" y="82"/>
                </a:cubicBezTo>
                <a:cubicBezTo>
                  <a:pt x="51" y="82"/>
                  <a:pt x="51" y="83"/>
                  <a:pt x="51" y="83"/>
                </a:cubicBezTo>
                <a:cubicBezTo>
                  <a:pt x="51" y="83"/>
                  <a:pt x="50" y="83"/>
                  <a:pt x="50" y="83"/>
                </a:cubicBezTo>
                <a:cubicBezTo>
                  <a:pt x="17" y="66"/>
                  <a:pt x="17" y="66"/>
                  <a:pt x="17" y="66"/>
                </a:cubicBezTo>
                <a:cubicBezTo>
                  <a:pt x="17" y="66"/>
                  <a:pt x="16" y="66"/>
                  <a:pt x="16" y="65"/>
                </a:cubicBezTo>
                <a:lnTo>
                  <a:pt x="16" y="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42" name="Shape 2671"/>
          <p:cNvSpPr/>
          <p:nvPr/>
        </p:nvSpPr>
        <p:spPr>
          <a:xfrm>
            <a:off x="5339193" y="3177947"/>
            <a:ext cx="341651" cy="4813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3" h="21574" extrusionOk="0">
                <a:moveTo>
                  <a:pt x="13864" y="16422"/>
                </a:moveTo>
                <a:cubicBezTo>
                  <a:pt x="13295" y="16782"/>
                  <a:pt x="12583" y="17013"/>
                  <a:pt x="11740" y="17115"/>
                </a:cubicBezTo>
                <a:lnTo>
                  <a:pt x="11752" y="18333"/>
                </a:lnTo>
                <a:lnTo>
                  <a:pt x="9908" y="18336"/>
                </a:lnTo>
                <a:lnTo>
                  <a:pt x="9897" y="17119"/>
                </a:lnTo>
                <a:cubicBezTo>
                  <a:pt x="9066" y="17021"/>
                  <a:pt x="8316" y="16773"/>
                  <a:pt x="7666" y="16391"/>
                </a:cubicBezTo>
                <a:cubicBezTo>
                  <a:pt x="6892" y="15916"/>
                  <a:pt x="6492" y="15369"/>
                  <a:pt x="6466" y="14757"/>
                </a:cubicBezTo>
                <a:lnTo>
                  <a:pt x="6503" y="14424"/>
                </a:lnTo>
                <a:lnTo>
                  <a:pt x="8292" y="14419"/>
                </a:lnTo>
                <a:lnTo>
                  <a:pt x="8298" y="14543"/>
                </a:lnTo>
                <a:cubicBezTo>
                  <a:pt x="8309" y="15050"/>
                  <a:pt x="8528" y="15427"/>
                  <a:pt x="8960" y="15694"/>
                </a:cubicBezTo>
                <a:cubicBezTo>
                  <a:pt x="9384" y="15964"/>
                  <a:pt x="10003" y="16098"/>
                  <a:pt x="10790" y="16098"/>
                </a:cubicBezTo>
                <a:cubicBezTo>
                  <a:pt x="11584" y="16093"/>
                  <a:pt x="12202" y="15951"/>
                  <a:pt x="12633" y="15680"/>
                </a:cubicBezTo>
                <a:cubicBezTo>
                  <a:pt x="13064" y="15409"/>
                  <a:pt x="13270" y="15036"/>
                  <a:pt x="13270" y="14552"/>
                </a:cubicBezTo>
                <a:cubicBezTo>
                  <a:pt x="13270" y="14153"/>
                  <a:pt x="13070" y="13842"/>
                  <a:pt x="12652" y="13606"/>
                </a:cubicBezTo>
                <a:cubicBezTo>
                  <a:pt x="12221" y="13367"/>
                  <a:pt x="11477" y="13158"/>
                  <a:pt x="10433" y="12985"/>
                </a:cubicBezTo>
                <a:cubicBezTo>
                  <a:pt x="9278" y="12794"/>
                  <a:pt x="8385" y="12496"/>
                  <a:pt x="7803" y="12110"/>
                </a:cubicBezTo>
                <a:cubicBezTo>
                  <a:pt x="7210" y="11710"/>
                  <a:pt x="6897" y="11199"/>
                  <a:pt x="6892" y="10591"/>
                </a:cubicBezTo>
                <a:cubicBezTo>
                  <a:pt x="6886" y="9899"/>
                  <a:pt x="7266" y="9321"/>
                  <a:pt x="8023" y="8877"/>
                </a:cubicBezTo>
                <a:cubicBezTo>
                  <a:pt x="8534" y="8574"/>
                  <a:pt x="9147" y="8376"/>
                  <a:pt x="9833" y="8282"/>
                </a:cubicBezTo>
                <a:lnTo>
                  <a:pt x="9822" y="7225"/>
                </a:lnTo>
                <a:lnTo>
                  <a:pt x="11665" y="7216"/>
                </a:lnTo>
                <a:lnTo>
                  <a:pt x="11671" y="8242"/>
                </a:lnTo>
                <a:cubicBezTo>
                  <a:pt x="12496" y="8322"/>
                  <a:pt x="13183" y="8527"/>
                  <a:pt x="13727" y="8841"/>
                </a:cubicBezTo>
                <a:cubicBezTo>
                  <a:pt x="14451" y="9272"/>
                  <a:pt x="14851" y="9867"/>
                  <a:pt x="14907" y="10617"/>
                </a:cubicBezTo>
                <a:lnTo>
                  <a:pt x="14914" y="10748"/>
                </a:lnTo>
                <a:lnTo>
                  <a:pt x="13114" y="10754"/>
                </a:lnTo>
                <a:lnTo>
                  <a:pt x="13089" y="10650"/>
                </a:lnTo>
                <a:cubicBezTo>
                  <a:pt x="13002" y="10183"/>
                  <a:pt x="12783" y="9832"/>
                  <a:pt x="12427" y="9610"/>
                </a:cubicBezTo>
                <a:cubicBezTo>
                  <a:pt x="12077" y="9392"/>
                  <a:pt x="11565" y="9277"/>
                  <a:pt x="10895" y="9282"/>
                </a:cubicBezTo>
                <a:cubicBezTo>
                  <a:pt x="10196" y="9282"/>
                  <a:pt x="9640" y="9401"/>
                  <a:pt x="9259" y="9632"/>
                </a:cubicBezTo>
                <a:cubicBezTo>
                  <a:pt x="8878" y="9858"/>
                  <a:pt x="8698" y="10160"/>
                  <a:pt x="8702" y="10572"/>
                </a:cubicBezTo>
                <a:cubicBezTo>
                  <a:pt x="8702" y="10924"/>
                  <a:pt x="8878" y="11204"/>
                  <a:pt x="9229" y="11408"/>
                </a:cubicBezTo>
                <a:cubicBezTo>
                  <a:pt x="9584" y="11621"/>
                  <a:pt x="10216" y="11808"/>
                  <a:pt x="11115" y="11954"/>
                </a:cubicBezTo>
                <a:cubicBezTo>
                  <a:pt x="12421" y="12172"/>
                  <a:pt x="13414" y="12492"/>
                  <a:pt x="14076" y="12914"/>
                </a:cubicBezTo>
                <a:cubicBezTo>
                  <a:pt x="14732" y="13335"/>
                  <a:pt x="15076" y="13877"/>
                  <a:pt x="15076" y="14521"/>
                </a:cubicBezTo>
                <a:cubicBezTo>
                  <a:pt x="15082" y="15289"/>
                  <a:pt x="14676" y="15929"/>
                  <a:pt x="13864" y="16422"/>
                </a:cubicBezTo>
                <a:cubicBezTo>
                  <a:pt x="13864" y="16422"/>
                  <a:pt x="13864" y="16422"/>
                  <a:pt x="13864" y="16422"/>
                </a:cubicBezTo>
                <a:close/>
                <a:moveTo>
                  <a:pt x="13995" y="4271"/>
                </a:moveTo>
                <a:lnTo>
                  <a:pt x="13995" y="4298"/>
                </a:lnTo>
                <a:lnTo>
                  <a:pt x="7161" y="4325"/>
                </a:lnTo>
                <a:lnTo>
                  <a:pt x="7372" y="4045"/>
                </a:lnTo>
                <a:lnTo>
                  <a:pt x="7754" y="3756"/>
                </a:lnTo>
                <a:lnTo>
                  <a:pt x="13245" y="3739"/>
                </a:lnTo>
                <a:lnTo>
                  <a:pt x="14789" y="0"/>
                </a:lnTo>
                <a:lnTo>
                  <a:pt x="6535" y="31"/>
                </a:lnTo>
                <a:lnTo>
                  <a:pt x="7722" y="3668"/>
                </a:lnTo>
                <a:cubicBezTo>
                  <a:pt x="6866" y="2984"/>
                  <a:pt x="4761" y="1540"/>
                  <a:pt x="2855" y="2042"/>
                </a:cubicBezTo>
                <a:lnTo>
                  <a:pt x="3061" y="2446"/>
                </a:lnTo>
                <a:cubicBezTo>
                  <a:pt x="4687" y="2020"/>
                  <a:pt x="6673" y="3472"/>
                  <a:pt x="7372" y="4045"/>
                </a:cubicBezTo>
                <a:cubicBezTo>
                  <a:pt x="6210" y="4348"/>
                  <a:pt x="4699" y="4569"/>
                  <a:pt x="3805" y="4001"/>
                </a:cubicBezTo>
                <a:lnTo>
                  <a:pt x="3399" y="4329"/>
                </a:lnTo>
                <a:cubicBezTo>
                  <a:pt x="3930" y="4667"/>
                  <a:pt x="4605" y="4783"/>
                  <a:pt x="5310" y="4783"/>
                </a:cubicBezTo>
                <a:cubicBezTo>
                  <a:pt x="5729" y="4783"/>
                  <a:pt x="6155" y="4734"/>
                  <a:pt x="6566" y="4667"/>
                </a:cubicBezTo>
                <a:cubicBezTo>
                  <a:pt x="2687" y="6563"/>
                  <a:pt x="-26" y="10769"/>
                  <a:pt x="0" y="13957"/>
                </a:cubicBezTo>
                <a:cubicBezTo>
                  <a:pt x="32" y="18189"/>
                  <a:pt x="4886" y="21600"/>
                  <a:pt x="10828" y="21573"/>
                </a:cubicBezTo>
                <a:cubicBezTo>
                  <a:pt x="16782" y="21556"/>
                  <a:pt x="21574" y="18105"/>
                  <a:pt x="21543" y="13877"/>
                </a:cubicBezTo>
                <a:cubicBezTo>
                  <a:pt x="21518" y="10468"/>
                  <a:pt x="18344" y="5897"/>
                  <a:pt x="13995" y="4271"/>
                </a:cubicBezTo>
                <a:cubicBezTo>
                  <a:pt x="13995" y="4271"/>
                  <a:pt x="13995" y="4271"/>
                  <a:pt x="13995" y="4271"/>
                </a:cubicBezTo>
                <a:close/>
              </a:path>
            </a:pathLst>
          </a:custGeom>
          <a:solidFill>
            <a:schemeClr val="bg1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43" name="Freeform 51"/>
          <p:cNvSpPr>
            <a:spLocks noEditPoints="1"/>
          </p:cNvSpPr>
          <p:nvPr/>
        </p:nvSpPr>
        <p:spPr bwMode="auto">
          <a:xfrm>
            <a:off x="6393104" y="3234330"/>
            <a:ext cx="482889" cy="398909"/>
          </a:xfrm>
          <a:custGeom>
            <a:avLst/>
            <a:gdLst>
              <a:gd name="T0" fmla="*/ 83 w 107"/>
              <a:gd name="T1" fmla="*/ 63 h 88"/>
              <a:gd name="T2" fmla="*/ 83 w 107"/>
              <a:gd name="T3" fmla="*/ 7 h 88"/>
              <a:gd name="T4" fmla="*/ 83 w 107"/>
              <a:gd name="T5" fmla="*/ 3 h 88"/>
              <a:gd name="T6" fmla="*/ 85 w 107"/>
              <a:gd name="T7" fmla="*/ 0 h 88"/>
              <a:gd name="T8" fmla="*/ 87 w 107"/>
              <a:gd name="T9" fmla="*/ 0 h 88"/>
              <a:gd name="T10" fmla="*/ 89 w 107"/>
              <a:gd name="T11" fmla="*/ 0 h 88"/>
              <a:gd name="T12" fmla="*/ 89 w 107"/>
              <a:gd name="T13" fmla="*/ 69 h 88"/>
              <a:gd name="T14" fmla="*/ 87 w 107"/>
              <a:gd name="T15" fmla="*/ 70 h 88"/>
              <a:gd name="T16" fmla="*/ 85 w 107"/>
              <a:gd name="T17" fmla="*/ 69 h 88"/>
              <a:gd name="T18" fmla="*/ 83 w 107"/>
              <a:gd name="T19" fmla="*/ 67 h 88"/>
              <a:gd name="T20" fmla="*/ 83 w 107"/>
              <a:gd name="T21" fmla="*/ 63 h 88"/>
              <a:gd name="T22" fmla="*/ 24 w 107"/>
              <a:gd name="T23" fmla="*/ 63 h 88"/>
              <a:gd name="T24" fmla="*/ 24 w 107"/>
              <a:gd name="T25" fmla="*/ 7 h 88"/>
              <a:gd name="T26" fmla="*/ 24 w 107"/>
              <a:gd name="T27" fmla="*/ 3 h 88"/>
              <a:gd name="T28" fmla="*/ 22 w 107"/>
              <a:gd name="T29" fmla="*/ 0 h 88"/>
              <a:gd name="T30" fmla="*/ 20 w 107"/>
              <a:gd name="T31" fmla="*/ 0 h 88"/>
              <a:gd name="T32" fmla="*/ 18 w 107"/>
              <a:gd name="T33" fmla="*/ 0 h 88"/>
              <a:gd name="T34" fmla="*/ 18 w 107"/>
              <a:gd name="T35" fmla="*/ 69 h 88"/>
              <a:gd name="T36" fmla="*/ 20 w 107"/>
              <a:gd name="T37" fmla="*/ 70 h 88"/>
              <a:gd name="T38" fmla="*/ 22 w 107"/>
              <a:gd name="T39" fmla="*/ 69 h 88"/>
              <a:gd name="T40" fmla="*/ 24 w 107"/>
              <a:gd name="T41" fmla="*/ 67 h 88"/>
              <a:gd name="T42" fmla="*/ 24 w 107"/>
              <a:gd name="T43" fmla="*/ 63 h 88"/>
              <a:gd name="T44" fmla="*/ 36 w 107"/>
              <a:gd name="T45" fmla="*/ 51 h 88"/>
              <a:gd name="T46" fmla="*/ 36 w 107"/>
              <a:gd name="T47" fmla="*/ 55 h 88"/>
              <a:gd name="T48" fmla="*/ 33 w 107"/>
              <a:gd name="T49" fmla="*/ 58 h 88"/>
              <a:gd name="T50" fmla="*/ 31 w 107"/>
              <a:gd name="T51" fmla="*/ 59 h 88"/>
              <a:gd name="T52" fmla="*/ 29 w 107"/>
              <a:gd name="T53" fmla="*/ 58 h 88"/>
              <a:gd name="T54" fmla="*/ 29 w 107"/>
              <a:gd name="T55" fmla="*/ 12 h 88"/>
              <a:gd name="T56" fmla="*/ 31 w 107"/>
              <a:gd name="T57" fmla="*/ 11 h 88"/>
              <a:gd name="T58" fmla="*/ 33 w 107"/>
              <a:gd name="T59" fmla="*/ 12 h 88"/>
              <a:gd name="T60" fmla="*/ 36 w 107"/>
              <a:gd name="T61" fmla="*/ 14 h 88"/>
              <a:gd name="T62" fmla="*/ 36 w 107"/>
              <a:gd name="T63" fmla="*/ 18 h 88"/>
              <a:gd name="T64" fmla="*/ 36 w 107"/>
              <a:gd name="T65" fmla="*/ 51 h 88"/>
              <a:gd name="T66" fmla="*/ 61 w 107"/>
              <a:gd name="T67" fmla="*/ 80 h 88"/>
              <a:gd name="T68" fmla="*/ 54 w 107"/>
              <a:gd name="T69" fmla="*/ 88 h 88"/>
              <a:gd name="T70" fmla="*/ 46 w 107"/>
              <a:gd name="T71" fmla="*/ 80 h 88"/>
              <a:gd name="T72" fmla="*/ 46 w 107"/>
              <a:gd name="T73" fmla="*/ 24 h 88"/>
              <a:gd name="T74" fmla="*/ 54 w 107"/>
              <a:gd name="T75" fmla="*/ 16 h 88"/>
              <a:gd name="T76" fmla="*/ 61 w 107"/>
              <a:gd name="T77" fmla="*/ 24 h 88"/>
              <a:gd name="T78" fmla="*/ 61 w 107"/>
              <a:gd name="T79" fmla="*/ 80 h 88"/>
              <a:gd name="T80" fmla="*/ 71 w 107"/>
              <a:gd name="T81" fmla="*/ 51 h 88"/>
              <a:gd name="T82" fmla="*/ 71 w 107"/>
              <a:gd name="T83" fmla="*/ 55 h 88"/>
              <a:gd name="T84" fmla="*/ 74 w 107"/>
              <a:gd name="T85" fmla="*/ 58 h 88"/>
              <a:gd name="T86" fmla="*/ 76 w 107"/>
              <a:gd name="T87" fmla="*/ 59 h 88"/>
              <a:gd name="T88" fmla="*/ 78 w 107"/>
              <a:gd name="T89" fmla="*/ 58 h 88"/>
              <a:gd name="T90" fmla="*/ 78 w 107"/>
              <a:gd name="T91" fmla="*/ 12 h 88"/>
              <a:gd name="T92" fmla="*/ 76 w 107"/>
              <a:gd name="T93" fmla="*/ 11 h 88"/>
              <a:gd name="T94" fmla="*/ 74 w 107"/>
              <a:gd name="T95" fmla="*/ 12 h 88"/>
              <a:gd name="T96" fmla="*/ 71 w 107"/>
              <a:gd name="T97" fmla="*/ 14 h 88"/>
              <a:gd name="T98" fmla="*/ 71 w 107"/>
              <a:gd name="T99" fmla="*/ 18 h 88"/>
              <a:gd name="T100" fmla="*/ 71 w 107"/>
              <a:gd name="T101" fmla="*/ 51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07" h="88">
                <a:moveTo>
                  <a:pt x="83" y="63"/>
                </a:moveTo>
                <a:cubicBezTo>
                  <a:pt x="97" y="47"/>
                  <a:pt x="97" y="23"/>
                  <a:pt x="83" y="7"/>
                </a:cubicBezTo>
                <a:cubicBezTo>
                  <a:pt x="82" y="6"/>
                  <a:pt x="82" y="4"/>
                  <a:pt x="83" y="3"/>
                </a:cubicBezTo>
                <a:cubicBezTo>
                  <a:pt x="85" y="0"/>
                  <a:pt x="85" y="0"/>
                  <a:pt x="85" y="0"/>
                </a:cubicBezTo>
                <a:cubicBezTo>
                  <a:pt x="86" y="0"/>
                  <a:pt x="86" y="0"/>
                  <a:pt x="87" y="0"/>
                </a:cubicBezTo>
                <a:cubicBezTo>
                  <a:pt x="88" y="0"/>
                  <a:pt x="89" y="0"/>
                  <a:pt x="89" y="0"/>
                </a:cubicBezTo>
                <a:cubicBezTo>
                  <a:pt x="107" y="20"/>
                  <a:pt x="107" y="50"/>
                  <a:pt x="89" y="69"/>
                </a:cubicBezTo>
                <a:cubicBezTo>
                  <a:pt x="89" y="70"/>
                  <a:pt x="88" y="70"/>
                  <a:pt x="87" y="70"/>
                </a:cubicBezTo>
                <a:cubicBezTo>
                  <a:pt x="86" y="70"/>
                  <a:pt x="86" y="70"/>
                  <a:pt x="85" y="69"/>
                </a:cubicBezTo>
                <a:cubicBezTo>
                  <a:pt x="83" y="67"/>
                  <a:pt x="83" y="67"/>
                  <a:pt x="83" y="67"/>
                </a:cubicBezTo>
                <a:cubicBezTo>
                  <a:pt x="82" y="65"/>
                  <a:pt x="82" y="64"/>
                  <a:pt x="83" y="63"/>
                </a:cubicBezTo>
                <a:close/>
                <a:moveTo>
                  <a:pt x="24" y="63"/>
                </a:moveTo>
                <a:cubicBezTo>
                  <a:pt x="10" y="47"/>
                  <a:pt x="10" y="23"/>
                  <a:pt x="24" y="7"/>
                </a:cubicBezTo>
                <a:cubicBezTo>
                  <a:pt x="25" y="6"/>
                  <a:pt x="25" y="4"/>
                  <a:pt x="24" y="3"/>
                </a:cubicBezTo>
                <a:cubicBezTo>
                  <a:pt x="22" y="0"/>
                  <a:pt x="22" y="0"/>
                  <a:pt x="22" y="0"/>
                </a:cubicBezTo>
                <a:cubicBezTo>
                  <a:pt x="21" y="0"/>
                  <a:pt x="21" y="0"/>
                  <a:pt x="20" y="0"/>
                </a:cubicBezTo>
                <a:cubicBezTo>
                  <a:pt x="19" y="0"/>
                  <a:pt x="18" y="0"/>
                  <a:pt x="18" y="0"/>
                </a:cubicBezTo>
                <a:cubicBezTo>
                  <a:pt x="0" y="20"/>
                  <a:pt x="0" y="50"/>
                  <a:pt x="18" y="69"/>
                </a:cubicBezTo>
                <a:cubicBezTo>
                  <a:pt x="18" y="70"/>
                  <a:pt x="19" y="70"/>
                  <a:pt x="20" y="70"/>
                </a:cubicBezTo>
                <a:cubicBezTo>
                  <a:pt x="21" y="70"/>
                  <a:pt x="21" y="70"/>
                  <a:pt x="22" y="69"/>
                </a:cubicBezTo>
                <a:cubicBezTo>
                  <a:pt x="24" y="67"/>
                  <a:pt x="24" y="67"/>
                  <a:pt x="24" y="67"/>
                </a:cubicBezTo>
                <a:cubicBezTo>
                  <a:pt x="25" y="65"/>
                  <a:pt x="25" y="64"/>
                  <a:pt x="24" y="63"/>
                </a:cubicBezTo>
                <a:close/>
                <a:moveTo>
                  <a:pt x="36" y="51"/>
                </a:moveTo>
                <a:cubicBezTo>
                  <a:pt x="37" y="53"/>
                  <a:pt x="37" y="54"/>
                  <a:pt x="36" y="55"/>
                </a:cubicBezTo>
                <a:cubicBezTo>
                  <a:pt x="33" y="58"/>
                  <a:pt x="33" y="58"/>
                  <a:pt x="33" y="58"/>
                </a:cubicBezTo>
                <a:cubicBezTo>
                  <a:pt x="33" y="58"/>
                  <a:pt x="32" y="59"/>
                  <a:pt x="31" y="59"/>
                </a:cubicBezTo>
                <a:cubicBezTo>
                  <a:pt x="30" y="58"/>
                  <a:pt x="30" y="58"/>
                  <a:pt x="29" y="58"/>
                </a:cubicBezTo>
                <a:cubicBezTo>
                  <a:pt x="18" y="44"/>
                  <a:pt x="18" y="25"/>
                  <a:pt x="29" y="12"/>
                </a:cubicBezTo>
                <a:cubicBezTo>
                  <a:pt x="30" y="11"/>
                  <a:pt x="30" y="11"/>
                  <a:pt x="31" y="11"/>
                </a:cubicBezTo>
                <a:cubicBezTo>
                  <a:pt x="32" y="11"/>
                  <a:pt x="33" y="11"/>
                  <a:pt x="33" y="12"/>
                </a:cubicBezTo>
                <a:cubicBezTo>
                  <a:pt x="36" y="14"/>
                  <a:pt x="36" y="14"/>
                  <a:pt x="36" y="14"/>
                </a:cubicBezTo>
                <a:cubicBezTo>
                  <a:pt x="37" y="15"/>
                  <a:pt x="37" y="17"/>
                  <a:pt x="36" y="18"/>
                </a:cubicBezTo>
                <a:cubicBezTo>
                  <a:pt x="28" y="28"/>
                  <a:pt x="28" y="42"/>
                  <a:pt x="36" y="51"/>
                </a:cubicBezTo>
                <a:close/>
                <a:moveTo>
                  <a:pt x="61" y="80"/>
                </a:moveTo>
                <a:cubicBezTo>
                  <a:pt x="61" y="84"/>
                  <a:pt x="58" y="88"/>
                  <a:pt x="54" y="88"/>
                </a:cubicBezTo>
                <a:cubicBezTo>
                  <a:pt x="49" y="88"/>
                  <a:pt x="46" y="84"/>
                  <a:pt x="46" y="80"/>
                </a:cubicBezTo>
                <a:cubicBezTo>
                  <a:pt x="46" y="60"/>
                  <a:pt x="46" y="44"/>
                  <a:pt x="46" y="24"/>
                </a:cubicBezTo>
                <a:cubicBezTo>
                  <a:pt x="46" y="19"/>
                  <a:pt x="49" y="16"/>
                  <a:pt x="54" y="16"/>
                </a:cubicBezTo>
                <a:cubicBezTo>
                  <a:pt x="58" y="16"/>
                  <a:pt x="61" y="19"/>
                  <a:pt x="61" y="24"/>
                </a:cubicBezTo>
                <a:cubicBezTo>
                  <a:pt x="61" y="44"/>
                  <a:pt x="61" y="60"/>
                  <a:pt x="61" y="80"/>
                </a:cubicBezTo>
                <a:close/>
                <a:moveTo>
                  <a:pt x="71" y="51"/>
                </a:moveTo>
                <a:cubicBezTo>
                  <a:pt x="70" y="53"/>
                  <a:pt x="70" y="54"/>
                  <a:pt x="71" y="55"/>
                </a:cubicBezTo>
                <a:cubicBezTo>
                  <a:pt x="74" y="58"/>
                  <a:pt x="74" y="58"/>
                  <a:pt x="74" y="58"/>
                </a:cubicBezTo>
                <a:cubicBezTo>
                  <a:pt x="74" y="58"/>
                  <a:pt x="75" y="59"/>
                  <a:pt x="76" y="59"/>
                </a:cubicBezTo>
                <a:cubicBezTo>
                  <a:pt x="77" y="58"/>
                  <a:pt x="77" y="58"/>
                  <a:pt x="78" y="58"/>
                </a:cubicBezTo>
                <a:cubicBezTo>
                  <a:pt x="89" y="44"/>
                  <a:pt x="89" y="25"/>
                  <a:pt x="78" y="12"/>
                </a:cubicBezTo>
                <a:cubicBezTo>
                  <a:pt x="77" y="11"/>
                  <a:pt x="77" y="11"/>
                  <a:pt x="76" y="11"/>
                </a:cubicBezTo>
                <a:cubicBezTo>
                  <a:pt x="75" y="11"/>
                  <a:pt x="74" y="11"/>
                  <a:pt x="74" y="12"/>
                </a:cubicBezTo>
                <a:cubicBezTo>
                  <a:pt x="71" y="14"/>
                  <a:pt x="71" y="14"/>
                  <a:pt x="71" y="14"/>
                </a:cubicBezTo>
                <a:cubicBezTo>
                  <a:pt x="70" y="15"/>
                  <a:pt x="70" y="17"/>
                  <a:pt x="71" y="18"/>
                </a:cubicBezTo>
                <a:cubicBezTo>
                  <a:pt x="79" y="28"/>
                  <a:pt x="79" y="42"/>
                  <a:pt x="71" y="5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59" name="Freeform 103"/>
          <p:cNvSpPr/>
          <p:nvPr/>
        </p:nvSpPr>
        <p:spPr bwMode="auto">
          <a:xfrm>
            <a:off x="6507531" y="4422283"/>
            <a:ext cx="290796" cy="261896"/>
          </a:xfrm>
          <a:custGeom>
            <a:avLst/>
            <a:gdLst>
              <a:gd name="T0" fmla="*/ 0 w 161"/>
              <a:gd name="T1" fmla="*/ 62 h 145"/>
              <a:gd name="T2" fmla="*/ 0 w 161"/>
              <a:gd name="T3" fmla="*/ 145 h 145"/>
              <a:gd name="T4" fmla="*/ 31 w 161"/>
              <a:gd name="T5" fmla="*/ 145 h 145"/>
              <a:gd name="T6" fmla="*/ 130 w 161"/>
              <a:gd name="T7" fmla="*/ 145 h 145"/>
              <a:gd name="T8" fmla="*/ 161 w 161"/>
              <a:gd name="T9" fmla="*/ 145 h 145"/>
              <a:gd name="T10" fmla="*/ 161 w 161"/>
              <a:gd name="T11" fmla="*/ 62 h 145"/>
              <a:gd name="T12" fmla="*/ 81 w 161"/>
              <a:gd name="T13" fmla="*/ 0 h 145"/>
              <a:gd name="T14" fmla="*/ 0 w 161"/>
              <a:gd name="T15" fmla="*/ 62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1" h="145">
                <a:moveTo>
                  <a:pt x="0" y="62"/>
                </a:moveTo>
                <a:lnTo>
                  <a:pt x="0" y="145"/>
                </a:lnTo>
                <a:lnTo>
                  <a:pt x="31" y="145"/>
                </a:lnTo>
                <a:lnTo>
                  <a:pt x="130" y="145"/>
                </a:lnTo>
                <a:lnTo>
                  <a:pt x="161" y="145"/>
                </a:lnTo>
                <a:lnTo>
                  <a:pt x="161" y="62"/>
                </a:lnTo>
                <a:lnTo>
                  <a:pt x="81" y="0"/>
                </a:lnTo>
                <a:lnTo>
                  <a:pt x="0" y="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60" name="Freeform 104"/>
          <p:cNvSpPr/>
          <p:nvPr/>
        </p:nvSpPr>
        <p:spPr bwMode="auto">
          <a:xfrm>
            <a:off x="6431672" y="4312106"/>
            <a:ext cx="444321" cy="222160"/>
          </a:xfrm>
          <a:custGeom>
            <a:avLst/>
            <a:gdLst>
              <a:gd name="T0" fmla="*/ 225 w 246"/>
              <a:gd name="T1" fmla="*/ 80 h 123"/>
              <a:gd name="T2" fmla="*/ 225 w 246"/>
              <a:gd name="T3" fmla="*/ 21 h 123"/>
              <a:gd name="T4" fmla="*/ 182 w 246"/>
              <a:gd name="T5" fmla="*/ 21 h 123"/>
              <a:gd name="T6" fmla="*/ 182 w 246"/>
              <a:gd name="T7" fmla="*/ 47 h 123"/>
              <a:gd name="T8" fmla="*/ 123 w 246"/>
              <a:gd name="T9" fmla="*/ 0 h 123"/>
              <a:gd name="T10" fmla="*/ 123 w 246"/>
              <a:gd name="T11" fmla="*/ 0 h 123"/>
              <a:gd name="T12" fmla="*/ 123 w 246"/>
              <a:gd name="T13" fmla="*/ 0 h 123"/>
              <a:gd name="T14" fmla="*/ 123 w 246"/>
              <a:gd name="T15" fmla="*/ 0 h 123"/>
              <a:gd name="T16" fmla="*/ 123 w 246"/>
              <a:gd name="T17" fmla="*/ 0 h 123"/>
              <a:gd name="T18" fmla="*/ 0 w 246"/>
              <a:gd name="T19" fmla="*/ 97 h 123"/>
              <a:gd name="T20" fmla="*/ 21 w 246"/>
              <a:gd name="T21" fmla="*/ 123 h 123"/>
              <a:gd name="T22" fmla="*/ 123 w 246"/>
              <a:gd name="T23" fmla="*/ 42 h 123"/>
              <a:gd name="T24" fmla="*/ 225 w 246"/>
              <a:gd name="T25" fmla="*/ 123 h 123"/>
              <a:gd name="T26" fmla="*/ 246 w 246"/>
              <a:gd name="T27" fmla="*/ 97 h 123"/>
              <a:gd name="T28" fmla="*/ 225 w 246"/>
              <a:gd name="T29" fmla="*/ 8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46" h="123">
                <a:moveTo>
                  <a:pt x="225" y="80"/>
                </a:moveTo>
                <a:lnTo>
                  <a:pt x="225" y="21"/>
                </a:lnTo>
                <a:lnTo>
                  <a:pt x="182" y="21"/>
                </a:lnTo>
                <a:lnTo>
                  <a:pt x="182" y="47"/>
                </a:lnTo>
                <a:lnTo>
                  <a:pt x="123" y="0"/>
                </a:lnTo>
                <a:lnTo>
                  <a:pt x="123" y="0"/>
                </a:lnTo>
                <a:lnTo>
                  <a:pt x="123" y="0"/>
                </a:lnTo>
                <a:lnTo>
                  <a:pt x="123" y="0"/>
                </a:lnTo>
                <a:lnTo>
                  <a:pt x="123" y="0"/>
                </a:lnTo>
                <a:lnTo>
                  <a:pt x="0" y="97"/>
                </a:lnTo>
                <a:lnTo>
                  <a:pt x="21" y="123"/>
                </a:lnTo>
                <a:lnTo>
                  <a:pt x="123" y="42"/>
                </a:lnTo>
                <a:lnTo>
                  <a:pt x="225" y="123"/>
                </a:lnTo>
                <a:lnTo>
                  <a:pt x="246" y="97"/>
                </a:lnTo>
                <a:lnTo>
                  <a:pt x="225" y="8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32" name="Text Placeholder 2"/>
          <p:cNvSpPr txBox="1"/>
          <p:nvPr/>
        </p:nvSpPr>
        <p:spPr>
          <a:xfrm>
            <a:off x="8053732" y="3495515"/>
            <a:ext cx="2013460" cy="26178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33" name="TextBox 37"/>
          <p:cNvSpPr txBox="1"/>
          <p:nvPr/>
        </p:nvSpPr>
        <p:spPr>
          <a:xfrm>
            <a:off x="8129200" y="3834788"/>
            <a:ext cx="2497782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2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4" name="Text Placeholder 2"/>
          <p:cNvSpPr txBox="1"/>
          <p:nvPr/>
        </p:nvSpPr>
        <p:spPr>
          <a:xfrm>
            <a:off x="2120077" y="3495515"/>
            <a:ext cx="2013460" cy="26178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35" name="TextBox 43"/>
          <p:cNvSpPr txBox="1"/>
          <p:nvPr/>
        </p:nvSpPr>
        <p:spPr>
          <a:xfrm>
            <a:off x="1544959" y="3834788"/>
            <a:ext cx="250832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zh-CN" altLang="en-US" sz="12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6" name="Text Placeholder 2"/>
          <p:cNvSpPr txBox="1"/>
          <p:nvPr/>
        </p:nvSpPr>
        <p:spPr>
          <a:xfrm>
            <a:off x="5089270" y="1545457"/>
            <a:ext cx="2013460" cy="26178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37" name="TextBox 37"/>
          <p:cNvSpPr txBox="1"/>
          <p:nvPr/>
        </p:nvSpPr>
        <p:spPr>
          <a:xfrm>
            <a:off x="5089270" y="1862325"/>
            <a:ext cx="205052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12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9" name="Text Placeholder 2"/>
          <p:cNvSpPr txBox="1"/>
          <p:nvPr/>
        </p:nvSpPr>
        <p:spPr>
          <a:xfrm>
            <a:off x="5088029" y="5583082"/>
            <a:ext cx="2013460" cy="26178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40" name="TextBox 37"/>
          <p:cNvSpPr txBox="1"/>
          <p:nvPr/>
        </p:nvSpPr>
        <p:spPr>
          <a:xfrm>
            <a:off x="5088029" y="5899950"/>
            <a:ext cx="205052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12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363812" y="239375"/>
            <a:ext cx="2734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b="1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  <a:endParaRPr lang="zh-CN" altLang="en-US" sz="2400" b="1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21"/>
          <p:cNvSpPr txBox="1"/>
          <p:nvPr/>
        </p:nvSpPr>
        <p:spPr>
          <a:xfrm>
            <a:off x="363812" y="239375"/>
            <a:ext cx="2734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b="1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  <a:endParaRPr lang="zh-CN" altLang="en-US" sz="2400" b="1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9" name="Group 33"/>
          <p:cNvGrpSpPr/>
          <p:nvPr/>
        </p:nvGrpSpPr>
        <p:grpSpPr>
          <a:xfrm>
            <a:off x="6837872" y="2493351"/>
            <a:ext cx="1558719" cy="1681775"/>
            <a:chOff x="7024786" y="2777801"/>
            <a:chExt cx="1558719" cy="1681775"/>
          </a:xfrm>
        </p:grpSpPr>
        <p:sp>
          <p:nvSpPr>
            <p:cNvPr id="50" name="Freeform 10"/>
            <p:cNvSpPr/>
            <p:nvPr/>
          </p:nvSpPr>
          <p:spPr bwMode="auto">
            <a:xfrm>
              <a:off x="7169817" y="2777801"/>
              <a:ext cx="1413688" cy="1681774"/>
            </a:xfrm>
            <a:custGeom>
              <a:avLst/>
              <a:gdLst>
                <a:gd name="T0" fmla="*/ 0 w 580"/>
                <a:gd name="T1" fmla="*/ 293 h 690"/>
                <a:gd name="T2" fmla="*/ 165 w 580"/>
                <a:gd name="T3" fmla="*/ 690 h 690"/>
                <a:gd name="T4" fmla="*/ 580 w 580"/>
                <a:gd name="T5" fmla="*/ 690 h 690"/>
                <a:gd name="T6" fmla="*/ 294 w 580"/>
                <a:gd name="T7" fmla="*/ 0 h 690"/>
                <a:gd name="T8" fmla="*/ 0 w 580"/>
                <a:gd name="T9" fmla="*/ 293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0" h="690">
                  <a:moveTo>
                    <a:pt x="0" y="293"/>
                  </a:moveTo>
                  <a:cubicBezTo>
                    <a:pt x="98" y="398"/>
                    <a:pt x="160" y="537"/>
                    <a:pt x="165" y="690"/>
                  </a:cubicBezTo>
                  <a:cubicBezTo>
                    <a:pt x="580" y="690"/>
                    <a:pt x="580" y="690"/>
                    <a:pt x="580" y="690"/>
                  </a:cubicBezTo>
                  <a:cubicBezTo>
                    <a:pt x="575" y="422"/>
                    <a:pt x="467" y="179"/>
                    <a:pt x="294" y="0"/>
                  </a:cubicBezTo>
                  <a:lnTo>
                    <a:pt x="0" y="293"/>
                  </a:lnTo>
                  <a:close/>
                </a:path>
              </a:pathLst>
            </a:custGeom>
            <a:solidFill>
              <a:srgbClr val="189E8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grpSp>
          <p:nvGrpSpPr>
            <p:cNvPr id="51" name="Group 26"/>
            <p:cNvGrpSpPr/>
            <p:nvPr/>
          </p:nvGrpSpPr>
          <p:grpSpPr>
            <a:xfrm>
              <a:off x="7024786" y="3492702"/>
              <a:ext cx="547895" cy="966874"/>
              <a:chOff x="7102475" y="2743201"/>
              <a:chExt cx="593725" cy="1047750"/>
            </a:xfrm>
          </p:grpSpPr>
          <p:sp>
            <p:nvSpPr>
              <p:cNvPr id="52" name="Freeform 16"/>
              <p:cNvSpPr/>
              <p:nvPr/>
            </p:nvSpPr>
            <p:spPr bwMode="auto">
              <a:xfrm>
                <a:off x="7102475" y="2743201"/>
                <a:ext cx="593725" cy="1047750"/>
              </a:xfrm>
              <a:custGeom>
                <a:avLst/>
                <a:gdLst>
                  <a:gd name="T0" fmla="*/ 0 w 225"/>
                  <a:gd name="T1" fmla="*/ 61 h 397"/>
                  <a:gd name="T2" fmla="*/ 139 w 225"/>
                  <a:gd name="T3" fmla="*/ 397 h 397"/>
                  <a:gd name="T4" fmla="*/ 225 w 225"/>
                  <a:gd name="T5" fmla="*/ 397 h 397"/>
                  <a:gd name="T6" fmla="*/ 60 w 225"/>
                  <a:gd name="T7" fmla="*/ 0 h 397"/>
                  <a:gd name="T8" fmla="*/ 0 w 225"/>
                  <a:gd name="T9" fmla="*/ 61 h 3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5" h="397">
                    <a:moveTo>
                      <a:pt x="0" y="61"/>
                    </a:moveTo>
                    <a:cubicBezTo>
                      <a:pt x="82" y="150"/>
                      <a:pt x="134" y="267"/>
                      <a:pt x="139" y="397"/>
                    </a:cubicBezTo>
                    <a:cubicBezTo>
                      <a:pt x="225" y="397"/>
                      <a:pt x="225" y="397"/>
                      <a:pt x="225" y="397"/>
                    </a:cubicBezTo>
                    <a:cubicBezTo>
                      <a:pt x="220" y="244"/>
                      <a:pt x="158" y="105"/>
                      <a:pt x="60" y="0"/>
                    </a:cubicBezTo>
                    <a:lnTo>
                      <a:pt x="0" y="61"/>
                    </a:lnTo>
                    <a:close/>
                  </a:path>
                </a:pathLst>
              </a:custGeom>
              <a:solidFill>
                <a:srgbClr val="189E8D">
                  <a:lumMod val="40000"/>
                  <a:lumOff val="6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3" name="Freeform 17"/>
              <p:cNvSpPr/>
              <p:nvPr/>
            </p:nvSpPr>
            <p:spPr bwMode="auto">
              <a:xfrm>
                <a:off x="7215188" y="3122613"/>
                <a:ext cx="293688" cy="274638"/>
              </a:xfrm>
              <a:custGeom>
                <a:avLst/>
                <a:gdLst>
                  <a:gd name="T0" fmla="*/ 0 w 185"/>
                  <a:gd name="T1" fmla="*/ 151 h 173"/>
                  <a:gd name="T2" fmla="*/ 185 w 185"/>
                  <a:gd name="T3" fmla="*/ 173 h 173"/>
                  <a:gd name="T4" fmla="*/ 111 w 185"/>
                  <a:gd name="T5" fmla="*/ 0 h 173"/>
                  <a:gd name="T6" fmla="*/ 0 w 185"/>
                  <a:gd name="T7" fmla="*/ 151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5" h="173">
                    <a:moveTo>
                      <a:pt x="0" y="151"/>
                    </a:moveTo>
                    <a:lnTo>
                      <a:pt x="185" y="173"/>
                    </a:lnTo>
                    <a:lnTo>
                      <a:pt x="111" y="0"/>
                    </a:lnTo>
                    <a:lnTo>
                      <a:pt x="0" y="151"/>
                    </a:lnTo>
                    <a:close/>
                  </a:path>
                </a:pathLst>
              </a:custGeom>
              <a:solidFill>
                <a:srgbClr val="189E8D">
                  <a:lumMod val="40000"/>
                  <a:lumOff val="6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54" name="Group 32"/>
          <p:cNvGrpSpPr/>
          <p:nvPr/>
        </p:nvGrpSpPr>
        <p:grpSpPr>
          <a:xfrm>
            <a:off x="5955965" y="1733036"/>
            <a:ext cx="1680311" cy="1560183"/>
            <a:chOff x="6142879" y="2017486"/>
            <a:chExt cx="1680311" cy="1560183"/>
          </a:xfrm>
        </p:grpSpPr>
        <p:sp>
          <p:nvSpPr>
            <p:cNvPr id="55" name="Freeform 8"/>
            <p:cNvSpPr/>
            <p:nvPr/>
          </p:nvSpPr>
          <p:spPr bwMode="auto">
            <a:xfrm>
              <a:off x="6142879" y="2017486"/>
              <a:ext cx="1680311" cy="1410757"/>
            </a:xfrm>
            <a:custGeom>
              <a:avLst/>
              <a:gdLst>
                <a:gd name="T0" fmla="*/ 0 w 690"/>
                <a:gd name="T1" fmla="*/ 415 h 579"/>
                <a:gd name="T2" fmla="*/ 396 w 690"/>
                <a:gd name="T3" fmla="*/ 579 h 579"/>
                <a:gd name="T4" fmla="*/ 690 w 690"/>
                <a:gd name="T5" fmla="*/ 286 h 579"/>
                <a:gd name="T6" fmla="*/ 0 w 690"/>
                <a:gd name="T7" fmla="*/ 0 h 579"/>
                <a:gd name="T8" fmla="*/ 0 w 690"/>
                <a:gd name="T9" fmla="*/ 415 h 5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0" h="579">
                  <a:moveTo>
                    <a:pt x="0" y="415"/>
                  </a:moveTo>
                  <a:cubicBezTo>
                    <a:pt x="153" y="420"/>
                    <a:pt x="292" y="481"/>
                    <a:pt x="396" y="579"/>
                  </a:cubicBezTo>
                  <a:cubicBezTo>
                    <a:pt x="690" y="286"/>
                    <a:pt x="690" y="286"/>
                    <a:pt x="690" y="286"/>
                  </a:cubicBezTo>
                  <a:cubicBezTo>
                    <a:pt x="510" y="113"/>
                    <a:pt x="267" y="5"/>
                    <a:pt x="0" y="0"/>
                  </a:cubicBezTo>
                  <a:lnTo>
                    <a:pt x="0" y="415"/>
                  </a:ln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grpSp>
          <p:nvGrpSpPr>
            <p:cNvPr id="56" name="Group 25"/>
            <p:cNvGrpSpPr/>
            <p:nvPr/>
          </p:nvGrpSpPr>
          <p:grpSpPr>
            <a:xfrm>
              <a:off x="6142879" y="3029774"/>
              <a:ext cx="963944" cy="547895"/>
              <a:chOff x="6146800" y="2241551"/>
              <a:chExt cx="1044575" cy="593725"/>
            </a:xfrm>
          </p:grpSpPr>
          <p:sp>
            <p:nvSpPr>
              <p:cNvPr id="57" name="Freeform 14"/>
              <p:cNvSpPr/>
              <p:nvPr/>
            </p:nvSpPr>
            <p:spPr bwMode="auto">
              <a:xfrm>
                <a:off x="6146800" y="2241551"/>
                <a:ext cx="1044575" cy="593725"/>
              </a:xfrm>
              <a:custGeom>
                <a:avLst/>
                <a:gdLst>
                  <a:gd name="T0" fmla="*/ 0 w 396"/>
                  <a:gd name="T1" fmla="*/ 86 h 225"/>
                  <a:gd name="T2" fmla="*/ 336 w 396"/>
                  <a:gd name="T3" fmla="*/ 225 h 225"/>
                  <a:gd name="T4" fmla="*/ 396 w 396"/>
                  <a:gd name="T5" fmla="*/ 164 h 225"/>
                  <a:gd name="T6" fmla="*/ 0 w 396"/>
                  <a:gd name="T7" fmla="*/ 0 h 225"/>
                  <a:gd name="T8" fmla="*/ 0 w 396"/>
                  <a:gd name="T9" fmla="*/ 86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6" h="225">
                    <a:moveTo>
                      <a:pt x="0" y="86"/>
                    </a:moveTo>
                    <a:cubicBezTo>
                      <a:pt x="129" y="90"/>
                      <a:pt x="247" y="142"/>
                      <a:pt x="336" y="225"/>
                    </a:cubicBezTo>
                    <a:cubicBezTo>
                      <a:pt x="396" y="164"/>
                      <a:pt x="396" y="164"/>
                      <a:pt x="396" y="164"/>
                    </a:cubicBezTo>
                    <a:cubicBezTo>
                      <a:pt x="292" y="66"/>
                      <a:pt x="153" y="5"/>
                      <a:pt x="0" y="0"/>
                    </a:cubicBezTo>
                    <a:lnTo>
                      <a:pt x="0" y="86"/>
                    </a:lnTo>
                    <a:close/>
                  </a:path>
                </a:pathLst>
              </a:custGeom>
              <a:solidFill>
                <a:srgbClr val="272727">
                  <a:lumMod val="40000"/>
                  <a:lumOff val="6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8" name="Freeform 18"/>
              <p:cNvSpPr/>
              <p:nvPr/>
            </p:nvSpPr>
            <p:spPr bwMode="auto">
              <a:xfrm>
                <a:off x="6505575" y="2413001"/>
                <a:ext cx="276225" cy="295275"/>
              </a:xfrm>
              <a:custGeom>
                <a:avLst/>
                <a:gdLst>
                  <a:gd name="T0" fmla="*/ 26 w 174"/>
                  <a:gd name="T1" fmla="*/ 186 h 186"/>
                  <a:gd name="T2" fmla="*/ 174 w 174"/>
                  <a:gd name="T3" fmla="*/ 69 h 186"/>
                  <a:gd name="T4" fmla="*/ 0 w 174"/>
                  <a:gd name="T5" fmla="*/ 0 h 186"/>
                  <a:gd name="T6" fmla="*/ 26 w 174"/>
                  <a:gd name="T7" fmla="*/ 18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4" h="186">
                    <a:moveTo>
                      <a:pt x="26" y="186"/>
                    </a:moveTo>
                    <a:lnTo>
                      <a:pt x="174" y="69"/>
                    </a:lnTo>
                    <a:lnTo>
                      <a:pt x="0" y="0"/>
                    </a:lnTo>
                    <a:lnTo>
                      <a:pt x="26" y="186"/>
                    </a:lnTo>
                    <a:close/>
                  </a:path>
                </a:pathLst>
              </a:custGeom>
              <a:solidFill>
                <a:srgbClr val="272727">
                  <a:lumMod val="40000"/>
                  <a:lumOff val="6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59" name="Group 31"/>
          <p:cNvGrpSpPr/>
          <p:nvPr/>
        </p:nvGrpSpPr>
        <p:grpSpPr>
          <a:xfrm>
            <a:off x="4184828" y="1733036"/>
            <a:ext cx="1680311" cy="1560183"/>
            <a:chOff x="4371742" y="2017486"/>
            <a:chExt cx="1680311" cy="1560183"/>
          </a:xfrm>
        </p:grpSpPr>
        <p:sp>
          <p:nvSpPr>
            <p:cNvPr id="60" name="Freeform 7"/>
            <p:cNvSpPr/>
            <p:nvPr/>
          </p:nvSpPr>
          <p:spPr bwMode="auto">
            <a:xfrm>
              <a:off x="4371742" y="2017486"/>
              <a:ext cx="1680311" cy="1410757"/>
            </a:xfrm>
            <a:custGeom>
              <a:avLst/>
              <a:gdLst>
                <a:gd name="T0" fmla="*/ 293 w 690"/>
                <a:gd name="T1" fmla="*/ 579 h 579"/>
                <a:gd name="T2" fmla="*/ 690 w 690"/>
                <a:gd name="T3" fmla="*/ 415 h 579"/>
                <a:gd name="T4" fmla="*/ 690 w 690"/>
                <a:gd name="T5" fmla="*/ 0 h 579"/>
                <a:gd name="T6" fmla="*/ 0 w 690"/>
                <a:gd name="T7" fmla="*/ 286 h 579"/>
                <a:gd name="T8" fmla="*/ 293 w 690"/>
                <a:gd name="T9" fmla="*/ 579 h 5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0" h="579">
                  <a:moveTo>
                    <a:pt x="293" y="579"/>
                  </a:moveTo>
                  <a:cubicBezTo>
                    <a:pt x="397" y="481"/>
                    <a:pt x="536" y="420"/>
                    <a:pt x="690" y="415"/>
                  </a:cubicBezTo>
                  <a:cubicBezTo>
                    <a:pt x="690" y="0"/>
                    <a:pt x="690" y="0"/>
                    <a:pt x="690" y="0"/>
                  </a:cubicBezTo>
                  <a:cubicBezTo>
                    <a:pt x="422" y="5"/>
                    <a:pt x="179" y="113"/>
                    <a:pt x="0" y="286"/>
                  </a:cubicBezTo>
                  <a:lnTo>
                    <a:pt x="293" y="579"/>
                  </a:lnTo>
                  <a:close/>
                </a:path>
              </a:pathLst>
            </a:custGeom>
            <a:solidFill>
              <a:srgbClr val="189E8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grpSp>
          <p:nvGrpSpPr>
            <p:cNvPr id="61" name="Group 24"/>
            <p:cNvGrpSpPr/>
            <p:nvPr/>
          </p:nvGrpSpPr>
          <p:grpSpPr>
            <a:xfrm>
              <a:off x="5085178" y="3029774"/>
              <a:ext cx="966874" cy="547895"/>
              <a:chOff x="5000625" y="2241551"/>
              <a:chExt cx="1047750" cy="593725"/>
            </a:xfrm>
          </p:grpSpPr>
          <p:sp>
            <p:nvSpPr>
              <p:cNvPr id="62" name="Freeform 13"/>
              <p:cNvSpPr/>
              <p:nvPr/>
            </p:nvSpPr>
            <p:spPr bwMode="auto">
              <a:xfrm>
                <a:off x="5000625" y="2241551"/>
                <a:ext cx="1047750" cy="593725"/>
              </a:xfrm>
              <a:custGeom>
                <a:avLst/>
                <a:gdLst>
                  <a:gd name="T0" fmla="*/ 61 w 397"/>
                  <a:gd name="T1" fmla="*/ 225 h 225"/>
                  <a:gd name="T2" fmla="*/ 397 w 397"/>
                  <a:gd name="T3" fmla="*/ 86 h 225"/>
                  <a:gd name="T4" fmla="*/ 397 w 397"/>
                  <a:gd name="T5" fmla="*/ 0 h 225"/>
                  <a:gd name="T6" fmla="*/ 0 w 397"/>
                  <a:gd name="T7" fmla="*/ 164 h 225"/>
                  <a:gd name="T8" fmla="*/ 61 w 397"/>
                  <a:gd name="T9" fmla="*/ 225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7" h="225">
                    <a:moveTo>
                      <a:pt x="61" y="225"/>
                    </a:moveTo>
                    <a:cubicBezTo>
                      <a:pt x="149" y="142"/>
                      <a:pt x="267" y="90"/>
                      <a:pt x="397" y="86"/>
                    </a:cubicBezTo>
                    <a:cubicBezTo>
                      <a:pt x="397" y="0"/>
                      <a:pt x="397" y="0"/>
                      <a:pt x="397" y="0"/>
                    </a:cubicBezTo>
                    <a:cubicBezTo>
                      <a:pt x="243" y="5"/>
                      <a:pt x="104" y="66"/>
                      <a:pt x="0" y="164"/>
                    </a:cubicBezTo>
                    <a:lnTo>
                      <a:pt x="61" y="225"/>
                    </a:lnTo>
                    <a:close/>
                  </a:path>
                </a:pathLst>
              </a:custGeom>
              <a:solidFill>
                <a:srgbClr val="189E8D">
                  <a:lumMod val="40000"/>
                  <a:lumOff val="6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63" name="Freeform 19"/>
              <p:cNvSpPr/>
              <p:nvPr/>
            </p:nvSpPr>
            <p:spPr bwMode="auto">
              <a:xfrm>
                <a:off x="5375275" y="2420938"/>
                <a:ext cx="271463" cy="295275"/>
              </a:xfrm>
              <a:custGeom>
                <a:avLst/>
                <a:gdLst>
                  <a:gd name="T0" fmla="*/ 150 w 171"/>
                  <a:gd name="T1" fmla="*/ 186 h 186"/>
                  <a:gd name="T2" fmla="*/ 171 w 171"/>
                  <a:gd name="T3" fmla="*/ 0 h 186"/>
                  <a:gd name="T4" fmla="*/ 0 w 171"/>
                  <a:gd name="T5" fmla="*/ 73 h 186"/>
                  <a:gd name="T6" fmla="*/ 150 w 171"/>
                  <a:gd name="T7" fmla="*/ 18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1" h="186">
                    <a:moveTo>
                      <a:pt x="150" y="186"/>
                    </a:moveTo>
                    <a:lnTo>
                      <a:pt x="171" y="0"/>
                    </a:lnTo>
                    <a:lnTo>
                      <a:pt x="0" y="73"/>
                    </a:lnTo>
                    <a:lnTo>
                      <a:pt x="150" y="186"/>
                    </a:lnTo>
                    <a:close/>
                  </a:path>
                </a:pathLst>
              </a:custGeom>
              <a:solidFill>
                <a:srgbClr val="189E8D">
                  <a:lumMod val="40000"/>
                  <a:lumOff val="6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64" name="Group 30"/>
          <p:cNvGrpSpPr/>
          <p:nvPr/>
        </p:nvGrpSpPr>
        <p:grpSpPr>
          <a:xfrm>
            <a:off x="3421583" y="2493351"/>
            <a:ext cx="1560184" cy="1681775"/>
            <a:chOff x="3608497" y="2777801"/>
            <a:chExt cx="1560184" cy="1681775"/>
          </a:xfrm>
        </p:grpSpPr>
        <p:sp>
          <p:nvSpPr>
            <p:cNvPr id="65" name="Freeform 6"/>
            <p:cNvSpPr/>
            <p:nvPr/>
          </p:nvSpPr>
          <p:spPr bwMode="auto">
            <a:xfrm>
              <a:off x="3608497" y="2777801"/>
              <a:ext cx="1413688" cy="1681774"/>
            </a:xfrm>
            <a:custGeom>
              <a:avLst/>
              <a:gdLst>
                <a:gd name="T0" fmla="*/ 0 w 580"/>
                <a:gd name="T1" fmla="*/ 690 h 690"/>
                <a:gd name="T2" fmla="*/ 416 w 580"/>
                <a:gd name="T3" fmla="*/ 690 h 690"/>
                <a:gd name="T4" fmla="*/ 580 w 580"/>
                <a:gd name="T5" fmla="*/ 293 h 690"/>
                <a:gd name="T6" fmla="*/ 286 w 580"/>
                <a:gd name="T7" fmla="*/ 0 h 690"/>
                <a:gd name="T8" fmla="*/ 0 w 580"/>
                <a:gd name="T9" fmla="*/ 690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0" h="690">
                  <a:moveTo>
                    <a:pt x="0" y="690"/>
                  </a:moveTo>
                  <a:cubicBezTo>
                    <a:pt x="416" y="690"/>
                    <a:pt x="416" y="690"/>
                    <a:pt x="416" y="690"/>
                  </a:cubicBezTo>
                  <a:cubicBezTo>
                    <a:pt x="420" y="537"/>
                    <a:pt x="482" y="398"/>
                    <a:pt x="580" y="293"/>
                  </a:cubicBezTo>
                  <a:cubicBezTo>
                    <a:pt x="286" y="0"/>
                    <a:pt x="286" y="0"/>
                    <a:pt x="286" y="0"/>
                  </a:cubicBezTo>
                  <a:cubicBezTo>
                    <a:pt x="113" y="179"/>
                    <a:pt x="5" y="422"/>
                    <a:pt x="0" y="69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grpSp>
          <p:nvGrpSpPr>
            <p:cNvPr id="66" name="Group 23"/>
            <p:cNvGrpSpPr/>
            <p:nvPr/>
          </p:nvGrpSpPr>
          <p:grpSpPr>
            <a:xfrm>
              <a:off x="4622250" y="3492702"/>
              <a:ext cx="546431" cy="966874"/>
              <a:chOff x="4498975" y="2743201"/>
              <a:chExt cx="592138" cy="1047750"/>
            </a:xfrm>
          </p:grpSpPr>
          <p:sp>
            <p:nvSpPr>
              <p:cNvPr id="67" name="Freeform 12"/>
              <p:cNvSpPr/>
              <p:nvPr/>
            </p:nvSpPr>
            <p:spPr bwMode="auto">
              <a:xfrm>
                <a:off x="4498975" y="2743201"/>
                <a:ext cx="592138" cy="1047750"/>
              </a:xfrm>
              <a:custGeom>
                <a:avLst/>
                <a:gdLst>
                  <a:gd name="T0" fmla="*/ 0 w 224"/>
                  <a:gd name="T1" fmla="*/ 397 h 397"/>
                  <a:gd name="T2" fmla="*/ 85 w 224"/>
                  <a:gd name="T3" fmla="*/ 397 h 397"/>
                  <a:gd name="T4" fmla="*/ 224 w 224"/>
                  <a:gd name="T5" fmla="*/ 61 h 397"/>
                  <a:gd name="T6" fmla="*/ 164 w 224"/>
                  <a:gd name="T7" fmla="*/ 0 h 397"/>
                  <a:gd name="T8" fmla="*/ 0 w 224"/>
                  <a:gd name="T9" fmla="*/ 397 h 3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4" h="397">
                    <a:moveTo>
                      <a:pt x="0" y="397"/>
                    </a:moveTo>
                    <a:cubicBezTo>
                      <a:pt x="85" y="397"/>
                      <a:pt x="85" y="397"/>
                      <a:pt x="85" y="397"/>
                    </a:cubicBezTo>
                    <a:cubicBezTo>
                      <a:pt x="90" y="267"/>
                      <a:pt x="142" y="150"/>
                      <a:pt x="224" y="61"/>
                    </a:cubicBezTo>
                    <a:cubicBezTo>
                      <a:pt x="164" y="0"/>
                      <a:pt x="164" y="0"/>
                      <a:pt x="164" y="0"/>
                    </a:cubicBezTo>
                    <a:cubicBezTo>
                      <a:pt x="66" y="105"/>
                      <a:pt x="4" y="244"/>
                      <a:pt x="0" y="397"/>
                    </a:cubicBezTo>
                    <a:close/>
                  </a:path>
                </a:pathLst>
              </a:custGeom>
              <a:solidFill>
                <a:srgbClr val="272727">
                  <a:lumMod val="40000"/>
                  <a:lumOff val="6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68" name="Freeform 20"/>
              <p:cNvSpPr/>
              <p:nvPr/>
            </p:nvSpPr>
            <p:spPr bwMode="auto">
              <a:xfrm>
                <a:off x="4662488" y="3149601"/>
                <a:ext cx="295275" cy="274638"/>
              </a:xfrm>
              <a:custGeom>
                <a:avLst/>
                <a:gdLst>
                  <a:gd name="T0" fmla="*/ 0 w 186"/>
                  <a:gd name="T1" fmla="*/ 173 h 173"/>
                  <a:gd name="T2" fmla="*/ 186 w 186"/>
                  <a:gd name="T3" fmla="*/ 148 h 173"/>
                  <a:gd name="T4" fmla="*/ 70 w 186"/>
                  <a:gd name="T5" fmla="*/ 0 h 173"/>
                  <a:gd name="T6" fmla="*/ 0 w 186"/>
                  <a:gd name="T7" fmla="*/ 173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6" h="173">
                    <a:moveTo>
                      <a:pt x="0" y="173"/>
                    </a:moveTo>
                    <a:lnTo>
                      <a:pt x="186" y="148"/>
                    </a:lnTo>
                    <a:lnTo>
                      <a:pt x="70" y="0"/>
                    </a:lnTo>
                    <a:lnTo>
                      <a:pt x="0" y="173"/>
                    </a:lnTo>
                    <a:close/>
                  </a:path>
                </a:pathLst>
              </a:custGeom>
              <a:solidFill>
                <a:srgbClr val="272727">
                  <a:lumMod val="40000"/>
                  <a:lumOff val="6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69" name="Group 3"/>
          <p:cNvGrpSpPr/>
          <p:nvPr/>
        </p:nvGrpSpPr>
        <p:grpSpPr>
          <a:xfrm>
            <a:off x="3421583" y="4264488"/>
            <a:ext cx="1560184" cy="1681774"/>
            <a:chOff x="3608497" y="4548938"/>
            <a:chExt cx="1560184" cy="1681774"/>
          </a:xfrm>
        </p:grpSpPr>
        <p:sp>
          <p:nvSpPr>
            <p:cNvPr id="70" name="Freeform 5"/>
            <p:cNvSpPr/>
            <p:nvPr/>
          </p:nvSpPr>
          <p:spPr bwMode="auto">
            <a:xfrm>
              <a:off x="3608497" y="4548938"/>
              <a:ext cx="1413688" cy="1681774"/>
            </a:xfrm>
            <a:custGeom>
              <a:avLst/>
              <a:gdLst>
                <a:gd name="T0" fmla="*/ 0 w 580"/>
                <a:gd name="T1" fmla="*/ 0 h 690"/>
                <a:gd name="T2" fmla="*/ 286 w 580"/>
                <a:gd name="T3" fmla="*/ 690 h 690"/>
                <a:gd name="T4" fmla="*/ 580 w 580"/>
                <a:gd name="T5" fmla="*/ 397 h 690"/>
                <a:gd name="T6" fmla="*/ 416 w 580"/>
                <a:gd name="T7" fmla="*/ 0 h 690"/>
                <a:gd name="T8" fmla="*/ 0 w 580"/>
                <a:gd name="T9" fmla="*/ 0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0" h="690">
                  <a:moveTo>
                    <a:pt x="0" y="0"/>
                  </a:moveTo>
                  <a:cubicBezTo>
                    <a:pt x="5" y="268"/>
                    <a:pt x="113" y="511"/>
                    <a:pt x="286" y="690"/>
                  </a:cubicBezTo>
                  <a:cubicBezTo>
                    <a:pt x="580" y="397"/>
                    <a:pt x="580" y="397"/>
                    <a:pt x="580" y="397"/>
                  </a:cubicBezTo>
                  <a:cubicBezTo>
                    <a:pt x="482" y="292"/>
                    <a:pt x="420" y="153"/>
                    <a:pt x="41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189E8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grpSp>
          <p:nvGrpSpPr>
            <p:cNvPr id="71" name="Group 22"/>
            <p:cNvGrpSpPr/>
            <p:nvPr/>
          </p:nvGrpSpPr>
          <p:grpSpPr>
            <a:xfrm>
              <a:off x="4622250" y="4548938"/>
              <a:ext cx="546431" cy="968339"/>
              <a:chOff x="4498975" y="3887788"/>
              <a:chExt cx="592138" cy="1049338"/>
            </a:xfrm>
          </p:grpSpPr>
          <p:sp>
            <p:nvSpPr>
              <p:cNvPr id="72" name="Freeform 11"/>
              <p:cNvSpPr/>
              <p:nvPr/>
            </p:nvSpPr>
            <p:spPr bwMode="auto">
              <a:xfrm>
                <a:off x="4498975" y="3887788"/>
                <a:ext cx="592138" cy="1049338"/>
              </a:xfrm>
              <a:custGeom>
                <a:avLst/>
                <a:gdLst>
                  <a:gd name="T0" fmla="*/ 0 w 224"/>
                  <a:gd name="T1" fmla="*/ 0 h 397"/>
                  <a:gd name="T2" fmla="*/ 164 w 224"/>
                  <a:gd name="T3" fmla="*/ 397 h 397"/>
                  <a:gd name="T4" fmla="*/ 224 w 224"/>
                  <a:gd name="T5" fmla="*/ 336 h 397"/>
                  <a:gd name="T6" fmla="*/ 85 w 224"/>
                  <a:gd name="T7" fmla="*/ 0 h 397"/>
                  <a:gd name="T8" fmla="*/ 0 w 224"/>
                  <a:gd name="T9" fmla="*/ 0 h 3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4" h="397">
                    <a:moveTo>
                      <a:pt x="0" y="0"/>
                    </a:moveTo>
                    <a:cubicBezTo>
                      <a:pt x="4" y="153"/>
                      <a:pt x="66" y="292"/>
                      <a:pt x="164" y="397"/>
                    </a:cubicBezTo>
                    <a:cubicBezTo>
                      <a:pt x="224" y="336"/>
                      <a:pt x="224" y="336"/>
                      <a:pt x="224" y="336"/>
                    </a:cubicBezTo>
                    <a:cubicBezTo>
                      <a:pt x="142" y="247"/>
                      <a:pt x="90" y="130"/>
                      <a:pt x="85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89E8D">
                  <a:lumMod val="40000"/>
                  <a:lumOff val="6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3" name="Freeform 21"/>
              <p:cNvSpPr/>
              <p:nvPr/>
            </p:nvSpPr>
            <p:spPr bwMode="auto">
              <a:xfrm>
                <a:off x="4670425" y="4281488"/>
                <a:ext cx="295275" cy="274638"/>
              </a:xfrm>
              <a:custGeom>
                <a:avLst/>
                <a:gdLst>
                  <a:gd name="T0" fmla="*/ 73 w 186"/>
                  <a:gd name="T1" fmla="*/ 173 h 173"/>
                  <a:gd name="T2" fmla="*/ 186 w 186"/>
                  <a:gd name="T3" fmla="*/ 23 h 173"/>
                  <a:gd name="T4" fmla="*/ 0 w 186"/>
                  <a:gd name="T5" fmla="*/ 0 h 173"/>
                  <a:gd name="T6" fmla="*/ 73 w 186"/>
                  <a:gd name="T7" fmla="*/ 173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6" h="173">
                    <a:moveTo>
                      <a:pt x="73" y="173"/>
                    </a:moveTo>
                    <a:lnTo>
                      <a:pt x="186" y="23"/>
                    </a:lnTo>
                    <a:lnTo>
                      <a:pt x="0" y="0"/>
                    </a:lnTo>
                    <a:lnTo>
                      <a:pt x="73" y="173"/>
                    </a:lnTo>
                    <a:close/>
                  </a:path>
                </a:pathLst>
              </a:custGeom>
              <a:solidFill>
                <a:srgbClr val="189E8D">
                  <a:lumMod val="40000"/>
                  <a:lumOff val="6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74" name="Group 34"/>
          <p:cNvGrpSpPr/>
          <p:nvPr/>
        </p:nvGrpSpPr>
        <p:grpSpPr>
          <a:xfrm>
            <a:off x="6837872" y="4264488"/>
            <a:ext cx="1558719" cy="1681774"/>
            <a:chOff x="7024786" y="4548938"/>
            <a:chExt cx="1558719" cy="1681774"/>
          </a:xfrm>
        </p:grpSpPr>
        <p:sp>
          <p:nvSpPr>
            <p:cNvPr id="75" name="Freeform 9"/>
            <p:cNvSpPr/>
            <p:nvPr/>
          </p:nvSpPr>
          <p:spPr bwMode="auto">
            <a:xfrm>
              <a:off x="7169817" y="4548938"/>
              <a:ext cx="1413688" cy="1681774"/>
            </a:xfrm>
            <a:custGeom>
              <a:avLst/>
              <a:gdLst>
                <a:gd name="T0" fmla="*/ 0 w 580"/>
                <a:gd name="T1" fmla="*/ 397 h 690"/>
                <a:gd name="T2" fmla="*/ 294 w 580"/>
                <a:gd name="T3" fmla="*/ 690 h 690"/>
                <a:gd name="T4" fmla="*/ 580 w 580"/>
                <a:gd name="T5" fmla="*/ 0 h 690"/>
                <a:gd name="T6" fmla="*/ 165 w 580"/>
                <a:gd name="T7" fmla="*/ 0 h 690"/>
                <a:gd name="T8" fmla="*/ 0 w 580"/>
                <a:gd name="T9" fmla="*/ 397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0" h="690">
                  <a:moveTo>
                    <a:pt x="0" y="397"/>
                  </a:moveTo>
                  <a:cubicBezTo>
                    <a:pt x="294" y="690"/>
                    <a:pt x="294" y="690"/>
                    <a:pt x="294" y="690"/>
                  </a:cubicBezTo>
                  <a:cubicBezTo>
                    <a:pt x="467" y="511"/>
                    <a:pt x="575" y="268"/>
                    <a:pt x="580" y="0"/>
                  </a:cubicBezTo>
                  <a:cubicBezTo>
                    <a:pt x="165" y="0"/>
                    <a:pt x="165" y="0"/>
                    <a:pt x="165" y="0"/>
                  </a:cubicBezTo>
                  <a:cubicBezTo>
                    <a:pt x="160" y="153"/>
                    <a:pt x="99" y="292"/>
                    <a:pt x="0" y="397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grpSp>
          <p:nvGrpSpPr>
            <p:cNvPr id="76" name="Group 27"/>
            <p:cNvGrpSpPr/>
            <p:nvPr/>
          </p:nvGrpSpPr>
          <p:grpSpPr>
            <a:xfrm>
              <a:off x="7024786" y="4548938"/>
              <a:ext cx="547895" cy="968339"/>
              <a:chOff x="7102475" y="3887788"/>
              <a:chExt cx="593725" cy="1049338"/>
            </a:xfrm>
          </p:grpSpPr>
          <p:sp>
            <p:nvSpPr>
              <p:cNvPr id="77" name="Freeform 15"/>
              <p:cNvSpPr/>
              <p:nvPr/>
            </p:nvSpPr>
            <p:spPr bwMode="auto">
              <a:xfrm>
                <a:off x="7102475" y="3887788"/>
                <a:ext cx="593725" cy="1049338"/>
              </a:xfrm>
              <a:custGeom>
                <a:avLst/>
                <a:gdLst>
                  <a:gd name="T0" fmla="*/ 0 w 225"/>
                  <a:gd name="T1" fmla="*/ 336 h 397"/>
                  <a:gd name="T2" fmla="*/ 60 w 225"/>
                  <a:gd name="T3" fmla="*/ 397 h 397"/>
                  <a:gd name="T4" fmla="*/ 225 w 225"/>
                  <a:gd name="T5" fmla="*/ 0 h 397"/>
                  <a:gd name="T6" fmla="*/ 139 w 225"/>
                  <a:gd name="T7" fmla="*/ 0 h 397"/>
                  <a:gd name="T8" fmla="*/ 0 w 225"/>
                  <a:gd name="T9" fmla="*/ 336 h 3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5" h="397">
                    <a:moveTo>
                      <a:pt x="0" y="336"/>
                    </a:moveTo>
                    <a:cubicBezTo>
                      <a:pt x="60" y="397"/>
                      <a:pt x="60" y="397"/>
                      <a:pt x="60" y="397"/>
                    </a:cubicBezTo>
                    <a:cubicBezTo>
                      <a:pt x="159" y="292"/>
                      <a:pt x="220" y="153"/>
                      <a:pt x="225" y="0"/>
                    </a:cubicBezTo>
                    <a:cubicBezTo>
                      <a:pt x="139" y="0"/>
                      <a:pt x="139" y="0"/>
                      <a:pt x="139" y="0"/>
                    </a:cubicBezTo>
                    <a:cubicBezTo>
                      <a:pt x="135" y="130"/>
                      <a:pt x="83" y="247"/>
                      <a:pt x="0" y="336"/>
                    </a:cubicBezTo>
                    <a:close/>
                  </a:path>
                </a:pathLst>
              </a:custGeom>
              <a:solidFill>
                <a:srgbClr val="272727">
                  <a:lumMod val="40000"/>
                  <a:lumOff val="6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8" name="Freeform 22"/>
              <p:cNvSpPr/>
              <p:nvPr/>
            </p:nvSpPr>
            <p:spPr bwMode="auto">
              <a:xfrm>
                <a:off x="7223125" y="4256088"/>
                <a:ext cx="293688" cy="276225"/>
              </a:xfrm>
              <a:custGeom>
                <a:avLst/>
                <a:gdLst>
                  <a:gd name="T0" fmla="*/ 115 w 185"/>
                  <a:gd name="T1" fmla="*/ 174 h 174"/>
                  <a:gd name="T2" fmla="*/ 185 w 185"/>
                  <a:gd name="T3" fmla="*/ 0 h 174"/>
                  <a:gd name="T4" fmla="*/ 0 w 185"/>
                  <a:gd name="T5" fmla="*/ 26 h 174"/>
                  <a:gd name="T6" fmla="*/ 115 w 185"/>
                  <a:gd name="T7" fmla="*/ 174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5" h="174">
                    <a:moveTo>
                      <a:pt x="115" y="174"/>
                    </a:moveTo>
                    <a:lnTo>
                      <a:pt x="185" y="0"/>
                    </a:lnTo>
                    <a:lnTo>
                      <a:pt x="0" y="26"/>
                    </a:lnTo>
                    <a:lnTo>
                      <a:pt x="115" y="174"/>
                    </a:lnTo>
                    <a:close/>
                  </a:path>
                </a:pathLst>
              </a:custGeom>
              <a:solidFill>
                <a:srgbClr val="272727">
                  <a:lumMod val="40000"/>
                  <a:lumOff val="6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</p:grpSp>
      <p:sp>
        <p:nvSpPr>
          <p:cNvPr id="79" name="Inhaltsplatzhalter 4"/>
          <p:cNvSpPr txBox="1"/>
          <p:nvPr/>
        </p:nvSpPr>
        <p:spPr>
          <a:xfrm>
            <a:off x="3595607" y="4658441"/>
            <a:ext cx="885242" cy="55399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None/>
            </a:pPr>
            <a:r>
              <a:rPr lang="en-US" sz="3600" b="1" dirty="0">
                <a:solidFill>
                  <a:srgbClr val="FFFFFF"/>
                </a:solidFill>
                <a:latin typeface="Calibri" panose="020F0502020204030204"/>
              </a:rPr>
              <a:t>01</a:t>
            </a:r>
            <a:endParaRPr lang="en-US" sz="2800" dirty="0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80" name="Inhaltsplatzhalter 4"/>
          <p:cNvSpPr txBox="1"/>
          <p:nvPr/>
        </p:nvSpPr>
        <p:spPr>
          <a:xfrm>
            <a:off x="3643730" y="3244823"/>
            <a:ext cx="885242" cy="55399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None/>
            </a:pPr>
            <a:r>
              <a:rPr lang="en-US" sz="3600" b="1" dirty="0">
                <a:solidFill>
                  <a:srgbClr val="FFFFFF"/>
                </a:solidFill>
                <a:latin typeface="Calibri" panose="020F0502020204030204"/>
              </a:rPr>
              <a:t>02</a:t>
            </a:r>
            <a:endParaRPr lang="en-US" sz="2800" dirty="0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81" name="Inhaltsplatzhalter 4"/>
          <p:cNvSpPr txBox="1"/>
          <p:nvPr/>
        </p:nvSpPr>
        <p:spPr>
          <a:xfrm>
            <a:off x="4682085" y="2159097"/>
            <a:ext cx="885242" cy="55399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None/>
            </a:pPr>
            <a:r>
              <a:rPr lang="en-US" sz="3600" b="1" dirty="0">
                <a:solidFill>
                  <a:srgbClr val="FFFFFF"/>
                </a:solidFill>
                <a:latin typeface="Calibri" panose="020F0502020204030204"/>
              </a:rPr>
              <a:t>03</a:t>
            </a:r>
            <a:endParaRPr lang="en-US" sz="2800" dirty="0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82" name="Inhaltsplatzhalter 4"/>
          <p:cNvSpPr txBox="1"/>
          <p:nvPr/>
        </p:nvSpPr>
        <p:spPr>
          <a:xfrm>
            <a:off x="6205797" y="2159097"/>
            <a:ext cx="885242" cy="55399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None/>
            </a:pPr>
            <a:r>
              <a:rPr lang="en-US" sz="3600" b="1" dirty="0">
                <a:solidFill>
                  <a:srgbClr val="FFFFFF"/>
                </a:solidFill>
                <a:latin typeface="Calibri" panose="020F0502020204030204"/>
              </a:rPr>
              <a:t>04</a:t>
            </a:r>
            <a:endParaRPr lang="en-US" sz="2800" dirty="0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83" name="Inhaltsplatzhalter 4"/>
          <p:cNvSpPr txBox="1"/>
          <p:nvPr/>
        </p:nvSpPr>
        <p:spPr>
          <a:xfrm>
            <a:off x="7279366" y="3244823"/>
            <a:ext cx="885242" cy="55399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None/>
            </a:pPr>
            <a:r>
              <a:rPr lang="en-US" sz="3600" b="1" dirty="0">
                <a:solidFill>
                  <a:srgbClr val="FFFFFF"/>
                </a:solidFill>
                <a:latin typeface="Calibri" panose="020F0502020204030204"/>
              </a:rPr>
              <a:t>05</a:t>
            </a:r>
            <a:endParaRPr lang="en-US" sz="2800" dirty="0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84" name="Inhaltsplatzhalter 4"/>
          <p:cNvSpPr txBox="1"/>
          <p:nvPr/>
        </p:nvSpPr>
        <p:spPr>
          <a:xfrm>
            <a:off x="7305437" y="4658441"/>
            <a:ext cx="885242" cy="55399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None/>
            </a:pPr>
            <a:r>
              <a:rPr lang="en-US" sz="3600" b="1" dirty="0">
                <a:solidFill>
                  <a:srgbClr val="FFFFFF"/>
                </a:solidFill>
                <a:latin typeface="Calibri" panose="020F0502020204030204"/>
              </a:rPr>
              <a:t>06</a:t>
            </a:r>
            <a:endParaRPr lang="en-US" sz="2800" dirty="0">
              <a:solidFill>
                <a:srgbClr val="FFFFFF"/>
              </a:solidFill>
              <a:latin typeface="Calibri" panose="020F0502020204030204"/>
            </a:endParaRPr>
          </a:p>
        </p:txBody>
      </p:sp>
      <p:grpSp>
        <p:nvGrpSpPr>
          <p:cNvPr id="85" name="Group 40"/>
          <p:cNvGrpSpPr/>
          <p:nvPr/>
        </p:nvGrpSpPr>
        <p:grpSpPr>
          <a:xfrm>
            <a:off x="5286786" y="3547362"/>
            <a:ext cx="1244600" cy="1244600"/>
            <a:chOff x="10996613" y="1925638"/>
            <a:chExt cx="534987" cy="534988"/>
          </a:xfrm>
          <a:solidFill>
            <a:srgbClr val="000000">
              <a:lumMod val="75000"/>
              <a:lumOff val="25000"/>
            </a:srgbClr>
          </a:solidFill>
        </p:grpSpPr>
        <p:sp>
          <p:nvSpPr>
            <p:cNvPr id="86" name="Freeform 6"/>
            <p:cNvSpPr>
              <a:spLocks noEditPoints="1"/>
            </p:cNvSpPr>
            <p:nvPr/>
          </p:nvSpPr>
          <p:spPr bwMode="auto">
            <a:xfrm>
              <a:off x="10996613" y="1925638"/>
              <a:ext cx="534987" cy="534988"/>
            </a:xfrm>
            <a:custGeom>
              <a:avLst/>
              <a:gdLst>
                <a:gd name="T0" fmla="*/ 1446 w 3370"/>
                <a:gd name="T1" fmla="*/ 543 h 3371"/>
                <a:gd name="T2" fmla="*/ 1099 w 3370"/>
                <a:gd name="T3" fmla="*/ 703 h 3371"/>
                <a:gd name="T4" fmla="*/ 750 w 3370"/>
                <a:gd name="T5" fmla="*/ 523 h 3371"/>
                <a:gd name="T6" fmla="*/ 518 w 3370"/>
                <a:gd name="T7" fmla="*/ 737 h 3371"/>
                <a:gd name="T8" fmla="*/ 710 w 3370"/>
                <a:gd name="T9" fmla="*/ 1069 h 3371"/>
                <a:gd name="T10" fmla="*/ 568 w 3370"/>
                <a:gd name="T11" fmla="*/ 1428 h 3371"/>
                <a:gd name="T12" fmla="*/ 192 w 3370"/>
                <a:gd name="T13" fmla="*/ 1536 h 3371"/>
                <a:gd name="T14" fmla="*/ 524 w 3370"/>
                <a:gd name="T15" fmla="*/ 1916 h 3371"/>
                <a:gd name="T16" fmla="*/ 665 w 3370"/>
                <a:gd name="T17" fmla="*/ 2204 h 3371"/>
                <a:gd name="T18" fmla="*/ 526 w 3370"/>
                <a:gd name="T19" fmla="*/ 2621 h 3371"/>
                <a:gd name="T20" fmla="*/ 749 w 3370"/>
                <a:gd name="T21" fmla="*/ 2861 h 3371"/>
                <a:gd name="T22" fmla="*/ 1044 w 3370"/>
                <a:gd name="T23" fmla="*/ 2666 h 3371"/>
                <a:gd name="T24" fmla="*/ 1325 w 3370"/>
                <a:gd name="T25" fmla="*/ 2773 h 3371"/>
                <a:gd name="T26" fmla="*/ 1519 w 3370"/>
                <a:gd name="T27" fmla="*/ 3167 h 3371"/>
                <a:gd name="T28" fmla="*/ 1851 w 3370"/>
                <a:gd name="T29" fmla="*/ 3167 h 3371"/>
                <a:gd name="T30" fmla="*/ 2048 w 3370"/>
                <a:gd name="T31" fmla="*/ 2773 h 3371"/>
                <a:gd name="T32" fmla="*/ 2351 w 3370"/>
                <a:gd name="T33" fmla="*/ 2666 h 3371"/>
                <a:gd name="T34" fmla="*/ 2631 w 3370"/>
                <a:gd name="T35" fmla="*/ 2854 h 3371"/>
                <a:gd name="T36" fmla="*/ 2676 w 3370"/>
                <a:gd name="T37" fmla="*/ 2370 h 3371"/>
                <a:gd name="T38" fmla="*/ 2743 w 3370"/>
                <a:gd name="T39" fmla="*/ 2123 h 3371"/>
                <a:gd name="T40" fmla="*/ 2870 w 3370"/>
                <a:gd name="T41" fmla="*/ 1902 h 3371"/>
                <a:gd name="T42" fmla="*/ 3181 w 3370"/>
                <a:gd name="T43" fmla="*/ 1529 h 3371"/>
                <a:gd name="T44" fmla="*/ 2803 w 3370"/>
                <a:gd name="T45" fmla="*/ 1421 h 3371"/>
                <a:gd name="T46" fmla="*/ 2659 w 3370"/>
                <a:gd name="T47" fmla="*/ 1063 h 3371"/>
                <a:gd name="T48" fmla="*/ 2849 w 3370"/>
                <a:gd name="T49" fmla="*/ 732 h 3371"/>
                <a:gd name="T50" fmla="*/ 2618 w 3370"/>
                <a:gd name="T51" fmla="*/ 519 h 3371"/>
                <a:gd name="T52" fmla="*/ 2268 w 3370"/>
                <a:gd name="T53" fmla="*/ 700 h 3371"/>
                <a:gd name="T54" fmla="*/ 1913 w 3370"/>
                <a:gd name="T55" fmla="*/ 540 h 3371"/>
                <a:gd name="T56" fmla="*/ 1532 w 3370"/>
                <a:gd name="T57" fmla="*/ 189 h 3371"/>
                <a:gd name="T58" fmla="*/ 1973 w 3370"/>
                <a:gd name="T59" fmla="*/ 60 h 3371"/>
                <a:gd name="T60" fmla="*/ 2233 w 3370"/>
                <a:gd name="T61" fmla="*/ 468 h 3371"/>
                <a:gd name="T62" fmla="*/ 2659 w 3370"/>
                <a:gd name="T63" fmla="*/ 331 h 3371"/>
                <a:gd name="T64" fmla="*/ 3022 w 3370"/>
                <a:gd name="T65" fmla="*/ 652 h 3371"/>
                <a:gd name="T66" fmla="*/ 3005 w 3370"/>
                <a:gd name="T67" fmla="*/ 868 h 3371"/>
                <a:gd name="T68" fmla="*/ 3260 w 3370"/>
                <a:gd name="T69" fmla="*/ 1353 h 3371"/>
                <a:gd name="T70" fmla="*/ 3370 w 3370"/>
                <a:gd name="T71" fmla="*/ 1537 h 3371"/>
                <a:gd name="T72" fmla="*/ 3286 w 3370"/>
                <a:gd name="T73" fmla="*/ 2001 h 3371"/>
                <a:gd name="T74" fmla="*/ 2865 w 3370"/>
                <a:gd name="T75" fmla="*/ 2309 h 3371"/>
                <a:gd name="T76" fmla="*/ 3033 w 3370"/>
                <a:gd name="T77" fmla="*/ 2690 h 3371"/>
                <a:gd name="T78" fmla="*/ 2689 w 3370"/>
                <a:gd name="T79" fmla="*/ 3034 h 3371"/>
                <a:gd name="T80" fmla="*/ 2309 w 3370"/>
                <a:gd name="T81" fmla="*/ 2866 h 3371"/>
                <a:gd name="T82" fmla="*/ 2001 w 3370"/>
                <a:gd name="T83" fmla="*/ 3287 h 3371"/>
                <a:gd name="T84" fmla="*/ 1536 w 3370"/>
                <a:gd name="T85" fmla="*/ 3371 h 3371"/>
                <a:gd name="T86" fmla="*/ 1352 w 3370"/>
                <a:gd name="T87" fmla="*/ 3260 h 3371"/>
                <a:gd name="T88" fmla="*/ 871 w 3370"/>
                <a:gd name="T89" fmla="*/ 3010 h 3371"/>
                <a:gd name="T90" fmla="*/ 656 w 3370"/>
                <a:gd name="T91" fmla="*/ 3026 h 3371"/>
                <a:gd name="T92" fmla="*/ 335 w 3370"/>
                <a:gd name="T93" fmla="*/ 2663 h 3371"/>
                <a:gd name="T94" fmla="*/ 473 w 3370"/>
                <a:gd name="T95" fmla="*/ 2242 h 3371"/>
                <a:gd name="T96" fmla="*/ 60 w 3370"/>
                <a:gd name="T97" fmla="*/ 1988 h 3371"/>
                <a:gd name="T98" fmla="*/ 3 w 3370"/>
                <a:gd name="T99" fmla="*/ 1511 h 3371"/>
                <a:gd name="T100" fmla="*/ 141 w 3370"/>
                <a:gd name="T101" fmla="*/ 1347 h 3371"/>
                <a:gd name="T102" fmla="*/ 344 w 3370"/>
                <a:gd name="T103" fmla="*/ 843 h 3371"/>
                <a:gd name="T104" fmla="*/ 361 w 3370"/>
                <a:gd name="T105" fmla="*/ 629 h 3371"/>
                <a:gd name="T106" fmla="*/ 741 w 3370"/>
                <a:gd name="T107" fmla="*/ 332 h 3371"/>
                <a:gd name="T108" fmla="*/ 1206 w 3370"/>
                <a:gd name="T109" fmla="*/ 440 h 3371"/>
                <a:gd name="T110" fmla="*/ 1409 w 3370"/>
                <a:gd name="T111" fmla="*/ 40 h 3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370" h="3371">
                  <a:moveTo>
                    <a:pt x="1532" y="189"/>
                  </a:moveTo>
                  <a:lnTo>
                    <a:pt x="1524" y="192"/>
                  </a:lnTo>
                  <a:lnTo>
                    <a:pt x="1518" y="198"/>
                  </a:lnTo>
                  <a:lnTo>
                    <a:pt x="1513" y="205"/>
                  </a:lnTo>
                  <a:lnTo>
                    <a:pt x="1463" y="503"/>
                  </a:lnTo>
                  <a:lnTo>
                    <a:pt x="1457" y="524"/>
                  </a:lnTo>
                  <a:lnTo>
                    <a:pt x="1446" y="543"/>
                  </a:lnTo>
                  <a:lnTo>
                    <a:pt x="1432" y="558"/>
                  </a:lnTo>
                  <a:lnTo>
                    <a:pt x="1414" y="571"/>
                  </a:lnTo>
                  <a:lnTo>
                    <a:pt x="1394" y="579"/>
                  </a:lnTo>
                  <a:lnTo>
                    <a:pt x="1317" y="602"/>
                  </a:lnTo>
                  <a:lnTo>
                    <a:pt x="1242" y="631"/>
                  </a:lnTo>
                  <a:lnTo>
                    <a:pt x="1169" y="665"/>
                  </a:lnTo>
                  <a:lnTo>
                    <a:pt x="1099" y="703"/>
                  </a:lnTo>
                  <a:lnTo>
                    <a:pt x="1079" y="712"/>
                  </a:lnTo>
                  <a:lnTo>
                    <a:pt x="1058" y="716"/>
                  </a:lnTo>
                  <a:lnTo>
                    <a:pt x="1036" y="715"/>
                  </a:lnTo>
                  <a:lnTo>
                    <a:pt x="1015" y="710"/>
                  </a:lnTo>
                  <a:lnTo>
                    <a:pt x="995" y="699"/>
                  </a:lnTo>
                  <a:lnTo>
                    <a:pt x="753" y="525"/>
                  </a:lnTo>
                  <a:lnTo>
                    <a:pt x="750" y="523"/>
                  </a:lnTo>
                  <a:lnTo>
                    <a:pt x="745" y="522"/>
                  </a:lnTo>
                  <a:lnTo>
                    <a:pt x="741" y="522"/>
                  </a:lnTo>
                  <a:lnTo>
                    <a:pt x="738" y="522"/>
                  </a:lnTo>
                  <a:lnTo>
                    <a:pt x="735" y="523"/>
                  </a:lnTo>
                  <a:lnTo>
                    <a:pt x="732" y="524"/>
                  </a:lnTo>
                  <a:lnTo>
                    <a:pt x="728" y="527"/>
                  </a:lnTo>
                  <a:lnTo>
                    <a:pt x="518" y="737"/>
                  </a:lnTo>
                  <a:lnTo>
                    <a:pt x="514" y="745"/>
                  </a:lnTo>
                  <a:lnTo>
                    <a:pt x="513" y="754"/>
                  </a:lnTo>
                  <a:lnTo>
                    <a:pt x="516" y="762"/>
                  </a:lnTo>
                  <a:lnTo>
                    <a:pt x="691" y="1008"/>
                  </a:lnTo>
                  <a:lnTo>
                    <a:pt x="702" y="1027"/>
                  </a:lnTo>
                  <a:lnTo>
                    <a:pt x="709" y="1048"/>
                  </a:lnTo>
                  <a:lnTo>
                    <a:pt x="710" y="1069"/>
                  </a:lnTo>
                  <a:lnTo>
                    <a:pt x="706" y="1091"/>
                  </a:lnTo>
                  <a:lnTo>
                    <a:pt x="696" y="1111"/>
                  </a:lnTo>
                  <a:lnTo>
                    <a:pt x="658" y="1181"/>
                  </a:lnTo>
                  <a:lnTo>
                    <a:pt x="626" y="1255"/>
                  </a:lnTo>
                  <a:lnTo>
                    <a:pt x="598" y="1329"/>
                  </a:lnTo>
                  <a:lnTo>
                    <a:pt x="576" y="1406"/>
                  </a:lnTo>
                  <a:lnTo>
                    <a:pt x="568" y="1428"/>
                  </a:lnTo>
                  <a:lnTo>
                    <a:pt x="556" y="1445"/>
                  </a:lnTo>
                  <a:lnTo>
                    <a:pt x="540" y="1460"/>
                  </a:lnTo>
                  <a:lnTo>
                    <a:pt x="521" y="1471"/>
                  </a:lnTo>
                  <a:lnTo>
                    <a:pt x="500" y="1477"/>
                  </a:lnTo>
                  <a:lnTo>
                    <a:pt x="206" y="1526"/>
                  </a:lnTo>
                  <a:lnTo>
                    <a:pt x="198" y="1529"/>
                  </a:lnTo>
                  <a:lnTo>
                    <a:pt x="192" y="1536"/>
                  </a:lnTo>
                  <a:lnTo>
                    <a:pt x="190" y="1545"/>
                  </a:lnTo>
                  <a:lnTo>
                    <a:pt x="190" y="1841"/>
                  </a:lnTo>
                  <a:lnTo>
                    <a:pt x="192" y="1850"/>
                  </a:lnTo>
                  <a:lnTo>
                    <a:pt x="198" y="1856"/>
                  </a:lnTo>
                  <a:lnTo>
                    <a:pt x="206" y="1859"/>
                  </a:lnTo>
                  <a:lnTo>
                    <a:pt x="504" y="1910"/>
                  </a:lnTo>
                  <a:lnTo>
                    <a:pt x="524" y="1916"/>
                  </a:lnTo>
                  <a:lnTo>
                    <a:pt x="544" y="1927"/>
                  </a:lnTo>
                  <a:lnTo>
                    <a:pt x="559" y="1942"/>
                  </a:lnTo>
                  <a:lnTo>
                    <a:pt x="571" y="1959"/>
                  </a:lnTo>
                  <a:lnTo>
                    <a:pt x="580" y="1980"/>
                  </a:lnTo>
                  <a:lnTo>
                    <a:pt x="602" y="2057"/>
                  </a:lnTo>
                  <a:lnTo>
                    <a:pt x="631" y="2131"/>
                  </a:lnTo>
                  <a:lnTo>
                    <a:pt x="665" y="2204"/>
                  </a:lnTo>
                  <a:lnTo>
                    <a:pt x="703" y="2274"/>
                  </a:lnTo>
                  <a:lnTo>
                    <a:pt x="713" y="2294"/>
                  </a:lnTo>
                  <a:lnTo>
                    <a:pt x="717" y="2316"/>
                  </a:lnTo>
                  <a:lnTo>
                    <a:pt x="716" y="2337"/>
                  </a:lnTo>
                  <a:lnTo>
                    <a:pt x="710" y="2359"/>
                  </a:lnTo>
                  <a:lnTo>
                    <a:pt x="699" y="2378"/>
                  </a:lnTo>
                  <a:lnTo>
                    <a:pt x="526" y="2621"/>
                  </a:lnTo>
                  <a:lnTo>
                    <a:pt x="523" y="2629"/>
                  </a:lnTo>
                  <a:lnTo>
                    <a:pt x="524" y="2637"/>
                  </a:lnTo>
                  <a:lnTo>
                    <a:pt x="528" y="2646"/>
                  </a:lnTo>
                  <a:lnTo>
                    <a:pt x="738" y="2855"/>
                  </a:lnTo>
                  <a:lnTo>
                    <a:pt x="741" y="2858"/>
                  </a:lnTo>
                  <a:lnTo>
                    <a:pt x="745" y="2860"/>
                  </a:lnTo>
                  <a:lnTo>
                    <a:pt x="749" y="2861"/>
                  </a:lnTo>
                  <a:lnTo>
                    <a:pt x="752" y="2861"/>
                  </a:lnTo>
                  <a:lnTo>
                    <a:pt x="755" y="2861"/>
                  </a:lnTo>
                  <a:lnTo>
                    <a:pt x="759" y="2859"/>
                  </a:lnTo>
                  <a:lnTo>
                    <a:pt x="762" y="2858"/>
                  </a:lnTo>
                  <a:lnTo>
                    <a:pt x="1009" y="2681"/>
                  </a:lnTo>
                  <a:lnTo>
                    <a:pt x="1026" y="2672"/>
                  </a:lnTo>
                  <a:lnTo>
                    <a:pt x="1044" y="2666"/>
                  </a:lnTo>
                  <a:lnTo>
                    <a:pt x="1063" y="2664"/>
                  </a:lnTo>
                  <a:lnTo>
                    <a:pt x="1079" y="2666"/>
                  </a:lnTo>
                  <a:lnTo>
                    <a:pt x="1096" y="2670"/>
                  </a:lnTo>
                  <a:lnTo>
                    <a:pt x="1111" y="2677"/>
                  </a:lnTo>
                  <a:lnTo>
                    <a:pt x="1181" y="2713"/>
                  </a:lnTo>
                  <a:lnTo>
                    <a:pt x="1252" y="2746"/>
                  </a:lnTo>
                  <a:lnTo>
                    <a:pt x="1325" y="2773"/>
                  </a:lnTo>
                  <a:lnTo>
                    <a:pt x="1400" y="2795"/>
                  </a:lnTo>
                  <a:lnTo>
                    <a:pt x="1420" y="2803"/>
                  </a:lnTo>
                  <a:lnTo>
                    <a:pt x="1438" y="2816"/>
                  </a:lnTo>
                  <a:lnTo>
                    <a:pt x="1453" y="2831"/>
                  </a:lnTo>
                  <a:lnTo>
                    <a:pt x="1463" y="2849"/>
                  </a:lnTo>
                  <a:lnTo>
                    <a:pt x="1469" y="2871"/>
                  </a:lnTo>
                  <a:lnTo>
                    <a:pt x="1519" y="3167"/>
                  </a:lnTo>
                  <a:lnTo>
                    <a:pt x="1522" y="3175"/>
                  </a:lnTo>
                  <a:lnTo>
                    <a:pt x="1529" y="3180"/>
                  </a:lnTo>
                  <a:lnTo>
                    <a:pt x="1537" y="3182"/>
                  </a:lnTo>
                  <a:lnTo>
                    <a:pt x="1834" y="3182"/>
                  </a:lnTo>
                  <a:lnTo>
                    <a:pt x="1842" y="3180"/>
                  </a:lnTo>
                  <a:lnTo>
                    <a:pt x="1848" y="3175"/>
                  </a:lnTo>
                  <a:lnTo>
                    <a:pt x="1851" y="3167"/>
                  </a:lnTo>
                  <a:lnTo>
                    <a:pt x="1902" y="2871"/>
                  </a:lnTo>
                  <a:lnTo>
                    <a:pt x="1908" y="2850"/>
                  </a:lnTo>
                  <a:lnTo>
                    <a:pt x="1918" y="2831"/>
                  </a:lnTo>
                  <a:lnTo>
                    <a:pt x="1932" y="2816"/>
                  </a:lnTo>
                  <a:lnTo>
                    <a:pt x="1951" y="2803"/>
                  </a:lnTo>
                  <a:lnTo>
                    <a:pt x="1971" y="2795"/>
                  </a:lnTo>
                  <a:lnTo>
                    <a:pt x="2048" y="2773"/>
                  </a:lnTo>
                  <a:lnTo>
                    <a:pt x="2123" y="2745"/>
                  </a:lnTo>
                  <a:lnTo>
                    <a:pt x="2196" y="2711"/>
                  </a:lnTo>
                  <a:lnTo>
                    <a:pt x="2266" y="2672"/>
                  </a:lnTo>
                  <a:lnTo>
                    <a:pt x="2287" y="2664"/>
                  </a:lnTo>
                  <a:lnTo>
                    <a:pt x="2308" y="2660"/>
                  </a:lnTo>
                  <a:lnTo>
                    <a:pt x="2330" y="2661"/>
                  </a:lnTo>
                  <a:lnTo>
                    <a:pt x="2351" y="2666"/>
                  </a:lnTo>
                  <a:lnTo>
                    <a:pt x="2370" y="2677"/>
                  </a:lnTo>
                  <a:lnTo>
                    <a:pt x="2614" y="2850"/>
                  </a:lnTo>
                  <a:lnTo>
                    <a:pt x="2617" y="2853"/>
                  </a:lnTo>
                  <a:lnTo>
                    <a:pt x="2620" y="2854"/>
                  </a:lnTo>
                  <a:lnTo>
                    <a:pt x="2625" y="2855"/>
                  </a:lnTo>
                  <a:lnTo>
                    <a:pt x="2628" y="2855"/>
                  </a:lnTo>
                  <a:lnTo>
                    <a:pt x="2631" y="2854"/>
                  </a:lnTo>
                  <a:lnTo>
                    <a:pt x="2635" y="2851"/>
                  </a:lnTo>
                  <a:lnTo>
                    <a:pt x="2638" y="2848"/>
                  </a:lnTo>
                  <a:lnTo>
                    <a:pt x="2848" y="2638"/>
                  </a:lnTo>
                  <a:lnTo>
                    <a:pt x="2853" y="2631"/>
                  </a:lnTo>
                  <a:lnTo>
                    <a:pt x="2853" y="2623"/>
                  </a:lnTo>
                  <a:lnTo>
                    <a:pt x="2850" y="2615"/>
                  </a:lnTo>
                  <a:lnTo>
                    <a:pt x="2676" y="2370"/>
                  </a:lnTo>
                  <a:lnTo>
                    <a:pt x="2665" y="2351"/>
                  </a:lnTo>
                  <a:lnTo>
                    <a:pt x="2659" y="2329"/>
                  </a:lnTo>
                  <a:lnTo>
                    <a:pt x="2659" y="2308"/>
                  </a:lnTo>
                  <a:lnTo>
                    <a:pt x="2663" y="2286"/>
                  </a:lnTo>
                  <a:lnTo>
                    <a:pt x="2672" y="2267"/>
                  </a:lnTo>
                  <a:lnTo>
                    <a:pt x="2711" y="2196"/>
                  </a:lnTo>
                  <a:lnTo>
                    <a:pt x="2743" y="2123"/>
                  </a:lnTo>
                  <a:lnTo>
                    <a:pt x="2772" y="2048"/>
                  </a:lnTo>
                  <a:lnTo>
                    <a:pt x="2794" y="1972"/>
                  </a:lnTo>
                  <a:lnTo>
                    <a:pt x="2803" y="1951"/>
                  </a:lnTo>
                  <a:lnTo>
                    <a:pt x="2814" y="1933"/>
                  </a:lnTo>
                  <a:lnTo>
                    <a:pt x="2830" y="1918"/>
                  </a:lnTo>
                  <a:lnTo>
                    <a:pt x="2849" y="1908"/>
                  </a:lnTo>
                  <a:lnTo>
                    <a:pt x="2870" y="1902"/>
                  </a:lnTo>
                  <a:lnTo>
                    <a:pt x="3166" y="1852"/>
                  </a:lnTo>
                  <a:lnTo>
                    <a:pt x="3174" y="1849"/>
                  </a:lnTo>
                  <a:lnTo>
                    <a:pt x="3180" y="1843"/>
                  </a:lnTo>
                  <a:lnTo>
                    <a:pt x="3182" y="1834"/>
                  </a:lnTo>
                  <a:lnTo>
                    <a:pt x="3183" y="1834"/>
                  </a:lnTo>
                  <a:lnTo>
                    <a:pt x="3183" y="1537"/>
                  </a:lnTo>
                  <a:lnTo>
                    <a:pt x="3181" y="1529"/>
                  </a:lnTo>
                  <a:lnTo>
                    <a:pt x="3175" y="1523"/>
                  </a:lnTo>
                  <a:lnTo>
                    <a:pt x="3167" y="1519"/>
                  </a:lnTo>
                  <a:lnTo>
                    <a:pt x="2871" y="1469"/>
                  </a:lnTo>
                  <a:lnTo>
                    <a:pt x="2850" y="1464"/>
                  </a:lnTo>
                  <a:lnTo>
                    <a:pt x="2831" y="1452"/>
                  </a:lnTo>
                  <a:lnTo>
                    <a:pt x="2815" y="1438"/>
                  </a:lnTo>
                  <a:lnTo>
                    <a:pt x="2803" y="1421"/>
                  </a:lnTo>
                  <a:lnTo>
                    <a:pt x="2796" y="1399"/>
                  </a:lnTo>
                  <a:lnTo>
                    <a:pt x="2773" y="1322"/>
                  </a:lnTo>
                  <a:lnTo>
                    <a:pt x="2744" y="1248"/>
                  </a:lnTo>
                  <a:lnTo>
                    <a:pt x="2712" y="1175"/>
                  </a:lnTo>
                  <a:lnTo>
                    <a:pt x="2673" y="1104"/>
                  </a:lnTo>
                  <a:lnTo>
                    <a:pt x="2663" y="1085"/>
                  </a:lnTo>
                  <a:lnTo>
                    <a:pt x="2659" y="1063"/>
                  </a:lnTo>
                  <a:lnTo>
                    <a:pt x="2660" y="1042"/>
                  </a:lnTo>
                  <a:lnTo>
                    <a:pt x="2666" y="1020"/>
                  </a:lnTo>
                  <a:lnTo>
                    <a:pt x="2677" y="1001"/>
                  </a:lnTo>
                  <a:lnTo>
                    <a:pt x="2851" y="757"/>
                  </a:lnTo>
                  <a:lnTo>
                    <a:pt x="2854" y="749"/>
                  </a:lnTo>
                  <a:lnTo>
                    <a:pt x="2853" y="740"/>
                  </a:lnTo>
                  <a:lnTo>
                    <a:pt x="2849" y="732"/>
                  </a:lnTo>
                  <a:lnTo>
                    <a:pt x="2639" y="522"/>
                  </a:lnTo>
                  <a:lnTo>
                    <a:pt x="2635" y="520"/>
                  </a:lnTo>
                  <a:lnTo>
                    <a:pt x="2632" y="518"/>
                  </a:lnTo>
                  <a:lnTo>
                    <a:pt x="2629" y="517"/>
                  </a:lnTo>
                  <a:lnTo>
                    <a:pt x="2626" y="517"/>
                  </a:lnTo>
                  <a:lnTo>
                    <a:pt x="2622" y="517"/>
                  </a:lnTo>
                  <a:lnTo>
                    <a:pt x="2618" y="519"/>
                  </a:lnTo>
                  <a:lnTo>
                    <a:pt x="2615" y="520"/>
                  </a:lnTo>
                  <a:lnTo>
                    <a:pt x="2372" y="695"/>
                  </a:lnTo>
                  <a:lnTo>
                    <a:pt x="2352" y="706"/>
                  </a:lnTo>
                  <a:lnTo>
                    <a:pt x="2332" y="712"/>
                  </a:lnTo>
                  <a:lnTo>
                    <a:pt x="2310" y="713"/>
                  </a:lnTo>
                  <a:lnTo>
                    <a:pt x="2289" y="709"/>
                  </a:lnTo>
                  <a:lnTo>
                    <a:pt x="2268" y="700"/>
                  </a:lnTo>
                  <a:lnTo>
                    <a:pt x="2196" y="661"/>
                  </a:lnTo>
                  <a:lnTo>
                    <a:pt x="2122" y="627"/>
                  </a:lnTo>
                  <a:lnTo>
                    <a:pt x="2045" y="598"/>
                  </a:lnTo>
                  <a:lnTo>
                    <a:pt x="1966" y="576"/>
                  </a:lnTo>
                  <a:lnTo>
                    <a:pt x="1946" y="567"/>
                  </a:lnTo>
                  <a:lnTo>
                    <a:pt x="1928" y="555"/>
                  </a:lnTo>
                  <a:lnTo>
                    <a:pt x="1913" y="540"/>
                  </a:lnTo>
                  <a:lnTo>
                    <a:pt x="1903" y="520"/>
                  </a:lnTo>
                  <a:lnTo>
                    <a:pt x="1896" y="499"/>
                  </a:lnTo>
                  <a:lnTo>
                    <a:pt x="1847" y="205"/>
                  </a:lnTo>
                  <a:lnTo>
                    <a:pt x="1843" y="198"/>
                  </a:lnTo>
                  <a:lnTo>
                    <a:pt x="1837" y="192"/>
                  </a:lnTo>
                  <a:lnTo>
                    <a:pt x="1829" y="189"/>
                  </a:lnTo>
                  <a:lnTo>
                    <a:pt x="1532" y="189"/>
                  </a:lnTo>
                  <a:close/>
                  <a:moveTo>
                    <a:pt x="1531" y="0"/>
                  </a:moveTo>
                  <a:lnTo>
                    <a:pt x="1827" y="0"/>
                  </a:lnTo>
                  <a:lnTo>
                    <a:pt x="1861" y="3"/>
                  </a:lnTo>
                  <a:lnTo>
                    <a:pt x="1892" y="10"/>
                  </a:lnTo>
                  <a:lnTo>
                    <a:pt x="1922" y="24"/>
                  </a:lnTo>
                  <a:lnTo>
                    <a:pt x="1950" y="40"/>
                  </a:lnTo>
                  <a:lnTo>
                    <a:pt x="1973" y="60"/>
                  </a:lnTo>
                  <a:lnTo>
                    <a:pt x="1995" y="84"/>
                  </a:lnTo>
                  <a:lnTo>
                    <a:pt x="2012" y="112"/>
                  </a:lnTo>
                  <a:lnTo>
                    <a:pt x="2024" y="141"/>
                  </a:lnTo>
                  <a:lnTo>
                    <a:pt x="2033" y="174"/>
                  </a:lnTo>
                  <a:lnTo>
                    <a:pt x="2073" y="408"/>
                  </a:lnTo>
                  <a:lnTo>
                    <a:pt x="2153" y="435"/>
                  </a:lnTo>
                  <a:lnTo>
                    <a:pt x="2233" y="468"/>
                  </a:lnTo>
                  <a:lnTo>
                    <a:pt x="2310" y="506"/>
                  </a:lnTo>
                  <a:lnTo>
                    <a:pt x="2506" y="367"/>
                  </a:lnTo>
                  <a:lnTo>
                    <a:pt x="2533" y="349"/>
                  </a:lnTo>
                  <a:lnTo>
                    <a:pt x="2563" y="338"/>
                  </a:lnTo>
                  <a:lnTo>
                    <a:pt x="2594" y="330"/>
                  </a:lnTo>
                  <a:lnTo>
                    <a:pt x="2627" y="328"/>
                  </a:lnTo>
                  <a:lnTo>
                    <a:pt x="2659" y="331"/>
                  </a:lnTo>
                  <a:lnTo>
                    <a:pt x="2691" y="338"/>
                  </a:lnTo>
                  <a:lnTo>
                    <a:pt x="2721" y="350"/>
                  </a:lnTo>
                  <a:lnTo>
                    <a:pt x="2748" y="368"/>
                  </a:lnTo>
                  <a:lnTo>
                    <a:pt x="2773" y="389"/>
                  </a:lnTo>
                  <a:lnTo>
                    <a:pt x="2983" y="599"/>
                  </a:lnTo>
                  <a:lnTo>
                    <a:pt x="3005" y="624"/>
                  </a:lnTo>
                  <a:lnTo>
                    <a:pt x="3022" y="652"/>
                  </a:lnTo>
                  <a:lnTo>
                    <a:pt x="3034" y="682"/>
                  </a:lnTo>
                  <a:lnTo>
                    <a:pt x="3042" y="713"/>
                  </a:lnTo>
                  <a:lnTo>
                    <a:pt x="3044" y="745"/>
                  </a:lnTo>
                  <a:lnTo>
                    <a:pt x="3042" y="776"/>
                  </a:lnTo>
                  <a:lnTo>
                    <a:pt x="3035" y="808"/>
                  </a:lnTo>
                  <a:lnTo>
                    <a:pt x="3023" y="839"/>
                  </a:lnTo>
                  <a:lnTo>
                    <a:pt x="3005" y="868"/>
                  </a:lnTo>
                  <a:lnTo>
                    <a:pt x="2866" y="1062"/>
                  </a:lnTo>
                  <a:lnTo>
                    <a:pt x="2903" y="1137"/>
                  </a:lnTo>
                  <a:lnTo>
                    <a:pt x="2935" y="1213"/>
                  </a:lnTo>
                  <a:lnTo>
                    <a:pt x="2961" y="1292"/>
                  </a:lnTo>
                  <a:lnTo>
                    <a:pt x="3198" y="1332"/>
                  </a:lnTo>
                  <a:lnTo>
                    <a:pt x="3231" y="1340"/>
                  </a:lnTo>
                  <a:lnTo>
                    <a:pt x="3260" y="1353"/>
                  </a:lnTo>
                  <a:lnTo>
                    <a:pt x="3288" y="1370"/>
                  </a:lnTo>
                  <a:lnTo>
                    <a:pt x="3312" y="1391"/>
                  </a:lnTo>
                  <a:lnTo>
                    <a:pt x="3332" y="1416"/>
                  </a:lnTo>
                  <a:lnTo>
                    <a:pt x="3348" y="1442"/>
                  </a:lnTo>
                  <a:lnTo>
                    <a:pt x="3361" y="1473"/>
                  </a:lnTo>
                  <a:lnTo>
                    <a:pt x="3368" y="1505"/>
                  </a:lnTo>
                  <a:lnTo>
                    <a:pt x="3370" y="1537"/>
                  </a:lnTo>
                  <a:lnTo>
                    <a:pt x="3370" y="1834"/>
                  </a:lnTo>
                  <a:lnTo>
                    <a:pt x="3368" y="1867"/>
                  </a:lnTo>
                  <a:lnTo>
                    <a:pt x="3360" y="1899"/>
                  </a:lnTo>
                  <a:lnTo>
                    <a:pt x="3347" y="1929"/>
                  </a:lnTo>
                  <a:lnTo>
                    <a:pt x="3331" y="1956"/>
                  </a:lnTo>
                  <a:lnTo>
                    <a:pt x="3311" y="1981"/>
                  </a:lnTo>
                  <a:lnTo>
                    <a:pt x="3286" y="2001"/>
                  </a:lnTo>
                  <a:lnTo>
                    <a:pt x="3259" y="2019"/>
                  </a:lnTo>
                  <a:lnTo>
                    <a:pt x="3229" y="2031"/>
                  </a:lnTo>
                  <a:lnTo>
                    <a:pt x="3197" y="2039"/>
                  </a:lnTo>
                  <a:lnTo>
                    <a:pt x="2960" y="2079"/>
                  </a:lnTo>
                  <a:lnTo>
                    <a:pt x="2934" y="2157"/>
                  </a:lnTo>
                  <a:lnTo>
                    <a:pt x="2901" y="2234"/>
                  </a:lnTo>
                  <a:lnTo>
                    <a:pt x="2865" y="2309"/>
                  </a:lnTo>
                  <a:lnTo>
                    <a:pt x="3004" y="2504"/>
                  </a:lnTo>
                  <a:lnTo>
                    <a:pt x="3022" y="2533"/>
                  </a:lnTo>
                  <a:lnTo>
                    <a:pt x="3033" y="2564"/>
                  </a:lnTo>
                  <a:lnTo>
                    <a:pt x="3040" y="2594"/>
                  </a:lnTo>
                  <a:lnTo>
                    <a:pt x="3043" y="2627"/>
                  </a:lnTo>
                  <a:lnTo>
                    <a:pt x="3040" y="2659"/>
                  </a:lnTo>
                  <a:lnTo>
                    <a:pt x="3033" y="2690"/>
                  </a:lnTo>
                  <a:lnTo>
                    <a:pt x="3021" y="2719"/>
                  </a:lnTo>
                  <a:lnTo>
                    <a:pt x="3003" y="2747"/>
                  </a:lnTo>
                  <a:lnTo>
                    <a:pt x="2982" y="2773"/>
                  </a:lnTo>
                  <a:lnTo>
                    <a:pt x="2772" y="2983"/>
                  </a:lnTo>
                  <a:lnTo>
                    <a:pt x="2746" y="3004"/>
                  </a:lnTo>
                  <a:lnTo>
                    <a:pt x="2719" y="3022"/>
                  </a:lnTo>
                  <a:lnTo>
                    <a:pt x="2689" y="3034"/>
                  </a:lnTo>
                  <a:lnTo>
                    <a:pt x="2657" y="3041"/>
                  </a:lnTo>
                  <a:lnTo>
                    <a:pt x="2625" y="3044"/>
                  </a:lnTo>
                  <a:lnTo>
                    <a:pt x="2593" y="3041"/>
                  </a:lnTo>
                  <a:lnTo>
                    <a:pt x="2561" y="3034"/>
                  </a:lnTo>
                  <a:lnTo>
                    <a:pt x="2531" y="3022"/>
                  </a:lnTo>
                  <a:lnTo>
                    <a:pt x="2504" y="3005"/>
                  </a:lnTo>
                  <a:lnTo>
                    <a:pt x="2309" y="2866"/>
                  </a:lnTo>
                  <a:lnTo>
                    <a:pt x="2234" y="2902"/>
                  </a:lnTo>
                  <a:lnTo>
                    <a:pt x="2158" y="2933"/>
                  </a:lnTo>
                  <a:lnTo>
                    <a:pt x="2079" y="2961"/>
                  </a:lnTo>
                  <a:lnTo>
                    <a:pt x="2039" y="3198"/>
                  </a:lnTo>
                  <a:lnTo>
                    <a:pt x="2031" y="3229"/>
                  </a:lnTo>
                  <a:lnTo>
                    <a:pt x="2018" y="3260"/>
                  </a:lnTo>
                  <a:lnTo>
                    <a:pt x="2001" y="3287"/>
                  </a:lnTo>
                  <a:lnTo>
                    <a:pt x="1980" y="3311"/>
                  </a:lnTo>
                  <a:lnTo>
                    <a:pt x="1956" y="3332"/>
                  </a:lnTo>
                  <a:lnTo>
                    <a:pt x="1928" y="3348"/>
                  </a:lnTo>
                  <a:lnTo>
                    <a:pt x="1898" y="3361"/>
                  </a:lnTo>
                  <a:lnTo>
                    <a:pt x="1867" y="3369"/>
                  </a:lnTo>
                  <a:lnTo>
                    <a:pt x="1834" y="3371"/>
                  </a:lnTo>
                  <a:lnTo>
                    <a:pt x="1536" y="3371"/>
                  </a:lnTo>
                  <a:lnTo>
                    <a:pt x="1503" y="3369"/>
                  </a:lnTo>
                  <a:lnTo>
                    <a:pt x="1471" y="3361"/>
                  </a:lnTo>
                  <a:lnTo>
                    <a:pt x="1442" y="3348"/>
                  </a:lnTo>
                  <a:lnTo>
                    <a:pt x="1414" y="3332"/>
                  </a:lnTo>
                  <a:lnTo>
                    <a:pt x="1390" y="3311"/>
                  </a:lnTo>
                  <a:lnTo>
                    <a:pt x="1369" y="3287"/>
                  </a:lnTo>
                  <a:lnTo>
                    <a:pt x="1352" y="3260"/>
                  </a:lnTo>
                  <a:lnTo>
                    <a:pt x="1339" y="3229"/>
                  </a:lnTo>
                  <a:lnTo>
                    <a:pt x="1331" y="3198"/>
                  </a:lnTo>
                  <a:lnTo>
                    <a:pt x="1291" y="2961"/>
                  </a:lnTo>
                  <a:lnTo>
                    <a:pt x="1215" y="2934"/>
                  </a:lnTo>
                  <a:lnTo>
                    <a:pt x="1141" y="2904"/>
                  </a:lnTo>
                  <a:lnTo>
                    <a:pt x="1069" y="2869"/>
                  </a:lnTo>
                  <a:lnTo>
                    <a:pt x="871" y="3010"/>
                  </a:lnTo>
                  <a:lnTo>
                    <a:pt x="844" y="3027"/>
                  </a:lnTo>
                  <a:lnTo>
                    <a:pt x="814" y="3039"/>
                  </a:lnTo>
                  <a:lnTo>
                    <a:pt x="783" y="3046"/>
                  </a:lnTo>
                  <a:lnTo>
                    <a:pt x="751" y="3049"/>
                  </a:lnTo>
                  <a:lnTo>
                    <a:pt x="718" y="3046"/>
                  </a:lnTo>
                  <a:lnTo>
                    <a:pt x="686" y="3039"/>
                  </a:lnTo>
                  <a:lnTo>
                    <a:pt x="656" y="3026"/>
                  </a:lnTo>
                  <a:lnTo>
                    <a:pt x="629" y="3009"/>
                  </a:lnTo>
                  <a:lnTo>
                    <a:pt x="603" y="2988"/>
                  </a:lnTo>
                  <a:lnTo>
                    <a:pt x="394" y="2778"/>
                  </a:lnTo>
                  <a:lnTo>
                    <a:pt x="372" y="2752"/>
                  </a:lnTo>
                  <a:lnTo>
                    <a:pt x="355" y="2724"/>
                  </a:lnTo>
                  <a:lnTo>
                    <a:pt x="343" y="2695"/>
                  </a:lnTo>
                  <a:lnTo>
                    <a:pt x="335" y="2663"/>
                  </a:lnTo>
                  <a:lnTo>
                    <a:pt x="333" y="2631"/>
                  </a:lnTo>
                  <a:lnTo>
                    <a:pt x="335" y="2600"/>
                  </a:lnTo>
                  <a:lnTo>
                    <a:pt x="342" y="2569"/>
                  </a:lnTo>
                  <a:lnTo>
                    <a:pt x="354" y="2538"/>
                  </a:lnTo>
                  <a:lnTo>
                    <a:pt x="372" y="2509"/>
                  </a:lnTo>
                  <a:lnTo>
                    <a:pt x="510" y="2317"/>
                  </a:lnTo>
                  <a:lnTo>
                    <a:pt x="473" y="2242"/>
                  </a:lnTo>
                  <a:lnTo>
                    <a:pt x="440" y="2165"/>
                  </a:lnTo>
                  <a:lnTo>
                    <a:pt x="414" y="2087"/>
                  </a:lnTo>
                  <a:lnTo>
                    <a:pt x="174" y="2046"/>
                  </a:lnTo>
                  <a:lnTo>
                    <a:pt x="141" y="2038"/>
                  </a:lnTo>
                  <a:lnTo>
                    <a:pt x="112" y="2026"/>
                  </a:lnTo>
                  <a:lnTo>
                    <a:pt x="84" y="2009"/>
                  </a:lnTo>
                  <a:lnTo>
                    <a:pt x="60" y="1988"/>
                  </a:lnTo>
                  <a:lnTo>
                    <a:pt x="40" y="1963"/>
                  </a:lnTo>
                  <a:lnTo>
                    <a:pt x="23" y="1936"/>
                  </a:lnTo>
                  <a:lnTo>
                    <a:pt x="10" y="1906"/>
                  </a:lnTo>
                  <a:lnTo>
                    <a:pt x="3" y="1874"/>
                  </a:lnTo>
                  <a:lnTo>
                    <a:pt x="0" y="1841"/>
                  </a:lnTo>
                  <a:lnTo>
                    <a:pt x="0" y="1545"/>
                  </a:lnTo>
                  <a:lnTo>
                    <a:pt x="3" y="1511"/>
                  </a:lnTo>
                  <a:lnTo>
                    <a:pt x="10" y="1479"/>
                  </a:lnTo>
                  <a:lnTo>
                    <a:pt x="23" y="1449"/>
                  </a:lnTo>
                  <a:lnTo>
                    <a:pt x="40" y="1423"/>
                  </a:lnTo>
                  <a:lnTo>
                    <a:pt x="60" y="1398"/>
                  </a:lnTo>
                  <a:lnTo>
                    <a:pt x="84" y="1378"/>
                  </a:lnTo>
                  <a:lnTo>
                    <a:pt x="112" y="1360"/>
                  </a:lnTo>
                  <a:lnTo>
                    <a:pt x="141" y="1347"/>
                  </a:lnTo>
                  <a:lnTo>
                    <a:pt x="174" y="1339"/>
                  </a:lnTo>
                  <a:lnTo>
                    <a:pt x="408" y="1300"/>
                  </a:lnTo>
                  <a:lnTo>
                    <a:pt x="434" y="1221"/>
                  </a:lnTo>
                  <a:lnTo>
                    <a:pt x="465" y="1144"/>
                  </a:lnTo>
                  <a:lnTo>
                    <a:pt x="502" y="1069"/>
                  </a:lnTo>
                  <a:lnTo>
                    <a:pt x="360" y="872"/>
                  </a:lnTo>
                  <a:lnTo>
                    <a:pt x="344" y="843"/>
                  </a:lnTo>
                  <a:lnTo>
                    <a:pt x="332" y="812"/>
                  </a:lnTo>
                  <a:lnTo>
                    <a:pt x="325" y="780"/>
                  </a:lnTo>
                  <a:lnTo>
                    <a:pt x="323" y="749"/>
                  </a:lnTo>
                  <a:lnTo>
                    <a:pt x="325" y="717"/>
                  </a:lnTo>
                  <a:lnTo>
                    <a:pt x="333" y="686"/>
                  </a:lnTo>
                  <a:lnTo>
                    <a:pt x="345" y="657"/>
                  </a:lnTo>
                  <a:lnTo>
                    <a:pt x="361" y="629"/>
                  </a:lnTo>
                  <a:lnTo>
                    <a:pt x="383" y="603"/>
                  </a:lnTo>
                  <a:lnTo>
                    <a:pt x="594" y="393"/>
                  </a:lnTo>
                  <a:lnTo>
                    <a:pt x="618" y="372"/>
                  </a:lnTo>
                  <a:lnTo>
                    <a:pt x="646" y="354"/>
                  </a:lnTo>
                  <a:lnTo>
                    <a:pt x="676" y="342"/>
                  </a:lnTo>
                  <a:lnTo>
                    <a:pt x="708" y="335"/>
                  </a:lnTo>
                  <a:lnTo>
                    <a:pt x="741" y="332"/>
                  </a:lnTo>
                  <a:lnTo>
                    <a:pt x="773" y="335"/>
                  </a:lnTo>
                  <a:lnTo>
                    <a:pt x="805" y="342"/>
                  </a:lnTo>
                  <a:lnTo>
                    <a:pt x="835" y="354"/>
                  </a:lnTo>
                  <a:lnTo>
                    <a:pt x="862" y="371"/>
                  </a:lnTo>
                  <a:lnTo>
                    <a:pt x="1056" y="510"/>
                  </a:lnTo>
                  <a:lnTo>
                    <a:pt x="1129" y="473"/>
                  </a:lnTo>
                  <a:lnTo>
                    <a:pt x="1206" y="440"/>
                  </a:lnTo>
                  <a:lnTo>
                    <a:pt x="1284" y="414"/>
                  </a:lnTo>
                  <a:lnTo>
                    <a:pt x="1325" y="174"/>
                  </a:lnTo>
                  <a:lnTo>
                    <a:pt x="1333" y="141"/>
                  </a:lnTo>
                  <a:lnTo>
                    <a:pt x="1347" y="112"/>
                  </a:lnTo>
                  <a:lnTo>
                    <a:pt x="1363" y="84"/>
                  </a:lnTo>
                  <a:lnTo>
                    <a:pt x="1384" y="60"/>
                  </a:lnTo>
                  <a:lnTo>
                    <a:pt x="1409" y="40"/>
                  </a:lnTo>
                  <a:lnTo>
                    <a:pt x="1436" y="24"/>
                  </a:lnTo>
                  <a:lnTo>
                    <a:pt x="1465" y="10"/>
                  </a:lnTo>
                  <a:lnTo>
                    <a:pt x="1497" y="3"/>
                  </a:lnTo>
                  <a:lnTo>
                    <a:pt x="15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87" name="Freeform 7"/>
            <p:cNvSpPr>
              <a:spLocks noEditPoints="1"/>
            </p:cNvSpPr>
            <p:nvPr/>
          </p:nvSpPr>
          <p:spPr bwMode="auto">
            <a:xfrm>
              <a:off x="11149013" y="2078038"/>
              <a:ext cx="230187" cy="230188"/>
            </a:xfrm>
            <a:custGeom>
              <a:avLst/>
              <a:gdLst>
                <a:gd name="T0" fmla="*/ 613 w 1455"/>
                <a:gd name="T1" fmla="*/ 202 h 1455"/>
                <a:gd name="T2" fmla="*/ 457 w 1455"/>
                <a:gd name="T3" fmla="*/ 264 h 1455"/>
                <a:gd name="T4" fmla="*/ 329 w 1455"/>
                <a:gd name="T5" fmla="*/ 367 h 1455"/>
                <a:gd name="T6" fmla="*/ 238 w 1455"/>
                <a:gd name="T7" fmla="*/ 506 h 1455"/>
                <a:gd name="T8" fmla="*/ 194 w 1455"/>
                <a:gd name="T9" fmla="*/ 668 h 1455"/>
                <a:gd name="T10" fmla="*/ 203 w 1455"/>
                <a:gd name="T11" fmla="*/ 843 h 1455"/>
                <a:gd name="T12" fmla="*/ 264 w 1455"/>
                <a:gd name="T13" fmla="*/ 998 h 1455"/>
                <a:gd name="T14" fmla="*/ 368 w 1455"/>
                <a:gd name="T15" fmla="*/ 1126 h 1455"/>
                <a:gd name="T16" fmla="*/ 506 w 1455"/>
                <a:gd name="T17" fmla="*/ 1216 h 1455"/>
                <a:gd name="T18" fmla="*/ 669 w 1455"/>
                <a:gd name="T19" fmla="*/ 1262 h 1455"/>
                <a:gd name="T20" fmla="*/ 843 w 1455"/>
                <a:gd name="T21" fmla="*/ 1252 h 1455"/>
                <a:gd name="T22" fmla="*/ 999 w 1455"/>
                <a:gd name="T23" fmla="*/ 1191 h 1455"/>
                <a:gd name="T24" fmla="*/ 1126 w 1455"/>
                <a:gd name="T25" fmla="*/ 1087 h 1455"/>
                <a:gd name="T26" fmla="*/ 1217 w 1455"/>
                <a:gd name="T27" fmla="*/ 949 h 1455"/>
                <a:gd name="T28" fmla="*/ 1262 w 1455"/>
                <a:gd name="T29" fmla="*/ 786 h 1455"/>
                <a:gd name="T30" fmla="*/ 1253 w 1455"/>
                <a:gd name="T31" fmla="*/ 612 h 1455"/>
                <a:gd name="T32" fmla="*/ 1191 w 1455"/>
                <a:gd name="T33" fmla="*/ 456 h 1455"/>
                <a:gd name="T34" fmla="*/ 1088 w 1455"/>
                <a:gd name="T35" fmla="*/ 328 h 1455"/>
                <a:gd name="T36" fmla="*/ 950 w 1455"/>
                <a:gd name="T37" fmla="*/ 238 h 1455"/>
                <a:gd name="T38" fmla="*/ 786 w 1455"/>
                <a:gd name="T39" fmla="*/ 193 h 1455"/>
                <a:gd name="T40" fmla="*/ 794 w 1455"/>
                <a:gd name="T41" fmla="*/ 3 h 1455"/>
                <a:gd name="T42" fmla="*/ 981 w 1455"/>
                <a:gd name="T43" fmla="*/ 46 h 1455"/>
                <a:gd name="T44" fmla="*/ 1147 w 1455"/>
                <a:gd name="T45" fmla="*/ 133 h 1455"/>
                <a:gd name="T46" fmla="*/ 1284 w 1455"/>
                <a:gd name="T47" fmla="*/ 259 h 1455"/>
                <a:gd name="T48" fmla="*/ 1385 w 1455"/>
                <a:gd name="T49" fmla="*/ 416 h 1455"/>
                <a:gd name="T50" fmla="*/ 1443 w 1455"/>
                <a:gd name="T51" fmla="*/ 597 h 1455"/>
                <a:gd name="T52" fmla="*/ 1451 w 1455"/>
                <a:gd name="T53" fmla="*/ 793 h 1455"/>
                <a:gd name="T54" fmla="*/ 1409 w 1455"/>
                <a:gd name="T55" fmla="*/ 981 h 1455"/>
                <a:gd name="T56" fmla="*/ 1321 w 1455"/>
                <a:gd name="T57" fmla="*/ 1147 h 1455"/>
                <a:gd name="T58" fmla="*/ 1196 w 1455"/>
                <a:gd name="T59" fmla="*/ 1284 h 1455"/>
                <a:gd name="T60" fmla="*/ 1039 w 1455"/>
                <a:gd name="T61" fmla="*/ 1384 h 1455"/>
                <a:gd name="T62" fmla="*/ 859 w 1455"/>
                <a:gd name="T63" fmla="*/ 1443 h 1455"/>
                <a:gd name="T64" fmla="*/ 662 w 1455"/>
                <a:gd name="T65" fmla="*/ 1452 h 1455"/>
                <a:gd name="T66" fmla="*/ 475 w 1455"/>
                <a:gd name="T67" fmla="*/ 1409 h 1455"/>
                <a:gd name="T68" fmla="*/ 309 w 1455"/>
                <a:gd name="T69" fmla="*/ 1322 h 1455"/>
                <a:gd name="T70" fmla="*/ 171 w 1455"/>
                <a:gd name="T71" fmla="*/ 1196 h 1455"/>
                <a:gd name="T72" fmla="*/ 70 w 1455"/>
                <a:gd name="T73" fmla="*/ 1039 h 1455"/>
                <a:gd name="T74" fmla="*/ 12 w 1455"/>
                <a:gd name="T75" fmla="*/ 858 h 1455"/>
                <a:gd name="T76" fmla="*/ 4 w 1455"/>
                <a:gd name="T77" fmla="*/ 661 h 1455"/>
                <a:gd name="T78" fmla="*/ 46 w 1455"/>
                <a:gd name="T79" fmla="*/ 474 h 1455"/>
                <a:gd name="T80" fmla="*/ 134 w 1455"/>
                <a:gd name="T81" fmla="*/ 308 h 1455"/>
                <a:gd name="T82" fmla="*/ 260 w 1455"/>
                <a:gd name="T83" fmla="*/ 171 h 1455"/>
                <a:gd name="T84" fmla="*/ 416 w 1455"/>
                <a:gd name="T85" fmla="*/ 70 h 1455"/>
                <a:gd name="T86" fmla="*/ 597 w 1455"/>
                <a:gd name="T87" fmla="*/ 12 h 1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55" h="1455">
                  <a:moveTo>
                    <a:pt x="727" y="190"/>
                  </a:moveTo>
                  <a:lnTo>
                    <a:pt x="669" y="193"/>
                  </a:lnTo>
                  <a:lnTo>
                    <a:pt x="613" y="202"/>
                  </a:lnTo>
                  <a:lnTo>
                    <a:pt x="558" y="218"/>
                  </a:lnTo>
                  <a:lnTo>
                    <a:pt x="506" y="238"/>
                  </a:lnTo>
                  <a:lnTo>
                    <a:pt x="457" y="264"/>
                  </a:lnTo>
                  <a:lnTo>
                    <a:pt x="410" y="294"/>
                  </a:lnTo>
                  <a:lnTo>
                    <a:pt x="368" y="328"/>
                  </a:lnTo>
                  <a:lnTo>
                    <a:pt x="329" y="367"/>
                  </a:lnTo>
                  <a:lnTo>
                    <a:pt x="294" y="410"/>
                  </a:lnTo>
                  <a:lnTo>
                    <a:pt x="264" y="456"/>
                  </a:lnTo>
                  <a:lnTo>
                    <a:pt x="238" y="506"/>
                  </a:lnTo>
                  <a:lnTo>
                    <a:pt x="218" y="558"/>
                  </a:lnTo>
                  <a:lnTo>
                    <a:pt x="203" y="612"/>
                  </a:lnTo>
                  <a:lnTo>
                    <a:pt x="194" y="668"/>
                  </a:lnTo>
                  <a:lnTo>
                    <a:pt x="191" y="728"/>
                  </a:lnTo>
                  <a:lnTo>
                    <a:pt x="194" y="786"/>
                  </a:lnTo>
                  <a:lnTo>
                    <a:pt x="203" y="843"/>
                  </a:lnTo>
                  <a:lnTo>
                    <a:pt x="218" y="897"/>
                  </a:lnTo>
                  <a:lnTo>
                    <a:pt x="238" y="949"/>
                  </a:lnTo>
                  <a:lnTo>
                    <a:pt x="264" y="998"/>
                  </a:lnTo>
                  <a:lnTo>
                    <a:pt x="294" y="1044"/>
                  </a:lnTo>
                  <a:lnTo>
                    <a:pt x="329" y="1087"/>
                  </a:lnTo>
                  <a:lnTo>
                    <a:pt x="368" y="1126"/>
                  </a:lnTo>
                  <a:lnTo>
                    <a:pt x="410" y="1161"/>
                  </a:lnTo>
                  <a:lnTo>
                    <a:pt x="457" y="1191"/>
                  </a:lnTo>
                  <a:lnTo>
                    <a:pt x="506" y="1216"/>
                  </a:lnTo>
                  <a:lnTo>
                    <a:pt x="558" y="1237"/>
                  </a:lnTo>
                  <a:lnTo>
                    <a:pt x="613" y="1252"/>
                  </a:lnTo>
                  <a:lnTo>
                    <a:pt x="669" y="1262"/>
                  </a:lnTo>
                  <a:lnTo>
                    <a:pt x="727" y="1265"/>
                  </a:lnTo>
                  <a:lnTo>
                    <a:pt x="786" y="1262"/>
                  </a:lnTo>
                  <a:lnTo>
                    <a:pt x="843" y="1252"/>
                  </a:lnTo>
                  <a:lnTo>
                    <a:pt x="897" y="1237"/>
                  </a:lnTo>
                  <a:lnTo>
                    <a:pt x="950" y="1216"/>
                  </a:lnTo>
                  <a:lnTo>
                    <a:pt x="999" y="1191"/>
                  </a:lnTo>
                  <a:lnTo>
                    <a:pt x="1045" y="1161"/>
                  </a:lnTo>
                  <a:lnTo>
                    <a:pt x="1088" y="1126"/>
                  </a:lnTo>
                  <a:lnTo>
                    <a:pt x="1126" y="1087"/>
                  </a:lnTo>
                  <a:lnTo>
                    <a:pt x="1161" y="1044"/>
                  </a:lnTo>
                  <a:lnTo>
                    <a:pt x="1191" y="998"/>
                  </a:lnTo>
                  <a:lnTo>
                    <a:pt x="1217" y="949"/>
                  </a:lnTo>
                  <a:lnTo>
                    <a:pt x="1237" y="897"/>
                  </a:lnTo>
                  <a:lnTo>
                    <a:pt x="1253" y="843"/>
                  </a:lnTo>
                  <a:lnTo>
                    <a:pt x="1262" y="786"/>
                  </a:lnTo>
                  <a:lnTo>
                    <a:pt x="1265" y="728"/>
                  </a:lnTo>
                  <a:lnTo>
                    <a:pt x="1262" y="668"/>
                  </a:lnTo>
                  <a:lnTo>
                    <a:pt x="1253" y="612"/>
                  </a:lnTo>
                  <a:lnTo>
                    <a:pt x="1237" y="558"/>
                  </a:lnTo>
                  <a:lnTo>
                    <a:pt x="1217" y="506"/>
                  </a:lnTo>
                  <a:lnTo>
                    <a:pt x="1191" y="456"/>
                  </a:lnTo>
                  <a:lnTo>
                    <a:pt x="1161" y="410"/>
                  </a:lnTo>
                  <a:lnTo>
                    <a:pt x="1126" y="367"/>
                  </a:lnTo>
                  <a:lnTo>
                    <a:pt x="1088" y="328"/>
                  </a:lnTo>
                  <a:lnTo>
                    <a:pt x="1045" y="294"/>
                  </a:lnTo>
                  <a:lnTo>
                    <a:pt x="999" y="264"/>
                  </a:lnTo>
                  <a:lnTo>
                    <a:pt x="950" y="238"/>
                  </a:lnTo>
                  <a:lnTo>
                    <a:pt x="897" y="218"/>
                  </a:lnTo>
                  <a:lnTo>
                    <a:pt x="843" y="202"/>
                  </a:lnTo>
                  <a:lnTo>
                    <a:pt x="786" y="193"/>
                  </a:lnTo>
                  <a:lnTo>
                    <a:pt x="727" y="190"/>
                  </a:lnTo>
                  <a:close/>
                  <a:moveTo>
                    <a:pt x="727" y="0"/>
                  </a:moveTo>
                  <a:lnTo>
                    <a:pt x="794" y="3"/>
                  </a:lnTo>
                  <a:lnTo>
                    <a:pt x="859" y="12"/>
                  </a:lnTo>
                  <a:lnTo>
                    <a:pt x="921" y="26"/>
                  </a:lnTo>
                  <a:lnTo>
                    <a:pt x="981" y="46"/>
                  </a:lnTo>
                  <a:lnTo>
                    <a:pt x="1039" y="70"/>
                  </a:lnTo>
                  <a:lnTo>
                    <a:pt x="1094" y="99"/>
                  </a:lnTo>
                  <a:lnTo>
                    <a:pt x="1147" y="133"/>
                  </a:lnTo>
                  <a:lnTo>
                    <a:pt x="1196" y="171"/>
                  </a:lnTo>
                  <a:lnTo>
                    <a:pt x="1242" y="213"/>
                  </a:lnTo>
                  <a:lnTo>
                    <a:pt x="1284" y="259"/>
                  </a:lnTo>
                  <a:lnTo>
                    <a:pt x="1321" y="308"/>
                  </a:lnTo>
                  <a:lnTo>
                    <a:pt x="1355" y="360"/>
                  </a:lnTo>
                  <a:lnTo>
                    <a:pt x="1385" y="416"/>
                  </a:lnTo>
                  <a:lnTo>
                    <a:pt x="1409" y="474"/>
                  </a:lnTo>
                  <a:lnTo>
                    <a:pt x="1429" y="534"/>
                  </a:lnTo>
                  <a:lnTo>
                    <a:pt x="1443" y="597"/>
                  </a:lnTo>
                  <a:lnTo>
                    <a:pt x="1451" y="661"/>
                  </a:lnTo>
                  <a:lnTo>
                    <a:pt x="1455" y="728"/>
                  </a:lnTo>
                  <a:lnTo>
                    <a:pt x="1451" y="793"/>
                  </a:lnTo>
                  <a:lnTo>
                    <a:pt x="1443" y="858"/>
                  </a:lnTo>
                  <a:lnTo>
                    <a:pt x="1429" y="920"/>
                  </a:lnTo>
                  <a:lnTo>
                    <a:pt x="1409" y="981"/>
                  </a:lnTo>
                  <a:lnTo>
                    <a:pt x="1385" y="1039"/>
                  </a:lnTo>
                  <a:lnTo>
                    <a:pt x="1355" y="1095"/>
                  </a:lnTo>
                  <a:lnTo>
                    <a:pt x="1321" y="1147"/>
                  </a:lnTo>
                  <a:lnTo>
                    <a:pt x="1284" y="1196"/>
                  </a:lnTo>
                  <a:lnTo>
                    <a:pt x="1242" y="1242"/>
                  </a:lnTo>
                  <a:lnTo>
                    <a:pt x="1196" y="1284"/>
                  </a:lnTo>
                  <a:lnTo>
                    <a:pt x="1147" y="1322"/>
                  </a:lnTo>
                  <a:lnTo>
                    <a:pt x="1094" y="1356"/>
                  </a:lnTo>
                  <a:lnTo>
                    <a:pt x="1039" y="1384"/>
                  </a:lnTo>
                  <a:lnTo>
                    <a:pt x="981" y="1409"/>
                  </a:lnTo>
                  <a:lnTo>
                    <a:pt x="921" y="1428"/>
                  </a:lnTo>
                  <a:lnTo>
                    <a:pt x="859" y="1443"/>
                  </a:lnTo>
                  <a:lnTo>
                    <a:pt x="794" y="1452"/>
                  </a:lnTo>
                  <a:lnTo>
                    <a:pt x="727" y="1455"/>
                  </a:lnTo>
                  <a:lnTo>
                    <a:pt x="662" y="1452"/>
                  </a:lnTo>
                  <a:lnTo>
                    <a:pt x="597" y="1443"/>
                  </a:lnTo>
                  <a:lnTo>
                    <a:pt x="535" y="1428"/>
                  </a:lnTo>
                  <a:lnTo>
                    <a:pt x="475" y="1409"/>
                  </a:lnTo>
                  <a:lnTo>
                    <a:pt x="416" y="1384"/>
                  </a:lnTo>
                  <a:lnTo>
                    <a:pt x="361" y="1356"/>
                  </a:lnTo>
                  <a:lnTo>
                    <a:pt x="309" y="1322"/>
                  </a:lnTo>
                  <a:lnTo>
                    <a:pt x="260" y="1284"/>
                  </a:lnTo>
                  <a:lnTo>
                    <a:pt x="213" y="1242"/>
                  </a:lnTo>
                  <a:lnTo>
                    <a:pt x="171" y="1196"/>
                  </a:lnTo>
                  <a:lnTo>
                    <a:pt x="134" y="1147"/>
                  </a:lnTo>
                  <a:lnTo>
                    <a:pt x="100" y="1095"/>
                  </a:lnTo>
                  <a:lnTo>
                    <a:pt x="70" y="1039"/>
                  </a:lnTo>
                  <a:lnTo>
                    <a:pt x="46" y="981"/>
                  </a:lnTo>
                  <a:lnTo>
                    <a:pt x="26" y="920"/>
                  </a:lnTo>
                  <a:lnTo>
                    <a:pt x="12" y="858"/>
                  </a:lnTo>
                  <a:lnTo>
                    <a:pt x="4" y="793"/>
                  </a:lnTo>
                  <a:lnTo>
                    <a:pt x="0" y="728"/>
                  </a:lnTo>
                  <a:lnTo>
                    <a:pt x="4" y="661"/>
                  </a:lnTo>
                  <a:lnTo>
                    <a:pt x="12" y="597"/>
                  </a:lnTo>
                  <a:lnTo>
                    <a:pt x="26" y="534"/>
                  </a:lnTo>
                  <a:lnTo>
                    <a:pt x="46" y="474"/>
                  </a:lnTo>
                  <a:lnTo>
                    <a:pt x="70" y="416"/>
                  </a:lnTo>
                  <a:lnTo>
                    <a:pt x="100" y="360"/>
                  </a:lnTo>
                  <a:lnTo>
                    <a:pt x="134" y="308"/>
                  </a:lnTo>
                  <a:lnTo>
                    <a:pt x="171" y="259"/>
                  </a:lnTo>
                  <a:lnTo>
                    <a:pt x="213" y="213"/>
                  </a:lnTo>
                  <a:lnTo>
                    <a:pt x="260" y="171"/>
                  </a:lnTo>
                  <a:lnTo>
                    <a:pt x="309" y="133"/>
                  </a:lnTo>
                  <a:lnTo>
                    <a:pt x="361" y="99"/>
                  </a:lnTo>
                  <a:lnTo>
                    <a:pt x="416" y="70"/>
                  </a:lnTo>
                  <a:lnTo>
                    <a:pt x="475" y="46"/>
                  </a:lnTo>
                  <a:lnTo>
                    <a:pt x="535" y="26"/>
                  </a:lnTo>
                  <a:lnTo>
                    <a:pt x="597" y="12"/>
                  </a:lnTo>
                  <a:lnTo>
                    <a:pt x="662" y="3"/>
                  </a:lnTo>
                  <a:lnTo>
                    <a:pt x="72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88" name="Inhaltsplatzhalter 4"/>
          <p:cNvSpPr txBox="1"/>
          <p:nvPr/>
        </p:nvSpPr>
        <p:spPr>
          <a:xfrm>
            <a:off x="4447530" y="5535482"/>
            <a:ext cx="2923112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defTabSz="914400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zh-CN" altLang="en-US" sz="18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</a:p>
        </p:txBody>
      </p:sp>
      <p:sp>
        <p:nvSpPr>
          <p:cNvPr id="89" name="Inhaltsplatzhalter 4"/>
          <p:cNvSpPr txBox="1"/>
          <p:nvPr/>
        </p:nvSpPr>
        <p:spPr>
          <a:xfrm>
            <a:off x="479374" y="5007745"/>
            <a:ext cx="2894340" cy="55399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defTabSz="914400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zh-CN" altLang="en-US" sz="18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</a:p>
        </p:txBody>
      </p:sp>
      <p:sp>
        <p:nvSpPr>
          <p:cNvPr id="90" name="Inhaltsplatzhalter 4"/>
          <p:cNvSpPr txBox="1"/>
          <p:nvPr/>
        </p:nvSpPr>
        <p:spPr>
          <a:xfrm>
            <a:off x="498864" y="3016219"/>
            <a:ext cx="2894340" cy="55399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defTabSz="914400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zh-CN" altLang="en-US" sz="18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</a:p>
        </p:txBody>
      </p:sp>
      <p:sp>
        <p:nvSpPr>
          <p:cNvPr id="91" name="Inhaltsplatzhalter 4"/>
          <p:cNvSpPr txBox="1"/>
          <p:nvPr/>
        </p:nvSpPr>
        <p:spPr>
          <a:xfrm>
            <a:off x="1028981" y="1735635"/>
            <a:ext cx="2894340" cy="55399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defTabSz="914400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zh-CN" altLang="en-US" sz="18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</a:p>
        </p:txBody>
      </p:sp>
      <p:sp>
        <p:nvSpPr>
          <p:cNvPr id="92" name="Inhaltsplatzhalter 4"/>
          <p:cNvSpPr txBox="1"/>
          <p:nvPr/>
        </p:nvSpPr>
        <p:spPr>
          <a:xfrm>
            <a:off x="8430285" y="5007745"/>
            <a:ext cx="2894340" cy="55399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defTabSz="914400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zh-CN" altLang="en-US" sz="18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</a:p>
        </p:txBody>
      </p:sp>
      <p:sp>
        <p:nvSpPr>
          <p:cNvPr id="93" name="Inhaltsplatzhalter 4"/>
          <p:cNvSpPr txBox="1"/>
          <p:nvPr/>
        </p:nvSpPr>
        <p:spPr>
          <a:xfrm>
            <a:off x="8430285" y="3016219"/>
            <a:ext cx="2894340" cy="55399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defTabSz="914400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zh-CN" altLang="en-US" sz="18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</a:p>
        </p:txBody>
      </p:sp>
      <p:sp>
        <p:nvSpPr>
          <p:cNvPr id="94" name="Inhaltsplatzhalter 4"/>
          <p:cNvSpPr txBox="1"/>
          <p:nvPr/>
        </p:nvSpPr>
        <p:spPr>
          <a:xfrm>
            <a:off x="7911866" y="1735635"/>
            <a:ext cx="2894340" cy="55399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defTabSz="914400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zh-CN" altLang="en-US" sz="18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500"/>
                            </p:stCondLst>
                            <p:childTnLst>
                              <p:par>
                                <p:cTn id="6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000"/>
                            </p:stCondLst>
                            <p:childTnLst>
                              <p:par>
                                <p:cTn id="6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500"/>
                            </p:stCondLst>
                            <p:childTnLst>
                              <p:par>
                                <p:cTn id="7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0"/>
                            </p:stCondLst>
                            <p:childTnLst>
                              <p:par>
                                <p:cTn id="8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500"/>
                            </p:stCondLst>
                            <p:childTnLst>
                              <p:par>
                                <p:cTn id="9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6000"/>
                            </p:stCondLst>
                            <p:childTnLst>
                              <p:par>
                                <p:cTn id="9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80" grpId="0"/>
      <p:bldP spid="81" grpId="0"/>
      <p:bldP spid="82" grpId="0"/>
      <p:bldP spid="83" grpId="0"/>
      <p:bldP spid="84" grpId="0"/>
      <p:bldP spid="88" grpId="0"/>
      <p:bldP spid="89" grpId="0"/>
      <p:bldP spid="90" grpId="0"/>
      <p:bldP spid="91" grpId="0"/>
      <p:bldP spid="92" grpId="0"/>
      <p:bldP spid="93" grpId="0"/>
      <p:bldP spid="9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2023620" y="3004794"/>
            <a:ext cx="81447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b="1" dirty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感谢一路有你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356701" y="3846656"/>
            <a:ext cx="7478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BUSINESS POWERPOINT REPORT TEMPLATE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4639558" y="4431117"/>
            <a:ext cx="2912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日期：</a:t>
            </a:r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2030-12-12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223208" y="2173797"/>
            <a:ext cx="37455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THANKS</a:t>
            </a:r>
            <a:endParaRPr lang="zh-CN" altLang="en-US" sz="48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2023620" y="3004794"/>
            <a:ext cx="81447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b="1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582185" y="3835791"/>
            <a:ext cx="5027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PLEASE ADD YOUR TITTLE HERE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223208" y="2173797"/>
            <a:ext cx="37455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48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659929" y="4303612"/>
            <a:ext cx="6872140" cy="73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点击此出编辑文本内容，以表达您的项目详细资料，建议您在展示时采用微软雅黑字体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图片 23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6706996" y="2538518"/>
            <a:ext cx="4309350" cy="3182886"/>
          </a:xfrm>
          <a:custGeom>
            <a:avLst/>
            <a:gdLst>
              <a:gd name="connsiteX0" fmla="*/ 0 w 4309350"/>
              <a:gd name="connsiteY0" fmla="*/ 0 h 3182886"/>
              <a:gd name="connsiteX1" fmla="*/ 4309350 w 4309350"/>
              <a:gd name="connsiteY1" fmla="*/ 0 h 3182886"/>
              <a:gd name="connsiteX2" fmla="*/ 4309350 w 4309350"/>
              <a:gd name="connsiteY2" fmla="*/ 3182886 h 3182886"/>
              <a:gd name="connsiteX3" fmla="*/ 0 w 4309350"/>
              <a:gd name="connsiteY3" fmla="*/ 3182886 h 3182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09350" h="3182886">
                <a:moveTo>
                  <a:pt x="0" y="0"/>
                </a:moveTo>
                <a:lnTo>
                  <a:pt x="4309350" y="0"/>
                </a:lnTo>
                <a:lnTo>
                  <a:pt x="4309350" y="3182886"/>
                </a:lnTo>
                <a:lnTo>
                  <a:pt x="0" y="3182886"/>
                </a:lnTo>
                <a:close/>
              </a:path>
            </a:pathLst>
          </a:custGeom>
        </p:spPr>
      </p:pic>
      <p:grpSp>
        <p:nvGrpSpPr>
          <p:cNvPr id="40" name="Group 1"/>
          <p:cNvGrpSpPr/>
          <p:nvPr/>
        </p:nvGrpSpPr>
        <p:grpSpPr>
          <a:xfrm>
            <a:off x="1347014" y="3626361"/>
            <a:ext cx="284798" cy="284798"/>
            <a:chOff x="5528303" y="3044312"/>
            <a:chExt cx="262890" cy="262890"/>
          </a:xfrm>
        </p:grpSpPr>
        <p:sp>
          <p:nvSpPr>
            <p:cNvPr id="41" name="Oval 15"/>
            <p:cNvSpPr/>
            <p:nvPr/>
          </p:nvSpPr>
          <p:spPr>
            <a:xfrm>
              <a:off x="5528303" y="3044312"/>
              <a:ext cx="262890" cy="262890"/>
            </a:xfrm>
            <a:prstGeom prst="ellipse">
              <a:avLst/>
            </a:prstGeom>
            <a:solidFill>
              <a:srgbClr val="199F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15" dirty="0">
                <a:latin typeface="微软雅黑" panose="020B0503020204020204" pitchFamily="34" charset="-122"/>
              </a:endParaRPr>
            </a:p>
          </p:txBody>
        </p:sp>
        <p:sp>
          <p:nvSpPr>
            <p:cNvPr id="42" name="Freeform 9"/>
            <p:cNvSpPr>
              <a:spLocks noEditPoints="1"/>
            </p:cNvSpPr>
            <p:nvPr/>
          </p:nvSpPr>
          <p:spPr bwMode="auto">
            <a:xfrm>
              <a:off x="5584628" y="3106976"/>
              <a:ext cx="153678" cy="136556"/>
            </a:xfrm>
            <a:custGeom>
              <a:avLst/>
              <a:gdLst>
                <a:gd name="T0" fmla="*/ 374 w 2388"/>
                <a:gd name="T1" fmla="*/ 687 h 2123"/>
                <a:gd name="T2" fmla="*/ 700 w 2388"/>
                <a:gd name="T3" fmla="*/ 802 h 2123"/>
                <a:gd name="T4" fmla="*/ 743 w 2388"/>
                <a:gd name="T5" fmla="*/ 790 h 2123"/>
                <a:gd name="T6" fmla="*/ 924 w 2388"/>
                <a:gd name="T7" fmla="*/ 628 h 2123"/>
                <a:gd name="T8" fmla="*/ 928 w 2388"/>
                <a:gd name="T9" fmla="*/ 594 h 2123"/>
                <a:gd name="T10" fmla="*/ 840 w 2388"/>
                <a:gd name="T11" fmla="*/ 480 h 2123"/>
                <a:gd name="T12" fmla="*/ 1305 w 2388"/>
                <a:gd name="T13" fmla="*/ 5 h 2123"/>
                <a:gd name="T14" fmla="*/ 953 w 2388"/>
                <a:gd name="T15" fmla="*/ 4 h 2123"/>
                <a:gd name="T16" fmla="*/ 512 w 2388"/>
                <a:gd name="T17" fmla="*/ 230 h 2123"/>
                <a:gd name="T18" fmla="*/ 330 w 2388"/>
                <a:gd name="T19" fmla="*/ 374 h 2123"/>
                <a:gd name="T20" fmla="*/ 260 w 2388"/>
                <a:gd name="T21" fmla="*/ 534 h 2123"/>
                <a:gd name="T22" fmla="*/ 109 w 2388"/>
                <a:gd name="T23" fmla="*/ 583 h 2123"/>
                <a:gd name="T24" fmla="*/ 19 w 2388"/>
                <a:gd name="T25" fmla="*/ 656 h 2123"/>
                <a:gd name="T26" fmla="*/ 16 w 2388"/>
                <a:gd name="T27" fmla="*/ 712 h 2123"/>
                <a:gd name="T28" fmla="*/ 179 w 2388"/>
                <a:gd name="T29" fmla="*/ 893 h 2123"/>
                <a:gd name="T30" fmla="*/ 247 w 2388"/>
                <a:gd name="T31" fmla="*/ 901 h 2123"/>
                <a:gd name="T32" fmla="*/ 331 w 2388"/>
                <a:gd name="T33" fmla="*/ 827 h 2123"/>
                <a:gd name="T34" fmla="*/ 374 w 2388"/>
                <a:gd name="T35" fmla="*/ 687 h 2123"/>
                <a:gd name="T36" fmla="*/ 1053 w 2388"/>
                <a:gd name="T37" fmla="*/ 748 h 2123"/>
                <a:gd name="T38" fmla="*/ 1006 w 2388"/>
                <a:gd name="T39" fmla="*/ 745 h 2123"/>
                <a:gd name="T40" fmla="*/ 835 w 2388"/>
                <a:gd name="T41" fmla="*/ 894 h 2123"/>
                <a:gd name="T42" fmla="*/ 832 w 2388"/>
                <a:gd name="T43" fmla="*/ 942 h 2123"/>
                <a:gd name="T44" fmla="*/ 1819 w 2388"/>
                <a:gd name="T45" fmla="*/ 2065 h 2123"/>
                <a:gd name="T46" fmla="*/ 1909 w 2388"/>
                <a:gd name="T47" fmla="*/ 2072 h 2123"/>
                <a:gd name="T48" fmla="*/ 2024 w 2388"/>
                <a:gd name="T49" fmla="*/ 1975 h 2123"/>
                <a:gd name="T50" fmla="*/ 2031 w 2388"/>
                <a:gd name="T51" fmla="*/ 1885 h 2123"/>
                <a:gd name="T52" fmla="*/ 1053 w 2388"/>
                <a:gd name="T53" fmla="*/ 748 h 2123"/>
                <a:gd name="T54" fmla="*/ 2370 w 2388"/>
                <a:gd name="T55" fmla="*/ 270 h 2123"/>
                <a:gd name="T56" fmla="*/ 2315 w 2388"/>
                <a:gd name="T57" fmla="*/ 248 h 2123"/>
                <a:gd name="T58" fmla="*/ 2200 w 2388"/>
                <a:gd name="T59" fmla="*/ 428 h 2123"/>
                <a:gd name="T60" fmla="*/ 1970 w 2388"/>
                <a:gd name="T61" fmla="*/ 476 h 2123"/>
                <a:gd name="T62" fmla="*/ 1905 w 2388"/>
                <a:gd name="T63" fmla="*/ 267 h 2123"/>
                <a:gd name="T64" fmla="*/ 2012 w 2388"/>
                <a:gd name="T65" fmla="*/ 78 h 2123"/>
                <a:gd name="T66" fmla="*/ 1968 w 2388"/>
                <a:gd name="T67" fmla="*/ 35 h 2123"/>
                <a:gd name="T68" fmla="*/ 1632 w 2388"/>
                <a:gd name="T69" fmla="*/ 304 h 2123"/>
                <a:gd name="T70" fmla="*/ 1531 w 2388"/>
                <a:gd name="T71" fmla="*/ 720 h 2123"/>
                <a:gd name="T72" fmla="*/ 1371 w 2388"/>
                <a:gd name="T73" fmla="*/ 886 h 2123"/>
                <a:gd name="T74" fmla="*/ 1532 w 2388"/>
                <a:gd name="T75" fmla="*/ 1073 h 2123"/>
                <a:gd name="T76" fmla="*/ 1729 w 2388"/>
                <a:gd name="T77" fmla="*/ 886 h 2123"/>
                <a:gd name="T78" fmla="*/ 1967 w 2388"/>
                <a:gd name="T79" fmla="*/ 814 h 2123"/>
                <a:gd name="T80" fmla="*/ 2331 w 2388"/>
                <a:gd name="T81" fmla="*/ 664 h 2123"/>
                <a:gd name="T82" fmla="*/ 2370 w 2388"/>
                <a:gd name="T83" fmla="*/ 270 h 2123"/>
                <a:gd name="T84" fmla="*/ 327 w 2388"/>
                <a:gd name="T85" fmla="*/ 1897 h 2123"/>
                <a:gd name="T86" fmla="*/ 327 w 2388"/>
                <a:gd name="T87" fmla="*/ 1987 h 2123"/>
                <a:gd name="T88" fmla="*/ 440 w 2388"/>
                <a:gd name="T89" fmla="*/ 2098 h 2123"/>
                <a:gd name="T90" fmla="*/ 529 w 2388"/>
                <a:gd name="T91" fmla="*/ 2087 h 2123"/>
                <a:gd name="T92" fmla="*/ 1113 w 2388"/>
                <a:gd name="T93" fmla="*/ 1513 h 2123"/>
                <a:gd name="T94" fmla="*/ 934 w 2388"/>
                <a:gd name="T95" fmla="*/ 1309 h 2123"/>
                <a:gd name="T96" fmla="*/ 327 w 2388"/>
                <a:gd name="T97" fmla="*/ 1897 h 2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88" h="2123">
                  <a:moveTo>
                    <a:pt x="374" y="687"/>
                  </a:moveTo>
                  <a:cubicBezTo>
                    <a:pt x="485" y="600"/>
                    <a:pt x="577" y="660"/>
                    <a:pt x="700" y="802"/>
                  </a:cubicBezTo>
                  <a:cubicBezTo>
                    <a:pt x="714" y="818"/>
                    <a:pt x="732" y="800"/>
                    <a:pt x="743" y="790"/>
                  </a:cubicBezTo>
                  <a:cubicBezTo>
                    <a:pt x="753" y="781"/>
                    <a:pt x="916" y="635"/>
                    <a:pt x="924" y="628"/>
                  </a:cubicBezTo>
                  <a:cubicBezTo>
                    <a:pt x="931" y="621"/>
                    <a:pt x="941" y="608"/>
                    <a:pt x="928" y="594"/>
                  </a:cubicBezTo>
                  <a:cubicBezTo>
                    <a:pt x="916" y="579"/>
                    <a:pt x="870" y="519"/>
                    <a:pt x="840" y="480"/>
                  </a:cubicBezTo>
                  <a:cubicBezTo>
                    <a:pt x="625" y="199"/>
                    <a:pt x="1429" y="8"/>
                    <a:pt x="1305" y="5"/>
                  </a:cubicBezTo>
                  <a:cubicBezTo>
                    <a:pt x="1243" y="3"/>
                    <a:pt x="990" y="0"/>
                    <a:pt x="953" y="4"/>
                  </a:cubicBezTo>
                  <a:cubicBezTo>
                    <a:pt x="800" y="20"/>
                    <a:pt x="608" y="163"/>
                    <a:pt x="512" y="230"/>
                  </a:cubicBezTo>
                  <a:cubicBezTo>
                    <a:pt x="385" y="316"/>
                    <a:pt x="338" y="367"/>
                    <a:pt x="330" y="374"/>
                  </a:cubicBezTo>
                  <a:cubicBezTo>
                    <a:pt x="295" y="405"/>
                    <a:pt x="325" y="477"/>
                    <a:pt x="260" y="534"/>
                  </a:cubicBezTo>
                  <a:cubicBezTo>
                    <a:pt x="191" y="594"/>
                    <a:pt x="149" y="549"/>
                    <a:pt x="109" y="583"/>
                  </a:cubicBezTo>
                  <a:cubicBezTo>
                    <a:pt x="89" y="601"/>
                    <a:pt x="34" y="642"/>
                    <a:pt x="19" y="656"/>
                  </a:cubicBezTo>
                  <a:cubicBezTo>
                    <a:pt x="3" y="669"/>
                    <a:pt x="0" y="693"/>
                    <a:pt x="16" y="712"/>
                  </a:cubicBezTo>
                  <a:cubicBezTo>
                    <a:pt x="16" y="712"/>
                    <a:pt x="167" y="878"/>
                    <a:pt x="179" y="893"/>
                  </a:cubicBezTo>
                  <a:cubicBezTo>
                    <a:pt x="192" y="907"/>
                    <a:pt x="226" y="920"/>
                    <a:pt x="247" y="901"/>
                  </a:cubicBezTo>
                  <a:cubicBezTo>
                    <a:pt x="268" y="882"/>
                    <a:pt x="322" y="835"/>
                    <a:pt x="331" y="827"/>
                  </a:cubicBezTo>
                  <a:cubicBezTo>
                    <a:pt x="340" y="819"/>
                    <a:pt x="325" y="724"/>
                    <a:pt x="374" y="687"/>
                  </a:cubicBezTo>
                  <a:close/>
                  <a:moveTo>
                    <a:pt x="1053" y="748"/>
                  </a:moveTo>
                  <a:cubicBezTo>
                    <a:pt x="1039" y="732"/>
                    <a:pt x="1021" y="731"/>
                    <a:pt x="1006" y="745"/>
                  </a:cubicBezTo>
                  <a:cubicBezTo>
                    <a:pt x="835" y="894"/>
                    <a:pt x="835" y="894"/>
                    <a:pt x="835" y="894"/>
                  </a:cubicBezTo>
                  <a:cubicBezTo>
                    <a:pt x="822" y="906"/>
                    <a:pt x="820" y="928"/>
                    <a:pt x="832" y="942"/>
                  </a:cubicBezTo>
                  <a:cubicBezTo>
                    <a:pt x="1819" y="2065"/>
                    <a:pt x="1819" y="2065"/>
                    <a:pt x="1819" y="2065"/>
                  </a:cubicBezTo>
                  <a:cubicBezTo>
                    <a:pt x="1843" y="2092"/>
                    <a:pt x="1883" y="2095"/>
                    <a:pt x="1909" y="2072"/>
                  </a:cubicBezTo>
                  <a:cubicBezTo>
                    <a:pt x="2024" y="1975"/>
                    <a:pt x="2024" y="1975"/>
                    <a:pt x="2024" y="1975"/>
                  </a:cubicBezTo>
                  <a:cubicBezTo>
                    <a:pt x="2051" y="1952"/>
                    <a:pt x="2054" y="1911"/>
                    <a:pt x="2031" y="1885"/>
                  </a:cubicBezTo>
                  <a:lnTo>
                    <a:pt x="1053" y="748"/>
                  </a:lnTo>
                  <a:close/>
                  <a:moveTo>
                    <a:pt x="2370" y="270"/>
                  </a:moveTo>
                  <a:cubicBezTo>
                    <a:pt x="2361" y="211"/>
                    <a:pt x="2331" y="223"/>
                    <a:pt x="2315" y="248"/>
                  </a:cubicBezTo>
                  <a:cubicBezTo>
                    <a:pt x="2299" y="273"/>
                    <a:pt x="2229" y="380"/>
                    <a:pt x="2200" y="428"/>
                  </a:cubicBezTo>
                  <a:cubicBezTo>
                    <a:pt x="2172" y="475"/>
                    <a:pt x="2101" y="569"/>
                    <a:pt x="1970" y="476"/>
                  </a:cubicBezTo>
                  <a:cubicBezTo>
                    <a:pt x="1833" y="380"/>
                    <a:pt x="1881" y="313"/>
                    <a:pt x="1905" y="267"/>
                  </a:cubicBezTo>
                  <a:cubicBezTo>
                    <a:pt x="1928" y="222"/>
                    <a:pt x="2002" y="94"/>
                    <a:pt x="2012" y="78"/>
                  </a:cubicBezTo>
                  <a:cubicBezTo>
                    <a:pt x="2023" y="62"/>
                    <a:pt x="2011" y="15"/>
                    <a:pt x="1968" y="35"/>
                  </a:cubicBezTo>
                  <a:cubicBezTo>
                    <a:pt x="1926" y="54"/>
                    <a:pt x="1668" y="157"/>
                    <a:pt x="1632" y="304"/>
                  </a:cubicBezTo>
                  <a:cubicBezTo>
                    <a:pt x="1596" y="453"/>
                    <a:pt x="1663" y="587"/>
                    <a:pt x="1531" y="720"/>
                  </a:cubicBezTo>
                  <a:cubicBezTo>
                    <a:pt x="1371" y="886"/>
                    <a:pt x="1371" y="886"/>
                    <a:pt x="1371" y="886"/>
                  </a:cubicBezTo>
                  <a:cubicBezTo>
                    <a:pt x="1532" y="1073"/>
                    <a:pt x="1532" y="1073"/>
                    <a:pt x="1532" y="1073"/>
                  </a:cubicBezTo>
                  <a:cubicBezTo>
                    <a:pt x="1729" y="886"/>
                    <a:pt x="1729" y="886"/>
                    <a:pt x="1729" y="886"/>
                  </a:cubicBezTo>
                  <a:cubicBezTo>
                    <a:pt x="1776" y="839"/>
                    <a:pt x="1876" y="793"/>
                    <a:pt x="1967" y="814"/>
                  </a:cubicBezTo>
                  <a:cubicBezTo>
                    <a:pt x="2161" y="858"/>
                    <a:pt x="2267" y="785"/>
                    <a:pt x="2331" y="664"/>
                  </a:cubicBezTo>
                  <a:cubicBezTo>
                    <a:pt x="2388" y="556"/>
                    <a:pt x="2379" y="329"/>
                    <a:pt x="2370" y="270"/>
                  </a:cubicBezTo>
                  <a:close/>
                  <a:moveTo>
                    <a:pt x="327" y="1897"/>
                  </a:moveTo>
                  <a:cubicBezTo>
                    <a:pt x="302" y="1922"/>
                    <a:pt x="302" y="1962"/>
                    <a:pt x="327" y="1987"/>
                  </a:cubicBezTo>
                  <a:cubicBezTo>
                    <a:pt x="440" y="2098"/>
                    <a:pt x="440" y="2098"/>
                    <a:pt x="440" y="2098"/>
                  </a:cubicBezTo>
                  <a:cubicBezTo>
                    <a:pt x="465" y="2123"/>
                    <a:pt x="504" y="2112"/>
                    <a:pt x="529" y="2087"/>
                  </a:cubicBezTo>
                  <a:cubicBezTo>
                    <a:pt x="1113" y="1513"/>
                    <a:pt x="1113" y="1513"/>
                    <a:pt x="1113" y="1513"/>
                  </a:cubicBezTo>
                  <a:cubicBezTo>
                    <a:pt x="934" y="1309"/>
                    <a:pt x="934" y="1309"/>
                    <a:pt x="934" y="1309"/>
                  </a:cubicBezTo>
                  <a:lnTo>
                    <a:pt x="327" y="189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9060" tIns="49530" rIns="99060" bIns="49530" numCol="1" anchor="t" anchorCtr="0" compatLnSpc="1"/>
            <a:lstStyle/>
            <a:p>
              <a:endParaRPr lang="en-US" sz="1715">
                <a:latin typeface="PT Sans" panose="020B0503020203020204" pitchFamily="34" charset="0"/>
              </a:endParaRPr>
            </a:p>
          </p:txBody>
        </p:sp>
      </p:grpSp>
      <p:grpSp>
        <p:nvGrpSpPr>
          <p:cNvPr id="43" name="Group 3"/>
          <p:cNvGrpSpPr/>
          <p:nvPr/>
        </p:nvGrpSpPr>
        <p:grpSpPr>
          <a:xfrm>
            <a:off x="1347015" y="4297119"/>
            <a:ext cx="284798" cy="284798"/>
            <a:chOff x="5528325" y="3511961"/>
            <a:chExt cx="262891" cy="262891"/>
          </a:xfrm>
        </p:grpSpPr>
        <p:sp>
          <p:nvSpPr>
            <p:cNvPr id="55" name="Oval 17"/>
            <p:cNvSpPr/>
            <p:nvPr/>
          </p:nvSpPr>
          <p:spPr>
            <a:xfrm>
              <a:off x="5528325" y="3511961"/>
              <a:ext cx="262891" cy="262891"/>
            </a:xfrm>
            <a:prstGeom prst="ellipse">
              <a:avLst/>
            </a:prstGeom>
            <a:solidFill>
              <a:srgbClr val="199F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15" dirty="0">
                <a:latin typeface="微软雅黑" panose="020B0503020204020204" pitchFamily="34" charset="-122"/>
              </a:endParaRPr>
            </a:p>
          </p:txBody>
        </p:sp>
        <p:sp>
          <p:nvSpPr>
            <p:cNvPr id="56" name="Freeform 15"/>
            <p:cNvSpPr>
              <a:spLocks noEditPoints="1"/>
            </p:cNvSpPr>
            <p:nvPr/>
          </p:nvSpPr>
          <p:spPr bwMode="auto">
            <a:xfrm>
              <a:off x="5605011" y="3575424"/>
              <a:ext cx="146774" cy="132602"/>
            </a:xfrm>
            <a:custGeom>
              <a:avLst/>
              <a:gdLst>
                <a:gd name="T0" fmla="*/ 213 w 266"/>
                <a:gd name="T1" fmla="*/ 211 h 239"/>
                <a:gd name="T2" fmla="*/ 213 w 266"/>
                <a:gd name="T3" fmla="*/ 239 h 239"/>
                <a:gd name="T4" fmla="*/ 0 w 266"/>
                <a:gd name="T5" fmla="*/ 239 h 239"/>
                <a:gd name="T6" fmla="*/ 0 w 266"/>
                <a:gd name="T7" fmla="*/ 186 h 239"/>
                <a:gd name="T8" fmla="*/ 21 w 266"/>
                <a:gd name="T9" fmla="*/ 179 h 239"/>
                <a:gd name="T10" fmla="*/ 65 w 266"/>
                <a:gd name="T11" fmla="*/ 135 h 239"/>
                <a:gd name="T12" fmla="*/ 51 w 266"/>
                <a:gd name="T13" fmla="*/ 103 h 239"/>
                <a:gd name="T14" fmla="*/ 38 w 266"/>
                <a:gd name="T15" fmla="*/ 80 h 239"/>
                <a:gd name="T16" fmla="*/ 43 w 266"/>
                <a:gd name="T17" fmla="*/ 69 h 239"/>
                <a:gd name="T18" fmla="*/ 39 w 266"/>
                <a:gd name="T19" fmla="*/ 46 h 239"/>
                <a:gd name="T20" fmla="*/ 93 w 266"/>
                <a:gd name="T21" fmla="*/ 0 h 239"/>
                <a:gd name="T22" fmla="*/ 146 w 266"/>
                <a:gd name="T23" fmla="*/ 46 h 239"/>
                <a:gd name="T24" fmla="*/ 142 w 266"/>
                <a:gd name="T25" fmla="*/ 69 h 239"/>
                <a:gd name="T26" fmla="*/ 148 w 266"/>
                <a:gd name="T27" fmla="*/ 80 h 239"/>
                <a:gd name="T28" fmla="*/ 135 w 266"/>
                <a:gd name="T29" fmla="*/ 103 h 239"/>
                <a:gd name="T30" fmla="*/ 121 w 266"/>
                <a:gd name="T31" fmla="*/ 135 h 239"/>
                <a:gd name="T32" fmla="*/ 164 w 266"/>
                <a:gd name="T33" fmla="*/ 179 h 239"/>
                <a:gd name="T34" fmla="*/ 213 w 266"/>
                <a:gd name="T35" fmla="*/ 211 h 239"/>
                <a:gd name="T36" fmla="*/ 266 w 266"/>
                <a:gd name="T37" fmla="*/ 106 h 239"/>
                <a:gd name="T38" fmla="*/ 266 w 266"/>
                <a:gd name="T39" fmla="*/ 133 h 239"/>
                <a:gd name="T40" fmla="*/ 226 w 266"/>
                <a:gd name="T41" fmla="*/ 133 h 239"/>
                <a:gd name="T42" fmla="*/ 226 w 266"/>
                <a:gd name="T43" fmla="*/ 173 h 239"/>
                <a:gd name="T44" fmla="*/ 199 w 266"/>
                <a:gd name="T45" fmla="*/ 173 h 239"/>
                <a:gd name="T46" fmla="*/ 199 w 266"/>
                <a:gd name="T47" fmla="*/ 133 h 239"/>
                <a:gd name="T48" fmla="*/ 159 w 266"/>
                <a:gd name="T49" fmla="*/ 133 h 239"/>
                <a:gd name="T50" fmla="*/ 159 w 266"/>
                <a:gd name="T51" fmla="*/ 106 h 239"/>
                <a:gd name="T52" fmla="*/ 199 w 266"/>
                <a:gd name="T53" fmla="*/ 106 h 239"/>
                <a:gd name="T54" fmla="*/ 199 w 266"/>
                <a:gd name="T55" fmla="*/ 66 h 239"/>
                <a:gd name="T56" fmla="*/ 226 w 266"/>
                <a:gd name="T57" fmla="*/ 66 h 239"/>
                <a:gd name="T58" fmla="*/ 226 w 266"/>
                <a:gd name="T59" fmla="*/ 106 h 239"/>
                <a:gd name="T60" fmla="*/ 266 w 266"/>
                <a:gd name="T61" fmla="*/ 106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66" h="239">
                  <a:moveTo>
                    <a:pt x="213" y="211"/>
                  </a:moveTo>
                  <a:cubicBezTo>
                    <a:pt x="213" y="219"/>
                    <a:pt x="213" y="239"/>
                    <a:pt x="213" y="239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0" y="186"/>
                    <a:pt x="0" y="186"/>
                    <a:pt x="0" y="186"/>
                  </a:cubicBezTo>
                  <a:cubicBezTo>
                    <a:pt x="8" y="182"/>
                    <a:pt x="18" y="180"/>
                    <a:pt x="21" y="179"/>
                  </a:cubicBezTo>
                  <a:cubicBezTo>
                    <a:pt x="54" y="167"/>
                    <a:pt x="65" y="157"/>
                    <a:pt x="65" y="135"/>
                  </a:cubicBezTo>
                  <a:cubicBezTo>
                    <a:pt x="65" y="122"/>
                    <a:pt x="55" y="126"/>
                    <a:pt x="51" y="103"/>
                  </a:cubicBezTo>
                  <a:cubicBezTo>
                    <a:pt x="48" y="93"/>
                    <a:pt x="40" y="103"/>
                    <a:pt x="38" y="80"/>
                  </a:cubicBezTo>
                  <a:cubicBezTo>
                    <a:pt x="38" y="71"/>
                    <a:pt x="43" y="69"/>
                    <a:pt x="43" y="69"/>
                  </a:cubicBezTo>
                  <a:cubicBezTo>
                    <a:pt x="43" y="69"/>
                    <a:pt x="41" y="56"/>
                    <a:pt x="39" y="46"/>
                  </a:cubicBezTo>
                  <a:cubicBezTo>
                    <a:pt x="38" y="33"/>
                    <a:pt x="47" y="0"/>
                    <a:pt x="93" y="0"/>
                  </a:cubicBezTo>
                  <a:cubicBezTo>
                    <a:pt x="139" y="0"/>
                    <a:pt x="147" y="33"/>
                    <a:pt x="146" y="46"/>
                  </a:cubicBezTo>
                  <a:cubicBezTo>
                    <a:pt x="145" y="56"/>
                    <a:pt x="142" y="69"/>
                    <a:pt x="142" y="69"/>
                  </a:cubicBezTo>
                  <a:cubicBezTo>
                    <a:pt x="142" y="69"/>
                    <a:pt x="148" y="71"/>
                    <a:pt x="148" y="80"/>
                  </a:cubicBezTo>
                  <a:cubicBezTo>
                    <a:pt x="146" y="103"/>
                    <a:pt x="137" y="93"/>
                    <a:pt x="135" y="103"/>
                  </a:cubicBezTo>
                  <a:cubicBezTo>
                    <a:pt x="131" y="126"/>
                    <a:pt x="121" y="122"/>
                    <a:pt x="121" y="135"/>
                  </a:cubicBezTo>
                  <a:cubicBezTo>
                    <a:pt x="121" y="157"/>
                    <a:pt x="131" y="167"/>
                    <a:pt x="164" y="179"/>
                  </a:cubicBezTo>
                  <a:cubicBezTo>
                    <a:pt x="197" y="191"/>
                    <a:pt x="213" y="203"/>
                    <a:pt x="213" y="211"/>
                  </a:cubicBezTo>
                  <a:close/>
                  <a:moveTo>
                    <a:pt x="266" y="106"/>
                  </a:moveTo>
                  <a:cubicBezTo>
                    <a:pt x="266" y="133"/>
                    <a:pt x="266" y="133"/>
                    <a:pt x="266" y="133"/>
                  </a:cubicBezTo>
                  <a:cubicBezTo>
                    <a:pt x="226" y="133"/>
                    <a:pt x="226" y="133"/>
                    <a:pt x="226" y="133"/>
                  </a:cubicBezTo>
                  <a:cubicBezTo>
                    <a:pt x="226" y="173"/>
                    <a:pt x="226" y="173"/>
                    <a:pt x="226" y="173"/>
                  </a:cubicBezTo>
                  <a:cubicBezTo>
                    <a:pt x="199" y="173"/>
                    <a:pt x="199" y="173"/>
                    <a:pt x="199" y="173"/>
                  </a:cubicBezTo>
                  <a:cubicBezTo>
                    <a:pt x="199" y="133"/>
                    <a:pt x="199" y="133"/>
                    <a:pt x="199" y="133"/>
                  </a:cubicBezTo>
                  <a:cubicBezTo>
                    <a:pt x="159" y="133"/>
                    <a:pt x="159" y="133"/>
                    <a:pt x="159" y="133"/>
                  </a:cubicBezTo>
                  <a:cubicBezTo>
                    <a:pt x="159" y="106"/>
                    <a:pt x="159" y="106"/>
                    <a:pt x="159" y="106"/>
                  </a:cubicBezTo>
                  <a:cubicBezTo>
                    <a:pt x="199" y="106"/>
                    <a:pt x="199" y="106"/>
                    <a:pt x="199" y="106"/>
                  </a:cubicBezTo>
                  <a:cubicBezTo>
                    <a:pt x="199" y="66"/>
                    <a:pt x="199" y="66"/>
                    <a:pt x="199" y="66"/>
                  </a:cubicBezTo>
                  <a:cubicBezTo>
                    <a:pt x="226" y="66"/>
                    <a:pt x="226" y="66"/>
                    <a:pt x="226" y="66"/>
                  </a:cubicBezTo>
                  <a:cubicBezTo>
                    <a:pt x="226" y="106"/>
                    <a:pt x="226" y="106"/>
                    <a:pt x="226" y="106"/>
                  </a:cubicBezTo>
                  <a:lnTo>
                    <a:pt x="266" y="10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9060" tIns="49530" rIns="99060" bIns="49530" numCol="1" anchor="t" anchorCtr="0" compatLnSpc="1"/>
            <a:lstStyle/>
            <a:p>
              <a:endParaRPr lang="en-US" sz="1715" dirty="0"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57" name="Group 4"/>
          <p:cNvGrpSpPr/>
          <p:nvPr/>
        </p:nvGrpSpPr>
        <p:grpSpPr>
          <a:xfrm>
            <a:off x="1355075" y="4986820"/>
            <a:ext cx="284798" cy="284798"/>
            <a:chOff x="5528314" y="3976762"/>
            <a:chExt cx="262890" cy="262891"/>
          </a:xfrm>
        </p:grpSpPr>
        <p:sp>
          <p:nvSpPr>
            <p:cNvPr id="59" name="Oval 19"/>
            <p:cNvSpPr/>
            <p:nvPr/>
          </p:nvSpPr>
          <p:spPr>
            <a:xfrm>
              <a:off x="5528314" y="3976762"/>
              <a:ext cx="262890" cy="262891"/>
            </a:xfrm>
            <a:prstGeom prst="ellipse">
              <a:avLst/>
            </a:prstGeom>
            <a:solidFill>
              <a:srgbClr val="199F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15" dirty="0">
                <a:latin typeface="微软雅黑" panose="020B0503020204020204" pitchFamily="34" charset="-122"/>
              </a:endParaRPr>
            </a:p>
          </p:txBody>
        </p:sp>
        <p:sp>
          <p:nvSpPr>
            <p:cNvPr id="60" name="Freeform 13"/>
            <p:cNvSpPr>
              <a:spLocks noEditPoints="1"/>
            </p:cNvSpPr>
            <p:nvPr/>
          </p:nvSpPr>
          <p:spPr bwMode="auto">
            <a:xfrm>
              <a:off x="5584628" y="4055680"/>
              <a:ext cx="145762" cy="132602"/>
            </a:xfrm>
            <a:custGeom>
              <a:avLst/>
              <a:gdLst>
                <a:gd name="T0" fmla="*/ 170 w 265"/>
                <a:gd name="T1" fmla="*/ 149 h 239"/>
                <a:gd name="T2" fmla="*/ 172 w 265"/>
                <a:gd name="T3" fmla="*/ 149 h 239"/>
                <a:gd name="T4" fmla="*/ 172 w 265"/>
                <a:gd name="T5" fmla="*/ 173 h 239"/>
                <a:gd name="T6" fmla="*/ 146 w 265"/>
                <a:gd name="T7" fmla="*/ 199 h 239"/>
                <a:gd name="T8" fmla="*/ 79 w 265"/>
                <a:gd name="T9" fmla="*/ 199 h 239"/>
                <a:gd name="T10" fmla="*/ 39 w 265"/>
                <a:gd name="T11" fmla="*/ 239 h 239"/>
                <a:gd name="T12" fmla="*/ 39 w 265"/>
                <a:gd name="T13" fmla="*/ 199 h 239"/>
                <a:gd name="T14" fmla="*/ 26 w 265"/>
                <a:gd name="T15" fmla="*/ 199 h 239"/>
                <a:gd name="T16" fmla="*/ 0 w 265"/>
                <a:gd name="T17" fmla="*/ 173 h 239"/>
                <a:gd name="T18" fmla="*/ 0 w 265"/>
                <a:gd name="T19" fmla="*/ 93 h 239"/>
                <a:gd name="T20" fmla="*/ 26 w 265"/>
                <a:gd name="T21" fmla="*/ 66 h 239"/>
                <a:gd name="T22" fmla="*/ 77 w 265"/>
                <a:gd name="T23" fmla="*/ 66 h 239"/>
                <a:gd name="T24" fmla="*/ 77 w 265"/>
                <a:gd name="T25" fmla="*/ 149 h 239"/>
                <a:gd name="T26" fmla="*/ 170 w 265"/>
                <a:gd name="T27" fmla="*/ 149 h 239"/>
                <a:gd name="T28" fmla="*/ 265 w 265"/>
                <a:gd name="T29" fmla="*/ 27 h 239"/>
                <a:gd name="T30" fmla="*/ 265 w 265"/>
                <a:gd name="T31" fmla="*/ 106 h 239"/>
                <a:gd name="T32" fmla="*/ 239 w 265"/>
                <a:gd name="T33" fmla="*/ 133 h 239"/>
                <a:gd name="T34" fmla="*/ 225 w 265"/>
                <a:gd name="T35" fmla="*/ 133 h 239"/>
                <a:gd name="T36" fmla="*/ 225 w 265"/>
                <a:gd name="T37" fmla="*/ 173 h 239"/>
                <a:gd name="T38" fmla="*/ 186 w 265"/>
                <a:gd name="T39" fmla="*/ 133 h 239"/>
                <a:gd name="T40" fmla="*/ 93 w 265"/>
                <a:gd name="T41" fmla="*/ 133 h 239"/>
                <a:gd name="T42" fmla="*/ 93 w 265"/>
                <a:gd name="T43" fmla="*/ 27 h 239"/>
                <a:gd name="T44" fmla="*/ 119 w 265"/>
                <a:gd name="T45" fmla="*/ 0 h 239"/>
                <a:gd name="T46" fmla="*/ 239 w 265"/>
                <a:gd name="T47" fmla="*/ 0 h 239"/>
                <a:gd name="T48" fmla="*/ 265 w 265"/>
                <a:gd name="T49" fmla="*/ 27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5" h="239">
                  <a:moveTo>
                    <a:pt x="170" y="149"/>
                  </a:moveTo>
                  <a:cubicBezTo>
                    <a:pt x="171" y="149"/>
                    <a:pt x="172" y="149"/>
                    <a:pt x="172" y="149"/>
                  </a:cubicBezTo>
                  <a:cubicBezTo>
                    <a:pt x="172" y="173"/>
                    <a:pt x="172" y="173"/>
                    <a:pt x="172" y="173"/>
                  </a:cubicBezTo>
                  <a:cubicBezTo>
                    <a:pt x="172" y="188"/>
                    <a:pt x="161" y="199"/>
                    <a:pt x="146" y="199"/>
                  </a:cubicBezTo>
                  <a:cubicBezTo>
                    <a:pt x="79" y="199"/>
                    <a:pt x="79" y="199"/>
                    <a:pt x="79" y="199"/>
                  </a:cubicBezTo>
                  <a:cubicBezTo>
                    <a:pt x="39" y="239"/>
                    <a:pt x="39" y="239"/>
                    <a:pt x="39" y="239"/>
                  </a:cubicBezTo>
                  <a:cubicBezTo>
                    <a:pt x="39" y="199"/>
                    <a:pt x="39" y="199"/>
                    <a:pt x="39" y="199"/>
                  </a:cubicBezTo>
                  <a:cubicBezTo>
                    <a:pt x="26" y="199"/>
                    <a:pt x="26" y="199"/>
                    <a:pt x="26" y="199"/>
                  </a:cubicBezTo>
                  <a:cubicBezTo>
                    <a:pt x="12" y="199"/>
                    <a:pt x="0" y="188"/>
                    <a:pt x="0" y="17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79"/>
                    <a:pt x="12" y="66"/>
                    <a:pt x="26" y="66"/>
                  </a:cubicBezTo>
                  <a:cubicBezTo>
                    <a:pt x="77" y="66"/>
                    <a:pt x="77" y="66"/>
                    <a:pt x="77" y="66"/>
                  </a:cubicBezTo>
                  <a:cubicBezTo>
                    <a:pt x="77" y="149"/>
                    <a:pt x="77" y="149"/>
                    <a:pt x="77" y="149"/>
                  </a:cubicBezTo>
                  <a:lnTo>
                    <a:pt x="170" y="149"/>
                  </a:lnTo>
                  <a:close/>
                  <a:moveTo>
                    <a:pt x="265" y="27"/>
                  </a:moveTo>
                  <a:cubicBezTo>
                    <a:pt x="265" y="106"/>
                    <a:pt x="265" y="106"/>
                    <a:pt x="265" y="106"/>
                  </a:cubicBezTo>
                  <a:cubicBezTo>
                    <a:pt x="265" y="121"/>
                    <a:pt x="253" y="133"/>
                    <a:pt x="239" y="133"/>
                  </a:cubicBezTo>
                  <a:cubicBezTo>
                    <a:pt x="225" y="133"/>
                    <a:pt x="225" y="133"/>
                    <a:pt x="225" y="133"/>
                  </a:cubicBezTo>
                  <a:cubicBezTo>
                    <a:pt x="225" y="173"/>
                    <a:pt x="225" y="173"/>
                    <a:pt x="225" y="173"/>
                  </a:cubicBezTo>
                  <a:cubicBezTo>
                    <a:pt x="186" y="133"/>
                    <a:pt x="186" y="133"/>
                    <a:pt x="186" y="133"/>
                  </a:cubicBezTo>
                  <a:cubicBezTo>
                    <a:pt x="93" y="133"/>
                    <a:pt x="93" y="133"/>
                    <a:pt x="93" y="133"/>
                  </a:cubicBezTo>
                  <a:cubicBezTo>
                    <a:pt x="93" y="27"/>
                    <a:pt x="93" y="27"/>
                    <a:pt x="93" y="27"/>
                  </a:cubicBezTo>
                  <a:cubicBezTo>
                    <a:pt x="93" y="12"/>
                    <a:pt x="105" y="0"/>
                    <a:pt x="119" y="0"/>
                  </a:cubicBezTo>
                  <a:cubicBezTo>
                    <a:pt x="239" y="0"/>
                    <a:pt x="239" y="0"/>
                    <a:pt x="239" y="0"/>
                  </a:cubicBezTo>
                  <a:cubicBezTo>
                    <a:pt x="253" y="0"/>
                    <a:pt x="265" y="12"/>
                    <a:pt x="265" y="2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9060" tIns="49530" rIns="99060" bIns="49530" numCol="1" anchor="t" anchorCtr="0" compatLnSpc="1"/>
            <a:lstStyle/>
            <a:p>
              <a:endParaRPr lang="en-US" sz="1715" dirty="0">
                <a:latin typeface="微软雅黑" panose="020B0503020204020204" pitchFamily="34" charset="-122"/>
              </a:endParaRPr>
            </a:p>
          </p:txBody>
        </p:sp>
      </p:grpSp>
      <p:sp>
        <p:nvSpPr>
          <p:cNvPr id="61" name="TextBox 51"/>
          <p:cNvSpPr txBox="1"/>
          <p:nvPr/>
        </p:nvSpPr>
        <p:spPr>
          <a:xfrm>
            <a:off x="1265077" y="2727269"/>
            <a:ext cx="4121550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0000"/>
              </a:lnSpc>
              <a:spcBef>
                <a:spcPct val="0"/>
              </a:spcBef>
              <a:buNone/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点击此出编辑文本内容，以表达您的项目详细资料。点击此出编辑文本内容，以表达您的项目详细资料，建议您在展示时采用微软雅黑字体。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62" name="Text Placeholder 2"/>
          <p:cNvSpPr txBox="1"/>
          <p:nvPr/>
        </p:nvSpPr>
        <p:spPr>
          <a:xfrm>
            <a:off x="1714912" y="3586451"/>
            <a:ext cx="2287550" cy="32471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63" name="TextBox 61"/>
          <p:cNvSpPr txBox="1"/>
          <p:nvPr/>
        </p:nvSpPr>
        <p:spPr>
          <a:xfrm>
            <a:off x="1807015" y="3911161"/>
            <a:ext cx="3579612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200" dirty="0">
                <a:solidFill>
                  <a:srgbClr val="262626"/>
                </a:solidFill>
                <a:latin typeface="Adobe Arabic" panose="02040503050201020203" pitchFamily="18" charset="-78"/>
                <a:ea typeface="微软雅黑" panose="020B0503020204020204" pitchFamily="34" charset="-122"/>
                <a:cs typeface="Adobe Arabic" panose="02040503050201020203" pitchFamily="18" charset="-78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Adobe Arabic" panose="02040503050201020203" pitchFamily="18" charset="-78"/>
              <a:ea typeface="微软雅黑" panose="020B0503020204020204" pitchFamily="34" charset="-122"/>
              <a:cs typeface="Adobe Arabic" panose="02040503050201020203" pitchFamily="18" charset="-78"/>
            </a:endParaRPr>
          </a:p>
        </p:txBody>
      </p:sp>
      <p:sp>
        <p:nvSpPr>
          <p:cNvPr id="64" name="Text Placeholder 2"/>
          <p:cNvSpPr txBox="1"/>
          <p:nvPr/>
        </p:nvSpPr>
        <p:spPr>
          <a:xfrm>
            <a:off x="1714912" y="4292782"/>
            <a:ext cx="2287550" cy="32471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65" name="TextBox 61"/>
          <p:cNvSpPr txBox="1"/>
          <p:nvPr/>
        </p:nvSpPr>
        <p:spPr>
          <a:xfrm>
            <a:off x="1807015" y="4617492"/>
            <a:ext cx="3579612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200" dirty="0">
                <a:solidFill>
                  <a:srgbClr val="262626"/>
                </a:solidFill>
                <a:latin typeface="Adobe Arabic" panose="02040503050201020203" pitchFamily="18" charset="-78"/>
                <a:ea typeface="微软雅黑" panose="020B0503020204020204" pitchFamily="34" charset="-122"/>
                <a:cs typeface="Adobe Arabic" panose="02040503050201020203" pitchFamily="18" charset="-78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Adobe Arabic" panose="02040503050201020203" pitchFamily="18" charset="-78"/>
              <a:ea typeface="微软雅黑" panose="020B0503020204020204" pitchFamily="34" charset="-122"/>
              <a:cs typeface="Adobe Arabic" panose="02040503050201020203" pitchFamily="18" charset="-78"/>
            </a:endParaRPr>
          </a:p>
        </p:txBody>
      </p:sp>
      <p:sp>
        <p:nvSpPr>
          <p:cNvPr id="66" name="Text Placeholder 2"/>
          <p:cNvSpPr txBox="1"/>
          <p:nvPr/>
        </p:nvSpPr>
        <p:spPr>
          <a:xfrm>
            <a:off x="1700880" y="4986824"/>
            <a:ext cx="2287550" cy="32471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67" name="TextBox 61"/>
          <p:cNvSpPr txBox="1"/>
          <p:nvPr/>
        </p:nvSpPr>
        <p:spPr>
          <a:xfrm>
            <a:off x="1792983" y="5311534"/>
            <a:ext cx="3579612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200" dirty="0">
                <a:solidFill>
                  <a:srgbClr val="262626"/>
                </a:solidFill>
                <a:latin typeface="Adobe Arabic" panose="02040503050201020203" pitchFamily="18" charset="-78"/>
                <a:ea typeface="微软雅黑" panose="020B0503020204020204" pitchFamily="34" charset="-122"/>
                <a:cs typeface="Adobe Arabic" panose="02040503050201020203" pitchFamily="18" charset="-78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Adobe Arabic" panose="02040503050201020203" pitchFamily="18" charset="-78"/>
              <a:ea typeface="微软雅黑" panose="020B0503020204020204" pitchFamily="34" charset="-122"/>
              <a:cs typeface="Adobe Arabic" panose="02040503050201020203" pitchFamily="18" charset="-78"/>
            </a:endParaRPr>
          </a:p>
        </p:txBody>
      </p:sp>
      <p:sp>
        <p:nvSpPr>
          <p:cNvPr id="68" name="Text Placeholder 2"/>
          <p:cNvSpPr txBox="1"/>
          <p:nvPr/>
        </p:nvSpPr>
        <p:spPr>
          <a:xfrm>
            <a:off x="1203452" y="1186849"/>
            <a:ext cx="4411110" cy="72655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en-US" altLang="zh-CN" sz="3600" dirty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TITTLE </a:t>
            </a:r>
            <a:endParaRPr lang="en-US" altLang="zh-CN" sz="4000" dirty="0">
              <a:solidFill>
                <a:srgbClr val="199F8E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69" name="TextBox 61"/>
          <p:cNvSpPr txBox="1"/>
          <p:nvPr/>
        </p:nvSpPr>
        <p:spPr>
          <a:xfrm>
            <a:off x="1265077" y="1861573"/>
            <a:ext cx="9751269" cy="47397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1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点击此出编辑文本内容，以表达您的项目详细资料。点击此出编辑文本内容，以表达您的项目详细资料，建议您在展示时采用微软雅黑字体。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70" name="Straight Connector 4"/>
          <p:cNvCxnSpPr/>
          <p:nvPr/>
        </p:nvCxnSpPr>
        <p:spPr>
          <a:xfrm>
            <a:off x="1285396" y="1186848"/>
            <a:ext cx="990600" cy="0"/>
          </a:xfrm>
          <a:prstGeom prst="line">
            <a:avLst/>
          </a:prstGeom>
          <a:ln w="28575">
            <a:solidFill>
              <a:srgbClr val="199F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文本框 24"/>
          <p:cNvSpPr txBox="1"/>
          <p:nvPr/>
        </p:nvSpPr>
        <p:spPr>
          <a:xfrm>
            <a:off x="363812" y="239375"/>
            <a:ext cx="2734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b="1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  <a:endParaRPr lang="zh-CN" altLang="en-US" sz="2400" b="1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出自【趣你的PPT】(微信:qunideppt)：最优质的PPT资源库"/>
          <p:cNvSpPr/>
          <p:nvPr/>
        </p:nvSpPr>
        <p:spPr bwMode="auto">
          <a:xfrm>
            <a:off x="5900648" y="5064114"/>
            <a:ext cx="114747" cy="439203"/>
          </a:xfrm>
          <a:custGeom>
            <a:avLst/>
            <a:gdLst/>
            <a:ahLst/>
            <a:cxnLst>
              <a:cxn ang="0">
                <a:pos x="32" y="0"/>
              </a:cxn>
              <a:cxn ang="0">
                <a:pos x="0" y="33"/>
              </a:cxn>
              <a:cxn ang="0">
                <a:pos x="32" y="251"/>
              </a:cxn>
              <a:cxn ang="0">
                <a:pos x="65" y="33"/>
              </a:cxn>
              <a:cxn ang="0">
                <a:pos x="32" y="0"/>
              </a:cxn>
            </a:cxnLst>
            <a:rect l="0" t="0" r="r" b="b"/>
            <a:pathLst>
              <a:path w="65" h="251">
                <a:moveTo>
                  <a:pt x="32" y="0"/>
                </a:moveTo>
                <a:cubicBezTo>
                  <a:pt x="14" y="0"/>
                  <a:pt x="0" y="15"/>
                  <a:pt x="0" y="33"/>
                </a:cubicBezTo>
                <a:cubicBezTo>
                  <a:pt x="0" y="51"/>
                  <a:pt x="32" y="251"/>
                  <a:pt x="32" y="251"/>
                </a:cubicBezTo>
                <a:cubicBezTo>
                  <a:pt x="32" y="251"/>
                  <a:pt x="65" y="51"/>
                  <a:pt x="65" y="33"/>
                </a:cubicBezTo>
                <a:cubicBezTo>
                  <a:pt x="65" y="15"/>
                  <a:pt x="50" y="0"/>
                  <a:pt x="32" y="0"/>
                </a:cubicBezTo>
              </a:path>
            </a:pathLst>
          </a:custGeom>
          <a:solidFill>
            <a:srgbClr val="404040">
              <a:alpha val="66000"/>
            </a:srgbClr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>
              <a:solidFill>
                <a:prstClr val="black"/>
              </a:solidFill>
              <a:latin typeface="Arial" panose="020B0604020202020204"/>
              <a:ea typeface="微软雅黑" panose="020B0503020204020204" pitchFamily="34" charset="-122"/>
            </a:endParaRPr>
          </a:p>
        </p:txBody>
      </p:sp>
      <p:sp>
        <p:nvSpPr>
          <p:cNvPr id="2054" name="出自【趣你的PPT】(微信:qunideppt)：最优质的PPT资源库"/>
          <p:cNvSpPr/>
          <p:nvPr/>
        </p:nvSpPr>
        <p:spPr bwMode="auto">
          <a:xfrm>
            <a:off x="6074747" y="5410332"/>
            <a:ext cx="112769" cy="439203"/>
          </a:xfrm>
          <a:custGeom>
            <a:avLst/>
            <a:gdLst/>
            <a:ahLst/>
            <a:cxnLst>
              <a:cxn ang="0">
                <a:pos x="33" y="0"/>
              </a:cxn>
              <a:cxn ang="0">
                <a:pos x="0" y="33"/>
              </a:cxn>
              <a:cxn ang="0">
                <a:pos x="33" y="251"/>
              </a:cxn>
              <a:cxn ang="0">
                <a:pos x="65" y="33"/>
              </a:cxn>
              <a:cxn ang="0">
                <a:pos x="33" y="0"/>
              </a:cxn>
            </a:cxnLst>
            <a:rect l="0" t="0" r="r" b="b"/>
            <a:pathLst>
              <a:path w="65" h="251">
                <a:moveTo>
                  <a:pt x="33" y="0"/>
                </a:moveTo>
                <a:cubicBezTo>
                  <a:pt x="15" y="0"/>
                  <a:pt x="0" y="15"/>
                  <a:pt x="0" y="33"/>
                </a:cubicBezTo>
                <a:cubicBezTo>
                  <a:pt x="0" y="51"/>
                  <a:pt x="33" y="251"/>
                  <a:pt x="33" y="251"/>
                </a:cubicBezTo>
                <a:cubicBezTo>
                  <a:pt x="33" y="251"/>
                  <a:pt x="65" y="51"/>
                  <a:pt x="65" y="33"/>
                </a:cubicBezTo>
                <a:cubicBezTo>
                  <a:pt x="65" y="15"/>
                  <a:pt x="51" y="0"/>
                  <a:pt x="33" y="0"/>
                </a:cubicBezTo>
              </a:path>
            </a:pathLst>
          </a:custGeom>
          <a:solidFill>
            <a:srgbClr val="404040">
              <a:alpha val="66000"/>
            </a:srgbClr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>
              <a:solidFill>
                <a:prstClr val="black"/>
              </a:solidFill>
              <a:latin typeface="Arial" panose="020B0604020202020204"/>
              <a:ea typeface="微软雅黑" panose="020B0503020204020204" pitchFamily="34" charset="-122"/>
            </a:endParaRPr>
          </a:p>
        </p:txBody>
      </p:sp>
      <p:sp>
        <p:nvSpPr>
          <p:cNvPr id="2055" name="出自【趣你的PPT】(微信:qunideppt)：最优质的PPT资源库"/>
          <p:cNvSpPr/>
          <p:nvPr/>
        </p:nvSpPr>
        <p:spPr bwMode="auto">
          <a:xfrm>
            <a:off x="6256759" y="5121486"/>
            <a:ext cx="112769" cy="437225"/>
          </a:xfrm>
          <a:custGeom>
            <a:avLst/>
            <a:gdLst/>
            <a:ahLst/>
            <a:cxnLst>
              <a:cxn ang="0">
                <a:pos x="33" y="0"/>
              </a:cxn>
              <a:cxn ang="0">
                <a:pos x="0" y="32"/>
              </a:cxn>
              <a:cxn ang="0">
                <a:pos x="33" y="250"/>
              </a:cxn>
              <a:cxn ang="0">
                <a:pos x="65" y="32"/>
              </a:cxn>
              <a:cxn ang="0">
                <a:pos x="33" y="0"/>
              </a:cxn>
            </a:cxnLst>
            <a:rect l="0" t="0" r="r" b="b"/>
            <a:pathLst>
              <a:path w="65" h="250">
                <a:moveTo>
                  <a:pt x="33" y="0"/>
                </a:moveTo>
                <a:cubicBezTo>
                  <a:pt x="15" y="0"/>
                  <a:pt x="0" y="14"/>
                  <a:pt x="0" y="32"/>
                </a:cubicBezTo>
                <a:cubicBezTo>
                  <a:pt x="0" y="50"/>
                  <a:pt x="33" y="250"/>
                  <a:pt x="33" y="250"/>
                </a:cubicBezTo>
                <a:cubicBezTo>
                  <a:pt x="33" y="250"/>
                  <a:pt x="65" y="50"/>
                  <a:pt x="65" y="32"/>
                </a:cubicBezTo>
                <a:cubicBezTo>
                  <a:pt x="65" y="14"/>
                  <a:pt x="51" y="0"/>
                  <a:pt x="33" y="0"/>
                </a:cubicBezTo>
              </a:path>
            </a:pathLst>
          </a:custGeom>
          <a:solidFill>
            <a:srgbClr val="404040">
              <a:alpha val="66000"/>
            </a:srgbClr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>
              <a:solidFill>
                <a:prstClr val="black"/>
              </a:solidFill>
              <a:latin typeface="Arial" panose="020B0604020202020204"/>
              <a:ea typeface="微软雅黑" panose="020B0503020204020204" pitchFamily="34" charset="-122"/>
            </a:endParaRPr>
          </a:p>
        </p:txBody>
      </p:sp>
      <p:sp>
        <p:nvSpPr>
          <p:cNvPr id="2056" name="出自【趣你的PPT】(微信:qunideppt)：最优质的PPT资源库"/>
          <p:cNvSpPr>
            <a:spLocks noChangeArrowheads="1"/>
          </p:cNvSpPr>
          <p:nvPr/>
        </p:nvSpPr>
        <p:spPr bwMode="auto">
          <a:xfrm>
            <a:off x="5908562" y="4882102"/>
            <a:ext cx="451074" cy="150358"/>
          </a:xfrm>
          <a:prstGeom prst="rect">
            <a:avLst/>
          </a:prstGeom>
          <a:solidFill>
            <a:srgbClr val="EDEDEF"/>
          </a:solidFill>
          <a:ln w="9525">
            <a:noFill/>
            <a:miter lim="800000"/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57" name="出自【趣你的PPT】(微信:qunideppt)：最优质的PPT资源库"/>
          <p:cNvSpPr>
            <a:spLocks noChangeArrowheads="1"/>
          </p:cNvSpPr>
          <p:nvPr/>
        </p:nvSpPr>
        <p:spPr bwMode="auto">
          <a:xfrm>
            <a:off x="5908562" y="4882102"/>
            <a:ext cx="225537" cy="15035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58" name="出自【趣你的PPT】(微信:qunideppt)：最优质的PPT资源库"/>
          <p:cNvSpPr/>
          <p:nvPr/>
        </p:nvSpPr>
        <p:spPr bwMode="auto">
          <a:xfrm>
            <a:off x="5342741" y="4252973"/>
            <a:ext cx="1582715" cy="1078225"/>
          </a:xfrm>
          <a:custGeom>
            <a:avLst/>
            <a:gdLst/>
            <a:ahLst/>
            <a:cxnLst>
              <a:cxn ang="0">
                <a:pos x="452" y="329"/>
              </a:cxn>
              <a:cxn ang="0">
                <a:pos x="873" y="616"/>
              </a:cxn>
              <a:cxn ang="0">
                <a:pos x="904" y="452"/>
              </a:cxn>
              <a:cxn ang="0">
                <a:pos x="452" y="0"/>
              </a:cxn>
              <a:cxn ang="0">
                <a:pos x="0" y="452"/>
              </a:cxn>
              <a:cxn ang="0">
                <a:pos x="31" y="616"/>
              </a:cxn>
              <a:cxn ang="0">
                <a:pos x="452" y="329"/>
              </a:cxn>
            </a:cxnLst>
            <a:rect l="0" t="0" r="r" b="b"/>
            <a:pathLst>
              <a:path w="904" h="616">
                <a:moveTo>
                  <a:pt x="452" y="329"/>
                </a:moveTo>
                <a:cubicBezTo>
                  <a:pt x="644" y="329"/>
                  <a:pt x="807" y="448"/>
                  <a:pt x="873" y="616"/>
                </a:cubicBezTo>
                <a:cubicBezTo>
                  <a:pt x="893" y="566"/>
                  <a:pt x="904" y="510"/>
                  <a:pt x="904" y="452"/>
                </a:cubicBezTo>
                <a:cubicBezTo>
                  <a:pt x="904" y="203"/>
                  <a:pt x="702" y="0"/>
                  <a:pt x="452" y="0"/>
                </a:cubicBezTo>
                <a:cubicBezTo>
                  <a:pt x="203" y="0"/>
                  <a:pt x="0" y="203"/>
                  <a:pt x="0" y="452"/>
                </a:cubicBezTo>
                <a:cubicBezTo>
                  <a:pt x="0" y="510"/>
                  <a:pt x="11" y="566"/>
                  <a:pt x="31" y="616"/>
                </a:cubicBezTo>
                <a:cubicBezTo>
                  <a:pt x="97" y="448"/>
                  <a:pt x="260" y="329"/>
                  <a:pt x="452" y="329"/>
                </a:cubicBezTo>
                <a:close/>
              </a:path>
            </a:pathLst>
          </a:custGeom>
          <a:solidFill>
            <a:srgbClr val="404040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59" name="出自【趣你的PPT】(微信:qunideppt)：最优质的PPT资源库"/>
          <p:cNvSpPr/>
          <p:nvPr/>
        </p:nvSpPr>
        <p:spPr bwMode="auto">
          <a:xfrm>
            <a:off x="6335895" y="4278691"/>
            <a:ext cx="589561" cy="105250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9"/>
              </a:cxn>
              <a:cxn ang="0">
                <a:pos x="306" y="601"/>
              </a:cxn>
              <a:cxn ang="0">
                <a:pos x="337" y="437"/>
              </a:cxn>
              <a:cxn ang="0">
                <a:pos x="0" y="0"/>
              </a:cxn>
            </a:cxnLst>
            <a:rect l="0" t="0" r="r" b="b"/>
            <a:pathLst>
              <a:path w="337" h="601">
                <a:moveTo>
                  <a:pt x="0" y="0"/>
                </a:moveTo>
                <a:cubicBezTo>
                  <a:pt x="0" y="329"/>
                  <a:pt x="0" y="329"/>
                  <a:pt x="0" y="329"/>
                </a:cubicBezTo>
                <a:cubicBezTo>
                  <a:pt x="140" y="366"/>
                  <a:pt x="254" y="468"/>
                  <a:pt x="306" y="601"/>
                </a:cubicBezTo>
                <a:cubicBezTo>
                  <a:pt x="326" y="551"/>
                  <a:pt x="337" y="495"/>
                  <a:pt x="337" y="437"/>
                </a:cubicBezTo>
                <a:cubicBezTo>
                  <a:pt x="337" y="228"/>
                  <a:pt x="194" y="51"/>
                  <a:pt x="0" y="0"/>
                </a:cubicBezTo>
                <a:close/>
              </a:path>
            </a:pathLst>
          </a:custGeom>
          <a:solidFill>
            <a:srgbClr val="404040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60" name="出自【趣你的PPT】(微信:qunideppt)：最优质的PPT资源库"/>
          <p:cNvSpPr/>
          <p:nvPr/>
        </p:nvSpPr>
        <p:spPr bwMode="auto">
          <a:xfrm>
            <a:off x="5645436" y="2638604"/>
            <a:ext cx="977327" cy="2336483"/>
          </a:xfrm>
          <a:custGeom>
            <a:avLst/>
            <a:gdLst/>
            <a:ahLst/>
            <a:cxnLst>
              <a:cxn ang="0">
                <a:pos x="279" y="1309"/>
              </a:cxn>
              <a:cxn ang="0">
                <a:pos x="438" y="1333"/>
              </a:cxn>
              <a:cxn ang="0">
                <a:pos x="558" y="774"/>
              </a:cxn>
              <a:cxn ang="0">
                <a:pos x="279" y="0"/>
              </a:cxn>
              <a:cxn ang="0">
                <a:pos x="0" y="774"/>
              </a:cxn>
              <a:cxn ang="0">
                <a:pos x="120" y="1333"/>
              </a:cxn>
              <a:cxn ang="0">
                <a:pos x="279" y="1309"/>
              </a:cxn>
            </a:cxnLst>
            <a:rect l="0" t="0" r="r" b="b"/>
            <a:pathLst>
              <a:path w="558" h="1333">
                <a:moveTo>
                  <a:pt x="279" y="1309"/>
                </a:moveTo>
                <a:cubicBezTo>
                  <a:pt x="335" y="1309"/>
                  <a:pt x="388" y="1317"/>
                  <a:pt x="438" y="1333"/>
                </a:cubicBezTo>
                <a:cubicBezTo>
                  <a:pt x="513" y="1182"/>
                  <a:pt x="558" y="987"/>
                  <a:pt x="558" y="774"/>
                </a:cubicBezTo>
                <a:cubicBezTo>
                  <a:pt x="558" y="436"/>
                  <a:pt x="445" y="143"/>
                  <a:pt x="279" y="0"/>
                </a:cubicBezTo>
                <a:cubicBezTo>
                  <a:pt x="113" y="143"/>
                  <a:pt x="0" y="436"/>
                  <a:pt x="0" y="774"/>
                </a:cubicBezTo>
                <a:cubicBezTo>
                  <a:pt x="0" y="987"/>
                  <a:pt x="45" y="1182"/>
                  <a:pt x="120" y="1333"/>
                </a:cubicBezTo>
                <a:cubicBezTo>
                  <a:pt x="170" y="1317"/>
                  <a:pt x="223" y="1309"/>
                  <a:pt x="279" y="1309"/>
                </a:cubicBezTo>
                <a:close/>
              </a:path>
            </a:pathLst>
          </a:custGeom>
          <a:solidFill>
            <a:srgbClr val="199F8E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61" name="出自【趣你的PPT】(微信:qunideppt)：最优质的PPT资源库"/>
          <p:cNvSpPr/>
          <p:nvPr/>
        </p:nvSpPr>
        <p:spPr bwMode="auto">
          <a:xfrm>
            <a:off x="6130142" y="2638604"/>
            <a:ext cx="492621" cy="2336483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0" y="1"/>
              </a:cxn>
              <a:cxn ang="0">
                <a:pos x="0" y="1309"/>
              </a:cxn>
              <a:cxn ang="0">
                <a:pos x="2" y="1309"/>
              </a:cxn>
              <a:cxn ang="0">
                <a:pos x="161" y="1333"/>
              </a:cxn>
              <a:cxn ang="0">
                <a:pos x="281" y="774"/>
              </a:cxn>
              <a:cxn ang="0">
                <a:pos x="2" y="0"/>
              </a:cxn>
            </a:cxnLst>
            <a:rect l="0" t="0" r="r" b="b"/>
            <a:pathLst>
              <a:path w="281" h="1333">
                <a:moveTo>
                  <a:pt x="2" y="0"/>
                </a:moveTo>
                <a:cubicBezTo>
                  <a:pt x="1" y="0"/>
                  <a:pt x="1" y="1"/>
                  <a:pt x="0" y="1"/>
                </a:cubicBezTo>
                <a:cubicBezTo>
                  <a:pt x="0" y="1309"/>
                  <a:pt x="0" y="1309"/>
                  <a:pt x="0" y="1309"/>
                </a:cubicBezTo>
                <a:cubicBezTo>
                  <a:pt x="1" y="1309"/>
                  <a:pt x="1" y="1309"/>
                  <a:pt x="2" y="1309"/>
                </a:cubicBezTo>
                <a:cubicBezTo>
                  <a:pt x="58" y="1309"/>
                  <a:pt x="111" y="1317"/>
                  <a:pt x="161" y="1333"/>
                </a:cubicBezTo>
                <a:cubicBezTo>
                  <a:pt x="236" y="1182"/>
                  <a:pt x="281" y="987"/>
                  <a:pt x="281" y="774"/>
                </a:cubicBezTo>
                <a:cubicBezTo>
                  <a:pt x="281" y="436"/>
                  <a:pt x="168" y="143"/>
                  <a:pt x="2" y="0"/>
                </a:cubicBezTo>
                <a:close/>
              </a:path>
            </a:pathLst>
          </a:custGeom>
          <a:solidFill>
            <a:srgbClr val="199F8E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62" name="出自【趣你的PPT】(微信:qunideppt)：最优质的PPT资源库"/>
          <p:cNvSpPr/>
          <p:nvPr/>
        </p:nvSpPr>
        <p:spPr bwMode="auto">
          <a:xfrm>
            <a:off x="5772053" y="2638604"/>
            <a:ext cx="722114" cy="573734"/>
          </a:xfrm>
          <a:custGeom>
            <a:avLst/>
            <a:gdLst/>
            <a:ahLst/>
            <a:cxnLst>
              <a:cxn ang="0">
                <a:pos x="206" y="320"/>
              </a:cxn>
              <a:cxn ang="0">
                <a:pos x="412" y="327"/>
              </a:cxn>
              <a:cxn ang="0">
                <a:pos x="206" y="0"/>
              </a:cxn>
              <a:cxn ang="0">
                <a:pos x="0" y="327"/>
              </a:cxn>
              <a:cxn ang="0">
                <a:pos x="206" y="320"/>
              </a:cxn>
            </a:cxnLst>
            <a:rect l="0" t="0" r="r" b="b"/>
            <a:pathLst>
              <a:path w="412" h="327">
                <a:moveTo>
                  <a:pt x="206" y="320"/>
                </a:moveTo>
                <a:cubicBezTo>
                  <a:pt x="276" y="320"/>
                  <a:pt x="345" y="322"/>
                  <a:pt x="412" y="327"/>
                </a:cubicBezTo>
                <a:cubicBezTo>
                  <a:pt x="363" y="188"/>
                  <a:pt x="291" y="74"/>
                  <a:pt x="206" y="0"/>
                </a:cubicBezTo>
                <a:cubicBezTo>
                  <a:pt x="121" y="74"/>
                  <a:pt x="49" y="188"/>
                  <a:pt x="0" y="327"/>
                </a:cubicBezTo>
                <a:cubicBezTo>
                  <a:pt x="67" y="322"/>
                  <a:pt x="136" y="320"/>
                  <a:pt x="206" y="320"/>
                </a:cubicBezTo>
                <a:close/>
              </a:path>
            </a:pathLst>
          </a:custGeom>
          <a:solidFill>
            <a:srgbClr val="404040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63" name="出自【趣你的PPT】(微信:qunideppt)：最优质的PPT资源库"/>
          <p:cNvSpPr/>
          <p:nvPr/>
        </p:nvSpPr>
        <p:spPr bwMode="auto">
          <a:xfrm>
            <a:off x="6130142" y="2638604"/>
            <a:ext cx="364024" cy="573734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0" y="320"/>
              </a:cxn>
              <a:cxn ang="0">
                <a:pos x="2" y="320"/>
              </a:cxn>
              <a:cxn ang="0">
                <a:pos x="208" y="327"/>
              </a:cxn>
              <a:cxn ang="0">
                <a:pos x="2" y="0"/>
              </a:cxn>
              <a:cxn ang="0">
                <a:pos x="0" y="1"/>
              </a:cxn>
            </a:cxnLst>
            <a:rect l="0" t="0" r="r" b="b"/>
            <a:pathLst>
              <a:path w="208" h="327">
                <a:moveTo>
                  <a:pt x="0" y="1"/>
                </a:moveTo>
                <a:cubicBezTo>
                  <a:pt x="0" y="320"/>
                  <a:pt x="0" y="320"/>
                  <a:pt x="0" y="320"/>
                </a:cubicBezTo>
                <a:cubicBezTo>
                  <a:pt x="1" y="320"/>
                  <a:pt x="1" y="320"/>
                  <a:pt x="2" y="320"/>
                </a:cubicBezTo>
                <a:cubicBezTo>
                  <a:pt x="72" y="320"/>
                  <a:pt x="141" y="322"/>
                  <a:pt x="208" y="327"/>
                </a:cubicBezTo>
                <a:cubicBezTo>
                  <a:pt x="159" y="188"/>
                  <a:pt x="87" y="74"/>
                  <a:pt x="2" y="0"/>
                </a:cubicBezTo>
                <a:cubicBezTo>
                  <a:pt x="1" y="0"/>
                  <a:pt x="1" y="1"/>
                  <a:pt x="0" y="1"/>
                </a:cubicBezTo>
                <a:close/>
              </a:path>
            </a:pathLst>
          </a:custGeom>
          <a:solidFill>
            <a:srgbClr val="404040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64" name="出自【趣你的PPT】(微信:qunideppt)：最优质的PPT资源库"/>
          <p:cNvSpPr/>
          <p:nvPr/>
        </p:nvSpPr>
        <p:spPr bwMode="auto">
          <a:xfrm>
            <a:off x="6029244" y="4205491"/>
            <a:ext cx="209710" cy="1129663"/>
          </a:xfrm>
          <a:custGeom>
            <a:avLst/>
            <a:gdLst/>
            <a:ahLst/>
            <a:cxnLst>
              <a:cxn ang="0">
                <a:pos x="60" y="0"/>
              </a:cxn>
              <a:cxn ang="0">
                <a:pos x="0" y="322"/>
              </a:cxn>
              <a:cxn ang="0">
                <a:pos x="60" y="645"/>
              </a:cxn>
              <a:cxn ang="0">
                <a:pos x="120" y="322"/>
              </a:cxn>
              <a:cxn ang="0">
                <a:pos x="60" y="0"/>
              </a:cxn>
            </a:cxnLst>
            <a:rect l="0" t="0" r="r" b="b"/>
            <a:pathLst>
              <a:path w="120" h="645">
                <a:moveTo>
                  <a:pt x="60" y="0"/>
                </a:moveTo>
                <a:cubicBezTo>
                  <a:pt x="24" y="60"/>
                  <a:pt x="0" y="182"/>
                  <a:pt x="0" y="322"/>
                </a:cubicBezTo>
                <a:cubicBezTo>
                  <a:pt x="0" y="463"/>
                  <a:pt x="24" y="585"/>
                  <a:pt x="60" y="645"/>
                </a:cubicBezTo>
                <a:cubicBezTo>
                  <a:pt x="96" y="585"/>
                  <a:pt x="120" y="463"/>
                  <a:pt x="120" y="322"/>
                </a:cubicBezTo>
                <a:cubicBezTo>
                  <a:pt x="120" y="182"/>
                  <a:pt x="96" y="60"/>
                  <a:pt x="60" y="0"/>
                </a:cubicBezTo>
                <a:close/>
              </a:path>
            </a:pathLst>
          </a:custGeom>
          <a:solidFill>
            <a:srgbClr val="404040">
              <a:alpha val="66000"/>
            </a:srgbClr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>
              <a:solidFill>
                <a:prstClr val="black"/>
              </a:solidFill>
              <a:latin typeface="Arial" panose="020B0604020202020204"/>
              <a:ea typeface="微软雅黑" panose="020B0503020204020204" pitchFamily="34" charset="-122"/>
            </a:endParaRPr>
          </a:p>
        </p:txBody>
      </p:sp>
      <p:sp>
        <p:nvSpPr>
          <p:cNvPr id="2065" name="出自【趣你的PPT】(微信:qunideppt)：最优质的PPT资源库"/>
          <p:cNvSpPr/>
          <p:nvPr/>
        </p:nvSpPr>
        <p:spPr bwMode="auto">
          <a:xfrm>
            <a:off x="6130142" y="4205491"/>
            <a:ext cx="108812" cy="112966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0" y="642"/>
              </a:cxn>
              <a:cxn ang="0">
                <a:pos x="2" y="645"/>
              </a:cxn>
              <a:cxn ang="0">
                <a:pos x="62" y="322"/>
              </a:cxn>
              <a:cxn ang="0">
                <a:pos x="2" y="0"/>
              </a:cxn>
              <a:cxn ang="0">
                <a:pos x="0" y="3"/>
              </a:cxn>
            </a:cxnLst>
            <a:rect l="0" t="0" r="r" b="b"/>
            <a:pathLst>
              <a:path w="62" h="645">
                <a:moveTo>
                  <a:pt x="0" y="3"/>
                </a:moveTo>
                <a:cubicBezTo>
                  <a:pt x="0" y="642"/>
                  <a:pt x="0" y="642"/>
                  <a:pt x="0" y="642"/>
                </a:cubicBezTo>
                <a:cubicBezTo>
                  <a:pt x="1" y="643"/>
                  <a:pt x="1" y="644"/>
                  <a:pt x="2" y="645"/>
                </a:cubicBezTo>
                <a:cubicBezTo>
                  <a:pt x="38" y="585"/>
                  <a:pt x="62" y="463"/>
                  <a:pt x="62" y="322"/>
                </a:cubicBezTo>
                <a:cubicBezTo>
                  <a:pt x="62" y="182"/>
                  <a:pt x="38" y="60"/>
                  <a:pt x="2" y="0"/>
                </a:cubicBezTo>
                <a:cubicBezTo>
                  <a:pt x="1" y="1"/>
                  <a:pt x="1" y="2"/>
                  <a:pt x="0" y="3"/>
                </a:cubicBezTo>
                <a:close/>
              </a:path>
            </a:pathLst>
          </a:custGeom>
          <a:solidFill>
            <a:srgbClr val="404040">
              <a:alpha val="91000"/>
            </a:srgbClr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>
              <a:solidFill>
                <a:prstClr val="black"/>
              </a:solidFill>
              <a:latin typeface="Arial" panose="020B0604020202020204"/>
              <a:ea typeface="微软雅黑" panose="020B0503020204020204" pitchFamily="34" charset="-122"/>
            </a:endParaRPr>
          </a:p>
        </p:txBody>
      </p:sp>
      <p:sp>
        <p:nvSpPr>
          <p:cNvPr id="2066" name="出自【趣你的PPT】(微信:qunideppt)：最优质的PPT资源库"/>
          <p:cNvSpPr>
            <a:spLocks noChangeArrowheads="1"/>
          </p:cNvSpPr>
          <p:nvPr/>
        </p:nvSpPr>
        <p:spPr bwMode="auto">
          <a:xfrm>
            <a:off x="5859102" y="3445788"/>
            <a:ext cx="549993" cy="548015"/>
          </a:xfrm>
          <a:prstGeom prst="ellipse">
            <a:avLst/>
          </a:prstGeom>
          <a:solidFill>
            <a:srgbClr val="199F8E">
              <a:alpha val="76000"/>
            </a:srgbClr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68" name="出自【趣你的PPT】(微信:qunideppt)：最优质的PPT资源库"/>
          <p:cNvSpPr/>
          <p:nvPr/>
        </p:nvSpPr>
        <p:spPr bwMode="auto">
          <a:xfrm>
            <a:off x="6130142" y="3445788"/>
            <a:ext cx="278954" cy="548015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0" y="0"/>
              </a:cxn>
              <a:cxn ang="0">
                <a:pos x="0" y="48"/>
              </a:cxn>
              <a:cxn ang="0">
                <a:pos x="2" y="48"/>
              </a:cxn>
              <a:cxn ang="0">
                <a:pos x="111" y="157"/>
              </a:cxn>
              <a:cxn ang="0">
                <a:pos x="2" y="266"/>
              </a:cxn>
              <a:cxn ang="0">
                <a:pos x="0" y="265"/>
              </a:cxn>
              <a:cxn ang="0">
                <a:pos x="0" y="313"/>
              </a:cxn>
              <a:cxn ang="0">
                <a:pos x="2" y="313"/>
              </a:cxn>
              <a:cxn ang="0">
                <a:pos x="159" y="157"/>
              </a:cxn>
              <a:cxn ang="0">
                <a:pos x="2" y="0"/>
              </a:cxn>
            </a:cxnLst>
            <a:rect l="0" t="0" r="r" b="b"/>
            <a:pathLst>
              <a:path w="159" h="313">
                <a:moveTo>
                  <a:pt x="2" y="0"/>
                </a:moveTo>
                <a:cubicBezTo>
                  <a:pt x="1" y="0"/>
                  <a:pt x="1" y="0"/>
                  <a:pt x="0" y="0"/>
                </a:cubicBezTo>
                <a:cubicBezTo>
                  <a:pt x="0" y="48"/>
                  <a:pt x="0" y="48"/>
                  <a:pt x="0" y="48"/>
                </a:cubicBezTo>
                <a:cubicBezTo>
                  <a:pt x="1" y="48"/>
                  <a:pt x="1" y="48"/>
                  <a:pt x="2" y="48"/>
                </a:cubicBezTo>
                <a:cubicBezTo>
                  <a:pt x="62" y="48"/>
                  <a:pt x="111" y="96"/>
                  <a:pt x="111" y="157"/>
                </a:cubicBezTo>
                <a:cubicBezTo>
                  <a:pt x="111" y="217"/>
                  <a:pt x="62" y="266"/>
                  <a:pt x="2" y="266"/>
                </a:cubicBezTo>
                <a:cubicBezTo>
                  <a:pt x="1" y="266"/>
                  <a:pt x="1" y="265"/>
                  <a:pt x="0" y="265"/>
                </a:cubicBezTo>
                <a:cubicBezTo>
                  <a:pt x="0" y="313"/>
                  <a:pt x="0" y="313"/>
                  <a:pt x="0" y="313"/>
                </a:cubicBezTo>
                <a:cubicBezTo>
                  <a:pt x="1" y="313"/>
                  <a:pt x="1" y="313"/>
                  <a:pt x="2" y="313"/>
                </a:cubicBezTo>
                <a:cubicBezTo>
                  <a:pt x="88" y="313"/>
                  <a:pt x="159" y="243"/>
                  <a:pt x="159" y="157"/>
                </a:cubicBezTo>
                <a:cubicBezTo>
                  <a:pt x="159" y="70"/>
                  <a:pt x="88" y="0"/>
                  <a:pt x="2" y="0"/>
                </a:cubicBezTo>
                <a:close/>
              </a:path>
            </a:pathLst>
          </a:custGeom>
          <a:solidFill>
            <a:srgbClr val="199F8E">
              <a:alpha val="76000"/>
            </a:srgbClr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>
              <a:solidFill>
                <a:prstClr val="black"/>
              </a:solidFill>
              <a:latin typeface="Arial" panose="020B0604020202020204"/>
              <a:ea typeface="微软雅黑" panose="020B0503020204020204" pitchFamily="34" charset="-122"/>
            </a:endParaRPr>
          </a:p>
        </p:txBody>
      </p:sp>
      <p:sp>
        <p:nvSpPr>
          <p:cNvPr id="2069" name="出自【趣你的PPT】(微信:qunideppt)：最优质的PPT资源库"/>
          <p:cNvSpPr/>
          <p:nvPr/>
        </p:nvSpPr>
        <p:spPr bwMode="auto">
          <a:xfrm>
            <a:off x="6099792" y="3532116"/>
            <a:ext cx="193883" cy="381830"/>
          </a:xfrm>
          <a:custGeom>
            <a:avLst/>
            <a:gdLst/>
            <a:ahLst/>
            <a:cxnLst>
              <a:cxn ang="0">
                <a:pos x="111" y="109"/>
              </a:cxn>
              <a:cxn ang="0">
                <a:pos x="2" y="0"/>
              </a:cxn>
              <a:cxn ang="0">
                <a:pos x="0" y="0"/>
              </a:cxn>
              <a:cxn ang="0">
                <a:pos x="0" y="217"/>
              </a:cxn>
              <a:cxn ang="0">
                <a:pos x="2" y="218"/>
              </a:cxn>
              <a:cxn ang="0">
                <a:pos x="111" y="109"/>
              </a:cxn>
            </a:cxnLst>
            <a:rect l="0" t="0" r="r" b="b"/>
            <a:pathLst>
              <a:path w="111" h="218">
                <a:moveTo>
                  <a:pt x="111" y="109"/>
                </a:moveTo>
                <a:cubicBezTo>
                  <a:pt x="111" y="48"/>
                  <a:pt x="62" y="0"/>
                  <a:pt x="2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217"/>
                  <a:pt x="0" y="217"/>
                  <a:pt x="0" y="217"/>
                </a:cubicBezTo>
                <a:cubicBezTo>
                  <a:pt x="1" y="217"/>
                  <a:pt x="1" y="218"/>
                  <a:pt x="2" y="218"/>
                </a:cubicBezTo>
                <a:cubicBezTo>
                  <a:pt x="62" y="218"/>
                  <a:pt x="111" y="169"/>
                  <a:pt x="111" y="109"/>
                </a:cubicBezTo>
                <a:close/>
              </a:path>
            </a:pathLst>
          </a:custGeom>
          <a:solidFill>
            <a:srgbClr val="404040">
              <a:alpha val="91000"/>
            </a:srgbClr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grpSp>
        <p:nvGrpSpPr>
          <p:cNvPr id="54" name="Group 53出自【趣你的PPT】(微信:qunideppt)：最优质的PPT资源库"/>
          <p:cNvGrpSpPr/>
          <p:nvPr/>
        </p:nvGrpSpPr>
        <p:grpSpPr>
          <a:xfrm>
            <a:off x="4307415" y="5036762"/>
            <a:ext cx="3524251" cy="1083733"/>
            <a:chOff x="3228976" y="3935413"/>
            <a:chExt cx="2643188" cy="812800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2070" name="出自【趣你的PPT】(微信:qunideppt)：最优质的PPT资源库"/>
            <p:cNvSpPr/>
            <p:nvPr/>
          </p:nvSpPr>
          <p:spPr bwMode="auto">
            <a:xfrm>
              <a:off x="3228976" y="3935413"/>
              <a:ext cx="39688" cy="42863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12" y="31"/>
                </a:cxn>
                <a:cxn ang="0">
                  <a:pos x="29" y="21"/>
                </a:cxn>
                <a:cxn ang="0">
                  <a:pos x="17" y="0"/>
                </a:cxn>
                <a:cxn ang="0">
                  <a:pos x="0" y="10"/>
                </a:cxn>
              </a:cxnLst>
              <a:rect l="0" t="0" r="r" b="b"/>
              <a:pathLst>
                <a:path w="29" h="31">
                  <a:moveTo>
                    <a:pt x="0" y="10"/>
                  </a:moveTo>
                  <a:cubicBezTo>
                    <a:pt x="4" y="17"/>
                    <a:pt x="8" y="24"/>
                    <a:pt x="12" y="31"/>
                  </a:cubicBezTo>
                  <a:cubicBezTo>
                    <a:pt x="29" y="21"/>
                    <a:pt x="29" y="21"/>
                    <a:pt x="29" y="21"/>
                  </a:cubicBezTo>
                  <a:cubicBezTo>
                    <a:pt x="25" y="14"/>
                    <a:pt x="21" y="7"/>
                    <a:pt x="17" y="0"/>
                  </a:cubicBezTo>
                  <a:lnTo>
                    <a:pt x="0" y="10"/>
                  </a:lnTo>
                  <a:close/>
                </a:path>
              </a:pathLst>
            </a:custGeom>
            <a:grpFill/>
            <a:ln w="9525">
              <a:solidFill>
                <a:srgbClr val="404040"/>
              </a:solidFill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3279776" y="4021138"/>
              <a:ext cx="2592388" cy="727075"/>
              <a:chOff x="3279776" y="3973513"/>
              <a:chExt cx="2592388" cy="727075"/>
            </a:xfrm>
            <a:grpFill/>
          </p:grpSpPr>
          <p:sp>
            <p:nvSpPr>
              <p:cNvPr id="2072" name="出自【趣你的PPT】(微信:qunideppt)：最优质的PPT资源库"/>
              <p:cNvSpPr/>
              <p:nvPr/>
            </p:nvSpPr>
            <p:spPr bwMode="auto">
              <a:xfrm>
                <a:off x="5792788" y="4076700"/>
                <a:ext cx="42863" cy="42863"/>
              </a:xfrm>
              <a:custGeom>
                <a:avLst/>
                <a:gdLst/>
                <a:ahLst/>
                <a:cxnLst>
                  <a:cxn ang="0">
                    <a:pos x="15" y="31"/>
                  </a:cxn>
                  <a:cxn ang="0">
                    <a:pos x="31" y="12"/>
                  </a:cxn>
                  <a:cxn ang="0">
                    <a:pos x="15" y="0"/>
                  </a:cxn>
                  <a:cxn ang="0">
                    <a:pos x="0" y="19"/>
                  </a:cxn>
                  <a:cxn ang="0">
                    <a:pos x="15" y="31"/>
                  </a:cxn>
                </a:cxnLst>
                <a:rect l="0" t="0" r="r" b="b"/>
                <a:pathLst>
                  <a:path w="31" h="31">
                    <a:moveTo>
                      <a:pt x="15" y="31"/>
                    </a:moveTo>
                    <a:cubicBezTo>
                      <a:pt x="21" y="25"/>
                      <a:pt x="26" y="19"/>
                      <a:pt x="31" y="12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10" y="6"/>
                      <a:pt x="5" y="13"/>
                      <a:pt x="0" y="19"/>
                    </a:cubicBezTo>
                    <a:lnTo>
                      <a:pt x="15" y="31"/>
                    </a:lnTo>
                    <a:close/>
                  </a:path>
                </a:pathLst>
              </a:custGeom>
              <a:grpFill/>
              <a:ln w="9525">
                <a:solidFill>
                  <a:srgbClr val="404040"/>
                </a:solidFill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cs"/>
                </a:endParaRPr>
              </a:p>
            </p:txBody>
          </p:sp>
          <p:grpSp>
            <p:nvGrpSpPr>
              <p:cNvPr id="35" name="Group 34"/>
              <p:cNvGrpSpPr/>
              <p:nvPr/>
            </p:nvGrpSpPr>
            <p:grpSpPr>
              <a:xfrm>
                <a:off x="3279776" y="3973513"/>
                <a:ext cx="2592388" cy="727075"/>
                <a:chOff x="3279776" y="3973513"/>
                <a:chExt cx="2592388" cy="727075"/>
              </a:xfrm>
              <a:grpFill/>
            </p:grpSpPr>
            <p:sp>
              <p:nvSpPr>
                <p:cNvPr id="2071" name="出自【趣你的PPT】(微信:qunideppt)：最优质的PPT资源库"/>
                <p:cNvSpPr>
                  <a:spLocks noEditPoints="1"/>
                </p:cNvSpPr>
                <p:nvPr/>
              </p:nvSpPr>
              <p:spPr bwMode="auto">
                <a:xfrm>
                  <a:off x="3279776" y="3973513"/>
                  <a:ext cx="2489200" cy="727075"/>
                </a:xfrm>
                <a:custGeom>
                  <a:avLst/>
                  <a:gdLst/>
                  <a:ahLst/>
                  <a:cxnLst>
                    <a:cxn ang="0">
                      <a:pos x="1771" y="141"/>
                    </a:cxn>
                    <a:cxn ang="0">
                      <a:pos x="1725" y="162"/>
                    </a:cxn>
                    <a:cxn ang="0">
                      <a:pos x="1670" y="242"/>
                    </a:cxn>
                    <a:cxn ang="0">
                      <a:pos x="1691" y="195"/>
                    </a:cxn>
                    <a:cxn ang="0">
                      <a:pos x="1670" y="242"/>
                    </a:cxn>
                    <a:cxn ang="0">
                      <a:pos x="1633" y="272"/>
                    </a:cxn>
                    <a:cxn ang="0">
                      <a:pos x="1583" y="285"/>
                    </a:cxn>
                    <a:cxn ang="0">
                      <a:pos x="1516" y="354"/>
                    </a:cxn>
                    <a:cxn ang="0">
                      <a:pos x="1545" y="312"/>
                    </a:cxn>
                    <a:cxn ang="0">
                      <a:pos x="1516" y="354"/>
                    </a:cxn>
                    <a:cxn ang="0">
                      <a:pos x="1474" y="378"/>
                    </a:cxn>
                    <a:cxn ang="0">
                      <a:pos x="1423" y="382"/>
                    </a:cxn>
                    <a:cxn ang="0">
                      <a:pos x="1345" y="439"/>
                    </a:cxn>
                    <a:cxn ang="0">
                      <a:pos x="1381" y="402"/>
                    </a:cxn>
                    <a:cxn ang="0">
                      <a:pos x="1345" y="439"/>
                    </a:cxn>
                    <a:cxn ang="0">
                      <a:pos x="1300" y="455"/>
                    </a:cxn>
                    <a:cxn ang="0">
                      <a:pos x="1249" y="451"/>
                    </a:cxn>
                    <a:cxn ang="0">
                      <a:pos x="1162" y="493"/>
                    </a:cxn>
                    <a:cxn ang="0">
                      <a:pos x="1204" y="463"/>
                    </a:cxn>
                    <a:cxn ang="0">
                      <a:pos x="1162" y="493"/>
                    </a:cxn>
                    <a:cxn ang="0">
                      <a:pos x="1115" y="502"/>
                    </a:cxn>
                    <a:cxn ang="0">
                      <a:pos x="1066" y="489"/>
                    </a:cxn>
                    <a:cxn ang="0">
                      <a:pos x="973" y="516"/>
                    </a:cxn>
                    <a:cxn ang="0">
                      <a:pos x="1019" y="494"/>
                    </a:cxn>
                    <a:cxn ang="0">
                      <a:pos x="973" y="516"/>
                    </a:cxn>
                    <a:cxn ang="0">
                      <a:pos x="925" y="517"/>
                    </a:cxn>
                    <a:cxn ang="0">
                      <a:pos x="878" y="495"/>
                    </a:cxn>
                    <a:cxn ang="0">
                      <a:pos x="782" y="506"/>
                    </a:cxn>
                    <a:cxn ang="0">
                      <a:pos x="832" y="492"/>
                    </a:cxn>
                    <a:cxn ang="0">
                      <a:pos x="782" y="506"/>
                    </a:cxn>
                    <a:cxn ang="0">
                      <a:pos x="735" y="499"/>
                    </a:cxn>
                    <a:cxn ang="0">
                      <a:pos x="693" y="470"/>
                    </a:cxn>
                    <a:cxn ang="0">
                      <a:pos x="596" y="464"/>
                    </a:cxn>
                    <a:cxn ang="0">
                      <a:pos x="647" y="458"/>
                    </a:cxn>
                    <a:cxn ang="0">
                      <a:pos x="596" y="464"/>
                    </a:cxn>
                    <a:cxn ang="0">
                      <a:pos x="551" y="448"/>
                    </a:cxn>
                    <a:cxn ang="0">
                      <a:pos x="514" y="413"/>
                    </a:cxn>
                    <a:cxn ang="0">
                      <a:pos x="420" y="391"/>
                    </a:cxn>
                    <a:cxn ang="0">
                      <a:pos x="463" y="412"/>
                    </a:cxn>
                    <a:cxn ang="0">
                      <a:pos x="433" y="375"/>
                    </a:cxn>
                    <a:cxn ang="0">
                      <a:pos x="420" y="391"/>
                    </a:cxn>
                    <a:cxn ang="0">
                      <a:pos x="378" y="368"/>
                    </a:cxn>
                    <a:cxn ang="0">
                      <a:pos x="348" y="326"/>
                    </a:cxn>
                    <a:cxn ang="0">
                      <a:pos x="259" y="289"/>
                    </a:cxn>
                    <a:cxn ang="0">
                      <a:pos x="309" y="300"/>
                    </a:cxn>
                    <a:cxn ang="0">
                      <a:pos x="259" y="289"/>
                    </a:cxn>
                    <a:cxn ang="0">
                      <a:pos x="222" y="259"/>
                    </a:cxn>
                    <a:cxn ang="0">
                      <a:pos x="199" y="213"/>
                    </a:cxn>
                    <a:cxn ang="0">
                      <a:pos x="118" y="161"/>
                    </a:cxn>
                    <a:cxn ang="0">
                      <a:pos x="165" y="181"/>
                    </a:cxn>
                    <a:cxn ang="0">
                      <a:pos x="118" y="161"/>
                    </a:cxn>
                    <a:cxn ang="0">
                      <a:pos x="86" y="125"/>
                    </a:cxn>
                    <a:cxn ang="0">
                      <a:pos x="71" y="76"/>
                    </a:cxn>
                    <a:cxn ang="0">
                      <a:pos x="0" y="11"/>
                    </a:cxn>
                    <a:cxn ang="0">
                      <a:pos x="43" y="38"/>
                    </a:cxn>
                    <a:cxn ang="0">
                      <a:pos x="0" y="11"/>
                    </a:cxn>
                  </a:cxnLst>
                  <a:rect l="0" t="0" r="r" b="b"/>
                  <a:pathLst>
                    <a:path w="1771" h="517">
                      <a:moveTo>
                        <a:pt x="1739" y="176"/>
                      </a:moveTo>
                      <a:cubicBezTo>
                        <a:pt x="1750" y="165"/>
                        <a:pt x="1761" y="153"/>
                        <a:pt x="1771" y="141"/>
                      </a:cubicBezTo>
                      <a:cubicBezTo>
                        <a:pt x="1756" y="128"/>
                        <a:pt x="1756" y="128"/>
                        <a:pt x="1756" y="128"/>
                      </a:cubicBezTo>
                      <a:cubicBezTo>
                        <a:pt x="1746" y="140"/>
                        <a:pt x="1735" y="151"/>
                        <a:pt x="1725" y="162"/>
                      </a:cubicBezTo>
                      <a:lnTo>
                        <a:pt x="1739" y="176"/>
                      </a:lnTo>
                      <a:close/>
                      <a:moveTo>
                        <a:pt x="1670" y="242"/>
                      </a:moveTo>
                      <a:cubicBezTo>
                        <a:pt x="1682" y="231"/>
                        <a:pt x="1693" y="221"/>
                        <a:pt x="1705" y="210"/>
                      </a:cubicBezTo>
                      <a:cubicBezTo>
                        <a:pt x="1691" y="195"/>
                        <a:pt x="1691" y="195"/>
                        <a:pt x="1691" y="195"/>
                      </a:cubicBezTo>
                      <a:cubicBezTo>
                        <a:pt x="1680" y="206"/>
                        <a:pt x="1668" y="216"/>
                        <a:pt x="1657" y="227"/>
                      </a:cubicBezTo>
                      <a:lnTo>
                        <a:pt x="1670" y="242"/>
                      </a:lnTo>
                      <a:close/>
                      <a:moveTo>
                        <a:pt x="1595" y="301"/>
                      </a:moveTo>
                      <a:cubicBezTo>
                        <a:pt x="1608" y="292"/>
                        <a:pt x="1621" y="282"/>
                        <a:pt x="1633" y="272"/>
                      </a:cubicBezTo>
                      <a:cubicBezTo>
                        <a:pt x="1621" y="257"/>
                        <a:pt x="1621" y="257"/>
                        <a:pt x="1621" y="257"/>
                      </a:cubicBezTo>
                      <a:cubicBezTo>
                        <a:pt x="1608" y="266"/>
                        <a:pt x="1596" y="276"/>
                        <a:pt x="1583" y="285"/>
                      </a:cubicBezTo>
                      <a:lnTo>
                        <a:pt x="1595" y="301"/>
                      </a:lnTo>
                      <a:close/>
                      <a:moveTo>
                        <a:pt x="1516" y="354"/>
                      </a:moveTo>
                      <a:cubicBezTo>
                        <a:pt x="1529" y="346"/>
                        <a:pt x="1543" y="337"/>
                        <a:pt x="1556" y="329"/>
                      </a:cubicBezTo>
                      <a:cubicBezTo>
                        <a:pt x="1545" y="312"/>
                        <a:pt x="1545" y="312"/>
                        <a:pt x="1545" y="312"/>
                      </a:cubicBezTo>
                      <a:cubicBezTo>
                        <a:pt x="1532" y="321"/>
                        <a:pt x="1519" y="329"/>
                        <a:pt x="1505" y="337"/>
                      </a:cubicBezTo>
                      <a:lnTo>
                        <a:pt x="1516" y="354"/>
                      </a:lnTo>
                      <a:close/>
                      <a:moveTo>
                        <a:pt x="1432" y="400"/>
                      </a:moveTo>
                      <a:cubicBezTo>
                        <a:pt x="1446" y="393"/>
                        <a:pt x="1461" y="386"/>
                        <a:pt x="1474" y="378"/>
                      </a:cubicBezTo>
                      <a:cubicBezTo>
                        <a:pt x="1465" y="361"/>
                        <a:pt x="1465" y="361"/>
                        <a:pt x="1465" y="361"/>
                      </a:cubicBezTo>
                      <a:cubicBezTo>
                        <a:pt x="1451" y="368"/>
                        <a:pt x="1437" y="375"/>
                        <a:pt x="1423" y="382"/>
                      </a:cubicBezTo>
                      <a:lnTo>
                        <a:pt x="1432" y="400"/>
                      </a:lnTo>
                      <a:close/>
                      <a:moveTo>
                        <a:pt x="1345" y="439"/>
                      </a:moveTo>
                      <a:cubicBezTo>
                        <a:pt x="1360" y="433"/>
                        <a:pt x="1374" y="427"/>
                        <a:pt x="1389" y="420"/>
                      </a:cubicBezTo>
                      <a:cubicBezTo>
                        <a:pt x="1381" y="402"/>
                        <a:pt x="1381" y="402"/>
                        <a:pt x="1381" y="402"/>
                      </a:cubicBezTo>
                      <a:cubicBezTo>
                        <a:pt x="1367" y="409"/>
                        <a:pt x="1352" y="415"/>
                        <a:pt x="1338" y="420"/>
                      </a:cubicBezTo>
                      <a:lnTo>
                        <a:pt x="1345" y="439"/>
                      </a:lnTo>
                      <a:close/>
                      <a:moveTo>
                        <a:pt x="1255" y="470"/>
                      </a:moveTo>
                      <a:cubicBezTo>
                        <a:pt x="1270" y="465"/>
                        <a:pt x="1285" y="461"/>
                        <a:pt x="1300" y="455"/>
                      </a:cubicBezTo>
                      <a:cubicBezTo>
                        <a:pt x="1294" y="436"/>
                        <a:pt x="1294" y="436"/>
                        <a:pt x="1294" y="436"/>
                      </a:cubicBezTo>
                      <a:cubicBezTo>
                        <a:pt x="1279" y="442"/>
                        <a:pt x="1264" y="446"/>
                        <a:pt x="1249" y="451"/>
                      </a:cubicBezTo>
                      <a:lnTo>
                        <a:pt x="1255" y="470"/>
                      </a:lnTo>
                      <a:close/>
                      <a:moveTo>
                        <a:pt x="1162" y="493"/>
                      </a:moveTo>
                      <a:cubicBezTo>
                        <a:pt x="1178" y="490"/>
                        <a:pt x="1193" y="487"/>
                        <a:pt x="1209" y="483"/>
                      </a:cubicBezTo>
                      <a:cubicBezTo>
                        <a:pt x="1204" y="463"/>
                        <a:pt x="1204" y="463"/>
                        <a:pt x="1204" y="463"/>
                      </a:cubicBezTo>
                      <a:cubicBezTo>
                        <a:pt x="1189" y="467"/>
                        <a:pt x="1173" y="471"/>
                        <a:pt x="1158" y="474"/>
                      </a:cubicBezTo>
                      <a:lnTo>
                        <a:pt x="1162" y="493"/>
                      </a:lnTo>
                      <a:close/>
                      <a:moveTo>
                        <a:pt x="1068" y="509"/>
                      </a:moveTo>
                      <a:cubicBezTo>
                        <a:pt x="1084" y="507"/>
                        <a:pt x="1100" y="505"/>
                        <a:pt x="1115" y="502"/>
                      </a:cubicBezTo>
                      <a:cubicBezTo>
                        <a:pt x="1112" y="482"/>
                        <a:pt x="1112" y="482"/>
                        <a:pt x="1112" y="482"/>
                      </a:cubicBezTo>
                      <a:cubicBezTo>
                        <a:pt x="1097" y="485"/>
                        <a:pt x="1081" y="487"/>
                        <a:pt x="1066" y="489"/>
                      </a:cubicBezTo>
                      <a:lnTo>
                        <a:pt x="1068" y="509"/>
                      </a:lnTo>
                      <a:close/>
                      <a:moveTo>
                        <a:pt x="973" y="516"/>
                      </a:moveTo>
                      <a:cubicBezTo>
                        <a:pt x="989" y="516"/>
                        <a:pt x="1005" y="515"/>
                        <a:pt x="1020" y="513"/>
                      </a:cubicBezTo>
                      <a:cubicBezTo>
                        <a:pt x="1019" y="494"/>
                        <a:pt x="1019" y="494"/>
                        <a:pt x="1019" y="494"/>
                      </a:cubicBezTo>
                      <a:cubicBezTo>
                        <a:pt x="1003" y="495"/>
                        <a:pt x="988" y="496"/>
                        <a:pt x="972" y="496"/>
                      </a:cubicBezTo>
                      <a:lnTo>
                        <a:pt x="973" y="516"/>
                      </a:lnTo>
                      <a:close/>
                      <a:moveTo>
                        <a:pt x="877" y="515"/>
                      </a:moveTo>
                      <a:cubicBezTo>
                        <a:pt x="893" y="516"/>
                        <a:pt x="909" y="517"/>
                        <a:pt x="925" y="517"/>
                      </a:cubicBezTo>
                      <a:cubicBezTo>
                        <a:pt x="925" y="497"/>
                        <a:pt x="925" y="497"/>
                        <a:pt x="925" y="497"/>
                      </a:cubicBezTo>
                      <a:cubicBezTo>
                        <a:pt x="910" y="497"/>
                        <a:pt x="894" y="496"/>
                        <a:pt x="878" y="495"/>
                      </a:cubicBezTo>
                      <a:lnTo>
                        <a:pt x="877" y="515"/>
                      </a:lnTo>
                      <a:close/>
                      <a:moveTo>
                        <a:pt x="782" y="506"/>
                      </a:moveTo>
                      <a:cubicBezTo>
                        <a:pt x="798" y="508"/>
                        <a:pt x="814" y="510"/>
                        <a:pt x="830" y="512"/>
                      </a:cubicBezTo>
                      <a:cubicBezTo>
                        <a:pt x="832" y="492"/>
                        <a:pt x="832" y="492"/>
                        <a:pt x="832" y="492"/>
                      </a:cubicBezTo>
                      <a:cubicBezTo>
                        <a:pt x="816" y="490"/>
                        <a:pt x="801" y="489"/>
                        <a:pt x="785" y="486"/>
                      </a:cubicBezTo>
                      <a:lnTo>
                        <a:pt x="782" y="506"/>
                      </a:lnTo>
                      <a:close/>
                      <a:moveTo>
                        <a:pt x="688" y="489"/>
                      </a:moveTo>
                      <a:cubicBezTo>
                        <a:pt x="704" y="493"/>
                        <a:pt x="720" y="496"/>
                        <a:pt x="735" y="499"/>
                      </a:cubicBezTo>
                      <a:cubicBezTo>
                        <a:pt x="739" y="479"/>
                        <a:pt x="739" y="479"/>
                        <a:pt x="739" y="479"/>
                      </a:cubicBezTo>
                      <a:cubicBezTo>
                        <a:pt x="723" y="476"/>
                        <a:pt x="708" y="473"/>
                        <a:pt x="693" y="470"/>
                      </a:cubicBezTo>
                      <a:lnTo>
                        <a:pt x="688" y="489"/>
                      </a:lnTo>
                      <a:close/>
                      <a:moveTo>
                        <a:pt x="596" y="464"/>
                      </a:moveTo>
                      <a:cubicBezTo>
                        <a:pt x="611" y="469"/>
                        <a:pt x="627" y="473"/>
                        <a:pt x="642" y="478"/>
                      </a:cubicBezTo>
                      <a:cubicBezTo>
                        <a:pt x="647" y="458"/>
                        <a:pt x="647" y="458"/>
                        <a:pt x="647" y="458"/>
                      </a:cubicBezTo>
                      <a:cubicBezTo>
                        <a:pt x="632" y="454"/>
                        <a:pt x="617" y="450"/>
                        <a:pt x="602" y="445"/>
                      </a:cubicBezTo>
                      <a:lnTo>
                        <a:pt x="596" y="464"/>
                      </a:lnTo>
                      <a:close/>
                      <a:moveTo>
                        <a:pt x="507" y="431"/>
                      </a:moveTo>
                      <a:cubicBezTo>
                        <a:pt x="521" y="437"/>
                        <a:pt x="536" y="443"/>
                        <a:pt x="551" y="448"/>
                      </a:cubicBezTo>
                      <a:cubicBezTo>
                        <a:pt x="558" y="430"/>
                        <a:pt x="558" y="430"/>
                        <a:pt x="558" y="430"/>
                      </a:cubicBezTo>
                      <a:cubicBezTo>
                        <a:pt x="543" y="424"/>
                        <a:pt x="529" y="419"/>
                        <a:pt x="514" y="413"/>
                      </a:cubicBezTo>
                      <a:lnTo>
                        <a:pt x="507" y="431"/>
                      </a:lnTo>
                      <a:close/>
                      <a:moveTo>
                        <a:pt x="420" y="391"/>
                      </a:moveTo>
                      <a:cubicBezTo>
                        <a:pt x="421" y="391"/>
                        <a:pt x="423" y="392"/>
                        <a:pt x="424" y="393"/>
                      </a:cubicBezTo>
                      <a:cubicBezTo>
                        <a:pt x="437" y="399"/>
                        <a:pt x="450" y="406"/>
                        <a:pt x="463" y="412"/>
                      </a:cubicBezTo>
                      <a:cubicBezTo>
                        <a:pt x="471" y="394"/>
                        <a:pt x="471" y="394"/>
                        <a:pt x="471" y="394"/>
                      </a:cubicBezTo>
                      <a:cubicBezTo>
                        <a:pt x="459" y="388"/>
                        <a:pt x="446" y="381"/>
                        <a:pt x="433" y="375"/>
                      </a:cubicBezTo>
                      <a:cubicBezTo>
                        <a:pt x="432" y="374"/>
                        <a:pt x="431" y="373"/>
                        <a:pt x="429" y="373"/>
                      </a:cubicBezTo>
                      <a:lnTo>
                        <a:pt x="420" y="391"/>
                      </a:lnTo>
                      <a:close/>
                      <a:moveTo>
                        <a:pt x="337" y="343"/>
                      </a:moveTo>
                      <a:cubicBezTo>
                        <a:pt x="351" y="351"/>
                        <a:pt x="364" y="360"/>
                        <a:pt x="378" y="368"/>
                      </a:cubicBezTo>
                      <a:cubicBezTo>
                        <a:pt x="388" y="350"/>
                        <a:pt x="388" y="350"/>
                        <a:pt x="388" y="350"/>
                      </a:cubicBezTo>
                      <a:cubicBezTo>
                        <a:pt x="375" y="343"/>
                        <a:pt x="361" y="334"/>
                        <a:pt x="348" y="326"/>
                      </a:cubicBezTo>
                      <a:lnTo>
                        <a:pt x="337" y="343"/>
                      </a:lnTo>
                      <a:close/>
                      <a:moveTo>
                        <a:pt x="259" y="289"/>
                      </a:moveTo>
                      <a:cubicBezTo>
                        <a:pt x="272" y="298"/>
                        <a:pt x="285" y="308"/>
                        <a:pt x="298" y="317"/>
                      </a:cubicBezTo>
                      <a:cubicBezTo>
                        <a:pt x="309" y="300"/>
                        <a:pt x="309" y="300"/>
                        <a:pt x="309" y="300"/>
                      </a:cubicBezTo>
                      <a:cubicBezTo>
                        <a:pt x="296" y="291"/>
                        <a:pt x="284" y="282"/>
                        <a:pt x="271" y="273"/>
                      </a:cubicBezTo>
                      <a:lnTo>
                        <a:pt x="259" y="289"/>
                      </a:lnTo>
                      <a:close/>
                      <a:moveTo>
                        <a:pt x="186" y="228"/>
                      </a:moveTo>
                      <a:cubicBezTo>
                        <a:pt x="197" y="238"/>
                        <a:pt x="209" y="249"/>
                        <a:pt x="222" y="259"/>
                      </a:cubicBezTo>
                      <a:cubicBezTo>
                        <a:pt x="234" y="244"/>
                        <a:pt x="234" y="244"/>
                        <a:pt x="234" y="244"/>
                      </a:cubicBezTo>
                      <a:cubicBezTo>
                        <a:pt x="222" y="234"/>
                        <a:pt x="211" y="223"/>
                        <a:pt x="199" y="213"/>
                      </a:cubicBezTo>
                      <a:lnTo>
                        <a:pt x="186" y="228"/>
                      </a:lnTo>
                      <a:close/>
                      <a:moveTo>
                        <a:pt x="118" y="161"/>
                      </a:moveTo>
                      <a:cubicBezTo>
                        <a:pt x="128" y="172"/>
                        <a:pt x="140" y="184"/>
                        <a:pt x="151" y="195"/>
                      </a:cubicBezTo>
                      <a:cubicBezTo>
                        <a:pt x="165" y="181"/>
                        <a:pt x="165" y="181"/>
                        <a:pt x="165" y="181"/>
                      </a:cubicBezTo>
                      <a:cubicBezTo>
                        <a:pt x="154" y="170"/>
                        <a:pt x="143" y="159"/>
                        <a:pt x="132" y="147"/>
                      </a:cubicBezTo>
                      <a:lnTo>
                        <a:pt x="118" y="161"/>
                      </a:lnTo>
                      <a:close/>
                      <a:moveTo>
                        <a:pt x="56" y="88"/>
                      </a:moveTo>
                      <a:cubicBezTo>
                        <a:pt x="65" y="101"/>
                        <a:pt x="76" y="113"/>
                        <a:pt x="86" y="125"/>
                      </a:cubicBezTo>
                      <a:cubicBezTo>
                        <a:pt x="101" y="112"/>
                        <a:pt x="101" y="112"/>
                        <a:pt x="101" y="112"/>
                      </a:cubicBezTo>
                      <a:cubicBezTo>
                        <a:pt x="91" y="100"/>
                        <a:pt x="81" y="88"/>
                        <a:pt x="71" y="76"/>
                      </a:cubicBezTo>
                      <a:lnTo>
                        <a:pt x="56" y="88"/>
                      </a:lnTo>
                      <a:close/>
                      <a:moveTo>
                        <a:pt x="0" y="11"/>
                      </a:moveTo>
                      <a:cubicBezTo>
                        <a:pt x="9" y="24"/>
                        <a:pt x="18" y="37"/>
                        <a:pt x="27" y="50"/>
                      </a:cubicBezTo>
                      <a:cubicBezTo>
                        <a:pt x="43" y="38"/>
                        <a:pt x="43" y="38"/>
                        <a:pt x="43" y="38"/>
                      </a:cubicBezTo>
                      <a:cubicBezTo>
                        <a:pt x="34" y="26"/>
                        <a:pt x="25" y="13"/>
                        <a:pt x="17" y="0"/>
                      </a:cubicBezTo>
                      <a:lnTo>
                        <a:pt x="0" y="11"/>
                      </a:lnTo>
                      <a:close/>
                    </a:path>
                  </a:pathLst>
                </a:custGeom>
                <a:grpFill/>
                <a:ln w="9525">
                  <a:solidFill>
                    <a:srgbClr val="404040"/>
                  </a:solidFill>
                  <a:round/>
                </a:ln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pitchFamily="34" charset="-122"/>
                    <a:cs typeface="+mn-cs"/>
                  </a:endParaRPr>
                </a:p>
              </p:txBody>
            </p:sp>
            <p:sp>
              <p:nvSpPr>
                <p:cNvPr id="2073" name="出自【趣你的PPT】(微信:qunideppt)：最优质的PPT资源库"/>
                <p:cNvSpPr>
                  <a:spLocks noEditPoints="1"/>
                </p:cNvSpPr>
                <p:nvPr/>
              </p:nvSpPr>
              <p:spPr bwMode="auto">
                <a:xfrm>
                  <a:off x="5603876" y="4040188"/>
                  <a:ext cx="268288" cy="271463"/>
                </a:xfrm>
                <a:custGeom>
                  <a:avLst/>
                  <a:gdLst/>
                  <a:ahLst/>
                  <a:cxnLst>
                    <a:cxn ang="0">
                      <a:pos x="119" y="132"/>
                    </a:cxn>
                    <a:cxn ang="0">
                      <a:pos x="110" y="166"/>
                    </a:cxn>
                    <a:cxn ang="0">
                      <a:pos x="126" y="171"/>
                    </a:cxn>
                    <a:cxn ang="0">
                      <a:pos x="135" y="136"/>
                    </a:cxn>
                    <a:cxn ang="0">
                      <a:pos x="119" y="132"/>
                    </a:cxn>
                    <a:cxn ang="0">
                      <a:pos x="135" y="62"/>
                    </a:cxn>
                    <a:cxn ang="0">
                      <a:pos x="126" y="97"/>
                    </a:cxn>
                    <a:cxn ang="0">
                      <a:pos x="144" y="101"/>
                    </a:cxn>
                    <a:cxn ang="0">
                      <a:pos x="152" y="67"/>
                    </a:cxn>
                    <a:cxn ang="0">
                      <a:pos x="135" y="62"/>
                    </a:cxn>
                    <a:cxn ang="0">
                      <a:pos x="143" y="22"/>
                    </a:cxn>
                    <a:cxn ang="0">
                      <a:pos x="145" y="22"/>
                    </a:cxn>
                    <a:cxn ang="0">
                      <a:pos x="143" y="29"/>
                    </a:cxn>
                    <a:cxn ang="0">
                      <a:pos x="161" y="32"/>
                    </a:cxn>
                    <a:cxn ang="0">
                      <a:pos x="169" y="0"/>
                    </a:cxn>
                    <a:cxn ang="0">
                      <a:pos x="141" y="4"/>
                    </a:cxn>
                    <a:cxn ang="0">
                      <a:pos x="143" y="22"/>
                    </a:cxn>
                    <a:cxn ang="0">
                      <a:pos x="72" y="31"/>
                    </a:cxn>
                    <a:cxn ang="0">
                      <a:pos x="108" y="26"/>
                    </a:cxn>
                    <a:cxn ang="0">
                      <a:pos x="105" y="8"/>
                    </a:cxn>
                    <a:cxn ang="0">
                      <a:pos x="71" y="13"/>
                    </a:cxn>
                    <a:cxn ang="0">
                      <a:pos x="72" y="31"/>
                    </a:cxn>
                    <a:cxn ang="0">
                      <a:pos x="3" y="39"/>
                    </a:cxn>
                    <a:cxn ang="0">
                      <a:pos x="38" y="35"/>
                    </a:cxn>
                    <a:cxn ang="0">
                      <a:pos x="35" y="17"/>
                    </a:cxn>
                    <a:cxn ang="0">
                      <a:pos x="0" y="22"/>
                    </a:cxn>
                    <a:cxn ang="0">
                      <a:pos x="3" y="39"/>
                    </a:cxn>
                  </a:cxnLst>
                  <a:rect l="0" t="0" r="r" b="b"/>
                  <a:pathLst>
                    <a:path w="169" h="171">
                      <a:moveTo>
                        <a:pt x="119" y="132"/>
                      </a:moveTo>
                      <a:lnTo>
                        <a:pt x="110" y="166"/>
                      </a:lnTo>
                      <a:lnTo>
                        <a:pt x="126" y="171"/>
                      </a:lnTo>
                      <a:lnTo>
                        <a:pt x="135" y="136"/>
                      </a:lnTo>
                      <a:lnTo>
                        <a:pt x="119" y="132"/>
                      </a:lnTo>
                      <a:close/>
                      <a:moveTo>
                        <a:pt x="135" y="62"/>
                      </a:moveTo>
                      <a:lnTo>
                        <a:pt x="126" y="97"/>
                      </a:lnTo>
                      <a:lnTo>
                        <a:pt x="144" y="101"/>
                      </a:lnTo>
                      <a:lnTo>
                        <a:pt x="152" y="67"/>
                      </a:lnTo>
                      <a:lnTo>
                        <a:pt x="135" y="62"/>
                      </a:lnTo>
                      <a:close/>
                      <a:moveTo>
                        <a:pt x="143" y="22"/>
                      </a:moveTo>
                      <a:lnTo>
                        <a:pt x="145" y="22"/>
                      </a:lnTo>
                      <a:lnTo>
                        <a:pt x="143" y="29"/>
                      </a:lnTo>
                      <a:lnTo>
                        <a:pt x="161" y="32"/>
                      </a:lnTo>
                      <a:lnTo>
                        <a:pt x="169" y="0"/>
                      </a:lnTo>
                      <a:lnTo>
                        <a:pt x="141" y="4"/>
                      </a:lnTo>
                      <a:lnTo>
                        <a:pt x="143" y="22"/>
                      </a:lnTo>
                      <a:close/>
                      <a:moveTo>
                        <a:pt x="72" y="31"/>
                      </a:moveTo>
                      <a:lnTo>
                        <a:pt x="108" y="26"/>
                      </a:lnTo>
                      <a:lnTo>
                        <a:pt x="105" y="8"/>
                      </a:lnTo>
                      <a:lnTo>
                        <a:pt x="71" y="13"/>
                      </a:lnTo>
                      <a:lnTo>
                        <a:pt x="72" y="31"/>
                      </a:lnTo>
                      <a:close/>
                      <a:moveTo>
                        <a:pt x="3" y="39"/>
                      </a:moveTo>
                      <a:lnTo>
                        <a:pt x="38" y="35"/>
                      </a:lnTo>
                      <a:lnTo>
                        <a:pt x="35" y="17"/>
                      </a:lnTo>
                      <a:lnTo>
                        <a:pt x="0" y="22"/>
                      </a:lnTo>
                      <a:lnTo>
                        <a:pt x="3" y="39"/>
                      </a:lnTo>
                      <a:close/>
                    </a:path>
                  </a:pathLst>
                </a:custGeom>
                <a:grpFill/>
                <a:ln w="9525">
                  <a:solidFill>
                    <a:srgbClr val="404040"/>
                  </a:solidFill>
                  <a:round/>
                </a:ln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pitchFamily="34" charset="-122"/>
                    <a:cs typeface="+mn-cs"/>
                  </a:endParaRPr>
                </a:p>
              </p:txBody>
            </p:sp>
          </p:grpSp>
        </p:grpSp>
      </p:grpSp>
      <p:grpSp>
        <p:nvGrpSpPr>
          <p:cNvPr id="55" name="Group 54出自【趣你的PPT】(微信:qunideppt)：最优质的PPT资源库"/>
          <p:cNvGrpSpPr/>
          <p:nvPr/>
        </p:nvGrpSpPr>
        <p:grpSpPr>
          <a:xfrm>
            <a:off x="7226299" y="2227944"/>
            <a:ext cx="1003300" cy="1813984"/>
            <a:chOff x="5418138" y="1828800"/>
            <a:chExt cx="752475" cy="1360488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2074" name="出自【趣你的PPT】(微信:qunideppt)：最优质的PPT资源库"/>
            <p:cNvSpPr/>
            <p:nvPr/>
          </p:nvSpPr>
          <p:spPr bwMode="auto">
            <a:xfrm>
              <a:off x="6142038" y="3154363"/>
              <a:ext cx="28575" cy="34925"/>
            </a:xfrm>
            <a:custGeom>
              <a:avLst/>
              <a:gdLst/>
              <a:ahLst/>
              <a:cxnLst>
                <a:cxn ang="0">
                  <a:pos x="20" y="24"/>
                </a:cxn>
                <a:cxn ang="0">
                  <a:pos x="20" y="7"/>
                </a:cxn>
                <a:cxn ang="0">
                  <a:pos x="20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24"/>
                </a:cxn>
                <a:cxn ang="0">
                  <a:pos x="20" y="24"/>
                </a:cxn>
              </a:cxnLst>
              <a:rect l="0" t="0" r="r" b="b"/>
              <a:pathLst>
                <a:path w="20" h="24">
                  <a:moveTo>
                    <a:pt x="20" y="24"/>
                  </a:moveTo>
                  <a:cubicBezTo>
                    <a:pt x="20" y="19"/>
                    <a:pt x="20" y="13"/>
                    <a:pt x="20" y="7"/>
                  </a:cubicBezTo>
                  <a:cubicBezTo>
                    <a:pt x="20" y="5"/>
                    <a:pt x="20" y="2"/>
                    <a:pt x="2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5"/>
                    <a:pt x="0" y="7"/>
                  </a:cubicBezTo>
                  <a:cubicBezTo>
                    <a:pt x="0" y="13"/>
                    <a:pt x="0" y="18"/>
                    <a:pt x="0" y="24"/>
                  </a:cubicBezTo>
                  <a:lnTo>
                    <a:pt x="20" y="24"/>
                  </a:lnTo>
                  <a:close/>
                </a:path>
              </a:pathLst>
            </a:custGeom>
            <a:grpFill/>
            <a:ln w="9525">
              <a:solidFill>
                <a:srgbClr val="404040"/>
              </a:solidFill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2076" name="出自【趣你的PPT】(微信:qunideppt)：最优质的PPT资源库"/>
            <p:cNvSpPr/>
            <p:nvPr/>
          </p:nvSpPr>
          <p:spPr bwMode="auto">
            <a:xfrm>
              <a:off x="5430838" y="1838325"/>
              <a:ext cx="42863" cy="42863"/>
            </a:xfrm>
            <a:custGeom>
              <a:avLst/>
              <a:gdLst/>
              <a:ahLst/>
              <a:cxnLst>
                <a:cxn ang="0">
                  <a:pos x="31" y="14"/>
                </a:cxn>
                <a:cxn ang="0">
                  <a:pos x="11" y="0"/>
                </a:cxn>
                <a:cxn ang="0">
                  <a:pos x="0" y="17"/>
                </a:cxn>
                <a:cxn ang="0">
                  <a:pos x="20" y="30"/>
                </a:cxn>
                <a:cxn ang="0">
                  <a:pos x="31" y="14"/>
                </a:cxn>
              </a:cxnLst>
              <a:rect l="0" t="0" r="r" b="b"/>
              <a:pathLst>
                <a:path w="31" h="30">
                  <a:moveTo>
                    <a:pt x="31" y="14"/>
                  </a:moveTo>
                  <a:cubicBezTo>
                    <a:pt x="24" y="9"/>
                    <a:pt x="17" y="5"/>
                    <a:pt x="11" y="0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7" y="22"/>
                    <a:pt x="13" y="26"/>
                    <a:pt x="20" y="30"/>
                  </a:cubicBezTo>
                  <a:lnTo>
                    <a:pt x="31" y="14"/>
                  </a:lnTo>
                  <a:close/>
                </a:path>
              </a:pathLst>
            </a:custGeom>
            <a:grpFill/>
            <a:ln w="9525">
              <a:solidFill>
                <a:srgbClr val="404040"/>
              </a:solidFill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grpSp>
          <p:nvGrpSpPr>
            <p:cNvPr id="36" name="Group 35"/>
            <p:cNvGrpSpPr/>
            <p:nvPr/>
          </p:nvGrpSpPr>
          <p:grpSpPr>
            <a:xfrm>
              <a:off x="5418138" y="1828800"/>
              <a:ext cx="750888" cy="1262063"/>
              <a:chOff x="5418138" y="1781175"/>
              <a:chExt cx="750888" cy="1262063"/>
            </a:xfrm>
            <a:grpFill/>
          </p:grpSpPr>
          <p:sp>
            <p:nvSpPr>
              <p:cNvPr id="2075" name="出自【趣你的PPT】(微信:qunideppt)：最优质的PPT资源库"/>
              <p:cNvSpPr>
                <a:spLocks noEditPoints="1"/>
              </p:cNvSpPr>
              <p:nvPr/>
            </p:nvSpPr>
            <p:spPr bwMode="auto">
              <a:xfrm>
                <a:off x="5511801" y="1849438"/>
                <a:ext cx="657225" cy="1193800"/>
              </a:xfrm>
              <a:custGeom>
                <a:avLst/>
                <a:gdLst/>
                <a:ahLst/>
                <a:cxnLst>
                  <a:cxn ang="0">
                    <a:pos x="50" y="29"/>
                  </a:cxn>
                  <a:cxn ang="0">
                    <a:pos x="12" y="0"/>
                  </a:cxn>
                  <a:cxn ang="0">
                    <a:pos x="0" y="16"/>
                  </a:cxn>
                  <a:cxn ang="0">
                    <a:pos x="37" y="45"/>
                  </a:cxn>
                  <a:cxn ang="0">
                    <a:pos x="50" y="29"/>
                  </a:cxn>
                  <a:cxn ang="0">
                    <a:pos x="121" y="91"/>
                  </a:cxn>
                  <a:cxn ang="0">
                    <a:pos x="86" y="59"/>
                  </a:cxn>
                  <a:cxn ang="0">
                    <a:pos x="73" y="74"/>
                  </a:cxn>
                  <a:cxn ang="0">
                    <a:pos x="107" y="106"/>
                  </a:cxn>
                  <a:cxn ang="0">
                    <a:pos x="121" y="91"/>
                  </a:cxn>
                  <a:cxn ang="0">
                    <a:pos x="187" y="159"/>
                  </a:cxn>
                  <a:cxn ang="0">
                    <a:pos x="155" y="124"/>
                  </a:cxn>
                  <a:cxn ang="0">
                    <a:pos x="140" y="138"/>
                  </a:cxn>
                  <a:cxn ang="0">
                    <a:pos x="172" y="172"/>
                  </a:cxn>
                  <a:cxn ang="0">
                    <a:pos x="187" y="159"/>
                  </a:cxn>
                  <a:cxn ang="0">
                    <a:pos x="246" y="233"/>
                  </a:cxn>
                  <a:cxn ang="0">
                    <a:pos x="217" y="195"/>
                  </a:cxn>
                  <a:cxn ang="0">
                    <a:pos x="202" y="208"/>
                  </a:cxn>
                  <a:cxn ang="0">
                    <a:pos x="230" y="245"/>
                  </a:cxn>
                  <a:cxn ang="0">
                    <a:pos x="246" y="233"/>
                  </a:cxn>
                  <a:cxn ang="0">
                    <a:pos x="300" y="311"/>
                  </a:cxn>
                  <a:cxn ang="0">
                    <a:pos x="274" y="271"/>
                  </a:cxn>
                  <a:cxn ang="0">
                    <a:pos x="257" y="282"/>
                  </a:cxn>
                  <a:cxn ang="0">
                    <a:pos x="283" y="321"/>
                  </a:cxn>
                  <a:cxn ang="0">
                    <a:pos x="300" y="311"/>
                  </a:cxn>
                  <a:cxn ang="0">
                    <a:pos x="346" y="393"/>
                  </a:cxn>
                  <a:cxn ang="0">
                    <a:pos x="324" y="352"/>
                  </a:cxn>
                  <a:cxn ang="0">
                    <a:pos x="306" y="361"/>
                  </a:cxn>
                  <a:cxn ang="0">
                    <a:pos x="328" y="402"/>
                  </a:cxn>
                  <a:cxn ang="0">
                    <a:pos x="346" y="393"/>
                  </a:cxn>
                  <a:cxn ang="0">
                    <a:pos x="385" y="480"/>
                  </a:cxn>
                  <a:cxn ang="0">
                    <a:pos x="367" y="436"/>
                  </a:cxn>
                  <a:cxn ang="0">
                    <a:pos x="348" y="444"/>
                  </a:cxn>
                  <a:cxn ang="0">
                    <a:pos x="367" y="487"/>
                  </a:cxn>
                  <a:cxn ang="0">
                    <a:pos x="385" y="480"/>
                  </a:cxn>
                  <a:cxn ang="0">
                    <a:pos x="417" y="569"/>
                  </a:cxn>
                  <a:cxn ang="0">
                    <a:pos x="402" y="524"/>
                  </a:cxn>
                  <a:cxn ang="0">
                    <a:pos x="384" y="531"/>
                  </a:cxn>
                  <a:cxn ang="0">
                    <a:pos x="398" y="575"/>
                  </a:cxn>
                  <a:cxn ang="0">
                    <a:pos x="417" y="569"/>
                  </a:cxn>
                  <a:cxn ang="0">
                    <a:pos x="442" y="660"/>
                  </a:cxn>
                  <a:cxn ang="0">
                    <a:pos x="431" y="614"/>
                  </a:cxn>
                  <a:cxn ang="0">
                    <a:pos x="411" y="619"/>
                  </a:cxn>
                  <a:cxn ang="0">
                    <a:pos x="422" y="665"/>
                  </a:cxn>
                  <a:cxn ang="0">
                    <a:pos x="442" y="660"/>
                  </a:cxn>
                  <a:cxn ang="0">
                    <a:pos x="458" y="753"/>
                  </a:cxn>
                  <a:cxn ang="0">
                    <a:pos x="451" y="707"/>
                  </a:cxn>
                  <a:cxn ang="0">
                    <a:pos x="431" y="710"/>
                  </a:cxn>
                  <a:cxn ang="0">
                    <a:pos x="438" y="756"/>
                  </a:cxn>
                  <a:cxn ang="0">
                    <a:pos x="458" y="753"/>
                  </a:cxn>
                  <a:cxn ang="0">
                    <a:pos x="467" y="848"/>
                  </a:cxn>
                  <a:cxn ang="0">
                    <a:pos x="464" y="801"/>
                  </a:cxn>
                  <a:cxn ang="0">
                    <a:pos x="444" y="802"/>
                  </a:cxn>
                  <a:cxn ang="0">
                    <a:pos x="447" y="849"/>
                  </a:cxn>
                  <a:cxn ang="0">
                    <a:pos x="467" y="848"/>
                  </a:cxn>
                </a:cxnLst>
                <a:rect l="0" t="0" r="r" b="b"/>
                <a:pathLst>
                  <a:path w="467" h="849">
                    <a:moveTo>
                      <a:pt x="50" y="29"/>
                    </a:moveTo>
                    <a:cubicBezTo>
                      <a:pt x="37" y="19"/>
                      <a:pt x="25" y="10"/>
                      <a:pt x="12" y="0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13" y="25"/>
                      <a:pt x="25" y="35"/>
                      <a:pt x="37" y="45"/>
                    </a:cubicBezTo>
                    <a:lnTo>
                      <a:pt x="50" y="29"/>
                    </a:lnTo>
                    <a:close/>
                    <a:moveTo>
                      <a:pt x="121" y="91"/>
                    </a:moveTo>
                    <a:cubicBezTo>
                      <a:pt x="110" y="80"/>
                      <a:pt x="98" y="70"/>
                      <a:pt x="86" y="59"/>
                    </a:cubicBezTo>
                    <a:cubicBezTo>
                      <a:pt x="73" y="74"/>
                      <a:pt x="73" y="74"/>
                      <a:pt x="73" y="74"/>
                    </a:cubicBezTo>
                    <a:cubicBezTo>
                      <a:pt x="84" y="85"/>
                      <a:pt x="96" y="95"/>
                      <a:pt x="107" y="106"/>
                    </a:cubicBezTo>
                    <a:lnTo>
                      <a:pt x="121" y="91"/>
                    </a:lnTo>
                    <a:close/>
                    <a:moveTo>
                      <a:pt x="187" y="159"/>
                    </a:moveTo>
                    <a:cubicBezTo>
                      <a:pt x="176" y="147"/>
                      <a:pt x="166" y="136"/>
                      <a:pt x="155" y="124"/>
                    </a:cubicBezTo>
                    <a:cubicBezTo>
                      <a:pt x="140" y="138"/>
                      <a:pt x="140" y="138"/>
                      <a:pt x="140" y="138"/>
                    </a:cubicBezTo>
                    <a:cubicBezTo>
                      <a:pt x="151" y="150"/>
                      <a:pt x="161" y="161"/>
                      <a:pt x="172" y="172"/>
                    </a:cubicBezTo>
                    <a:lnTo>
                      <a:pt x="187" y="159"/>
                    </a:lnTo>
                    <a:close/>
                    <a:moveTo>
                      <a:pt x="246" y="233"/>
                    </a:moveTo>
                    <a:cubicBezTo>
                      <a:pt x="237" y="220"/>
                      <a:pt x="227" y="208"/>
                      <a:pt x="217" y="195"/>
                    </a:cubicBezTo>
                    <a:cubicBezTo>
                      <a:pt x="202" y="208"/>
                      <a:pt x="202" y="208"/>
                      <a:pt x="202" y="208"/>
                    </a:cubicBezTo>
                    <a:cubicBezTo>
                      <a:pt x="212" y="220"/>
                      <a:pt x="221" y="232"/>
                      <a:pt x="230" y="245"/>
                    </a:cubicBezTo>
                    <a:lnTo>
                      <a:pt x="246" y="233"/>
                    </a:lnTo>
                    <a:close/>
                    <a:moveTo>
                      <a:pt x="300" y="311"/>
                    </a:moveTo>
                    <a:cubicBezTo>
                      <a:pt x="291" y="297"/>
                      <a:pt x="283" y="284"/>
                      <a:pt x="274" y="271"/>
                    </a:cubicBezTo>
                    <a:cubicBezTo>
                      <a:pt x="257" y="282"/>
                      <a:pt x="257" y="282"/>
                      <a:pt x="257" y="282"/>
                    </a:cubicBezTo>
                    <a:cubicBezTo>
                      <a:pt x="266" y="295"/>
                      <a:pt x="275" y="308"/>
                      <a:pt x="283" y="321"/>
                    </a:cubicBezTo>
                    <a:lnTo>
                      <a:pt x="300" y="311"/>
                    </a:lnTo>
                    <a:close/>
                    <a:moveTo>
                      <a:pt x="346" y="393"/>
                    </a:moveTo>
                    <a:cubicBezTo>
                      <a:pt x="339" y="379"/>
                      <a:pt x="332" y="365"/>
                      <a:pt x="324" y="352"/>
                    </a:cubicBezTo>
                    <a:cubicBezTo>
                      <a:pt x="306" y="361"/>
                      <a:pt x="306" y="361"/>
                      <a:pt x="306" y="361"/>
                    </a:cubicBezTo>
                    <a:cubicBezTo>
                      <a:pt x="314" y="375"/>
                      <a:pt x="321" y="389"/>
                      <a:pt x="328" y="402"/>
                    </a:cubicBezTo>
                    <a:lnTo>
                      <a:pt x="346" y="393"/>
                    </a:lnTo>
                    <a:close/>
                    <a:moveTo>
                      <a:pt x="385" y="480"/>
                    </a:moveTo>
                    <a:cubicBezTo>
                      <a:pt x="380" y="465"/>
                      <a:pt x="373" y="450"/>
                      <a:pt x="367" y="436"/>
                    </a:cubicBezTo>
                    <a:cubicBezTo>
                      <a:pt x="348" y="444"/>
                      <a:pt x="348" y="444"/>
                      <a:pt x="348" y="444"/>
                    </a:cubicBezTo>
                    <a:cubicBezTo>
                      <a:pt x="355" y="458"/>
                      <a:pt x="361" y="473"/>
                      <a:pt x="367" y="487"/>
                    </a:cubicBezTo>
                    <a:lnTo>
                      <a:pt x="385" y="480"/>
                    </a:lnTo>
                    <a:close/>
                    <a:moveTo>
                      <a:pt x="417" y="569"/>
                    </a:moveTo>
                    <a:cubicBezTo>
                      <a:pt x="413" y="554"/>
                      <a:pt x="408" y="539"/>
                      <a:pt x="402" y="524"/>
                    </a:cubicBezTo>
                    <a:cubicBezTo>
                      <a:pt x="384" y="531"/>
                      <a:pt x="384" y="531"/>
                      <a:pt x="384" y="531"/>
                    </a:cubicBezTo>
                    <a:cubicBezTo>
                      <a:pt x="389" y="545"/>
                      <a:pt x="394" y="560"/>
                      <a:pt x="398" y="575"/>
                    </a:cubicBezTo>
                    <a:lnTo>
                      <a:pt x="417" y="569"/>
                    </a:lnTo>
                    <a:close/>
                    <a:moveTo>
                      <a:pt x="442" y="660"/>
                    </a:moveTo>
                    <a:cubicBezTo>
                      <a:pt x="438" y="645"/>
                      <a:pt x="435" y="629"/>
                      <a:pt x="431" y="614"/>
                    </a:cubicBezTo>
                    <a:cubicBezTo>
                      <a:pt x="411" y="619"/>
                      <a:pt x="411" y="619"/>
                      <a:pt x="411" y="619"/>
                    </a:cubicBezTo>
                    <a:cubicBezTo>
                      <a:pt x="415" y="634"/>
                      <a:pt x="419" y="649"/>
                      <a:pt x="422" y="665"/>
                    </a:cubicBezTo>
                    <a:lnTo>
                      <a:pt x="442" y="660"/>
                    </a:lnTo>
                    <a:close/>
                    <a:moveTo>
                      <a:pt x="458" y="753"/>
                    </a:moveTo>
                    <a:cubicBezTo>
                      <a:pt x="456" y="738"/>
                      <a:pt x="454" y="722"/>
                      <a:pt x="451" y="707"/>
                    </a:cubicBezTo>
                    <a:cubicBezTo>
                      <a:pt x="431" y="710"/>
                      <a:pt x="431" y="710"/>
                      <a:pt x="431" y="710"/>
                    </a:cubicBezTo>
                    <a:cubicBezTo>
                      <a:pt x="434" y="725"/>
                      <a:pt x="436" y="741"/>
                      <a:pt x="438" y="756"/>
                    </a:cubicBezTo>
                    <a:lnTo>
                      <a:pt x="458" y="753"/>
                    </a:lnTo>
                    <a:close/>
                    <a:moveTo>
                      <a:pt x="467" y="848"/>
                    </a:moveTo>
                    <a:cubicBezTo>
                      <a:pt x="466" y="832"/>
                      <a:pt x="465" y="816"/>
                      <a:pt x="464" y="801"/>
                    </a:cubicBezTo>
                    <a:cubicBezTo>
                      <a:pt x="444" y="802"/>
                      <a:pt x="444" y="802"/>
                      <a:pt x="444" y="802"/>
                    </a:cubicBezTo>
                    <a:cubicBezTo>
                      <a:pt x="445" y="818"/>
                      <a:pt x="446" y="833"/>
                      <a:pt x="447" y="849"/>
                    </a:cubicBezTo>
                    <a:lnTo>
                      <a:pt x="467" y="848"/>
                    </a:lnTo>
                    <a:close/>
                  </a:path>
                </a:pathLst>
              </a:custGeom>
              <a:grpFill/>
              <a:ln w="9525">
                <a:solidFill>
                  <a:srgbClr val="404040"/>
                </a:solidFill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2077" name="出自【趣你的PPT】(微信:qunideppt)：最优质的PPT资源库"/>
              <p:cNvSpPr>
                <a:spLocks noEditPoints="1"/>
              </p:cNvSpPr>
              <p:nvPr/>
            </p:nvSpPr>
            <p:spPr bwMode="auto">
              <a:xfrm>
                <a:off x="5418138" y="1781175"/>
                <a:ext cx="276225" cy="260350"/>
              </a:xfrm>
              <a:custGeom>
                <a:avLst/>
                <a:gdLst/>
                <a:ahLst/>
                <a:cxnLst>
                  <a:cxn ang="0">
                    <a:pos x="139" y="19"/>
                  </a:cxn>
                  <a:cxn ang="0">
                    <a:pos x="174" y="18"/>
                  </a:cxn>
                  <a:cxn ang="0">
                    <a:pos x="174" y="0"/>
                  </a:cxn>
                  <a:cxn ang="0">
                    <a:pos x="139" y="1"/>
                  </a:cxn>
                  <a:cxn ang="0">
                    <a:pos x="139" y="19"/>
                  </a:cxn>
                  <a:cxn ang="0">
                    <a:pos x="68" y="20"/>
                  </a:cxn>
                  <a:cxn ang="0">
                    <a:pos x="104" y="20"/>
                  </a:cxn>
                  <a:cxn ang="0">
                    <a:pos x="104" y="2"/>
                  </a:cxn>
                  <a:cxn ang="0">
                    <a:pos x="68" y="3"/>
                  </a:cxn>
                  <a:cxn ang="0">
                    <a:pos x="68" y="20"/>
                  </a:cxn>
                  <a:cxn ang="0">
                    <a:pos x="26" y="25"/>
                  </a:cxn>
                  <a:cxn ang="0">
                    <a:pos x="25" y="22"/>
                  </a:cxn>
                  <a:cxn ang="0">
                    <a:pos x="33" y="21"/>
                  </a:cxn>
                  <a:cxn ang="0">
                    <a:pos x="33" y="4"/>
                  </a:cxn>
                  <a:cxn ang="0">
                    <a:pos x="0" y="5"/>
                  </a:cxn>
                  <a:cxn ang="0">
                    <a:pos x="10" y="30"/>
                  </a:cxn>
                  <a:cxn ang="0">
                    <a:pos x="26" y="25"/>
                  </a:cxn>
                  <a:cxn ang="0">
                    <a:pos x="50" y="91"/>
                  </a:cxn>
                  <a:cxn ang="0">
                    <a:pos x="38" y="59"/>
                  </a:cxn>
                  <a:cxn ang="0">
                    <a:pos x="21" y="64"/>
                  </a:cxn>
                  <a:cxn ang="0">
                    <a:pos x="33" y="98"/>
                  </a:cxn>
                  <a:cxn ang="0">
                    <a:pos x="50" y="91"/>
                  </a:cxn>
                  <a:cxn ang="0">
                    <a:pos x="73" y="159"/>
                  </a:cxn>
                  <a:cxn ang="0">
                    <a:pos x="61" y="125"/>
                  </a:cxn>
                  <a:cxn ang="0">
                    <a:pos x="44" y="131"/>
                  </a:cxn>
                  <a:cxn ang="0">
                    <a:pos x="57" y="164"/>
                  </a:cxn>
                  <a:cxn ang="0">
                    <a:pos x="73" y="159"/>
                  </a:cxn>
                </a:cxnLst>
                <a:rect l="0" t="0" r="r" b="b"/>
                <a:pathLst>
                  <a:path w="174" h="164">
                    <a:moveTo>
                      <a:pt x="139" y="19"/>
                    </a:moveTo>
                    <a:lnTo>
                      <a:pt x="174" y="18"/>
                    </a:lnTo>
                    <a:lnTo>
                      <a:pt x="174" y="0"/>
                    </a:lnTo>
                    <a:lnTo>
                      <a:pt x="139" y="1"/>
                    </a:lnTo>
                    <a:lnTo>
                      <a:pt x="139" y="19"/>
                    </a:lnTo>
                    <a:close/>
                    <a:moveTo>
                      <a:pt x="68" y="20"/>
                    </a:moveTo>
                    <a:lnTo>
                      <a:pt x="104" y="20"/>
                    </a:lnTo>
                    <a:lnTo>
                      <a:pt x="104" y="2"/>
                    </a:lnTo>
                    <a:lnTo>
                      <a:pt x="68" y="3"/>
                    </a:lnTo>
                    <a:lnTo>
                      <a:pt x="68" y="20"/>
                    </a:lnTo>
                    <a:close/>
                    <a:moveTo>
                      <a:pt x="26" y="25"/>
                    </a:moveTo>
                    <a:lnTo>
                      <a:pt x="25" y="22"/>
                    </a:lnTo>
                    <a:lnTo>
                      <a:pt x="33" y="21"/>
                    </a:lnTo>
                    <a:lnTo>
                      <a:pt x="33" y="4"/>
                    </a:lnTo>
                    <a:lnTo>
                      <a:pt x="0" y="5"/>
                    </a:lnTo>
                    <a:lnTo>
                      <a:pt x="10" y="30"/>
                    </a:lnTo>
                    <a:lnTo>
                      <a:pt x="26" y="25"/>
                    </a:lnTo>
                    <a:close/>
                    <a:moveTo>
                      <a:pt x="50" y="91"/>
                    </a:moveTo>
                    <a:lnTo>
                      <a:pt x="38" y="59"/>
                    </a:lnTo>
                    <a:lnTo>
                      <a:pt x="21" y="64"/>
                    </a:lnTo>
                    <a:lnTo>
                      <a:pt x="33" y="98"/>
                    </a:lnTo>
                    <a:lnTo>
                      <a:pt x="50" y="91"/>
                    </a:lnTo>
                    <a:close/>
                    <a:moveTo>
                      <a:pt x="73" y="159"/>
                    </a:moveTo>
                    <a:lnTo>
                      <a:pt x="61" y="125"/>
                    </a:lnTo>
                    <a:lnTo>
                      <a:pt x="44" y="131"/>
                    </a:lnTo>
                    <a:lnTo>
                      <a:pt x="57" y="164"/>
                    </a:lnTo>
                    <a:lnTo>
                      <a:pt x="73" y="159"/>
                    </a:lnTo>
                    <a:close/>
                  </a:path>
                </a:pathLst>
              </a:custGeom>
              <a:grpFill/>
              <a:ln w="9525">
                <a:solidFill>
                  <a:srgbClr val="404040"/>
                </a:solidFill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</p:grpSp>
      <p:sp>
        <p:nvSpPr>
          <p:cNvPr id="2078" name="出自【趣你的PPT】(微信:qunideppt)：最优质的PPT资源库"/>
          <p:cNvSpPr/>
          <p:nvPr/>
        </p:nvSpPr>
        <p:spPr bwMode="auto">
          <a:xfrm>
            <a:off x="3380316" y="4113895"/>
            <a:ext cx="1511300" cy="850900"/>
          </a:xfrm>
          <a:custGeom>
            <a:avLst/>
            <a:gdLst/>
            <a:ahLst/>
            <a:cxnLst>
              <a:cxn ang="0">
                <a:pos x="451" y="0"/>
              </a:cxn>
              <a:cxn ang="0">
                <a:pos x="294" y="119"/>
              </a:cxn>
              <a:cxn ang="0">
                <a:pos x="235" y="103"/>
              </a:cxn>
              <a:cxn ang="0">
                <a:pos x="118" y="220"/>
              </a:cxn>
              <a:cxn ang="0">
                <a:pos x="0" y="337"/>
              </a:cxn>
              <a:cxn ang="0">
                <a:pos x="118" y="454"/>
              </a:cxn>
              <a:cxn ang="0">
                <a:pos x="665" y="454"/>
              </a:cxn>
              <a:cxn ang="0">
                <a:pos x="806" y="313"/>
              </a:cxn>
              <a:cxn ang="0">
                <a:pos x="744" y="196"/>
              </a:cxn>
              <a:cxn ang="0">
                <a:pos x="744" y="194"/>
              </a:cxn>
              <a:cxn ang="0">
                <a:pos x="636" y="86"/>
              </a:cxn>
              <a:cxn ang="0">
                <a:pos x="598" y="93"/>
              </a:cxn>
              <a:cxn ang="0">
                <a:pos x="451" y="0"/>
              </a:cxn>
            </a:cxnLst>
            <a:rect l="0" t="0" r="r" b="b"/>
            <a:pathLst>
              <a:path w="806" h="454">
                <a:moveTo>
                  <a:pt x="451" y="0"/>
                </a:moveTo>
                <a:cubicBezTo>
                  <a:pt x="376" y="0"/>
                  <a:pt x="313" y="50"/>
                  <a:pt x="294" y="119"/>
                </a:cubicBezTo>
                <a:cubicBezTo>
                  <a:pt x="277" y="109"/>
                  <a:pt x="257" y="103"/>
                  <a:pt x="235" y="103"/>
                </a:cubicBezTo>
                <a:cubicBezTo>
                  <a:pt x="170" y="103"/>
                  <a:pt x="118" y="155"/>
                  <a:pt x="118" y="220"/>
                </a:cubicBezTo>
                <a:cubicBezTo>
                  <a:pt x="53" y="220"/>
                  <a:pt x="0" y="272"/>
                  <a:pt x="0" y="337"/>
                </a:cubicBezTo>
                <a:cubicBezTo>
                  <a:pt x="0" y="402"/>
                  <a:pt x="53" y="454"/>
                  <a:pt x="118" y="454"/>
                </a:cubicBezTo>
                <a:cubicBezTo>
                  <a:pt x="665" y="454"/>
                  <a:pt x="665" y="454"/>
                  <a:pt x="665" y="454"/>
                </a:cubicBezTo>
                <a:cubicBezTo>
                  <a:pt x="743" y="454"/>
                  <a:pt x="806" y="391"/>
                  <a:pt x="806" y="313"/>
                </a:cubicBezTo>
                <a:cubicBezTo>
                  <a:pt x="806" y="265"/>
                  <a:pt x="782" y="222"/>
                  <a:pt x="744" y="196"/>
                </a:cubicBezTo>
                <a:cubicBezTo>
                  <a:pt x="744" y="196"/>
                  <a:pt x="744" y="195"/>
                  <a:pt x="744" y="194"/>
                </a:cubicBezTo>
                <a:cubicBezTo>
                  <a:pt x="744" y="135"/>
                  <a:pt x="696" y="86"/>
                  <a:pt x="636" y="86"/>
                </a:cubicBezTo>
                <a:cubicBezTo>
                  <a:pt x="623" y="86"/>
                  <a:pt x="610" y="89"/>
                  <a:pt x="598" y="93"/>
                </a:cubicBezTo>
                <a:cubicBezTo>
                  <a:pt x="572" y="38"/>
                  <a:pt x="516" y="0"/>
                  <a:pt x="451" y="0"/>
                </a:cubicBezTo>
              </a:path>
            </a:pathLst>
          </a:custGeom>
          <a:solidFill>
            <a:srgbClr val="199F8E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79" name="出自【趣你的PPT】(微信:qunideppt)：最优质的PPT资源库"/>
          <p:cNvSpPr/>
          <p:nvPr/>
        </p:nvSpPr>
        <p:spPr bwMode="auto">
          <a:xfrm>
            <a:off x="5164665" y="1357995"/>
            <a:ext cx="1938867" cy="1092200"/>
          </a:xfrm>
          <a:custGeom>
            <a:avLst/>
            <a:gdLst/>
            <a:ahLst/>
            <a:cxnLst>
              <a:cxn ang="0">
                <a:pos x="954" y="252"/>
              </a:cxn>
              <a:cxn ang="0">
                <a:pos x="954" y="249"/>
              </a:cxn>
              <a:cxn ang="0">
                <a:pos x="815" y="110"/>
              </a:cxn>
              <a:cxn ang="0">
                <a:pos x="767" y="119"/>
              </a:cxn>
              <a:cxn ang="0">
                <a:pos x="578" y="0"/>
              </a:cxn>
              <a:cxn ang="0">
                <a:pos x="377" y="152"/>
              </a:cxn>
              <a:cxn ang="0">
                <a:pos x="301" y="131"/>
              </a:cxn>
              <a:cxn ang="0">
                <a:pos x="150" y="282"/>
              </a:cxn>
              <a:cxn ang="0">
                <a:pos x="0" y="432"/>
              </a:cxn>
              <a:cxn ang="0">
                <a:pos x="150" y="583"/>
              </a:cxn>
              <a:cxn ang="0">
                <a:pos x="853" y="583"/>
              </a:cxn>
              <a:cxn ang="0">
                <a:pos x="1034" y="402"/>
              </a:cxn>
              <a:cxn ang="0">
                <a:pos x="954" y="252"/>
              </a:cxn>
            </a:cxnLst>
            <a:rect l="0" t="0" r="r" b="b"/>
            <a:pathLst>
              <a:path w="1034" h="583">
                <a:moveTo>
                  <a:pt x="954" y="252"/>
                </a:moveTo>
                <a:cubicBezTo>
                  <a:pt x="954" y="251"/>
                  <a:pt x="954" y="250"/>
                  <a:pt x="954" y="249"/>
                </a:cubicBezTo>
                <a:cubicBezTo>
                  <a:pt x="954" y="172"/>
                  <a:pt x="892" y="110"/>
                  <a:pt x="815" y="110"/>
                </a:cubicBezTo>
                <a:cubicBezTo>
                  <a:pt x="798" y="110"/>
                  <a:pt x="782" y="113"/>
                  <a:pt x="767" y="119"/>
                </a:cubicBezTo>
                <a:cubicBezTo>
                  <a:pt x="733" y="49"/>
                  <a:pt x="661" y="0"/>
                  <a:pt x="578" y="0"/>
                </a:cubicBezTo>
                <a:cubicBezTo>
                  <a:pt x="482" y="0"/>
                  <a:pt x="402" y="64"/>
                  <a:pt x="377" y="152"/>
                </a:cubicBezTo>
                <a:cubicBezTo>
                  <a:pt x="355" y="139"/>
                  <a:pt x="329" y="131"/>
                  <a:pt x="301" y="131"/>
                </a:cubicBezTo>
                <a:cubicBezTo>
                  <a:pt x="218" y="131"/>
                  <a:pt x="150" y="199"/>
                  <a:pt x="150" y="282"/>
                </a:cubicBezTo>
                <a:cubicBezTo>
                  <a:pt x="67" y="282"/>
                  <a:pt x="0" y="349"/>
                  <a:pt x="0" y="432"/>
                </a:cubicBezTo>
                <a:cubicBezTo>
                  <a:pt x="0" y="515"/>
                  <a:pt x="67" y="583"/>
                  <a:pt x="150" y="583"/>
                </a:cubicBezTo>
                <a:cubicBezTo>
                  <a:pt x="853" y="583"/>
                  <a:pt x="853" y="583"/>
                  <a:pt x="853" y="583"/>
                </a:cubicBezTo>
                <a:cubicBezTo>
                  <a:pt x="953" y="583"/>
                  <a:pt x="1034" y="502"/>
                  <a:pt x="1034" y="402"/>
                </a:cubicBezTo>
                <a:cubicBezTo>
                  <a:pt x="1034" y="339"/>
                  <a:pt x="1002" y="284"/>
                  <a:pt x="954" y="252"/>
                </a:cubicBezTo>
                <a:close/>
              </a:path>
            </a:pathLst>
          </a:custGeom>
          <a:solidFill>
            <a:srgbClr val="199F8E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80" name="出自【趣你的PPT】(微信:qunideppt)：最优质的PPT资源库"/>
          <p:cNvSpPr/>
          <p:nvPr/>
        </p:nvSpPr>
        <p:spPr bwMode="auto">
          <a:xfrm>
            <a:off x="7205132" y="4113895"/>
            <a:ext cx="1606551" cy="905933"/>
          </a:xfrm>
          <a:custGeom>
            <a:avLst/>
            <a:gdLst/>
            <a:ahLst/>
            <a:cxnLst>
              <a:cxn ang="0">
                <a:pos x="479" y="0"/>
              </a:cxn>
              <a:cxn ang="0">
                <a:pos x="312" y="126"/>
              </a:cxn>
              <a:cxn ang="0">
                <a:pos x="249" y="109"/>
              </a:cxn>
              <a:cxn ang="0">
                <a:pos x="124" y="234"/>
              </a:cxn>
              <a:cxn ang="0">
                <a:pos x="0" y="358"/>
              </a:cxn>
              <a:cxn ang="0">
                <a:pos x="124" y="483"/>
              </a:cxn>
              <a:cxn ang="0">
                <a:pos x="707" y="483"/>
              </a:cxn>
              <a:cxn ang="0">
                <a:pos x="857" y="333"/>
              </a:cxn>
              <a:cxn ang="0">
                <a:pos x="790" y="208"/>
              </a:cxn>
              <a:cxn ang="0">
                <a:pos x="790" y="206"/>
              </a:cxn>
              <a:cxn ang="0">
                <a:pos x="675" y="91"/>
              </a:cxn>
              <a:cxn ang="0">
                <a:pos x="635" y="99"/>
              </a:cxn>
              <a:cxn ang="0">
                <a:pos x="479" y="0"/>
              </a:cxn>
            </a:cxnLst>
            <a:rect l="0" t="0" r="r" b="b"/>
            <a:pathLst>
              <a:path w="857" h="483">
                <a:moveTo>
                  <a:pt x="479" y="0"/>
                </a:moveTo>
                <a:cubicBezTo>
                  <a:pt x="399" y="0"/>
                  <a:pt x="332" y="53"/>
                  <a:pt x="312" y="126"/>
                </a:cubicBezTo>
                <a:cubicBezTo>
                  <a:pt x="293" y="115"/>
                  <a:pt x="272" y="109"/>
                  <a:pt x="249" y="109"/>
                </a:cubicBezTo>
                <a:cubicBezTo>
                  <a:pt x="180" y="109"/>
                  <a:pt x="124" y="165"/>
                  <a:pt x="124" y="234"/>
                </a:cubicBezTo>
                <a:cubicBezTo>
                  <a:pt x="55" y="234"/>
                  <a:pt x="0" y="289"/>
                  <a:pt x="0" y="358"/>
                </a:cubicBezTo>
                <a:cubicBezTo>
                  <a:pt x="0" y="427"/>
                  <a:pt x="55" y="483"/>
                  <a:pt x="124" y="483"/>
                </a:cubicBezTo>
                <a:cubicBezTo>
                  <a:pt x="707" y="483"/>
                  <a:pt x="707" y="483"/>
                  <a:pt x="707" y="483"/>
                </a:cubicBezTo>
                <a:cubicBezTo>
                  <a:pt x="789" y="483"/>
                  <a:pt x="857" y="416"/>
                  <a:pt x="857" y="333"/>
                </a:cubicBezTo>
                <a:cubicBezTo>
                  <a:pt x="857" y="281"/>
                  <a:pt x="830" y="235"/>
                  <a:pt x="790" y="208"/>
                </a:cubicBezTo>
                <a:cubicBezTo>
                  <a:pt x="790" y="208"/>
                  <a:pt x="790" y="207"/>
                  <a:pt x="790" y="206"/>
                </a:cubicBezTo>
                <a:cubicBezTo>
                  <a:pt x="790" y="143"/>
                  <a:pt x="739" y="91"/>
                  <a:pt x="675" y="91"/>
                </a:cubicBezTo>
                <a:cubicBezTo>
                  <a:pt x="661" y="91"/>
                  <a:pt x="648" y="94"/>
                  <a:pt x="635" y="99"/>
                </a:cubicBezTo>
                <a:cubicBezTo>
                  <a:pt x="607" y="40"/>
                  <a:pt x="548" y="0"/>
                  <a:pt x="479" y="0"/>
                </a:cubicBezTo>
              </a:path>
            </a:pathLst>
          </a:custGeom>
          <a:solidFill>
            <a:srgbClr val="199F8E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8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4066114" y="4298044"/>
            <a:ext cx="350461" cy="516064"/>
          </a:xfrm>
          <a:custGeom>
            <a:avLst/>
            <a:gdLst/>
            <a:ahLst/>
            <a:cxnLst>
              <a:cxn ang="0">
                <a:pos x="37" y="29"/>
              </a:cxn>
              <a:cxn ang="0">
                <a:pos x="31" y="41"/>
              </a:cxn>
              <a:cxn ang="0">
                <a:pos x="33" y="44"/>
              </a:cxn>
              <a:cxn ang="0">
                <a:pos x="32" y="47"/>
              </a:cxn>
              <a:cxn ang="0">
                <a:pos x="33" y="49"/>
              </a:cxn>
              <a:cxn ang="0">
                <a:pos x="31" y="53"/>
              </a:cxn>
              <a:cxn ang="0">
                <a:pos x="31" y="54"/>
              </a:cxn>
              <a:cxn ang="0">
                <a:pos x="27" y="58"/>
              </a:cxn>
              <a:cxn ang="0">
                <a:pos x="21" y="62"/>
              </a:cxn>
              <a:cxn ang="0">
                <a:pos x="15" y="58"/>
              </a:cxn>
              <a:cxn ang="0">
                <a:pos x="11" y="54"/>
              </a:cxn>
              <a:cxn ang="0">
                <a:pos x="11" y="53"/>
              </a:cxn>
              <a:cxn ang="0">
                <a:pos x="9" y="49"/>
              </a:cxn>
              <a:cxn ang="0">
                <a:pos x="10" y="47"/>
              </a:cxn>
              <a:cxn ang="0">
                <a:pos x="9" y="44"/>
              </a:cxn>
              <a:cxn ang="0">
                <a:pos x="11" y="41"/>
              </a:cxn>
              <a:cxn ang="0">
                <a:pos x="5" y="29"/>
              </a:cxn>
              <a:cxn ang="0">
                <a:pos x="0" y="18"/>
              </a:cxn>
              <a:cxn ang="0">
                <a:pos x="21" y="0"/>
              </a:cxn>
              <a:cxn ang="0">
                <a:pos x="42" y="18"/>
              </a:cxn>
              <a:cxn ang="0">
                <a:pos x="37" y="29"/>
              </a:cxn>
              <a:cxn ang="0">
                <a:pos x="21" y="6"/>
              </a:cxn>
              <a:cxn ang="0">
                <a:pos x="6" y="18"/>
              </a:cxn>
              <a:cxn ang="0">
                <a:pos x="8" y="26"/>
              </a:cxn>
              <a:cxn ang="0">
                <a:pos x="11" y="28"/>
              </a:cxn>
              <a:cxn ang="0">
                <a:pos x="16" y="40"/>
              </a:cxn>
              <a:cxn ang="0">
                <a:pos x="26" y="40"/>
              </a:cxn>
              <a:cxn ang="0">
                <a:pos x="31" y="28"/>
              </a:cxn>
              <a:cxn ang="0">
                <a:pos x="34" y="26"/>
              </a:cxn>
              <a:cxn ang="0">
                <a:pos x="36" y="18"/>
              </a:cxn>
              <a:cxn ang="0">
                <a:pos x="21" y="6"/>
              </a:cxn>
              <a:cxn ang="0">
                <a:pos x="29" y="20"/>
              </a:cxn>
              <a:cxn ang="0">
                <a:pos x="27" y="18"/>
              </a:cxn>
              <a:cxn ang="0">
                <a:pos x="21" y="15"/>
              </a:cxn>
              <a:cxn ang="0">
                <a:pos x="20" y="13"/>
              </a:cxn>
              <a:cxn ang="0">
                <a:pos x="21" y="12"/>
              </a:cxn>
              <a:cxn ang="0">
                <a:pos x="30" y="18"/>
              </a:cxn>
              <a:cxn ang="0">
                <a:pos x="29" y="20"/>
              </a:cxn>
            </a:cxnLst>
            <a:rect l="0" t="0" r="r" b="b"/>
            <a:pathLst>
              <a:path w="42" h="62">
                <a:moveTo>
                  <a:pt x="37" y="29"/>
                </a:moveTo>
                <a:cubicBezTo>
                  <a:pt x="35" y="32"/>
                  <a:pt x="31" y="37"/>
                  <a:pt x="31" y="41"/>
                </a:cubicBezTo>
                <a:cubicBezTo>
                  <a:pt x="32" y="42"/>
                  <a:pt x="33" y="43"/>
                  <a:pt x="33" y="44"/>
                </a:cubicBezTo>
                <a:cubicBezTo>
                  <a:pt x="33" y="45"/>
                  <a:pt x="32" y="46"/>
                  <a:pt x="32" y="47"/>
                </a:cubicBezTo>
                <a:cubicBezTo>
                  <a:pt x="32" y="47"/>
                  <a:pt x="33" y="48"/>
                  <a:pt x="33" y="49"/>
                </a:cubicBezTo>
                <a:cubicBezTo>
                  <a:pt x="33" y="51"/>
                  <a:pt x="32" y="52"/>
                  <a:pt x="31" y="53"/>
                </a:cubicBezTo>
                <a:cubicBezTo>
                  <a:pt x="31" y="53"/>
                  <a:pt x="31" y="54"/>
                  <a:pt x="31" y="54"/>
                </a:cubicBezTo>
                <a:cubicBezTo>
                  <a:pt x="31" y="57"/>
                  <a:pt x="29" y="58"/>
                  <a:pt x="27" y="58"/>
                </a:cubicBezTo>
                <a:cubicBezTo>
                  <a:pt x="26" y="61"/>
                  <a:pt x="24" y="62"/>
                  <a:pt x="21" y="62"/>
                </a:cubicBezTo>
                <a:cubicBezTo>
                  <a:pt x="19" y="62"/>
                  <a:pt x="16" y="61"/>
                  <a:pt x="15" y="58"/>
                </a:cubicBezTo>
                <a:cubicBezTo>
                  <a:pt x="13" y="58"/>
                  <a:pt x="11" y="57"/>
                  <a:pt x="11" y="54"/>
                </a:cubicBezTo>
                <a:cubicBezTo>
                  <a:pt x="11" y="54"/>
                  <a:pt x="11" y="53"/>
                  <a:pt x="11" y="53"/>
                </a:cubicBezTo>
                <a:cubicBezTo>
                  <a:pt x="10" y="52"/>
                  <a:pt x="9" y="51"/>
                  <a:pt x="9" y="49"/>
                </a:cubicBezTo>
                <a:cubicBezTo>
                  <a:pt x="9" y="48"/>
                  <a:pt x="10" y="47"/>
                  <a:pt x="10" y="47"/>
                </a:cubicBezTo>
                <a:cubicBezTo>
                  <a:pt x="10" y="46"/>
                  <a:pt x="9" y="45"/>
                  <a:pt x="9" y="44"/>
                </a:cubicBezTo>
                <a:cubicBezTo>
                  <a:pt x="9" y="43"/>
                  <a:pt x="10" y="42"/>
                  <a:pt x="11" y="41"/>
                </a:cubicBezTo>
                <a:cubicBezTo>
                  <a:pt x="11" y="37"/>
                  <a:pt x="7" y="32"/>
                  <a:pt x="5" y="29"/>
                </a:cubicBezTo>
                <a:cubicBezTo>
                  <a:pt x="2" y="26"/>
                  <a:pt x="0" y="23"/>
                  <a:pt x="0" y="18"/>
                </a:cubicBezTo>
                <a:cubicBezTo>
                  <a:pt x="0" y="8"/>
                  <a:pt x="11" y="0"/>
                  <a:pt x="21" y="0"/>
                </a:cubicBezTo>
                <a:cubicBezTo>
                  <a:pt x="31" y="0"/>
                  <a:pt x="42" y="8"/>
                  <a:pt x="42" y="18"/>
                </a:cubicBezTo>
                <a:cubicBezTo>
                  <a:pt x="42" y="23"/>
                  <a:pt x="40" y="26"/>
                  <a:pt x="37" y="29"/>
                </a:cubicBezTo>
                <a:close/>
                <a:moveTo>
                  <a:pt x="21" y="6"/>
                </a:moveTo>
                <a:cubicBezTo>
                  <a:pt x="14" y="6"/>
                  <a:pt x="6" y="10"/>
                  <a:pt x="6" y="18"/>
                </a:cubicBezTo>
                <a:cubicBezTo>
                  <a:pt x="6" y="21"/>
                  <a:pt x="7" y="24"/>
                  <a:pt x="8" y="26"/>
                </a:cubicBezTo>
                <a:cubicBezTo>
                  <a:pt x="9" y="27"/>
                  <a:pt x="10" y="27"/>
                  <a:pt x="11" y="28"/>
                </a:cubicBezTo>
                <a:cubicBezTo>
                  <a:pt x="14" y="32"/>
                  <a:pt x="16" y="36"/>
                  <a:pt x="16" y="40"/>
                </a:cubicBezTo>
                <a:cubicBezTo>
                  <a:pt x="26" y="40"/>
                  <a:pt x="26" y="40"/>
                  <a:pt x="26" y="40"/>
                </a:cubicBezTo>
                <a:cubicBezTo>
                  <a:pt x="26" y="36"/>
                  <a:pt x="28" y="32"/>
                  <a:pt x="31" y="28"/>
                </a:cubicBezTo>
                <a:cubicBezTo>
                  <a:pt x="32" y="27"/>
                  <a:pt x="33" y="27"/>
                  <a:pt x="34" y="26"/>
                </a:cubicBezTo>
                <a:cubicBezTo>
                  <a:pt x="35" y="24"/>
                  <a:pt x="36" y="21"/>
                  <a:pt x="36" y="18"/>
                </a:cubicBezTo>
                <a:cubicBezTo>
                  <a:pt x="36" y="10"/>
                  <a:pt x="28" y="6"/>
                  <a:pt x="21" y="6"/>
                </a:cubicBezTo>
                <a:close/>
                <a:moveTo>
                  <a:pt x="29" y="20"/>
                </a:moveTo>
                <a:cubicBezTo>
                  <a:pt x="28" y="20"/>
                  <a:pt x="27" y="19"/>
                  <a:pt x="27" y="18"/>
                </a:cubicBezTo>
                <a:cubicBezTo>
                  <a:pt x="27" y="16"/>
                  <a:pt x="23" y="15"/>
                  <a:pt x="21" y="15"/>
                </a:cubicBezTo>
                <a:cubicBezTo>
                  <a:pt x="20" y="15"/>
                  <a:pt x="20" y="14"/>
                  <a:pt x="20" y="13"/>
                </a:cubicBezTo>
                <a:cubicBezTo>
                  <a:pt x="20" y="13"/>
                  <a:pt x="20" y="12"/>
                  <a:pt x="21" y="12"/>
                </a:cubicBezTo>
                <a:cubicBezTo>
                  <a:pt x="25" y="12"/>
                  <a:pt x="30" y="14"/>
                  <a:pt x="30" y="18"/>
                </a:cubicBezTo>
                <a:cubicBezTo>
                  <a:pt x="30" y="19"/>
                  <a:pt x="29" y="20"/>
                  <a:pt x="29" y="2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grpSp>
        <p:nvGrpSpPr>
          <p:cNvPr id="39" name="Group 119出自【趣你的PPT】(微信:qunideppt)：最优质的PPT资源库"/>
          <p:cNvGrpSpPr/>
          <p:nvPr/>
        </p:nvGrpSpPr>
        <p:grpSpPr>
          <a:xfrm>
            <a:off x="7812615" y="4339771"/>
            <a:ext cx="513020" cy="469119"/>
            <a:chOff x="2046288" y="3759200"/>
            <a:chExt cx="296863" cy="271463"/>
          </a:xfrm>
          <a:solidFill>
            <a:schemeClr val="bg1"/>
          </a:solidFill>
        </p:grpSpPr>
        <p:sp>
          <p:nvSpPr>
            <p:cNvPr id="40" name="出自【趣你的PPT】(微信:qunideppt)：最优质的PPT资源库"/>
            <p:cNvSpPr>
              <a:spLocks noChangeArrowheads="1"/>
            </p:cNvSpPr>
            <p:nvPr/>
          </p:nvSpPr>
          <p:spPr bwMode="auto">
            <a:xfrm>
              <a:off x="2065338" y="3973513"/>
              <a:ext cx="55563" cy="57150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41" name="出自【趣你的PPT】(微信:qunideppt)：最优质的PPT资源库"/>
            <p:cNvSpPr>
              <a:spLocks noChangeArrowheads="1"/>
            </p:cNvSpPr>
            <p:nvPr/>
          </p:nvSpPr>
          <p:spPr bwMode="auto">
            <a:xfrm>
              <a:off x="2139950" y="3935413"/>
              <a:ext cx="55563" cy="95250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42" name="出自【趣你的PPT】(微信:qunideppt)：最优质的PPT资源库"/>
            <p:cNvSpPr>
              <a:spLocks noChangeArrowheads="1"/>
            </p:cNvSpPr>
            <p:nvPr/>
          </p:nvSpPr>
          <p:spPr bwMode="auto">
            <a:xfrm>
              <a:off x="2212975" y="3898900"/>
              <a:ext cx="57150" cy="131763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43" name="出自【趣你的PPT】(微信:qunideppt)：最优质的PPT资源库"/>
            <p:cNvSpPr>
              <a:spLocks noChangeArrowheads="1"/>
            </p:cNvSpPr>
            <p:nvPr/>
          </p:nvSpPr>
          <p:spPr bwMode="auto">
            <a:xfrm>
              <a:off x="2287588" y="3860800"/>
              <a:ext cx="55563" cy="169863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44" name="出自【趣你的PPT】(微信:qunideppt)：最优质的PPT资源库"/>
            <p:cNvSpPr/>
            <p:nvPr/>
          </p:nvSpPr>
          <p:spPr bwMode="auto">
            <a:xfrm>
              <a:off x="2046288" y="3759200"/>
              <a:ext cx="296863" cy="176213"/>
            </a:xfrm>
            <a:custGeom>
              <a:avLst/>
              <a:gdLst/>
              <a:ahLst/>
              <a:cxnLst>
                <a:cxn ang="0">
                  <a:pos x="162" y="25"/>
                </a:cxn>
                <a:cxn ang="0">
                  <a:pos x="126" y="25"/>
                </a:cxn>
                <a:cxn ang="0">
                  <a:pos x="81" y="59"/>
                </a:cxn>
                <a:cxn ang="0">
                  <a:pos x="59" y="48"/>
                </a:cxn>
                <a:cxn ang="0">
                  <a:pos x="0" y="96"/>
                </a:cxn>
                <a:cxn ang="0">
                  <a:pos x="0" y="111"/>
                </a:cxn>
                <a:cxn ang="0">
                  <a:pos x="60" y="62"/>
                </a:cxn>
                <a:cxn ang="0">
                  <a:pos x="83" y="74"/>
                </a:cxn>
                <a:cxn ang="0">
                  <a:pos x="131" y="37"/>
                </a:cxn>
                <a:cxn ang="0">
                  <a:pos x="166" y="37"/>
                </a:cxn>
                <a:cxn ang="0">
                  <a:pos x="187" y="16"/>
                </a:cxn>
                <a:cxn ang="0">
                  <a:pos x="187" y="0"/>
                </a:cxn>
                <a:cxn ang="0">
                  <a:pos x="162" y="25"/>
                </a:cxn>
              </a:cxnLst>
              <a:rect l="0" t="0" r="r" b="b"/>
              <a:pathLst>
                <a:path w="187" h="111">
                  <a:moveTo>
                    <a:pt x="162" y="25"/>
                  </a:moveTo>
                  <a:lnTo>
                    <a:pt x="126" y="25"/>
                  </a:lnTo>
                  <a:lnTo>
                    <a:pt x="81" y="59"/>
                  </a:lnTo>
                  <a:lnTo>
                    <a:pt x="59" y="48"/>
                  </a:lnTo>
                  <a:lnTo>
                    <a:pt x="0" y="96"/>
                  </a:lnTo>
                  <a:lnTo>
                    <a:pt x="0" y="111"/>
                  </a:lnTo>
                  <a:lnTo>
                    <a:pt x="60" y="62"/>
                  </a:lnTo>
                  <a:lnTo>
                    <a:pt x="83" y="74"/>
                  </a:lnTo>
                  <a:lnTo>
                    <a:pt x="131" y="37"/>
                  </a:lnTo>
                  <a:lnTo>
                    <a:pt x="166" y="37"/>
                  </a:lnTo>
                  <a:lnTo>
                    <a:pt x="187" y="16"/>
                  </a:lnTo>
                  <a:lnTo>
                    <a:pt x="187" y="0"/>
                  </a:lnTo>
                  <a:lnTo>
                    <a:pt x="162" y="2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45" name="Group 150出自【趣你的PPT】(微信:qunideppt)：最优质的PPT资源库"/>
          <p:cNvGrpSpPr/>
          <p:nvPr/>
        </p:nvGrpSpPr>
        <p:grpSpPr>
          <a:xfrm rot="2609953">
            <a:off x="5811934" y="1577033"/>
            <a:ext cx="840488" cy="833147"/>
            <a:chOff x="-6350" y="1208088"/>
            <a:chExt cx="363538" cy="360363"/>
          </a:xfrm>
          <a:solidFill>
            <a:schemeClr val="bg1"/>
          </a:solidFill>
        </p:grpSpPr>
        <p:sp>
          <p:nvSpPr>
            <p:cNvPr id="46" name="出自【趣你的PPT】(微信:qunideppt)：最优质的PPT资源库"/>
            <p:cNvSpPr>
              <a:spLocks noEditPoints="1"/>
            </p:cNvSpPr>
            <p:nvPr/>
          </p:nvSpPr>
          <p:spPr bwMode="auto">
            <a:xfrm>
              <a:off x="-6350" y="1208088"/>
              <a:ext cx="363538" cy="360363"/>
            </a:xfrm>
            <a:custGeom>
              <a:avLst/>
              <a:gdLst/>
              <a:ahLst/>
              <a:cxnLst>
                <a:cxn ang="0">
                  <a:pos x="121" y="41"/>
                </a:cxn>
                <a:cxn ang="0">
                  <a:pos x="83" y="2"/>
                </a:cxn>
                <a:cxn ang="0">
                  <a:pos x="76" y="0"/>
                </a:cxn>
                <a:cxn ang="0">
                  <a:pos x="72" y="2"/>
                </a:cxn>
                <a:cxn ang="0">
                  <a:pos x="70" y="6"/>
                </a:cxn>
                <a:cxn ang="0">
                  <a:pos x="61" y="21"/>
                </a:cxn>
                <a:cxn ang="0">
                  <a:pos x="39" y="36"/>
                </a:cxn>
                <a:cxn ang="0">
                  <a:pos x="14" y="53"/>
                </a:cxn>
                <a:cxn ang="0">
                  <a:pos x="1" y="75"/>
                </a:cxn>
                <a:cxn ang="0">
                  <a:pos x="3" y="82"/>
                </a:cxn>
                <a:cxn ang="0">
                  <a:pos x="42" y="121"/>
                </a:cxn>
                <a:cxn ang="0">
                  <a:pos x="49" y="123"/>
                </a:cxn>
                <a:cxn ang="0">
                  <a:pos x="52" y="121"/>
                </a:cxn>
                <a:cxn ang="0">
                  <a:pos x="54" y="117"/>
                </a:cxn>
                <a:cxn ang="0">
                  <a:pos x="63" y="103"/>
                </a:cxn>
                <a:cxn ang="0">
                  <a:pos x="85" y="87"/>
                </a:cxn>
                <a:cxn ang="0">
                  <a:pos x="110" y="70"/>
                </a:cxn>
                <a:cxn ang="0">
                  <a:pos x="123" y="48"/>
                </a:cxn>
                <a:cxn ang="0">
                  <a:pos x="121" y="41"/>
                </a:cxn>
                <a:cxn ang="0">
                  <a:pos x="47" y="115"/>
                </a:cxn>
                <a:cxn ang="0">
                  <a:pos x="9" y="77"/>
                </a:cxn>
                <a:cxn ang="0">
                  <a:pos x="78" y="8"/>
                </a:cxn>
                <a:cxn ang="0">
                  <a:pos x="116" y="46"/>
                </a:cxn>
                <a:cxn ang="0">
                  <a:pos x="47" y="115"/>
                </a:cxn>
                <a:cxn ang="0">
                  <a:pos x="47" y="115"/>
                </a:cxn>
                <a:cxn ang="0">
                  <a:pos x="47" y="115"/>
                </a:cxn>
              </a:cxnLst>
              <a:rect l="0" t="0" r="r" b="b"/>
              <a:pathLst>
                <a:path w="124" h="123">
                  <a:moveTo>
                    <a:pt x="121" y="41"/>
                  </a:moveTo>
                  <a:cubicBezTo>
                    <a:pt x="83" y="2"/>
                    <a:pt x="83" y="2"/>
                    <a:pt x="83" y="2"/>
                  </a:cubicBezTo>
                  <a:cubicBezTo>
                    <a:pt x="81" y="0"/>
                    <a:pt x="78" y="0"/>
                    <a:pt x="76" y="0"/>
                  </a:cubicBezTo>
                  <a:cubicBezTo>
                    <a:pt x="74" y="1"/>
                    <a:pt x="73" y="1"/>
                    <a:pt x="72" y="2"/>
                  </a:cubicBezTo>
                  <a:cubicBezTo>
                    <a:pt x="71" y="3"/>
                    <a:pt x="71" y="4"/>
                    <a:pt x="70" y="6"/>
                  </a:cubicBezTo>
                  <a:cubicBezTo>
                    <a:pt x="69" y="11"/>
                    <a:pt x="66" y="16"/>
                    <a:pt x="61" y="21"/>
                  </a:cubicBezTo>
                  <a:cubicBezTo>
                    <a:pt x="55" y="26"/>
                    <a:pt x="47" y="31"/>
                    <a:pt x="39" y="36"/>
                  </a:cubicBezTo>
                  <a:cubicBezTo>
                    <a:pt x="31" y="41"/>
                    <a:pt x="22" y="46"/>
                    <a:pt x="14" y="53"/>
                  </a:cubicBezTo>
                  <a:cubicBezTo>
                    <a:pt x="8" y="60"/>
                    <a:pt x="4" y="67"/>
                    <a:pt x="1" y="75"/>
                  </a:cubicBezTo>
                  <a:cubicBezTo>
                    <a:pt x="0" y="77"/>
                    <a:pt x="1" y="80"/>
                    <a:pt x="3" y="82"/>
                  </a:cubicBezTo>
                  <a:cubicBezTo>
                    <a:pt x="42" y="121"/>
                    <a:pt x="42" y="121"/>
                    <a:pt x="42" y="121"/>
                  </a:cubicBezTo>
                  <a:cubicBezTo>
                    <a:pt x="43" y="123"/>
                    <a:pt x="46" y="123"/>
                    <a:pt x="49" y="123"/>
                  </a:cubicBezTo>
                  <a:cubicBezTo>
                    <a:pt x="50" y="122"/>
                    <a:pt x="51" y="122"/>
                    <a:pt x="52" y="121"/>
                  </a:cubicBezTo>
                  <a:cubicBezTo>
                    <a:pt x="53" y="120"/>
                    <a:pt x="54" y="119"/>
                    <a:pt x="54" y="117"/>
                  </a:cubicBezTo>
                  <a:cubicBezTo>
                    <a:pt x="56" y="112"/>
                    <a:pt x="59" y="107"/>
                    <a:pt x="63" y="103"/>
                  </a:cubicBezTo>
                  <a:cubicBezTo>
                    <a:pt x="69" y="97"/>
                    <a:pt x="77" y="92"/>
                    <a:pt x="85" y="87"/>
                  </a:cubicBezTo>
                  <a:cubicBezTo>
                    <a:pt x="94" y="82"/>
                    <a:pt x="103" y="77"/>
                    <a:pt x="110" y="70"/>
                  </a:cubicBezTo>
                  <a:cubicBezTo>
                    <a:pt x="117" y="63"/>
                    <a:pt x="121" y="57"/>
                    <a:pt x="123" y="48"/>
                  </a:cubicBezTo>
                  <a:cubicBezTo>
                    <a:pt x="124" y="46"/>
                    <a:pt x="123" y="43"/>
                    <a:pt x="121" y="41"/>
                  </a:cubicBezTo>
                  <a:close/>
                  <a:moveTo>
                    <a:pt x="47" y="115"/>
                  </a:moveTo>
                  <a:cubicBezTo>
                    <a:pt x="34" y="103"/>
                    <a:pt x="21" y="90"/>
                    <a:pt x="9" y="77"/>
                  </a:cubicBezTo>
                  <a:cubicBezTo>
                    <a:pt x="20" y="42"/>
                    <a:pt x="67" y="43"/>
                    <a:pt x="78" y="8"/>
                  </a:cubicBezTo>
                  <a:cubicBezTo>
                    <a:pt x="90" y="21"/>
                    <a:pt x="103" y="33"/>
                    <a:pt x="116" y="46"/>
                  </a:cubicBezTo>
                  <a:cubicBezTo>
                    <a:pt x="105" y="81"/>
                    <a:pt x="58" y="80"/>
                    <a:pt x="47" y="115"/>
                  </a:cubicBezTo>
                  <a:close/>
                  <a:moveTo>
                    <a:pt x="47" y="115"/>
                  </a:moveTo>
                  <a:cubicBezTo>
                    <a:pt x="47" y="115"/>
                    <a:pt x="47" y="115"/>
                    <a:pt x="47" y="115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47" name="出自【趣你的PPT】(微信:qunideppt)：最优质的PPT资源库"/>
            <p:cNvSpPr>
              <a:spLocks noEditPoints="1"/>
            </p:cNvSpPr>
            <p:nvPr/>
          </p:nvSpPr>
          <p:spPr bwMode="auto">
            <a:xfrm>
              <a:off x="125413" y="1336676"/>
              <a:ext cx="100013" cy="100013"/>
            </a:xfrm>
            <a:custGeom>
              <a:avLst/>
              <a:gdLst/>
              <a:ahLst/>
              <a:cxnLst>
                <a:cxn ang="0">
                  <a:pos x="27" y="11"/>
                </a:cxn>
                <a:cxn ang="0">
                  <a:pos x="20" y="12"/>
                </a:cxn>
                <a:cxn ang="0">
                  <a:pos x="9" y="6"/>
                </a:cxn>
                <a:cxn ang="0">
                  <a:pos x="15" y="5"/>
                </a:cxn>
                <a:cxn ang="0">
                  <a:pos x="19" y="5"/>
                </a:cxn>
                <a:cxn ang="0">
                  <a:pos x="19" y="1"/>
                </a:cxn>
                <a:cxn ang="0">
                  <a:pos x="12" y="0"/>
                </a:cxn>
                <a:cxn ang="0">
                  <a:pos x="6" y="3"/>
                </a:cxn>
                <a:cxn ang="0">
                  <a:pos x="4" y="2"/>
                </a:cxn>
                <a:cxn ang="0">
                  <a:pos x="3" y="4"/>
                </a:cxn>
                <a:cxn ang="0">
                  <a:pos x="4" y="5"/>
                </a:cxn>
                <a:cxn ang="0">
                  <a:pos x="1" y="13"/>
                </a:cxn>
                <a:cxn ang="0">
                  <a:pos x="3" y="20"/>
                </a:cxn>
                <a:cxn ang="0">
                  <a:pos x="18" y="20"/>
                </a:cxn>
                <a:cxn ang="0">
                  <a:pos x="22" y="29"/>
                </a:cxn>
                <a:cxn ang="0">
                  <a:pos x="18" y="28"/>
                </a:cxn>
                <a:cxn ang="0">
                  <a:pos x="15" y="26"/>
                </a:cxn>
                <a:cxn ang="0">
                  <a:pos x="13" y="29"/>
                </a:cxn>
                <a:cxn ang="0">
                  <a:pos x="16" y="33"/>
                </a:cxn>
                <a:cxn ang="0">
                  <a:pos x="24" y="33"/>
                </a:cxn>
                <a:cxn ang="0">
                  <a:pos x="30" y="32"/>
                </a:cxn>
                <a:cxn ang="0">
                  <a:pos x="32" y="32"/>
                </a:cxn>
                <a:cxn ang="0">
                  <a:pos x="32" y="30"/>
                </a:cxn>
                <a:cxn ang="0">
                  <a:pos x="32" y="24"/>
                </a:cxn>
                <a:cxn ang="0">
                  <a:pos x="33" y="16"/>
                </a:cxn>
                <a:cxn ang="0">
                  <a:pos x="10" y="16"/>
                </a:cxn>
                <a:cxn ang="0">
                  <a:pos x="6" y="14"/>
                </a:cxn>
                <a:cxn ang="0">
                  <a:pos x="6" y="10"/>
                </a:cxn>
                <a:cxn ang="0">
                  <a:pos x="13" y="15"/>
                </a:cxn>
                <a:cxn ang="0">
                  <a:pos x="28" y="24"/>
                </a:cxn>
                <a:cxn ang="0">
                  <a:pos x="20" y="18"/>
                </a:cxn>
                <a:cxn ang="0">
                  <a:pos x="24" y="17"/>
                </a:cxn>
                <a:cxn ang="0">
                  <a:pos x="27" y="18"/>
                </a:cxn>
                <a:cxn ang="0">
                  <a:pos x="28" y="22"/>
                </a:cxn>
                <a:cxn ang="0">
                  <a:pos x="28" y="24"/>
                </a:cxn>
              </a:cxnLst>
              <a:rect l="0" t="0" r="r" b="b"/>
              <a:pathLst>
                <a:path w="34" h="34">
                  <a:moveTo>
                    <a:pt x="31" y="13"/>
                  </a:moveTo>
                  <a:cubicBezTo>
                    <a:pt x="30" y="12"/>
                    <a:pt x="28" y="12"/>
                    <a:pt x="27" y="11"/>
                  </a:cubicBezTo>
                  <a:cubicBezTo>
                    <a:pt x="26" y="11"/>
                    <a:pt x="25" y="11"/>
                    <a:pt x="23" y="11"/>
                  </a:cubicBezTo>
                  <a:cubicBezTo>
                    <a:pt x="22" y="11"/>
                    <a:pt x="21" y="11"/>
                    <a:pt x="20" y="12"/>
                  </a:cubicBezTo>
                  <a:cubicBezTo>
                    <a:pt x="18" y="12"/>
                    <a:pt x="17" y="13"/>
                    <a:pt x="16" y="13"/>
                  </a:cubicBezTo>
                  <a:cubicBezTo>
                    <a:pt x="14" y="11"/>
                    <a:pt x="12" y="9"/>
                    <a:pt x="9" y="6"/>
                  </a:cubicBezTo>
                  <a:cubicBezTo>
                    <a:pt x="10" y="6"/>
                    <a:pt x="11" y="5"/>
                    <a:pt x="12" y="5"/>
                  </a:cubicBezTo>
                  <a:cubicBezTo>
                    <a:pt x="13" y="5"/>
                    <a:pt x="14" y="5"/>
                    <a:pt x="15" y="5"/>
                  </a:cubicBezTo>
                  <a:cubicBezTo>
                    <a:pt x="16" y="6"/>
                    <a:pt x="16" y="6"/>
                    <a:pt x="17" y="6"/>
                  </a:cubicBezTo>
                  <a:cubicBezTo>
                    <a:pt x="18" y="6"/>
                    <a:pt x="18" y="6"/>
                    <a:pt x="19" y="5"/>
                  </a:cubicBezTo>
                  <a:cubicBezTo>
                    <a:pt x="19" y="5"/>
                    <a:pt x="20" y="4"/>
                    <a:pt x="20" y="4"/>
                  </a:cubicBezTo>
                  <a:cubicBezTo>
                    <a:pt x="20" y="3"/>
                    <a:pt x="19" y="2"/>
                    <a:pt x="19" y="1"/>
                  </a:cubicBezTo>
                  <a:cubicBezTo>
                    <a:pt x="18" y="0"/>
                    <a:pt x="17" y="0"/>
                    <a:pt x="16" y="0"/>
                  </a:cubicBezTo>
                  <a:cubicBezTo>
                    <a:pt x="15" y="0"/>
                    <a:pt x="13" y="0"/>
                    <a:pt x="12" y="0"/>
                  </a:cubicBezTo>
                  <a:cubicBezTo>
                    <a:pt x="11" y="0"/>
                    <a:pt x="10" y="1"/>
                    <a:pt x="9" y="1"/>
                  </a:cubicBezTo>
                  <a:cubicBezTo>
                    <a:pt x="8" y="2"/>
                    <a:pt x="7" y="2"/>
                    <a:pt x="6" y="3"/>
                  </a:cubicBezTo>
                  <a:cubicBezTo>
                    <a:pt x="6" y="3"/>
                    <a:pt x="6" y="3"/>
                    <a:pt x="5" y="2"/>
                  </a:cubicBezTo>
                  <a:cubicBezTo>
                    <a:pt x="5" y="2"/>
                    <a:pt x="5" y="2"/>
                    <a:pt x="4" y="2"/>
                  </a:cubicBezTo>
                  <a:cubicBezTo>
                    <a:pt x="4" y="2"/>
                    <a:pt x="4" y="2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4"/>
                    <a:pt x="3" y="4"/>
                    <a:pt x="3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3" y="6"/>
                    <a:pt x="2" y="8"/>
                    <a:pt x="2" y="9"/>
                  </a:cubicBezTo>
                  <a:cubicBezTo>
                    <a:pt x="1" y="11"/>
                    <a:pt x="1" y="12"/>
                    <a:pt x="1" y="13"/>
                  </a:cubicBezTo>
                  <a:cubicBezTo>
                    <a:pt x="0" y="15"/>
                    <a:pt x="1" y="16"/>
                    <a:pt x="1" y="17"/>
                  </a:cubicBezTo>
                  <a:cubicBezTo>
                    <a:pt x="1" y="18"/>
                    <a:pt x="2" y="19"/>
                    <a:pt x="3" y="20"/>
                  </a:cubicBezTo>
                  <a:cubicBezTo>
                    <a:pt x="5" y="21"/>
                    <a:pt x="7" y="22"/>
                    <a:pt x="10" y="22"/>
                  </a:cubicBezTo>
                  <a:cubicBezTo>
                    <a:pt x="12" y="22"/>
                    <a:pt x="15" y="21"/>
                    <a:pt x="18" y="20"/>
                  </a:cubicBezTo>
                  <a:cubicBezTo>
                    <a:pt x="20" y="22"/>
                    <a:pt x="22" y="25"/>
                    <a:pt x="24" y="27"/>
                  </a:cubicBezTo>
                  <a:cubicBezTo>
                    <a:pt x="24" y="28"/>
                    <a:pt x="23" y="28"/>
                    <a:pt x="22" y="29"/>
                  </a:cubicBezTo>
                  <a:cubicBezTo>
                    <a:pt x="21" y="29"/>
                    <a:pt x="21" y="29"/>
                    <a:pt x="20" y="29"/>
                  </a:cubicBezTo>
                  <a:cubicBezTo>
                    <a:pt x="19" y="28"/>
                    <a:pt x="19" y="28"/>
                    <a:pt x="18" y="28"/>
                  </a:cubicBezTo>
                  <a:cubicBezTo>
                    <a:pt x="18" y="27"/>
                    <a:pt x="17" y="27"/>
                    <a:pt x="17" y="27"/>
                  </a:cubicBezTo>
                  <a:cubicBezTo>
                    <a:pt x="16" y="27"/>
                    <a:pt x="16" y="26"/>
                    <a:pt x="15" y="26"/>
                  </a:cubicBezTo>
                  <a:cubicBezTo>
                    <a:pt x="15" y="26"/>
                    <a:pt x="14" y="27"/>
                    <a:pt x="14" y="27"/>
                  </a:cubicBezTo>
                  <a:cubicBezTo>
                    <a:pt x="13" y="28"/>
                    <a:pt x="13" y="28"/>
                    <a:pt x="13" y="29"/>
                  </a:cubicBezTo>
                  <a:cubicBezTo>
                    <a:pt x="13" y="30"/>
                    <a:pt x="13" y="31"/>
                    <a:pt x="14" y="31"/>
                  </a:cubicBezTo>
                  <a:cubicBezTo>
                    <a:pt x="14" y="32"/>
                    <a:pt x="15" y="33"/>
                    <a:pt x="16" y="33"/>
                  </a:cubicBezTo>
                  <a:cubicBezTo>
                    <a:pt x="17" y="34"/>
                    <a:pt x="18" y="34"/>
                    <a:pt x="20" y="34"/>
                  </a:cubicBezTo>
                  <a:cubicBezTo>
                    <a:pt x="21" y="34"/>
                    <a:pt x="22" y="34"/>
                    <a:pt x="24" y="33"/>
                  </a:cubicBezTo>
                  <a:cubicBezTo>
                    <a:pt x="25" y="33"/>
                    <a:pt x="26" y="32"/>
                    <a:pt x="28" y="31"/>
                  </a:cubicBezTo>
                  <a:cubicBezTo>
                    <a:pt x="28" y="31"/>
                    <a:pt x="29" y="32"/>
                    <a:pt x="30" y="32"/>
                  </a:cubicBezTo>
                  <a:cubicBezTo>
                    <a:pt x="30" y="33"/>
                    <a:pt x="30" y="33"/>
                    <a:pt x="31" y="33"/>
                  </a:cubicBezTo>
                  <a:cubicBezTo>
                    <a:pt x="31" y="33"/>
                    <a:pt x="32" y="33"/>
                    <a:pt x="32" y="32"/>
                  </a:cubicBezTo>
                  <a:cubicBezTo>
                    <a:pt x="32" y="32"/>
                    <a:pt x="32" y="31"/>
                    <a:pt x="32" y="31"/>
                  </a:cubicBezTo>
                  <a:cubicBezTo>
                    <a:pt x="32" y="31"/>
                    <a:pt x="32" y="30"/>
                    <a:pt x="32" y="30"/>
                  </a:cubicBezTo>
                  <a:cubicBezTo>
                    <a:pt x="31" y="30"/>
                    <a:pt x="30" y="29"/>
                    <a:pt x="30" y="28"/>
                  </a:cubicBezTo>
                  <a:cubicBezTo>
                    <a:pt x="31" y="27"/>
                    <a:pt x="32" y="26"/>
                    <a:pt x="32" y="24"/>
                  </a:cubicBezTo>
                  <a:cubicBezTo>
                    <a:pt x="33" y="23"/>
                    <a:pt x="34" y="21"/>
                    <a:pt x="34" y="20"/>
                  </a:cubicBezTo>
                  <a:cubicBezTo>
                    <a:pt x="34" y="19"/>
                    <a:pt x="34" y="17"/>
                    <a:pt x="33" y="16"/>
                  </a:cubicBezTo>
                  <a:cubicBezTo>
                    <a:pt x="33" y="15"/>
                    <a:pt x="32" y="14"/>
                    <a:pt x="31" y="13"/>
                  </a:cubicBezTo>
                  <a:close/>
                  <a:moveTo>
                    <a:pt x="10" y="16"/>
                  </a:moveTo>
                  <a:cubicBezTo>
                    <a:pt x="8" y="16"/>
                    <a:pt x="7" y="16"/>
                    <a:pt x="7" y="15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3"/>
                    <a:pt x="6" y="13"/>
                    <a:pt x="6" y="12"/>
                  </a:cubicBezTo>
                  <a:cubicBezTo>
                    <a:pt x="6" y="11"/>
                    <a:pt x="6" y="11"/>
                    <a:pt x="6" y="10"/>
                  </a:cubicBezTo>
                  <a:cubicBezTo>
                    <a:pt x="7" y="10"/>
                    <a:pt x="7" y="9"/>
                    <a:pt x="8" y="8"/>
                  </a:cubicBezTo>
                  <a:cubicBezTo>
                    <a:pt x="9" y="10"/>
                    <a:pt x="11" y="12"/>
                    <a:pt x="13" y="15"/>
                  </a:cubicBezTo>
                  <a:cubicBezTo>
                    <a:pt x="12" y="15"/>
                    <a:pt x="11" y="16"/>
                    <a:pt x="10" y="16"/>
                  </a:cubicBezTo>
                  <a:close/>
                  <a:moveTo>
                    <a:pt x="28" y="24"/>
                  </a:moveTo>
                  <a:cubicBezTo>
                    <a:pt x="27" y="24"/>
                    <a:pt x="27" y="25"/>
                    <a:pt x="26" y="25"/>
                  </a:cubicBezTo>
                  <a:cubicBezTo>
                    <a:pt x="24" y="23"/>
                    <a:pt x="22" y="21"/>
                    <a:pt x="20" y="18"/>
                  </a:cubicBezTo>
                  <a:cubicBezTo>
                    <a:pt x="21" y="18"/>
                    <a:pt x="21" y="18"/>
                    <a:pt x="22" y="18"/>
                  </a:cubicBezTo>
                  <a:cubicBezTo>
                    <a:pt x="22" y="17"/>
                    <a:pt x="23" y="17"/>
                    <a:pt x="24" y="17"/>
                  </a:cubicBezTo>
                  <a:cubicBezTo>
                    <a:pt x="24" y="17"/>
                    <a:pt x="25" y="17"/>
                    <a:pt x="25" y="17"/>
                  </a:cubicBezTo>
                  <a:cubicBezTo>
                    <a:pt x="26" y="17"/>
                    <a:pt x="27" y="18"/>
                    <a:pt x="27" y="18"/>
                  </a:cubicBezTo>
                  <a:cubicBezTo>
                    <a:pt x="28" y="19"/>
                    <a:pt x="28" y="19"/>
                    <a:pt x="28" y="20"/>
                  </a:cubicBezTo>
                  <a:cubicBezTo>
                    <a:pt x="28" y="20"/>
                    <a:pt x="28" y="21"/>
                    <a:pt x="28" y="22"/>
                  </a:cubicBezTo>
                  <a:cubicBezTo>
                    <a:pt x="28" y="22"/>
                    <a:pt x="28" y="23"/>
                    <a:pt x="28" y="24"/>
                  </a:cubicBezTo>
                  <a:close/>
                  <a:moveTo>
                    <a:pt x="28" y="24"/>
                  </a:moveTo>
                  <a:cubicBezTo>
                    <a:pt x="28" y="24"/>
                    <a:pt x="28" y="24"/>
                    <a:pt x="28" y="24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48" name="出自【趣你的PPT】(微信:qunideppt)：最优质的PPT资源库"/>
            <p:cNvSpPr>
              <a:spLocks noEditPoints="1"/>
            </p:cNvSpPr>
            <p:nvPr/>
          </p:nvSpPr>
          <p:spPr bwMode="auto">
            <a:xfrm>
              <a:off x="117475" y="1457326"/>
              <a:ext cx="55563" cy="55563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15" y="0"/>
                </a:cxn>
                <a:cxn ang="0">
                  <a:pos x="8" y="6"/>
                </a:cxn>
                <a:cxn ang="0">
                  <a:pos x="3" y="13"/>
                </a:cxn>
                <a:cxn ang="0">
                  <a:pos x="0" y="16"/>
                </a:cxn>
                <a:cxn ang="0">
                  <a:pos x="1" y="19"/>
                </a:cxn>
                <a:cxn ang="0">
                  <a:pos x="3" y="19"/>
                </a:cxn>
                <a:cxn ang="0">
                  <a:pos x="4" y="18"/>
                </a:cxn>
                <a:cxn ang="0">
                  <a:pos x="6" y="15"/>
                </a:cxn>
                <a:cxn ang="0">
                  <a:pos x="11" y="9"/>
                </a:cxn>
                <a:cxn ang="0">
                  <a:pos x="18" y="3"/>
                </a:cxn>
                <a:cxn ang="0">
                  <a:pos x="18" y="3"/>
                </a:cxn>
                <a:cxn ang="0">
                  <a:pos x="18" y="3"/>
                </a:cxn>
                <a:cxn ang="0">
                  <a:pos x="18" y="0"/>
                </a:cxn>
                <a:cxn ang="0">
                  <a:pos x="15" y="0"/>
                </a:cxn>
                <a:cxn ang="0">
                  <a:pos x="15" y="0"/>
                </a:cxn>
                <a:cxn ang="0">
                  <a:pos x="15" y="0"/>
                </a:cxn>
              </a:cxnLst>
              <a:rect l="0" t="0" r="r" b="b"/>
              <a:pathLst>
                <a:path w="19" h="19">
                  <a:moveTo>
                    <a:pt x="15" y="0"/>
                  </a:moveTo>
                  <a:cubicBezTo>
                    <a:pt x="15" y="0"/>
                    <a:pt x="15" y="0"/>
                    <a:pt x="15" y="0"/>
                  </a:cubicBezTo>
                  <a:cubicBezTo>
                    <a:pt x="13" y="2"/>
                    <a:pt x="11" y="4"/>
                    <a:pt x="8" y="6"/>
                  </a:cubicBezTo>
                  <a:cubicBezTo>
                    <a:pt x="6" y="8"/>
                    <a:pt x="4" y="10"/>
                    <a:pt x="3" y="13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7"/>
                    <a:pt x="0" y="18"/>
                    <a:pt x="1" y="19"/>
                  </a:cubicBezTo>
                  <a:cubicBezTo>
                    <a:pt x="1" y="19"/>
                    <a:pt x="2" y="19"/>
                    <a:pt x="3" y="19"/>
                  </a:cubicBezTo>
                  <a:cubicBezTo>
                    <a:pt x="3" y="19"/>
                    <a:pt x="3" y="18"/>
                    <a:pt x="4" y="18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7" y="13"/>
                    <a:pt x="9" y="11"/>
                    <a:pt x="11" y="9"/>
                  </a:cubicBezTo>
                  <a:cubicBezTo>
                    <a:pt x="13" y="7"/>
                    <a:pt x="15" y="5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9" y="2"/>
                    <a:pt x="19" y="1"/>
                    <a:pt x="18" y="0"/>
                  </a:cubicBezTo>
                  <a:cubicBezTo>
                    <a:pt x="17" y="0"/>
                    <a:pt x="16" y="0"/>
                    <a:pt x="15" y="0"/>
                  </a:cubicBezTo>
                  <a:close/>
                  <a:moveTo>
                    <a:pt x="15" y="0"/>
                  </a:moveTo>
                  <a:cubicBezTo>
                    <a:pt x="15" y="0"/>
                    <a:pt x="15" y="0"/>
                    <a:pt x="15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49" name="出自【趣你的PPT】(微信:qunideppt)：最优质的PPT资源库"/>
            <p:cNvSpPr>
              <a:spLocks noEditPoints="1"/>
            </p:cNvSpPr>
            <p:nvPr/>
          </p:nvSpPr>
          <p:spPr bwMode="auto">
            <a:xfrm>
              <a:off x="180975" y="1263651"/>
              <a:ext cx="55563" cy="58738"/>
            </a:xfrm>
            <a:custGeom>
              <a:avLst/>
              <a:gdLst/>
              <a:ahLst/>
              <a:cxnLst>
                <a:cxn ang="0">
                  <a:pos x="7" y="11"/>
                </a:cxn>
                <a:cxn ang="0">
                  <a:pos x="1" y="16"/>
                </a:cxn>
                <a:cxn ang="0">
                  <a:pos x="1" y="17"/>
                </a:cxn>
                <a:cxn ang="0">
                  <a:pos x="1" y="19"/>
                </a:cxn>
                <a:cxn ang="0">
                  <a:pos x="3" y="19"/>
                </a:cxn>
                <a:cxn ang="0">
                  <a:pos x="3" y="19"/>
                </a:cxn>
                <a:cxn ang="0">
                  <a:pos x="10" y="13"/>
                </a:cxn>
                <a:cxn ang="0">
                  <a:pos x="16" y="7"/>
                </a:cxn>
                <a:cxn ang="0">
                  <a:pos x="18" y="3"/>
                </a:cxn>
                <a:cxn ang="0">
                  <a:pos x="18" y="1"/>
                </a:cxn>
                <a:cxn ang="0">
                  <a:pos x="16" y="1"/>
                </a:cxn>
                <a:cxn ang="0">
                  <a:pos x="15" y="1"/>
                </a:cxn>
                <a:cxn ang="0">
                  <a:pos x="13" y="5"/>
                </a:cxn>
                <a:cxn ang="0">
                  <a:pos x="7" y="11"/>
                </a:cxn>
                <a:cxn ang="0">
                  <a:pos x="7" y="11"/>
                </a:cxn>
                <a:cxn ang="0">
                  <a:pos x="7" y="11"/>
                </a:cxn>
              </a:cxnLst>
              <a:rect l="0" t="0" r="r" b="b"/>
              <a:pathLst>
                <a:path w="19" h="20">
                  <a:moveTo>
                    <a:pt x="7" y="11"/>
                  </a:moveTo>
                  <a:cubicBezTo>
                    <a:pt x="5" y="13"/>
                    <a:pt x="3" y="15"/>
                    <a:pt x="1" y="16"/>
                  </a:cubicBezTo>
                  <a:cubicBezTo>
                    <a:pt x="1" y="16"/>
                    <a:pt x="1" y="16"/>
                    <a:pt x="1" y="17"/>
                  </a:cubicBezTo>
                  <a:cubicBezTo>
                    <a:pt x="0" y="17"/>
                    <a:pt x="0" y="19"/>
                    <a:pt x="1" y="19"/>
                  </a:cubicBezTo>
                  <a:cubicBezTo>
                    <a:pt x="1" y="20"/>
                    <a:pt x="2" y="20"/>
                    <a:pt x="3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6" y="18"/>
                    <a:pt x="8" y="16"/>
                    <a:pt x="10" y="13"/>
                  </a:cubicBezTo>
                  <a:cubicBezTo>
                    <a:pt x="12" y="11"/>
                    <a:pt x="14" y="9"/>
                    <a:pt x="16" y="7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9" y="3"/>
                    <a:pt x="19" y="1"/>
                    <a:pt x="18" y="1"/>
                  </a:cubicBezTo>
                  <a:cubicBezTo>
                    <a:pt x="17" y="0"/>
                    <a:pt x="16" y="0"/>
                    <a:pt x="16" y="1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1" y="7"/>
                    <a:pt x="9" y="9"/>
                    <a:pt x="7" y="11"/>
                  </a:cubicBezTo>
                  <a:close/>
                  <a:moveTo>
                    <a:pt x="7" y="11"/>
                  </a:moveTo>
                  <a:cubicBezTo>
                    <a:pt x="7" y="11"/>
                    <a:pt x="7" y="11"/>
                    <a:pt x="7" y="11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</p:grpSp>
      <p:sp>
        <p:nvSpPr>
          <p:cNvPr id="61" name="出自【趣你的PPT】(微信:qunideppt)：最优质的PPT资源库"/>
          <p:cNvSpPr txBox="1"/>
          <p:nvPr/>
        </p:nvSpPr>
        <p:spPr>
          <a:xfrm>
            <a:off x="2518875" y="1946327"/>
            <a:ext cx="2418628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 algn="r">
              <a:lnSpc>
                <a:spcPct val="120000"/>
              </a:lnSpc>
              <a:spcAft>
                <a:spcPts val="600"/>
              </a:spcAft>
              <a:buSzPct val="25000"/>
              <a:defRPr/>
            </a:pPr>
            <a:r>
              <a:rPr lang="zh-CN" altLang="en-US" sz="14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单击此处编辑内容，建议您在展示时采用微软雅黑字体</a:t>
            </a:r>
            <a:endParaRPr lang="en-US" altLang="zh-CN" sz="14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62" name="出自【趣你的PPT】(微信:qunideppt)：最优质的PPT资源库"/>
          <p:cNvSpPr txBox="1"/>
          <p:nvPr/>
        </p:nvSpPr>
        <p:spPr>
          <a:xfrm>
            <a:off x="3312152" y="1600038"/>
            <a:ext cx="1685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zh-CN" altLang="en-US" b="1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单击添加标题</a:t>
            </a:r>
            <a:endParaRPr lang="en-US" altLang="zh-CN" b="1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8" name="出自【趣你的PPT】(微信:qunideppt)：最优质的PPT资源库"/>
          <p:cNvSpPr txBox="1"/>
          <p:nvPr/>
        </p:nvSpPr>
        <p:spPr>
          <a:xfrm>
            <a:off x="700548" y="4460927"/>
            <a:ext cx="2368314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 algn="r">
              <a:lnSpc>
                <a:spcPct val="120000"/>
              </a:lnSpc>
              <a:spcAft>
                <a:spcPts val="600"/>
              </a:spcAft>
              <a:buSzPct val="25000"/>
              <a:defRPr/>
            </a:pPr>
            <a:r>
              <a:rPr lang="zh-CN" altLang="en-US" sz="14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单击此处编辑内容，建议您在展示时采用微软雅黑字体</a:t>
            </a:r>
            <a:endParaRPr lang="en-US" altLang="zh-CN" sz="14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59" name="出自【趣你的PPT】(微信:qunideppt)：最优质的PPT资源库"/>
          <p:cNvSpPr txBox="1"/>
          <p:nvPr/>
        </p:nvSpPr>
        <p:spPr>
          <a:xfrm>
            <a:off x="1423024" y="4114638"/>
            <a:ext cx="1685037" cy="396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b="1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单击添加标题</a:t>
            </a:r>
            <a:endParaRPr lang="en-US" altLang="zh-CN" b="1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4" name="出自【趣你的PPT】(微信:qunideppt)：最优质的PPT资源库"/>
          <p:cNvSpPr txBox="1"/>
          <p:nvPr/>
        </p:nvSpPr>
        <p:spPr>
          <a:xfrm>
            <a:off x="9072824" y="4515960"/>
            <a:ext cx="2418628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>
              <a:lnSpc>
                <a:spcPct val="120000"/>
              </a:lnSpc>
              <a:spcAft>
                <a:spcPts val="600"/>
              </a:spcAft>
              <a:buSzPct val="25000"/>
              <a:defRPr/>
            </a:pPr>
            <a:r>
              <a:rPr lang="zh-CN" altLang="en-US" sz="14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单击此处编辑内容，建议您在展示时采用微软雅黑字体</a:t>
            </a:r>
            <a:endParaRPr lang="en-US" altLang="zh-CN" sz="14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65" name="出自【趣你的PPT】(微信:qunideppt)：最优质的PPT资源库"/>
          <p:cNvSpPr txBox="1"/>
          <p:nvPr/>
        </p:nvSpPr>
        <p:spPr>
          <a:xfrm>
            <a:off x="8965994" y="4169671"/>
            <a:ext cx="1685037" cy="396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b="1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单击添加标题</a:t>
            </a:r>
            <a:endParaRPr lang="en-US" altLang="zh-CN" b="1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6" name="出自【趣你的PPT】(微信:qunideppt)：最优质的PPT资源库"/>
          <p:cNvSpPr/>
          <p:nvPr/>
        </p:nvSpPr>
        <p:spPr bwMode="auto">
          <a:xfrm flipH="1">
            <a:off x="5906186" y="3528880"/>
            <a:ext cx="194243" cy="381830"/>
          </a:xfrm>
          <a:custGeom>
            <a:avLst/>
            <a:gdLst/>
            <a:ahLst/>
            <a:cxnLst>
              <a:cxn ang="0">
                <a:pos x="111" y="109"/>
              </a:cxn>
              <a:cxn ang="0">
                <a:pos x="2" y="0"/>
              </a:cxn>
              <a:cxn ang="0">
                <a:pos x="0" y="0"/>
              </a:cxn>
              <a:cxn ang="0">
                <a:pos x="0" y="217"/>
              </a:cxn>
              <a:cxn ang="0">
                <a:pos x="2" y="218"/>
              </a:cxn>
              <a:cxn ang="0">
                <a:pos x="111" y="109"/>
              </a:cxn>
            </a:cxnLst>
            <a:rect l="0" t="0" r="r" b="b"/>
            <a:pathLst>
              <a:path w="111" h="218">
                <a:moveTo>
                  <a:pt x="111" y="109"/>
                </a:moveTo>
                <a:cubicBezTo>
                  <a:pt x="111" y="48"/>
                  <a:pt x="62" y="0"/>
                  <a:pt x="2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217"/>
                  <a:pt x="0" y="217"/>
                  <a:pt x="0" y="217"/>
                </a:cubicBezTo>
                <a:cubicBezTo>
                  <a:pt x="1" y="217"/>
                  <a:pt x="1" y="218"/>
                  <a:pt x="2" y="218"/>
                </a:cubicBezTo>
                <a:cubicBezTo>
                  <a:pt x="62" y="218"/>
                  <a:pt x="111" y="169"/>
                  <a:pt x="111" y="109"/>
                </a:cubicBezTo>
                <a:close/>
              </a:path>
            </a:pathLst>
          </a:custGeom>
          <a:solidFill>
            <a:srgbClr val="404040">
              <a:alpha val="66000"/>
            </a:srgbClr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solidFill>
                <a:prstClr val="black"/>
              </a:solidFill>
              <a:latin typeface="Arial" panose="020B0604020202020204"/>
              <a:ea typeface="微软雅黑" panose="020B0503020204020204" pitchFamily="34" charset="-122"/>
            </a:endParaRPr>
          </a:p>
        </p:txBody>
      </p:sp>
      <p:sp>
        <p:nvSpPr>
          <p:cNvPr id="53" name="文本框 52"/>
          <p:cNvSpPr txBox="1"/>
          <p:nvPr/>
        </p:nvSpPr>
        <p:spPr>
          <a:xfrm>
            <a:off x="363812" y="239375"/>
            <a:ext cx="2734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b="1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  <a:endParaRPr lang="zh-CN" altLang="en-US" sz="2400" b="1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出自【趣你的PPT】(微信:qunideppt)：最优质的PPT资源库"/>
          <p:cNvSpPr/>
          <p:nvPr/>
        </p:nvSpPr>
        <p:spPr>
          <a:xfrm flipH="1" flipV="1">
            <a:off x="5872432" y="1498600"/>
            <a:ext cx="2438400" cy="2438400"/>
          </a:xfrm>
          <a:prstGeom prst="round2DiagRect">
            <a:avLst>
              <a:gd name="adj1" fmla="val 31532"/>
              <a:gd name="adj2" fmla="val 0"/>
            </a:avLst>
          </a:prstGeom>
          <a:solidFill>
            <a:srgbClr val="199F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3" name="出自【趣你的PPT】(微信:qunideppt)：最优质的PPT资源库"/>
          <p:cNvSpPr/>
          <p:nvPr/>
        </p:nvSpPr>
        <p:spPr>
          <a:xfrm flipH="1" flipV="1">
            <a:off x="3942032" y="4038600"/>
            <a:ext cx="1828800" cy="1828800"/>
          </a:xfrm>
          <a:prstGeom prst="round2DiagRect">
            <a:avLst>
              <a:gd name="adj1" fmla="val 31532"/>
              <a:gd name="adj2" fmla="val 0"/>
            </a:avLst>
          </a:prstGeom>
          <a:solidFill>
            <a:srgbClr val="199F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4" name="出自【趣你的PPT】(微信:qunideppt)：最优质的PPT资源库"/>
          <p:cNvSpPr/>
          <p:nvPr/>
        </p:nvSpPr>
        <p:spPr>
          <a:xfrm rot="5400000" flipH="1" flipV="1">
            <a:off x="4653232" y="2819400"/>
            <a:ext cx="1117600" cy="1117600"/>
          </a:xfrm>
          <a:prstGeom prst="round2DiagRect">
            <a:avLst>
              <a:gd name="adj1" fmla="val 31532"/>
              <a:gd name="adj2" fmla="val 0"/>
            </a:avLst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5" name="出自【趣你的PPT】(微信:qunideppt)：最优质的PPT资源库"/>
          <p:cNvSpPr/>
          <p:nvPr/>
        </p:nvSpPr>
        <p:spPr>
          <a:xfrm rot="5400000" flipH="1" flipV="1">
            <a:off x="5872432" y="4038600"/>
            <a:ext cx="1320800" cy="1320800"/>
          </a:xfrm>
          <a:prstGeom prst="round2DiagRect">
            <a:avLst>
              <a:gd name="adj1" fmla="val 31532"/>
              <a:gd name="adj2" fmla="val 0"/>
            </a:avLst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6" name="出自【趣你的PPT】(微信:qunideppt)：最优质的PPT资源库"/>
          <p:cNvSpPr/>
          <p:nvPr/>
        </p:nvSpPr>
        <p:spPr>
          <a:xfrm>
            <a:off x="8412432" y="1498600"/>
            <a:ext cx="101600" cy="1828800"/>
          </a:xfrm>
          <a:prstGeom prst="rect">
            <a:avLst/>
          </a:prstGeom>
          <a:solidFill>
            <a:srgbClr val="199F8E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/>
          <a:lstStyle/>
          <a:p>
            <a:pPr algn="ctr"/>
            <a:endParaRPr lang="en-US" sz="240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7" name="出自【趣你的PPT】(微信:qunideppt)：最优质的PPT资源库"/>
          <p:cNvSpPr/>
          <p:nvPr/>
        </p:nvSpPr>
        <p:spPr>
          <a:xfrm>
            <a:off x="7294832" y="4445000"/>
            <a:ext cx="101600" cy="9144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8" name="出自【趣你的PPT】(微信:qunideppt)：最优质的PPT资源库"/>
          <p:cNvSpPr/>
          <p:nvPr/>
        </p:nvSpPr>
        <p:spPr>
          <a:xfrm>
            <a:off x="4450032" y="2819400"/>
            <a:ext cx="101600" cy="8128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9" name="出自【趣你的PPT】(微信:qunideppt)：最优质的PPT资源库"/>
          <p:cNvSpPr/>
          <p:nvPr/>
        </p:nvSpPr>
        <p:spPr>
          <a:xfrm>
            <a:off x="3738833" y="4546600"/>
            <a:ext cx="104345" cy="1320800"/>
          </a:xfrm>
          <a:prstGeom prst="rect">
            <a:avLst/>
          </a:prstGeom>
          <a:solidFill>
            <a:srgbClr val="199F8E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/>
          <a:lstStyle/>
          <a:p>
            <a:pPr algn="ctr"/>
            <a:endParaRPr lang="en-US" sz="240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11" name="出自【趣你的PPT】(微信:qunideppt)：最优质的PPT资源库"/>
          <p:cNvSpPr>
            <a:spLocks noChangeArrowheads="1"/>
          </p:cNvSpPr>
          <p:nvPr/>
        </p:nvSpPr>
        <p:spPr bwMode="auto">
          <a:xfrm>
            <a:off x="6965456" y="2912097"/>
            <a:ext cx="251561" cy="5316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2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6617080" y="2209801"/>
            <a:ext cx="949105" cy="689599"/>
          </a:xfrm>
          <a:custGeom>
            <a:avLst/>
            <a:gdLst>
              <a:gd name="T0" fmla="*/ 493 w 506"/>
              <a:gd name="T1" fmla="*/ 0 h 368"/>
              <a:gd name="T2" fmla="*/ 12 w 506"/>
              <a:gd name="T3" fmla="*/ 0 h 368"/>
              <a:gd name="T4" fmla="*/ 0 w 506"/>
              <a:gd name="T5" fmla="*/ 13 h 368"/>
              <a:gd name="T6" fmla="*/ 0 w 506"/>
              <a:gd name="T7" fmla="*/ 355 h 368"/>
              <a:gd name="T8" fmla="*/ 12 w 506"/>
              <a:gd name="T9" fmla="*/ 368 h 368"/>
              <a:gd name="T10" fmla="*/ 493 w 506"/>
              <a:gd name="T11" fmla="*/ 368 h 368"/>
              <a:gd name="T12" fmla="*/ 506 w 506"/>
              <a:gd name="T13" fmla="*/ 355 h 368"/>
              <a:gd name="T14" fmla="*/ 506 w 506"/>
              <a:gd name="T15" fmla="*/ 13 h 368"/>
              <a:gd name="T16" fmla="*/ 493 w 506"/>
              <a:gd name="T17" fmla="*/ 0 h 368"/>
              <a:gd name="T18" fmla="*/ 474 w 506"/>
              <a:gd name="T19" fmla="*/ 287 h 368"/>
              <a:gd name="T20" fmla="*/ 31 w 506"/>
              <a:gd name="T21" fmla="*/ 287 h 368"/>
              <a:gd name="T22" fmla="*/ 31 w 506"/>
              <a:gd name="T23" fmla="*/ 31 h 368"/>
              <a:gd name="T24" fmla="*/ 474 w 506"/>
              <a:gd name="T25" fmla="*/ 31 h 368"/>
              <a:gd name="T26" fmla="*/ 474 w 506"/>
              <a:gd name="T27" fmla="*/ 287 h 3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506" h="368">
                <a:moveTo>
                  <a:pt x="493" y="0"/>
                </a:moveTo>
                <a:cubicBezTo>
                  <a:pt x="12" y="0"/>
                  <a:pt x="12" y="0"/>
                  <a:pt x="12" y="0"/>
                </a:cubicBezTo>
                <a:cubicBezTo>
                  <a:pt x="5" y="0"/>
                  <a:pt x="0" y="6"/>
                  <a:pt x="0" y="13"/>
                </a:cubicBezTo>
                <a:cubicBezTo>
                  <a:pt x="0" y="355"/>
                  <a:pt x="0" y="355"/>
                  <a:pt x="0" y="355"/>
                </a:cubicBezTo>
                <a:cubicBezTo>
                  <a:pt x="0" y="362"/>
                  <a:pt x="5" y="368"/>
                  <a:pt x="12" y="368"/>
                </a:cubicBezTo>
                <a:cubicBezTo>
                  <a:pt x="493" y="368"/>
                  <a:pt x="493" y="368"/>
                  <a:pt x="493" y="368"/>
                </a:cubicBezTo>
                <a:cubicBezTo>
                  <a:pt x="500" y="368"/>
                  <a:pt x="506" y="362"/>
                  <a:pt x="506" y="355"/>
                </a:cubicBezTo>
                <a:cubicBezTo>
                  <a:pt x="506" y="13"/>
                  <a:pt x="506" y="13"/>
                  <a:pt x="506" y="13"/>
                </a:cubicBezTo>
                <a:cubicBezTo>
                  <a:pt x="506" y="6"/>
                  <a:pt x="500" y="0"/>
                  <a:pt x="493" y="0"/>
                </a:cubicBezTo>
                <a:close/>
                <a:moveTo>
                  <a:pt x="474" y="287"/>
                </a:moveTo>
                <a:cubicBezTo>
                  <a:pt x="31" y="287"/>
                  <a:pt x="31" y="287"/>
                  <a:pt x="31" y="287"/>
                </a:cubicBezTo>
                <a:cubicBezTo>
                  <a:pt x="31" y="31"/>
                  <a:pt x="31" y="31"/>
                  <a:pt x="31" y="31"/>
                </a:cubicBezTo>
                <a:cubicBezTo>
                  <a:pt x="474" y="31"/>
                  <a:pt x="474" y="31"/>
                  <a:pt x="474" y="31"/>
                </a:cubicBezTo>
                <a:lnTo>
                  <a:pt x="474" y="28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3" name="出自【趣你的PPT】(微信:qunideppt)：最优质的PPT资源库"/>
          <p:cNvSpPr/>
          <p:nvPr/>
        </p:nvSpPr>
        <p:spPr bwMode="auto">
          <a:xfrm>
            <a:off x="6889273" y="2976374"/>
            <a:ext cx="404719" cy="22220"/>
          </a:xfrm>
          <a:custGeom>
            <a:avLst/>
            <a:gdLst>
              <a:gd name="T0" fmla="*/ 206 w 216"/>
              <a:gd name="T1" fmla="*/ 0 h 12"/>
              <a:gd name="T2" fmla="*/ 9 w 216"/>
              <a:gd name="T3" fmla="*/ 0 h 12"/>
              <a:gd name="T4" fmla="*/ 0 w 216"/>
              <a:gd name="T5" fmla="*/ 9 h 12"/>
              <a:gd name="T6" fmla="*/ 0 w 216"/>
              <a:gd name="T7" fmla="*/ 12 h 12"/>
              <a:gd name="T8" fmla="*/ 216 w 216"/>
              <a:gd name="T9" fmla="*/ 12 h 12"/>
              <a:gd name="T10" fmla="*/ 216 w 216"/>
              <a:gd name="T11" fmla="*/ 9 h 12"/>
              <a:gd name="T12" fmla="*/ 206 w 216"/>
              <a:gd name="T13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6" h="12">
                <a:moveTo>
                  <a:pt x="206" y="0"/>
                </a:moveTo>
                <a:cubicBezTo>
                  <a:pt x="9" y="0"/>
                  <a:pt x="9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12"/>
                  <a:pt x="0" y="12"/>
                  <a:pt x="0" y="12"/>
                </a:cubicBezTo>
                <a:cubicBezTo>
                  <a:pt x="216" y="12"/>
                  <a:pt x="216" y="12"/>
                  <a:pt x="216" y="12"/>
                </a:cubicBezTo>
                <a:cubicBezTo>
                  <a:pt x="216" y="9"/>
                  <a:pt x="216" y="9"/>
                  <a:pt x="216" y="9"/>
                </a:cubicBezTo>
                <a:cubicBezTo>
                  <a:pt x="216" y="4"/>
                  <a:pt x="211" y="0"/>
                  <a:pt x="20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4" name="出自【趣你的PPT】(微信:qunideppt)：最优质的PPT资源库"/>
          <p:cNvSpPr>
            <a:spLocks noChangeArrowheads="1"/>
          </p:cNvSpPr>
          <p:nvPr/>
        </p:nvSpPr>
        <p:spPr bwMode="auto">
          <a:xfrm>
            <a:off x="6701198" y="2603404"/>
            <a:ext cx="108719" cy="108717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5" name="出自【趣你的PPT】(微信:qunideppt)：最优质的PPT资源库"/>
          <p:cNvSpPr>
            <a:spLocks noChangeArrowheads="1"/>
          </p:cNvSpPr>
          <p:nvPr/>
        </p:nvSpPr>
        <p:spPr bwMode="auto">
          <a:xfrm>
            <a:off x="6840072" y="2511352"/>
            <a:ext cx="108719" cy="108717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6" name="出自【趣你的PPT】(微信:qunideppt)：最优质的PPT资源库"/>
          <p:cNvSpPr>
            <a:spLocks noChangeArrowheads="1"/>
          </p:cNvSpPr>
          <p:nvPr/>
        </p:nvSpPr>
        <p:spPr bwMode="auto">
          <a:xfrm>
            <a:off x="6997992" y="2556584"/>
            <a:ext cx="108719" cy="108717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7" name="出自【趣你的PPT】(微信:qunideppt)：最优质的PPT资源库"/>
          <p:cNvSpPr>
            <a:spLocks noChangeArrowheads="1"/>
          </p:cNvSpPr>
          <p:nvPr/>
        </p:nvSpPr>
        <p:spPr bwMode="auto">
          <a:xfrm>
            <a:off x="7119408" y="2413745"/>
            <a:ext cx="108719" cy="108717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8" name="出自【趣你的PPT】(微信:qunideppt)：最优质的PPT资源库"/>
          <p:cNvSpPr>
            <a:spLocks noChangeArrowheads="1"/>
          </p:cNvSpPr>
          <p:nvPr/>
        </p:nvSpPr>
        <p:spPr bwMode="auto">
          <a:xfrm>
            <a:off x="7237649" y="2501829"/>
            <a:ext cx="108719" cy="108717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9" name="出自【趣你的PPT】(微信:qunideppt)：最优质的PPT资源库"/>
          <p:cNvSpPr>
            <a:spLocks noChangeArrowheads="1"/>
          </p:cNvSpPr>
          <p:nvPr/>
        </p:nvSpPr>
        <p:spPr bwMode="auto">
          <a:xfrm>
            <a:off x="7363032" y="2321692"/>
            <a:ext cx="108719" cy="108717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0" name="出自【趣你的PPT】(微信:qunideppt)：最优质的PPT资源库"/>
          <p:cNvSpPr/>
          <p:nvPr/>
        </p:nvSpPr>
        <p:spPr bwMode="auto">
          <a:xfrm>
            <a:off x="6733734" y="2351847"/>
            <a:ext cx="706274" cy="326151"/>
          </a:xfrm>
          <a:custGeom>
            <a:avLst/>
            <a:gdLst>
              <a:gd name="T0" fmla="*/ 12 w 377"/>
              <a:gd name="T1" fmla="*/ 174 h 174"/>
              <a:gd name="T2" fmla="*/ 3 w 377"/>
              <a:gd name="T3" fmla="*/ 169 h 174"/>
              <a:gd name="T4" fmla="*/ 6 w 377"/>
              <a:gd name="T5" fmla="*/ 154 h 174"/>
              <a:gd name="T6" fmla="*/ 84 w 377"/>
              <a:gd name="T7" fmla="*/ 102 h 174"/>
              <a:gd name="T8" fmla="*/ 166 w 377"/>
              <a:gd name="T9" fmla="*/ 125 h 174"/>
              <a:gd name="T10" fmla="*/ 233 w 377"/>
              <a:gd name="T11" fmla="*/ 47 h 174"/>
              <a:gd name="T12" fmla="*/ 296 w 377"/>
              <a:gd name="T13" fmla="*/ 93 h 174"/>
              <a:gd name="T14" fmla="*/ 356 w 377"/>
              <a:gd name="T15" fmla="*/ 6 h 174"/>
              <a:gd name="T16" fmla="*/ 371 w 377"/>
              <a:gd name="T17" fmla="*/ 4 h 174"/>
              <a:gd name="T18" fmla="*/ 374 w 377"/>
              <a:gd name="T19" fmla="*/ 19 h 174"/>
              <a:gd name="T20" fmla="*/ 301 w 377"/>
              <a:gd name="T21" fmla="*/ 124 h 174"/>
              <a:gd name="T22" fmla="*/ 236 w 377"/>
              <a:gd name="T23" fmla="*/ 76 h 174"/>
              <a:gd name="T24" fmla="*/ 173 w 377"/>
              <a:gd name="T25" fmla="*/ 150 h 174"/>
              <a:gd name="T26" fmla="*/ 88 w 377"/>
              <a:gd name="T27" fmla="*/ 126 h 174"/>
              <a:gd name="T28" fmla="*/ 18 w 377"/>
              <a:gd name="T29" fmla="*/ 172 h 174"/>
              <a:gd name="T30" fmla="*/ 12 w 377"/>
              <a:gd name="T31" fmla="*/ 174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77" h="174">
                <a:moveTo>
                  <a:pt x="12" y="174"/>
                </a:moveTo>
                <a:cubicBezTo>
                  <a:pt x="8" y="174"/>
                  <a:pt x="5" y="172"/>
                  <a:pt x="3" y="169"/>
                </a:cubicBezTo>
                <a:cubicBezTo>
                  <a:pt x="0" y="164"/>
                  <a:pt x="1" y="157"/>
                  <a:pt x="6" y="154"/>
                </a:cubicBezTo>
                <a:cubicBezTo>
                  <a:pt x="84" y="102"/>
                  <a:pt x="84" y="102"/>
                  <a:pt x="84" y="102"/>
                </a:cubicBezTo>
                <a:cubicBezTo>
                  <a:pt x="166" y="125"/>
                  <a:pt x="166" y="125"/>
                  <a:pt x="166" y="125"/>
                </a:cubicBezTo>
                <a:cubicBezTo>
                  <a:pt x="233" y="47"/>
                  <a:pt x="233" y="47"/>
                  <a:pt x="233" y="47"/>
                </a:cubicBezTo>
                <a:cubicBezTo>
                  <a:pt x="296" y="93"/>
                  <a:pt x="296" y="93"/>
                  <a:pt x="296" y="93"/>
                </a:cubicBezTo>
                <a:cubicBezTo>
                  <a:pt x="356" y="6"/>
                  <a:pt x="356" y="6"/>
                  <a:pt x="356" y="6"/>
                </a:cubicBezTo>
                <a:cubicBezTo>
                  <a:pt x="360" y="2"/>
                  <a:pt x="366" y="0"/>
                  <a:pt x="371" y="4"/>
                </a:cubicBezTo>
                <a:cubicBezTo>
                  <a:pt x="376" y="7"/>
                  <a:pt x="377" y="14"/>
                  <a:pt x="374" y="19"/>
                </a:cubicBezTo>
                <a:cubicBezTo>
                  <a:pt x="301" y="124"/>
                  <a:pt x="301" y="124"/>
                  <a:pt x="301" y="124"/>
                </a:cubicBezTo>
                <a:cubicBezTo>
                  <a:pt x="236" y="76"/>
                  <a:pt x="236" y="76"/>
                  <a:pt x="236" y="76"/>
                </a:cubicBezTo>
                <a:cubicBezTo>
                  <a:pt x="173" y="150"/>
                  <a:pt x="173" y="150"/>
                  <a:pt x="173" y="150"/>
                </a:cubicBezTo>
                <a:cubicBezTo>
                  <a:pt x="88" y="126"/>
                  <a:pt x="88" y="126"/>
                  <a:pt x="88" y="126"/>
                </a:cubicBezTo>
                <a:cubicBezTo>
                  <a:pt x="18" y="172"/>
                  <a:pt x="18" y="172"/>
                  <a:pt x="18" y="172"/>
                </a:cubicBezTo>
                <a:cubicBezTo>
                  <a:pt x="16" y="173"/>
                  <a:pt x="14" y="174"/>
                  <a:pt x="12" y="17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2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6265660" y="4405429"/>
            <a:ext cx="505145" cy="499907"/>
          </a:xfrm>
          <a:custGeom>
            <a:avLst/>
            <a:gdLst>
              <a:gd name="T0" fmla="*/ 0 w 490"/>
              <a:gd name="T1" fmla="*/ 456 h 485"/>
              <a:gd name="T2" fmla="*/ 246 w 490"/>
              <a:gd name="T3" fmla="*/ 485 h 485"/>
              <a:gd name="T4" fmla="*/ 275 w 490"/>
              <a:gd name="T5" fmla="*/ 416 h 485"/>
              <a:gd name="T6" fmla="*/ 151 w 490"/>
              <a:gd name="T7" fmla="*/ 467 h 485"/>
              <a:gd name="T8" fmla="*/ 144 w 490"/>
              <a:gd name="T9" fmla="*/ 394 h 485"/>
              <a:gd name="T10" fmla="*/ 153 w 490"/>
              <a:gd name="T11" fmla="*/ 375 h 485"/>
              <a:gd name="T12" fmla="*/ 126 w 490"/>
              <a:gd name="T13" fmla="*/ 374 h 485"/>
              <a:gd name="T14" fmla="*/ 123 w 490"/>
              <a:gd name="T15" fmla="*/ 378 h 485"/>
              <a:gd name="T16" fmla="*/ 133 w 490"/>
              <a:gd name="T17" fmla="*/ 398 h 485"/>
              <a:gd name="T18" fmla="*/ 77 w 490"/>
              <a:gd name="T19" fmla="*/ 354 h 485"/>
              <a:gd name="T20" fmla="*/ 84 w 490"/>
              <a:gd name="T21" fmla="*/ 114 h 485"/>
              <a:gd name="T22" fmla="*/ 81 w 490"/>
              <a:gd name="T23" fmla="*/ 36 h 485"/>
              <a:gd name="T24" fmla="*/ 76 w 490"/>
              <a:gd name="T25" fmla="*/ 4 h 485"/>
              <a:gd name="T26" fmla="*/ 485 w 490"/>
              <a:gd name="T27" fmla="*/ 0 h 485"/>
              <a:gd name="T28" fmla="*/ 490 w 490"/>
              <a:gd name="T29" fmla="*/ 31 h 485"/>
              <a:gd name="T30" fmla="*/ 482 w 490"/>
              <a:gd name="T31" fmla="*/ 36 h 485"/>
              <a:gd name="T32" fmla="*/ 472 w 490"/>
              <a:gd name="T33" fmla="*/ 300 h 485"/>
              <a:gd name="T34" fmla="*/ 202 w 490"/>
              <a:gd name="T35" fmla="*/ 311 h 485"/>
              <a:gd name="T36" fmla="*/ 198 w 490"/>
              <a:gd name="T37" fmla="*/ 303 h 485"/>
              <a:gd name="T38" fmla="*/ 201 w 490"/>
              <a:gd name="T39" fmla="*/ 299 h 485"/>
              <a:gd name="T40" fmla="*/ 205 w 490"/>
              <a:gd name="T41" fmla="*/ 292 h 485"/>
              <a:gd name="T42" fmla="*/ 443 w 490"/>
              <a:gd name="T43" fmla="*/ 292 h 485"/>
              <a:gd name="T44" fmla="*/ 458 w 490"/>
              <a:gd name="T45" fmla="*/ 286 h 485"/>
              <a:gd name="T46" fmla="*/ 463 w 490"/>
              <a:gd name="T47" fmla="*/ 36 h 485"/>
              <a:gd name="T48" fmla="*/ 103 w 490"/>
              <a:gd name="T49" fmla="*/ 111 h 485"/>
              <a:gd name="T50" fmla="*/ 99 w 490"/>
              <a:gd name="T51" fmla="*/ 116 h 485"/>
              <a:gd name="T52" fmla="*/ 91 w 490"/>
              <a:gd name="T53" fmla="*/ 119 h 485"/>
              <a:gd name="T54" fmla="*/ 84 w 490"/>
              <a:gd name="T55" fmla="*/ 114 h 485"/>
              <a:gd name="T56" fmla="*/ 188 w 490"/>
              <a:gd name="T57" fmla="*/ 297 h 485"/>
              <a:gd name="T58" fmla="*/ 210 w 490"/>
              <a:gd name="T59" fmla="*/ 226 h 485"/>
              <a:gd name="T60" fmla="*/ 65 w 490"/>
              <a:gd name="T61" fmla="*/ 226 h 485"/>
              <a:gd name="T62" fmla="*/ 87 w 490"/>
              <a:gd name="T63" fmla="*/ 297 h 485"/>
              <a:gd name="T64" fmla="*/ 95 w 490"/>
              <a:gd name="T65" fmla="*/ 291 h 485"/>
              <a:gd name="T66" fmla="*/ 180 w 490"/>
              <a:gd name="T67" fmla="*/ 291 h 485"/>
              <a:gd name="T68" fmla="*/ 196 w 490"/>
              <a:gd name="T69" fmla="*/ 215 h 485"/>
              <a:gd name="T70" fmla="*/ 190 w 490"/>
              <a:gd name="T71" fmla="*/ 179 h 485"/>
              <a:gd name="T72" fmla="*/ 138 w 490"/>
              <a:gd name="T73" fmla="*/ 181 h 485"/>
              <a:gd name="T74" fmla="*/ 85 w 490"/>
              <a:gd name="T75" fmla="*/ 179 h 485"/>
              <a:gd name="T76" fmla="*/ 79 w 490"/>
              <a:gd name="T77" fmla="*/ 215 h 485"/>
              <a:gd name="T78" fmla="*/ 95 w 490"/>
              <a:gd name="T79" fmla="*/ 291 h 485"/>
              <a:gd name="T80" fmla="*/ 266 w 490"/>
              <a:gd name="T81" fmla="*/ 122 h 485"/>
              <a:gd name="T82" fmla="*/ 228 w 490"/>
              <a:gd name="T83" fmla="*/ 197 h 485"/>
              <a:gd name="T84" fmla="*/ 318 w 490"/>
              <a:gd name="T85" fmla="*/ 212 h 485"/>
              <a:gd name="T86" fmla="*/ 422 w 490"/>
              <a:gd name="T87" fmla="*/ 71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490" h="485">
                <a:moveTo>
                  <a:pt x="0" y="416"/>
                </a:moveTo>
                <a:cubicBezTo>
                  <a:pt x="0" y="429"/>
                  <a:pt x="0" y="442"/>
                  <a:pt x="0" y="456"/>
                </a:cubicBezTo>
                <a:cubicBezTo>
                  <a:pt x="0" y="472"/>
                  <a:pt x="13" y="485"/>
                  <a:pt x="30" y="485"/>
                </a:cubicBezTo>
                <a:cubicBezTo>
                  <a:pt x="102" y="485"/>
                  <a:pt x="174" y="485"/>
                  <a:pt x="246" y="485"/>
                </a:cubicBezTo>
                <a:cubicBezTo>
                  <a:pt x="262" y="485"/>
                  <a:pt x="275" y="472"/>
                  <a:pt x="275" y="456"/>
                </a:cubicBezTo>
                <a:cubicBezTo>
                  <a:pt x="275" y="416"/>
                  <a:pt x="275" y="416"/>
                  <a:pt x="275" y="416"/>
                </a:cubicBezTo>
                <a:cubicBezTo>
                  <a:pt x="275" y="384"/>
                  <a:pt x="242" y="364"/>
                  <a:pt x="198" y="354"/>
                </a:cubicBezTo>
                <a:cubicBezTo>
                  <a:pt x="185" y="407"/>
                  <a:pt x="172" y="426"/>
                  <a:pt x="151" y="467"/>
                </a:cubicBezTo>
                <a:cubicBezTo>
                  <a:pt x="143" y="398"/>
                  <a:pt x="143" y="398"/>
                  <a:pt x="143" y="398"/>
                </a:cubicBezTo>
                <a:cubicBezTo>
                  <a:pt x="143" y="396"/>
                  <a:pt x="144" y="395"/>
                  <a:pt x="144" y="394"/>
                </a:cubicBezTo>
                <a:cubicBezTo>
                  <a:pt x="153" y="378"/>
                  <a:pt x="153" y="378"/>
                  <a:pt x="153" y="378"/>
                </a:cubicBezTo>
                <a:cubicBezTo>
                  <a:pt x="153" y="377"/>
                  <a:pt x="153" y="376"/>
                  <a:pt x="153" y="375"/>
                </a:cubicBezTo>
                <a:cubicBezTo>
                  <a:pt x="152" y="374"/>
                  <a:pt x="151" y="374"/>
                  <a:pt x="150" y="374"/>
                </a:cubicBezTo>
                <a:cubicBezTo>
                  <a:pt x="142" y="374"/>
                  <a:pt x="134" y="374"/>
                  <a:pt x="126" y="374"/>
                </a:cubicBezTo>
                <a:cubicBezTo>
                  <a:pt x="125" y="374"/>
                  <a:pt x="124" y="374"/>
                  <a:pt x="123" y="375"/>
                </a:cubicBezTo>
                <a:cubicBezTo>
                  <a:pt x="123" y="376"/>
                  <a:pt x="123" y="377"/>
                  <a:pt x="123" y="378"/>
                </a:cubicBezTo>
                <a:cubicBezTo>
                  <a:pt x="132" y="394"/>
                  <a:pt x="132" y="394"/>
                  <a:pt x="132" y="394"/>
                </a:cubicBezTo>
                <a:cubicBezTo>
                  <a:pt x="132" y="395"/>
                  <a:pt x="133" y="396"/>
                  <a:pt x="133" y="398"/>
                </a:cubicBezTo>
                <a:cubicBezTo>
                  <a:pt x="125" y="468"/>
                  <a:pt x="125" y="468"/>
                  <a:pt x="125" y="468"/>
                </a:cubicBezTo>
                <a:cubicBezTo>
                  <a:pt x="103" y="426"/>
                  <a:pt x="90" y="408"/>
                  <a:pt x="77" y="354"/>
                </a:cubicBezTo>
                <a:cubicBezTo>
                  <a:pt x="33" y="364"/>
                  <a:pt x="0" y="384"/>
                  <a:pt x="0" y="416"/>
                </a:cubicBezTo>
                <a:close/>
                <a:moveTo>
                  <a:pt x="84" y="114"/>
                </a:moveTo>
                <a:cubicBezTo>
                  <a:pt x="84" y="36"/>
                  <a:pt x="84" y="36"/>
                  <a:pt x="84" y="36"/>
                </a:cubicBezTo>
                <a:cubicBezTo>
                  <a:pt x="81" y="36"/>
                  <a:pt x="81" y="36"/>
                  <a:pt x="81" y="36"/>
                </a:cubicBezTo>
                <a:cubicBezTo>
                  <a:pt x="79" y="36"/>
                  <a:pt x="76" y="34"/>
                  <a:pt x="76" y="31"/>
                </a:cubicBezTo>
                <a:cubicBezTo>
                  <a:pt x="76" y="4"/>
                  <a:pt x="76" y="4"/>
                  <a:pt x="76" y="4"/>
                </a:cubicBezTo>
                <a:cubicBezTo>
                  <a:pt x="76" y="2"/>
                  <a:pt x="79" y="0"/>
                  <a:pt x="81" y="0"/>
                </a:cubicBezTo>
                <a:cubicBezTo>
                  <a:pt x="216" y="0"/>
                  <a:pt x="351" y="0"/>
                  <a:pt x="485" y="0"/>
                </a:cubicBezTo>
                <a:cubicBezTo>
                  <a:pt x="488" y="0"/>
                  <a:pt x="490" y="2"/>
                  <a:pt x="490" y="4"/>
                </a:cubicBezTo>
                <a:cubicBezTo>
                  <a:pt x="490" y="31"/>
                  <a:pt x="490" y="31"/>
                  <a:pt x="490" y="31"/>
                </a:cubicBezTo>
                <a:cubicBezTo>
                  <a:pt x="490" y="34"/>
                  <a:pt x="488" y="36"/>
                  <a:pt x="485" y="36"/>
                </a:cubicBezTo>
                <a:cubicBezTo>
                  <a:pt x="482" y="36"/>
                  <a:pt x="482" y="36"/>
                  <a:pt x="482" y="36"/>
                </a:cubicBezTo>
                <a:cubicBezTo>
                  <a:pt x="482" y="276"/>
                  <a:pt x="482" y="276"/>
                  <a:pt x="482" y="276"/>
                </a:cubicBezTo>
                <a:cubicBezTo>
                  <a:pt x="482" y="286"/>
                  <a:pt x="478" y="294"/>
                  <a:pt x="472" y="300"/>
                </a:cubicBezTo>
                <a:cubicBezTo>
                  <a:pt x="466" y="307"/>
                  <a:pt x="457" y="311"/>
                  <a:pt x="448" y="311"/>
                </a:cubicBezTo>
                <a:cubicBezTo>
                  <a:pt x="202" y="311"/>
                  <a:pt x="202" y="311"/>
                  <a:pt x="202" y="311"/>
                </a:cubicBezTo>
                <a:cubicBezTo>
                  <a:pt x="192" y="311"/>
                  <a:pt x="192" y="311"/>
                  <a:pt x="192" y="311"/>
                </a:cubicBezTo>
                <a:cubicBezTo>
                  <a:pt x="198" y="303"/>
                  <a:pt x="198" y="303"/>
                  <a:pt x="198" y="303"/>
                </a:cubicBezTo>
                <a:cubicBezTo>
                  <a:pt x="199" y="301"/>
                  <a:pt x="200" y="300"/>
                  <a:pt x="201" y="299"/>
                </a:cubicBezTo>
                <a:cubicBezTo>
                  <a:pt x="201" y="299"/>
                  <a:pt x="201" y="299"/>
                  <a:pt x="201" y="299"/>
                </a:cubicBezTo>
                <a:cubicBezTo>
                  <a:pt x="202" y="297"/>
                  <a:pt x="203" y="296"/>
                  <a:pt x="204" y="294"/>
                </a:cubicBezTo>
                <a:cubicBezTo>
                  <a:pt x="205" y="292"/>
                  <a:pt x="205" y="292"/>
                  <a:pt x="205" y="292"/>
                </a:cubicBezTo>
                <a:cubicBezTo>
                  <a:pt x="208" y="292"/>
                  <a:pt x="208" y="292"/>
                  <a:pt x="208" y="292"/>
                </a:cubicBezTo>
                <a:cubicBezTo>
                  <a:pt x="443" y="292"/>
                  <a:pt x="443" y="292"/>
                  <a:pt x="443" y="292"/>
                </a:cubicBezTo>
                <a:cubicBezTo>
                  <a:pt x="449" y="292"/>
                  <a:pt x="454" y="290"/>
                  <a:pt x="458" y="286"/>
                </a:cubicBezTo>
                <a:cubicBezTo>
                  <a:pt x="458" y="286"/>
                  <a:pt x="458" y="286"/>
                  <a:pt x="458" y="286"/>
                </a:cubicBezTo>
                <a:cubicBezTo>
                  <a:pt x="461" y="282"/>
                  <a:pt x="463" y="277"/>
                  <a:pt x="463" y="272"/>
                </a:cubicBezTo>
                <a:cubicBezTo>
                  <a:pt x="463" y="36"/>
                  <a:pt x="463" y="36"/>
                  <a:pt x="463" y="36"/>
                </a:cubicBezTo>
                <a:cubicBezTo>
                  <a:pt x="103" y="36"/>
                  <a:pt x="103" y="36"/>
                  <a:pt x="103" y="36"/>
                </a:cubicBezTo>
                <a:cubicBezTo>
                  <a:pt x="103" y="111"/>
                  <a:pt x="103" y="111"/>
                  <a:pt x="103" y="111"/>
                </a:cubicBezTo>
                <a:cubicBezTo>
                  <a:pt x="103" y="115"/>
                  <a:pt x="103" y="115"/>
                  <a:pt x="103" y="115"/>
                </a:cubicBezTo>
                <a:cubicBezTo>
                  <a:pt x="99" y="116"/>
                  <a:pt x="99" y="116"/>
                  <a:pt x="99" y="116"/>
                </a:cubicBezTo>
                <a:cubicBezTo>
                  <a:pt x="98" y="117"/>
                  <a:pt x="96" y="117"/>
                  <a:pt x="95" y="117"/>
                </a:cubicBezTo>
                <a:cubicBezTo>
                  <a:pt x="94" y="118"/>
                  <a:pt x="92" y="118"/>
                  <a:pt x="91" y="119"/>
                </a:cubicBezTo>
                <a:cubicBezTo>
                  <a:pt x="84" y="122"/>
                  <a:pt x="84" y="122"/>
                  <a:pt x="84" y="122"/>
                </a:cubicBezTo>
                <a:cubicBezTo>
                  <a:pt x="84" y="114"/>
                  <a:pt x="84" y="114"/>
                  <a:pt x="84" y="114"/>
                </a:cubicBezTo>
                <a:close/>
                <a:moveTo>
                  <a:pt x="138" y="329"/>
                </a:moveTo>
                <a:cubicBezTo>
                  <a:pt x="156" y="329"/>
                  <a:pt x="174" y="316"/>
                  <a:pt x="188" y="297"/>
                </a:cubicBezTo>
                <a:cubicBezTo>
                  <a:pt x="201" y="279"/>
                  <a:pt x="210" y="255"/>
                  <a:pt x="210" y="232"/>
                </a:cubicBezTo>
                <a:cubicBezTo>
                  <a:pt x="210" y="230"/>
                  <a:pt x="210" y="228"/>
                  <a:pt x="210" y="226"/>
                </a:cubicBezTo>
                <a:cubicBezTo>
                  <a:pt x="210" y="169"/>
                  <a:pt x="220" y="124"/>
                  <a:pt x="138" y="124"/>
                </a:cubicBezTo>
                <a:cubicBezTo>
                  <a:pt x="55" y="124"/>
                  <a:pt x="65" y="169"/>
                  <a:pt x="65" y="226"/>
                </a:cubicBezTo>
                <a:cubicBezTo>
                  <a:pt x="65" y="228"/>
                  <a:pt x="65" y="230"/>
                  <a:pt x="65" y="232"/>
                </a:cubicBezTo>
                <a:cubicBezTo>
                  <a:pt x="65" y="255"/>
                  <a:pt x="74" y="279"/>
                  <a:pt x="87" y="297"/>
                </a:cubicBezTo>
                <a:cubicBezTo>
                  <a:pt x="101" y="316"/>
                  <a:pt x="119" y="329"/>
                  <a:pt x="138" y="329"/>
                </a:cubicBezTo>
                <a:close/>
                <a:moveTo>
                  <a:pt x="95" y="291"/>
                </a:moveTo>
                <a:cubicBezTo>
                  <a:pt x="107" y="308"/>
                  <a:pt x="123" y="319"/>
                  <a:pt x="138" y="319"/>
                </a:cubicBezTo>
                <a:cubicBezTo>
                  <a:pt x="152" y="319"/>
                  <a:pt x="168" y="308"/>
                  <a:pt x="180" y="291"/>
                </a:cubicBezTo>
                <a:cubicBezTo>
                  <a:pt x="192" y="275"/>
                  <a:pt x="200" y="253"/>
                  <a:pt x="200" y="232"/>
                </a:cubicBezTo>
                <a:cubicBezTo>
                  <a:pt x="196" y="215"/>
                  <a:pt x="196" y="215"/>
                  <a:pt x="196" y="215"/>
                </a:cubicBezTo>
                <a:cubicBezTo>
                  <a:pt x="195" y="209"/>
                  <a:pt x="195" y="203"/>
                  <a:pt x="194" y="198"/>
                </a:cubicBezTo>
                <a:cubicBezTo>
                  <a:pt x="194" y="191"/>
                  <a:pt x="194" y="185"/>
                  <a:pt x="190" y="179"/>
                </a:cubicBezTo>
                <a:cubicBezTo>
                  <a:pt x="184" y="171"/>
                  <a:pt x="174" y="174"/>
                  <a:pt x="163" y="177"/>
                </a:cubicBezTo>
                <a:cubicBezTo>
                  <a:pt x="155" y="179"/>
                  <a:pt x="147" y="181"/>
                  <a:pt x="138" y="181"/>
                </a:cubicBezTo>
                <a:cubicBezTo>
                  <a:pt x="128" y="181"/>
                  <a:pt x="120" y="179"/>
                  <a:pt x="112" y="177"/>
                </a:cubicBezTo>
                <a:cubicBezTo>
                  <a:pt x="101" y="174"/>
                  <a:pt x="91" y="171"/>
                  <a:pt x="85" y="179"/>
                </a:cubicBezTo>
                <a:cubicBezTo>
                  <a:pt x="81" y="185"/>
                  <a:pt x="81" y="191"/>
                  <a:pt x="81" y="198"/>
                </a:cubicBezTo>
                <a:cubicBezTo>
                  <a:pt x="81" y="203"/>
                  <a:pt x="80" y="209"/>
                  <a:pt x="79" y="215"/>
                </a:cubicBezTo>
                <a:cubicBezTo>
                  <a:pt x="75" y="232"/>
                  <a:pt x="75" y="232"/>
                  <a:pt x="75" y="232"/>
                </a:cubicBezTo>
                <a:cubicBezTo>
                  <a:pt x="75" y="253"/>
                  <a:pt x="83" y="275"/>
                  <a:pt x="95" y="291"/>
                </a:cubicBezTo>
                <a:close/>
                <a:moveTo>
                  <a:pt x="318" y="174"/>
                </a:moveTo>
                <a:cubicBezTo>
                  <a:pt x="314" y="170"/>
                  <a:pt x="266" y="122"/>
                  <a:pt x="266" y="122"/>
                </a:cubicBezTo>
                <a:cubicBezTo>
                  <a:pt x="225" y="163"/>
                  <a:pt x="225" y="163"/>
                  <a:pt x="225" y="163"/>
                </a:cubicBezTo>
                <a:cubicBezTo>
                  <a:pt x="227" y="174"/>
                  <a:pt x="228" y="186"/>
                  <a:pt x="228" y="197"/>
                </a:cubicBezTo>
                <a:cubicBezTo>
                  <a:pt x="266" y="159"/>
                  <a:pt x="266" y="159"/>
                  <a:pt x="266" y="159"/>
                </a:cubicBezTo>
                <a:cubicBezTo>
                  <a:pt x="318" y="212"/>
                  <a:pt x="318" y="212"/>
                  <a:pt x="318" y="212"/>
                </a:cubicBezTo>
                <a:cubicBezTo>
                  <a:pt x="359" y="171"/>
                  <a:pt x="400" y="130"/>
                  <a:pt x="440" y="89"/>
                </a:cubicBezTo>
                <a:cubicBezTo>
                  <a:pt x="453" y="77"/>
                  <a:pt x="434" y="59"/>
                  <a:pt x="422" y="71"/>
                </a:cubicBezTo>
                <a:lnTo>
                  <a:pt x="318" y="17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3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5016015" y="3128848"/>
            <a:ext cx="394456" cy="397104"/>
          </a:xfrm>
          <a:custGeom>
            <a:avLst/>
            <a:gdLst>
              <a:gd name="T0" fmla="*/ 178 w 470"/>
              <a:gd name="T1" fmla="*/ 76 h 500"/>
              <a:gd name="T2" fmla="*/ 173 w 470"/>
              <a:gd name="T3" fmla="*/ 73 h 500"/>
              <a:gd name="T4" fmla="*/ 172 w 470"/>
              <a:gd name="T5" fmla="*/ 68 h 500"/>
              <a:gd name="T6" fmla="*/ 185 w 470"/>
              <a:gd name="T7" fmla="*/ 8 h 500"/>
              <a:gd name="T8" fmla="*/ 183 w 470"/>
              <a:gd name="T9" fmla="*/ 2 h 500"/>
              <a:gd name="T10" fmla="*/ 176 w 470"/>
              <a:gd name="T11" fmla="*/ 2 h 500"/>
              <a:gd name="T12" fmla="*/ 4 w 470"/>
              <a:gd name="T13" fmla="*/ 130 h 500"/>
              <a:gd name="T14" fmla="*/ 2 w 470"/>
              <a:gd name="T15" fmla="*/ 135 h 500"/>
              <a:gd name="T16" fmla="*/ 4 w 470"/>
              <a:gd name="T17" fmla="*/ 140 h 500"/>
              <a:gd name="T18" fmla="*/ 176 w 470"/>
              <a:gd name="T19" fmla="*/ 269 h 500"/>
              <a:gd name="T20" fmla="*/ 183 w 470"/>
              <a:gd name="T21" fmla="*/ 269 h 500"/>
              <a:gd name="T22" fmla="*/ 185 w 470"/>
              <a:gd name="T23" fmla="*/ 262 h 500"/>
              <a:gd name="T24" fmla="*/ 172 w 470"/>
              <a:gd name="T25" fmla="*/ 202 h 500"/>
              <a:gd name="T26" fmla="*/ 173 w 470"/>
              <a:gd name="T27" fmla="*/ 197 h 500"/>
              <a:gd name="T28" fmla="*/ 178 w 470"/>
              <a:gd name="T29" fmla="*/ 195 h 500"/>
              <a:gd name="T30" fmla="*/ 238 w 470"/>
              <a:gd name="T31" fmla="*/ 193 h 500"/>
              <a:gd name="T32" fmla="*/ 238 w 470"/>
              <a:gd name="T33" fmla="*/ 193 h 500"/>
              <a:gd name="T34" fmla="*/ 468 w 470"/>
              <a:gd name="T35" fmla="*/ 290 h 500"/>
              <a:gd name="T36" fmla="*/ 266 w 470"/>
              <a:gd name="T37" fmla="*/ 78 h 500"/>
              <a:gd name="T38" fmla="*/ 238 w 470"/>
              <a:gd name="T39" fmla="*/ 78 h 500"/>
              <a:gd name="T40" fmla="*/ 238 w 470"/>
              <a:gd name="T41" fmla="*/ 78 h 500"/>
              <a:gd name="T42" fmla="*/ 178 w 470"/>
              <a:gd name="T43" fmla="*/ 76 h 500"/>
              <a:gd name="T44" fmla="*/ 232 w 470"/>
              <a:gd name="T45" fmla="*/ 307 h 500"/>
              <a:gd name="T46" fmla="*/ 292 w 470"/>
              <a:gd name="T47" fmla="*/ 305 h 500"/>
              <a:gd name="T48" fmla="*/ 297 w 470"/>
              <a:gd name="T49" fmla="*/ 303 h 500"/>
              <a:gd name="T50" fmla="*/ 298 w 470"/>
              <a:gd name="T51" fmla="*/ 298 h 500"/>
              <a:gd name="T52" fmla="*/ 285 w 470"/>
              <a:gd name="T53" fmla="*/ 238 h 500"/>
              <a:gd name="T54" fmla="*/ 287 w 470"/>
              <a:gd name="T55" fmla="*/ 231 h 500"/>
              <a:gd name="T56" fmla="*/ 294 w 470"/>
              <a:gd name="T57" fmla="*/ 231 h 500"/>
              <a:gd name="T58" fmla="*/ 466 w 470"/>
              <a:gd name="T59" fmla="*/ 360 h 500"/>
              <a:gd name="T60" fmla="*/ 468 w 470"/>
              <a:gd name="T61" fmla="*/ 365 h 500"/>
              <a:gd name="T62" fmla="*/ 466 w 470"/>
              <a:gd name="T63" fmla="*/ 370 h 500"/>
              <a:gd name="T64" fmla="*/ 294 w 470"/>
              <a:gd name="T65" fmla="*/ 498 h 500"/>
              <a:gd name="T66" fmla="*/ 287 w 470"/>
              <a:gd name="T67" fmla="*/ 498 h 500"/>
              <a:gd name="T68" fmla="*/ 285 w 470"/>
              <a:gd name="T69" fmla="*/ 492 h 500"/>
              <a:gd name="T70" fmla="*/ 298 w 470"/>
              <a:gd name="T71" fmla="*/ 432 h 500"/>
              <a:gd name="T72" fmla="*/ 297 w 470"/>
              <a:gd name="T73" fmla="*/ 427 h 500"/>
              <a:gd name="T74" fmla="*/ 292 w 470"/>
              <a:gd name="T75" fmla="*/ 424 h 500"/>
              <a:gd name="T76" fmla="*/ 232 w 470"/>
              <a:gd name="T77" fmla="*/ 422 h 500"/>
              <a:gd name="T78" fmla="*/ 232 w 470"/>
              <a:gd name="T79" fmla="*/ 422 h 500"/>
              <a:gd name="T80" fmla="*/ 204 w 470"/>
              <a:gd name="T81" fmla="*/ 422 h 500"/>
              <a:gd name="T82" fmla="*/ 2 w 470"/>
              <a:gd name="T83" fmla="*/ 210 h 500"/>
              <a:gd name="T84" fmla="*/ 232 w 470"/>
              <a:gd name="T85" fmla="*/ 307 h 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470" h="500">
                <a:moveTo>
                  <a:pt x="178" y="76"/>
                </a:moveTo>
                <a:cubicBezTo>
                  <a:pt x="176" y="76"/>
                  <a:pt x="175" y="75"/>
                  <a:pt x="173" y="73"/>
                </a:cubicBezTo>
                <a:cubicBezTo>
                  <a:pt x="172" y="72"/>
                  <a:pt x="172" y="70"/>
                  <a:pt x="172" y="68"/>
                </a:cubicBezTo>
                <a:cubicBezTo>
                  <a:pt x="185" y="8"/>
                  <a:pt x="185" y="8"/>
                  <a:pt x="185" y="8"/>
                </a:cubicBezTo>
                <a:cubicBezTo>
                  <a:pt x="185" y="6"/>
                  <a:pt x="185" y="3"/>
                  <a:pt x="183" y="2"/>
                </a:cubicBezTo>
                <a:cubicBezTo>
                  <a:pt x="181" y="0"/>
                  <a:pt x="178" y="0"/>
                  <a:pt x="176" y="2"/>
                </a:cubicBezTo>
                <a:cubicBezTo>
                  <a:pt x="119" y="45"/>
                  <a:pt x="62" y="87"/>
                  <a:pt x="4" y="130"/>
                </a:cubicBezTo>
                <a:cubicBezTo>
                  <a:pt x="3" y="131"/>
                  <a:pt x="2" y="133"/>
                  <a:pt x="2" y="135"/>
                </a:cubicBezTo>
                <a:cubicBezTo>
                  <a:pt x="2" y="137"/>
                  <a:pt x="3" y="139"/>
                  <a:pt x="4" y="140"/>
                </a:cubicBezTo>
                <a:cubicBezTo>
                  <a:pt x="176" y="269"/>
                  <a:pt x="176" y="269"/>
                  <a:pt x="176" y="269"/>
                </a:cubicBezTo>
                <a:cubicBezTo>
                  <a:pt x="178" y="270"/>
                  <a:pt x="181" y="270"/>
                  <a:pt x="183" y="269"/>
                </a:cubicBezTo>
                <a:cubicBezTo>
                  <a:pt x="185" y="267"/>
                  <a:pt x="186" y="265"/>
                  <a:pt x="185" y="262"/>
                </a:cubicBezTo>
                <a:cubicBezTo>
                  <a:pt x="172" y="202"/>
                  <a:pt x="172" y="202"/>
                  <a:pt x="172" y="202"/>
                </a:cubicBezTo>
                <a:cubicBezTo>
                  <a:pt x="172" y="201"/>
                  <a:pt x="172" y="199"/>
                  <a:pt x="173" y="197"/>
                </a:cubicBezTo>
                <a:cubicBezTo>
                  <a:pt x="175" y="196"/>
                  <a:pt x="176" y="195"/>
                  <a:pt x="178" y="195"/>
                </a:cubicBezTo>
                <a:cubicBezTo>
                  <a:pt x="198" y="194"/>
                  <a:pt x="218" y="193"/>
                  <a:pt x="238" y="193"/>
                </a:cubicBezTo>
                <a:cubicBezTo>
                  <a:pt x="238" y="193"/>
                  <a:pt x="238" y="193"/>
                  <a:pt x="238" y="193"/>
                </a:cubicBezTo>
                <a:cubicBezTo>
                  <a:pt x="393" y="193"/>
                  <a:pt x="395" y="214"/>
                  <a:pt x="468" y="290"/>
                </a:cubicBezTo>
                <a:cubicBezTo>
                  <a:pt x="470" y="164"/>
                  <a:pt x="422" y="78"/>
                  <a:pt x="266" y="78"/>
                </a:cubicBezTo>
                <a:cubicBezTo>
                  <a:pt x="238" y="78"/>
                  <a:pt x="238" y="78"/>
                  <a:pt x="238" y="78"/>
                </a:cubicBezTo>
                <a:cubicBezTo>
                  <a:pt x="238" y="78"/>
                  <a:pt x="238" y="78"/>
                  <a:pt x="238" y="78"/>
                </a:cubicBezTo>
                <a:cubicBezTo>
                  <a:pt x="218" y="78"/>
                  <a:pt x="198" y="76"/>
                  <a:pt x="178" y="76"/>
                </a:cubicBezTo>
                <a:close/>
                <a:moveTo>
                  <a:pt x="232" y="307"/>
                </a:moveTo>
                <a:cubicBezTo>
                  <a:pt x="252" y="307"/>
                  <a:pt x="272" y="306"/>
                  <a:pt x="292" y="305"/>
                </a:cubicBezTo>
                <a:cubicBezTo>
                  <a:pt x="294" y="305"/>
                  <a:pt x="295" y="304"/>
                  <a:pt x="297" y="303"/>
                </a:cubicBezTo>
                <a:cubicBezTo>
                  <a:pt x="298" y="301"/>
                  <a:pt x="298" y="299"/>
                  <a:pt x="298" y="298"/>
                </a:cubicBezTo>
                <a:cubicBezTo>
                  <a:pt x="285" y="238"/>
                  <a:pt x="285" y="238"/>
                  <a:pt x="285" y="238"/>
                </a:cubicBezTo>
                <a:cubicBezTo>
                  <a:pt x="284" y="235"/>
                  <a:pt x="285" y="233"/>
                  <a:pt x="287" y="231"/>
                </a:cubicBezTo>
                <a:cubicBezTo>
                  <a:pt x="289" y="230"/>
                  <a:pt x="292" y="230"/>
                  <a:pt x="294" y="231"/>
                </a:cubicBezTo>
                <a:cubicBezTo>
                  <a:pt x="466" y="360"/>
                  <a:pt x="466" y="360"/>
                  <a:pt x="466" y="360"/>
                </a:cubicBezTo>
                <a:cubicBezTo>
                  <a:pt x="467" y="361"/>
                  <a:pt x="468" y="363"/>
                  <a:pt x="468" y="365"/>
                </a:cubicBezTo>
                <a:cubicBezTo>
                  <a:pt x="468" y="367"/>
                  <a:pt x="467" y="369"/>
                  <a:pt x="466" y="370"/>
                </a:cubicBezTo>
                <a:cubicBezTo>
                  <a:pt x="408" y="412"/>
                  <a:pt x="351" y="455"/>
                  <a:pt x="294" y="498"/>
                </a:cubicBezTo>
                <a:cubicBezTo>
                  <a:pt x="292" y="500"/>
                  <a:pt x="289" y="500"/>
                  <a:pt x="287" y="498"/>
                </a:cubicBezTo>
                <a:cubicBezTo>
                  <a:pt x="285" y="497"/>
                  <a:pt x="284" y="494"/>
                  <a:pt x="285" y="492"/>
                </a:cubicBezTo>
                <a:cubicBezTo>
                  <a:pt x="298" y="432"/>
                  <a:pt x="298" y="432"/>
                  <a:pt x="298" y="432"/>
                </a:cubicBezTo>
                <a:cubicBezTo>
                  <a:pt x="298" y="430"/>
                  <a:pt x="298" y="428"/>
                  <a:pt x="297" y="427"/>
                </a:cubicBezTo>
                <a:cubicBezTo>
                  <a:pt x="295" y="425"/>
                  <a:pt x="294" y="424"/>
                  <a:pt x="292" y="424"/>
                </a:cubicBezTo>
                <a:cubicBezTo>
                  <a:pt x="272" y="424"/>
                  <a:pt x="252" y="422"/>
                  <a:pt x="232" y="422"/>
                </a:cubicBezTo>
                <a:cubicBezTo>
                  <a:pt x="232" y="422"/>
                  <a:pt x="232" y="422"/>
                  <a:pt x="232" y="422"/>
                </a:cubicBezTo>
                <a:cubicBezTo>
                  <a:pt x="204" y="422"/>
                  <a:pt x="204" y="422"/>
                  <a:pt x="204" y="422"/>
                </a:cubicBezTo>
                <a:cubicBezTo>
                  <a:pt x="48" y="422"/>
                  <a:pt x="0" y="336"/>
                  <a:pt x="2" y="210"/>
                </a:cubicBezTo>
                <a:cubicBezTo>
                  <a:pt x="75" y="286"/>
                  <a:pt x="77" y="307"/>
                  <a:pt x="232" y="30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5" name="出自【趣你的PPT】(微信:qunideppt)：最优质的PPT资源库"/>
          <p:cNvSpPr/>
          <p:nvPr/>
        </p:nvSpPr>
        <p:spPr bwMode="auto">
          <a:xfrm>
            <a:off x="4846906" y="4445000"/>
            <a:ext cx="36515" cy="93668"/>
          </a:xfrm>
          <a:custGeom>
            <a:avLst/>
            <a:gdLst>
              <a:gd name="T0" fmla="*/ 15 w 29"/>
              <a:gd name="T1" fmla="*/ 75 h 75"/>
              <a:gd name="T2" fmla="*/ 0 w 29"/>
              <a:gd name="T3" fmla="*/ 61 h 75"/>
              <a:gd name="T4" fmla="*/ 0 w 29"/>
              <a:gd name="T5" fmla="*/ 15 h 75"/>
              <a:gd name="T6" fmla="*/ 15 w 29"/>
              <a:gd name="T7" fmla="*/ 0 h 75"/>
              <a:gd name="T8" fmla="*/ 29 w 29"/>
              <a:gd name="T9" fmla="*/ 15 h 75"/>
              <a:gd name="T10" fmla="*/ 29 w 29"/>
              <a:gd name="T11" fmla="*/ 61 h 75"/>
              <a:gd name="T12" fmla="*/ 15 w 29"/>
              <a:gd name="T13" fmla="*/ 75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" h="75">
                <a:moveTo>
                  <a:pt x="15" y="75"/>
                </a:moveTo>
                <a:cubicBezTo>
                  <a:pt x="7" y="75"/>
                  <a:pt x="0" y="69"/>
                  <a:pt x="0" y="61"/>
                </a:cubicBezTo>
                <a:cubicBezTo>
                  <a:pt x="0" y="15"/>
                  <a:pt x="0" y="15"/>
                  <a:pt x="0" y="15"/>
                </a:cubicBezTo>
                <a:cubicBezTo>
                  <a:pt x="0" y="7"/>
                  <a:pt x="7" y="0"/>
                  <a:pt x="15" y="0"/>
                </a:cubicBezTo>
                <a:cubicBezTo>
                  <a:pt x="23" y="0"/>
                  <a:pt x="29" y="7"/>
                  <a:pt x="29" y="15"/>
                </a:cubicBezTo>
                <a:cubicBezTo>
                  <a:pt x="29" y="61"/>
                  <a:pt x="29" y="61"/>
                  <a:pt x="29" y="61"/>
                </a:cubicBezTo>
                <a:cubicBezTo>
                  <a:pt x="29" y="69"/>
                  <a:pt x="23" y="75"/>
                  <a:pt x="15" y="7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6" name="出自【趣你的PPT】(微信:qunideppt)：最优质的PPT资源库"/>
          <p:cNvSpPr/>
          <p:nvPr/>
        </p:nvSpPr>
        <p:spPr bwMode="auto">
          <a:xfrm>
            <a:off x="4695557" y="4477281"/>
            <a:ext cx="70383" cy="88905"/>
          </a:xfrm>
          <a:custGeom>
            <a:avLst/>
            <a:gdLst>
              <a:gd name="T0" fmla="*/ 39 w 56"/>
              <a:gd name="T1" fmla="*/ 71 h 71"/>
              <a:gd name="T2" fmla="*/ 27 w 56"/>
              <a:gd name="T3" fmla="*/ 64 h 71"/>
              <a:gd name="T4" fmla="*/ 4 w 56"/>
              <a:gd name="T5" fmla="*/ 24 h 71"/>
              <a:gd name="T6" fmla="*/ 9 w 56"/>
              <a:gd name="T7" fmla="*/ 4 h 71"/>
              <a:gd name="T8" fmla="*/ 29 w 56"/>
              <a:gd name="T9" fmla="*/ 9 h 71"/>
              <a:gd name="T10" fmla="*/ 52 w 56"/>
              <a:gd name="T11" fmla="*/ 50 h 71"/>
              <a:gd name="T12" fmla="*/ 47 w 56"/>
              <a:gd name="T13" fmla="*/ 69 h 71"/>
              <a:gd name="T14" fmla="*/ 39 w 56"/>
              <a:gd name="T15" fmla="*/ 71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6" h="71">
                <a:moveTo>
                  <a:pt x="39" y="71"/>
                </a:moveTo>
                <a:cubicBezTo>
                  <a:pt x="34" y="71"/>
                  <a:pt x="30" y="69"/>
                  <a:pt x="27" y="64"/>
                </a:cubicBezTo>
                <a:cubicBezTo>
                  <a:pt x="4" y="24"/>
                  <a:pt x="4" y="24"/>
                  <a:pt x="4" y="24"/>
                </a:cubicBezTo>
                <a:cubicBezTo>
                  <a:pt x="0" y="17"/>
                  <a:pt x="2" y="8"/>
                  <a:pt x="9" y="4"/>
                </a:cubicBezTo>
                <a:cubicBezTo>
                  <a:pt x="16" y="0"/>
                  <a:pt x="25" y="3"/>
                  <a:pt x="29" y="9"/>
                </a:cubicBezTo>
                <a:cubicBezTo>
                  <a:pt x="52" y="50"/>
                  <a:pt x="52" y="50"/>
                  <a:pt x="52" y="50"/>
                </a:cubicBezTo>
                <a:cubicBezTo>
                  <a:pt x="56" y="57"/>
                  <a:pt x="53" y="65"/>
                  <a:pt x="47" y="69"/>
                </a:cubicBezTo>
                <a:cubicBezTo>
                  <a:pt x="44" y="71"/>
                  <a:pt x="42" y="71"/>
                  <a:pt x="39" y="7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7" name="出自【趣你的PPT】(微信:qunideppt)：最优质的PPT资源库"/>
          <p:cNvSpPr/>
          <p:nvPr/>
        </p:nvSpPr>
        <p:spPr bwMode="auto">
          <a:xfrm>
            <a:off x="4583367" y="4582063"/>
            <a:ext cx="91022" cy="67738"/>
          </a:xfrm>
          <a:custGeom>
            <a:avLst/>
            <a:gdLst>
              <a:gd name="T0" fmla="*/ 57 w 73"/>
              <a:gd name="T1" fmla="*/ 54 h 54"/>
              <a:gd name="T2" fmla="*/ 50 w 73"/>
              <a:gd name="T3" fmla="*/ 52 h 54"/>
              <a:gd name="T4" fmla="*/ 10 w 73"/>
              <a:gd name="T5" fmla="*/ 29 h 54"/>
              <a:gd name="T6" fmla="*/ 4 w 73"/>
              <a:gd name="T7" fmla="*/ 10 h 54"/>
              <a:gd name="T8" fmla="*/ 24 w 73"/>
              <a:gd name="T9" fmla="*/ 4 h 54"/>
              <a:gd name="T10" fmla="*/ 64 w 73"/>
              <a:gd name="T11" fmla="*/ 27 h 54"/>
              <a:gd name="T12" fmla="*/ 70 w 73"/>
              <a:gd name="T13" fmla="*/ 47 h 54"/>
              <a:gd name="T14" fmla="*/ 57 w 73"/>
              <a:gd name="T15" fmla="*/ 54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3" h="54">
                <a:moveTo>
                  <a:pt x="57" y="54"/>
                </a:moveTo>
                <a:cubicBezTo>
                  <a:pt x="55" y="54"/>
                  <a:pt x="52" y="54"/>
                  <a:pt x="50" y="52"/>
                </a:cubicBezTo>
                <a:cubicBezTo>
                  <a:pt x="10" y="29"/>
                  <a:pt x="10" y="29"/>
                  <a:pt x="10" y="29"/>
                </a:cubicBezTo>
                <a:cubicBezTo>
                  <a:pt x="3" y="25"/>
                  <a:pt x="0" y="16"/>
                  <a:pt x="4" y="10"/>
                </a:cubicBezTo>
                <a:cubicBezTo>
                  <a:pt x="8" y="3"/>
                  <a:pt x="17" y="0"/>
                  <a:pt x="24" y="4"/>
                </a:cubicBezTo>
                <a:cubicBezTo>
                  <a:pt x="64" y="27"/>
                  <a:pt x="64" y="27"/>
                  <a:pt x="64" y="27"/>
                </a:cubicBezTo>
                <a:cubicBezTo>
                  <a:pt x="71" y="31"/>
                  <a:pt x="73" y="40"/>
                  <a:pt x="70" y="47"/>
                </a:cubicBezTo>
                <a:cubicBezTo>
                  <a:pt x="67" y="52"/>
                  <a:pt x="62" y="54"/>
                  <a:pt x="57" y="5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8" name="出自【趣你的PPT】(微信:qunideppt)：最优质的PPT资源库"/>
          <p:cNvSpPr/>
          <p:nvPr/>
        </p:nvSpPr>
        <p:spPr bwMode="auto">
          <a:xfrm>
            <a:off x="4542090" y="4732355"/>
            <a:ext cx="93668" cy="35986"/>
          </a:xfrm>
          <a:custGeom>
            <a:avLst/>
            <a:gdLst>
              <a:gd name="T0" fmla="*/ 61 w 75"/>
              <a:gd name="T1" fmla="*/ 29 h 29"/>
              <a:gd name="T2" fmla="*/ 14 w 75"/>
              <a:gd name="T3" fmla="*/ 29 h 29"/>
              <a:gd name="T4" fmla="*/ 0 w 75"/>
              <a:gd name="T5" fmla="*/ 14 h 29"/>
              <a:gd name="T6" fmla="*/ 14 w 75"/>
              <a:gd name="T7" fmla="*/ 0 h 29"/>
              <a:gd name="T8" fmla="*/ 61 w 75"/>
              <a:gd name="T9" fmla="*/ 0 h 29"/>
              <a:gd name="T10" fmla="*/ 75 w 75"/>
              <a:gd name="T11" fmla="*/ 14 h 29"/>
              <a:gd name="T12" fmla="*/ 61 w 75"/>
              <a:gd name="T13" fmla="*/ 29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5" h="29">
                <a:moveTo>
                  <a:pt x="61" y="29"/>
                </a:moveTo>
                <a:cubicBezTo>
                  <a:pt x="14" y="29"/>
                  <a:pt x="14" y="29"/>
                  <a:pt x="14" y="29"/>
                </a:cubicBezTo>
                <a:cubicBezTo>
                  <a:pt x="6" y="29"/>
                  <a:pt x="0" y="22"/>
                  <a:pt x="0" y="14"/>
                </a:cubicBezTo>
                <a:cubicBezTo>
                  <a:pt x="0" y="6"/>
                  <a:pt x="6" y="0"/>
                  <a:pt x="14" y="0"/>
                </a:cubicBezTo>
                <a:cubicBezTo>
                  <a:pt x="61" y="0"/>
                  <a:pt x="61" y="0"/>
                  <a:pt x="61" y="0"/>
                </a:cubicBezTo>
                <a:cubicBezTo>
                  <a:pt x="69" y="0"/>
                  <a:pt x="75" y="6"/>
                  <a:pt x="75" y="14"/>
                </a:cubicBezTo>
                <a:cubicBezTo>
                  <a:pt x="75" y="22"/>
                  <a:pt x="69" y="29"/>
                  <a:pt x="61" y="2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9" name="出自【趣你的PPT】(微信:qunideppt)：最优质的PPT资源库"/>
          <p:cNvSpPr/>
          <p:nvPr/>
        </p:nvSpPr>
        <p:spPr bwMode="auto">
          <a:xfrm>
            <a:off x="4574371" y="4849838"/>
            <a:ext cx="91551" cy="67208"/>
          </a:xfrm>
          <a:custGeom>
            <a:avLst/>
            <a:gdLst>
              <a:gd name="T0" fmla="*/ 16 w 73"/>
              <a:gd name="T1" fmla="*/ 54 h 54"/>
              <a:gd name="T2" fmla="*/ 4 w 73"/>
              <a:gd name="T3" fmla="*/ 47 h 54"/>
              <a:gd name="T4" fmla="*/ 9 w 73"/>
              <a:gd name="T5" fmla="*/ 27 h 54"/>
              <a:gd name="T6" fmla="*/ 49 w 73"/>
              <a:gd name="T7" fmla="*/ 4 h 54"/>
              <a:gd name="T8" fmla="*/ 69 w 73"/>
              <a:gd name="T9" fmla="*/ 9 h 54"/>
              <a:gd name="T10" fmla="*/ 64 w 73"/>
              <a:gd name="T11" fmla="*/ 29 h 54"/>
              <a:gd name="T12" fmla="*/ 24 w 73"/>
              <a:gd name="T13" fmla="*/ 52 h 54"/>
              <a:gd name="T14" fmla="*/ 16 w 73"/>
              <a:gd name="T15" fmla="*/ 54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3" h="54">
                <a:moveTo>
                  <a:pt x="16" y="54"/>
                </a:moveTo>
                <a:cubicBezTo>
                  <a:pt x="12" y="54"/>
                  <a:pt x="7" y="51"/>
                  <a:pt x="4" y="47"/>
                </a:cubicBezTo>
                <a:cubicBezTo>
                  <a:pt x="0" y="40"/>
                  <a:pt x="2" y="31"/>
                  <a:pt x="9" y="27"/>
                </a:cubicBezTo>
                <a:cubicBezTo>
                  <a:pt x="49" y="4"/>
                  <a:pt x="49" y="4"/>
                  <a:pt x="49" y="4"/>
                </a:cubicBezTo>
                <a:cubicBezTo>
                  <a:pt x="56" y="0"/>
                  <a:pt x="65" y="2"/>
                  <a:pt x="69" y="9"/>
                </a:cubicBezTo>
                <a:cubicBezTo>
                  <a:pt x="73" y="16"/>
                  <a:pt x="71" y="25"/>
                  <a:pt x="64" y="29"/>
                </a:cubicBezTo>
                <a:cubicBezTo>
                  <a:pt x="24" y="52"/>
                  <a:pt x="24" y="52"/>
                  <a:pt x="24" y="52"/>
                </a:cubicBezTo>
                <a:cubicBezTo>
                  <a:pt x="21" y="53"/>
                  <a:pt x="19" y="54"/>
                  <a:pt x="16" y="5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30" name="出自【趣你的PPT】(微信:qunideppt)：最优质的PPT资源库"/>
          <p:cNvSpPr/>
          <p:nvPr/>
        </p:nvSpPr>
        <p:spPr bwMode="auto">
          <a:xfrm>
            <a:off x="5036887" y="4865714"/>
            <a:ext cx="91551" cy="67738"/>
          </a:xfrm>
          <a:custGeom>
            <a:avLst/>
            <a:gdLst>
              <a:gd name="T0" fmla="*/ 57 w 73"/>
              <a:gd name="T1" fmla="*/ 54 h 54"/>
              <a:gd name="T2" fmla="*/ 50 w 73"/>
              <a:gd name="T3" fmla="*/ 52 h 54"/>
              <a:gd name="T4" fmla="*/ 9 w 73"/>
              <a:gd name="T5" fmla="*/ 29 h 54"/>
              <a:gd name="T6" fmla="*/ 4 w 73"/>
              <a:gd name="T7" fmla="*/ 9 h 54"/>
              <a:gd name="T8" fmla="*/ 24 w 73"/>
              <a:gd name="T9" fmla="*/ 4 h 54"/>
              <a:gd name="T10" fmla="*/ 64 w 73"/>
              <a:gd name="T11" fmla="*/ 27 h 54"/>
              <a:gd name="T12" fmla="*/ 69 w 73"/>
              <a:gd name="T13" fmla="*/ 47 h 54"/>
              <a:gd name="T14" fmla="*/ 57 w 73"/>
              <a:gd name="T15" fmla="*/ 54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3" h="54">
                <a:moveTo>
                  <a:pt x="57" y="54"/>
                </a:moveTo>
                <a:cubicBezTo>
                  <a:pt x="54" y="54"/>
                  <a:pt x="52" y="53"/>
                  <a:pt x="50" y="52"/>
                </a:cubicBezTo>
                <a:cubicBezTo>
                  <a:pt x="9" y="29"/>
                  <a:pt x="9" y="29"/>
                  <a:pt x="9" y="29"/>
                </a:cubicBezTo>
                <a:cubicBezTo>
                  <a:pt x="2" y="25"/>
                  <a:pt x="0" y="16"/>
                  <a:pt x="4" y="9"/>
                </a:cubicBezTo>
                <a:cubicBezTo>
                  <a:pt x="8" y="2"/>
                  <a:pt x="17" y="0"/>
                  <a:pt x="24" y="4"/>
                </a:cubicBezTo>
                <a:cubicBezTo>
                  <a:pt x="64" y="27"/>
                  <a:pt x="64" y="27"/>
                  <a:pt x="64" y="27"/>
                </a:cubicBezTo>
                <a:cubicBezTo>
                  <a:pt x="71" y="31"/>
                  <a:pt x="73" y="40"/>
                  <a:pt x="69" y="47"/>
                </a:cubicBezTo>
                <a:cubicBezTo>
                  <a:pt x="67" y="51"/>
                  <a:pt x="62" y="54"/>
                  <a:pt x="57" y="5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31" name="出自【趣你的PPT】(微信:qunideppt)：最优质的PPT资源库"/>
          <p:cNvSpPr/>
          <p:nvPr/>
        </p:nvSpPr>
        <p:spPr bwMode="auto">
          <a:xfrm>
            <a:off x="5076048" y="4749819"/>
            <a:ext cx="94726" cy="35986"/>
          </a:xfrm>
          <a:custGeom>
            <a:avLst/>
            <a:gdLst>
              <a:gd name="T0" fmla="*/ 61 w 76"/>
              <a:gd name="T1" fmla="*/ 29 h 29"/>
              <a:gd name="T2" fmla="*/ 15 w 76"/>
              <a:gd name="T3" fmla="*/ 29 h 29"/>
              <a:gd name="T4" fmla="*/ 0 w 76"/>
              <a:gd name="T5" fmla="*/ 15 h 29"/>
              <a:gd name="T6" fmla="*/ 15 w 76"/>
              <a:gd name="T7" fmla="*/ 0 h 29"/>
              <a:gd name="T8" fmla="*/ 61 w 76"/>
              <a:gd name="T9" fmla="*/ 0 h 29"/>
              <a:gd name="T10" fmla="*/ 76 w 76"/>
              <a:gd name="T11" fmla="*/ 15 h 29"/>
              <a:gd name="T12" fmla="*/ 61 w 76"/>
              <a:gd name="T13" fmla="*/ 29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6" h="29">
                <a:moveTo>
                  <a:pt x="61" y="29"/>
                </a:moveTo>
                <a:cubicBezTo>
                  <a:pt x="15" y="29"/>
                  <a:pt x="15" y="29"/>
                  <a:pt x="15" y="29"/>
                </a:cubicBezTo>
                <a:cubicBezTo>
                  <a:pt x="7" y="29"/>
                  <a:pt x="0" y="23"/>
                  <a:pt x="0" y="15"/>
                </a:cubicBezTo>
                <a:cubicBezTo>
                  <a:pt x="0" y="7"/>
                  <a:pt x="7" y="0"/>
                  <a:pt x="15" y="0"/>
                </a:cubicBezTo>
                <a:cubicBezTo>
                  <a:pt x="61" y="0"/>
                  <a:pt x="61" y="0"/>
                  <a:pt x="61" y="0"/>
                </a:cubicBezTo>
                <a:cubicBezTo>
                  <a:pt x="69" y="0"/>
                  <a:pt x="76" y="7"/>
                  <a:pt x="76" y="15"/>
                </a:cubicBezTo>
                <a:cubicBezTo>
                  <a:pt x="76" y="23"/>
                  <a:pt x="69" y="29"/>
                  <a:pt x="61" y="2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32" name="出自【趣你的PPT】(微信:qunideppt)：最优质的PPT资源库"/>
          <p:cNvSpPr/>
          <p:nvPr/>
        </p:nvSpPr>
        <p:spPr bwMode="auto">
          <a:xfrm>
            <a:off x="5045884" y="4598468"/>
            <a:ext cx="92609" cy="67738"/>
          </a:xfrm>
          <a:custGeom>
            <a:avLst/>
            <a:gdLst>
              <a:gd name="T0" fmla="*/ 17 w 74"/>
              <a:gd name="T1" fmla="*/ 54 h 54"/>
              <a:gd name="T2" fmla="*/ 4 w 74"/>
              <a:gd name="T3" fmla="*/ 47 h 54"/>
              <a:gd name="T4" fmla="*/ 10 w 74"/>
              <a:gd name="T5" fmla="*/ 27 h 54"/>
              <a:gd name="T6" fmla="*/ 50 w 74"/>
              <a:gd name="T7" fmla="*/ 4 h 54"/>
              <a:gd name="T8" fmla="*/ 70 w 74"/>
              <a:gd name="T9" fmla="*/ 9 h 54"/>
              <a:gd name="T10" fmla="*/ 64 w 74"/>
              <a:gd name="T11" fmla="*/ 29 h 54"/>
              <a:gd name="T12" fmla="*/ 24 w 74"/>
              <a:gd name="T13" fmla="*/ 52 h 54"/>
              <a:gd name="T14" fmla="*/ 17 w 74"/>
              <a:gd name="T15" fmla="*/ 54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4" h="54">
                <a:moveTo>
                  <a:pt x="17" y="54"/>
                </a:moveTo>
                <a:cubicBezTo>
                  <a:pt x="12" y="54"/>
                  <a:pt x="7" y="51"/>
                  <a:pt x="4" y="47"/>
                </a:cubicBezTo>
                <a:cubicBezTo>
                  <a:pt x="0" y="40"/>
                  <a:pt x="3" y="31"/>
                  <a:pt x="10" y="27"/>
                </a:cubicBezTo>
                <a:cubicBezTo>
                  <a:pt x="50" y="4"/>
                  <a:pt x="50" y="4"/>
                  <a:pt x="50" y="4"/>
                </a:cubicBezTo>
                <a:cubicBezTo>
                  <a:pt x="57" y="0"/>
                  <a:pt x="66" y="2"/>
                  <a:pt x="70" y="9"/>
                </a:cubicBezTo>
                <a:cubicBezTo>
                  <a:pt x="74" y="16"/>
                  <a:pt x="71" y="25"/>
                  <a:pt x="64" y="29"/>
                </a:cubicBezTo>
                <a:cubicBezTo>
                  <a:pt x="24" y="52"/>
                  <a:pt x="24" y="52"/>
                  <a:pt x="24" y="52"/>
                </a:cubicBezTo>
                <a:cubicBezTo>
                  <a:pt x="22" y="53"/>
                  <a:pt x="19" y="54"/>
                  <a:pt x="17" y="5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33" name="出自【趣你的PPT】(微信:qunideppt)：最优质的PPT资源库"/>
          <p:cNvSpPr/>
          <p:nvPr/>
        </p:nvSpPr>
        <p:spPr bwMode="auto">
          <a:xfrm>
            <a:off x="4962271" y="4487336"/>
            <a:ext cx="70912" cy="88905"/>
          </a:xfrm>
          <a:custGeom>
            <a:avLst/>
            <a:gdLst>
              <a:gd name="T0" fmla="*/ 17 w 57"/>
              <a:gd name="T1" fmla="*/ 71 h 71"/>
              <a:gd name="T2" fmla="*/ 10 w 57"/>
              <a:gd name="T3" fmla="*/ 69 h 71"/>
              <a:gd name="T4" fmla="*/ 4 w 57"/>
              <a:gd name="T5" fmla="*/ 49 h 71"/>
              <a:gd name="T6" fmla="*/ 28 w 57"/>
              <a:gd name="T7" fmla="*/ 9 h 71"/>
              <a:gd name="T8" fmla="*/ 47 w 57"/>
              <a:gd name="T9" fmla="*/ 4 h 71"/>
              <a:gd name="T10" fmla="*/ 53 w 57"/>
              <a:gd name="T11" fmla="*/ 23 h 71"/>
              <a:gd name="T12" fmla="*/ 29 w 57"/>
              <a:gd name="T13" fmla="*/ 63 h 71"/>
              <a:gd name="T14" fmla="*/ 17 w 57"/>
              <a:gd name="T15" fmla="*/ 71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7" h="71">
                <a:moveTo>
                  <a:pt x="17" y="71"/>
                </a:moveTo>
                <a:cubicBezTo>
                  <a:pt x="14" y="71"/>
                  <a:pt x="12" y="70"/>
                  <a:pt x="10" y="69"/>
                </a:cubicBezTo>
                <a:cubicBezTo>
                  <a:pt x="3" y="65"/>
                  <a:pt x="0" y="56"/>
                  <a:pt x="4" y="49"/>
                </a:cubicBezTo>
                <a:cubicBezTo>
                  <a:pt x="28" y="9"/>
                  <a:pt x="28" y="9"/>
                  <a:pt x="28" y="9"/>
                </a:cubicBezTo>
                <a:cubicBezTo>
                  <a:pt x="32" y="2"/>
                  <a:pt x="40" y="0"/>
                  <a:pt x="47" y="4"/>
                </a:cubicBezTo>
                <a:cubicBezTo>
                  <a:pt x="54" y="8"/>
                  <a:pt x="57" y="16"/>
                  <a:pt x="53" y="23"/>
                </a:cubicBezTo>
                <a:cubicBezTo>
                  <a:pt x="29" y="63"/>
                  <a:pt x="29" y="63"/>
                  <a:pt x="29" y="63"/>
                </a:cubicBezTo>
                <a:cubicBezTo>
                  <a:pt x="27" y="68"/>
                  <a:pt x="22" y="71"/>
                  <a:pt x="17" y="7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34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4687089" y="4594764"/>
            <a:ext cx="336039" cy="404838"/>
          </a:xfrm>
          <a:custGeom>
            <a:avLst/>
            <a:gdLst>
              <a:gd name="T0" fmla="*/ 134 w 269"/>
              <a:gd name="T1" fmla="*/ 0 h 324"/>
              <a:gd name="T2" fmla="*/ 2 w 269"/>
              <a:gd name="T3" fmla="*/ 146 h 324"/>
              <a:gd name="T4" fmla="*/ 63 w 269"/>
              <a:gd name="T5" fmla="*/ 324 h 324"/>
              <a:gd name="T6" fmla="*/ 144 w 269"/>
              <a:gd name="T7" fmla="*/ 324 h 324"/>
              <a:gd name="T8" fmla="*/ 215 w 269"/>
              <a:gd name="T9" fmla="*/ 265 h 324"/>
              <a:gd name="T10" fmla="*/ 269 w 269"/>
              <a:gd name="T11" fmla="*/ 134 h 324"/>
              <a:gd name="T12" fmla="*/ 119 w 269"/>
              <a:gd name="T13" fmla="*/ 237 h 324"/>
              <a:gd name="T14" fmla="*/ 92 w 269"/>
              <a:gd name="T15" fmla="*/ 182 h 324"/>
              <a:gd name="T16" fmla="*/ 109 w 269"/>
              <a:gd name="T17" fmla="*/ 174 h 324"/>
              <a:gd name="T18" fmla="*/ 146 w 269"/>
              <a:gd name="T19" fmla="*/ 174 h 324"/>
              <a:gd name="T20" fmla="*/ 162 w 269"/>
              <a:gd name="T21" fmla="*/ 185 h 324"/>
              <a:gd name="T22" fmla="*/ 169 w 269"/>
              <a:gd name="T23" fmla="*/ 183 h 324"/>
              <a:gd name="T24" fmla="*/ 143 w 269"/>
              <a:gd name="T25" fmla="*/ 237 h 324"/>
              <a:gd name="T26" fmla="*/ 119 w 269"/>
              <a:gd name="T27" fmla="*/ 301 h 324"/>
              <a:gd name="T28" fmla="*/ 112 w 269"/>
              <a:gd name="T29" fmla="*/ 144 h 324"/>
              <a:gd name="T30" fmla="*/ 116 w 269"/>
              <a:gd name="T31" fmla="*/ 148 h 324"/>
              <a:gd name="T32" fmla="*/ 111 w 269"/>
              <a:gd name="T33" fmla="*/ 144 h 324"/>
              <a:gd name="T34" fmla="*/ 152 w 269"/>
              <a:gd name="T35" fmla="*/ 140 h 324"/>
              <a:gd name="T36" fmla="*/ 153 w 269"/>
              <a:gd name="T37" fmla="*/ 140 h 324"/>
              <a:gd name="T38" fmla="*/ 149 w 269"/>
              <a:gd name="T39" fmla="*/ 142 h 324"/>
              <a:gd name="T40" fmla="*/ 243 w 269"/>
              <a:gd name="T41" fmla="*/ 155 h 324"/>
              <a:gd name="T42" fmla="*/ 197 w 269"/>
              <a:gd name="T43" fmla="*/ 251 h 324"/>
              <a:gd name="T44" fmla="*/ 159 w 269"/>
              <a:gd name="T45" fmla="*/ 301 h 324"/>
              <a:gd name="T46" fmla="*/ 189 w 269"/>
              <a:gd name="T47" fmla="*/ 180 h 324"/>
              <a:gd name="T48" fmla="*/ 175 w 269"/>
              <a:gd name="T49" fmla="*/ 172 h 324"/>
              <a:gd name="T50" fmla="*/ 155 w 269"/>
              <a:gd name="T51" fmla="*/ 171 h 324"/>
              <a:gd name="T52" fmla="*/ 152 w 269"/>
              <a:gd name="T53" fmla="*/ 167 h 324"/>
              <a:gd name="T54" fmla="*/ 151 w 269"/>
              <a:gd name="T55" fmla="*/ 132 h 324"/>
              <a:gd name="T56" fmla="*/ 143 w 269"/>
              <a:gd name="T57" fmla="*/ 165 h 324"/>
              <a:gd name="T58" fmla="*/ 115 w 269"/>
              <a:gd name="T59" fmla="*/ 168 h 324"/>
              <a:gd name="T60" fmla="*/ 115 w 269"/>
              <a:gd name="T61" fmla="*/ 136 h 324"/>
              <a:gd name="T62" fmla="*/ 103 w 269"/>
              <a:gd name="T63" fmla="*/ 163 h 324"/>
              <a:gd name="T64" fmla="*/ 94 w 269"/>
              <a:gd name="T65" fmla="*/ 174 h 324"/>
              <a:gd name="T66" fmla="*/ 87 w 269"/>
              <a:gd name="T67" fmla="*/ 172 h 324"/>
              <a:gd name="T68" fmla="*/ 76 w 269"/>
              <a:gd name="T69" fmla="*/ 168 h 324"/>
              <a:gd name="T70" fmla="*/ 76 w 269"/>
              <a:gd name="T71" fmla="*/ 169 h 324"/>
              <a:gd name="T72" fmla="*/ 75 w 269"/>
              <a:gd name="T73" fmla="*/ 169 h 324"/>
              <a:gd name="T74" fmla="*/ 102 w 269"/>
              <a:gd name="T75" fmla="*/ 239 h 324"/>
              <a:gd name="T76" fmla="*/ 87 w 269"/>
              <a:gd name="T77" fmla="*/ 301 h 324"/>
              <a:gd name="T78" fmla="*/ 25 w 269"/>
              <a:gd name="T79" fmla="*/ 155 h 324"/>
              <a:gd name="T80" fmla="*/ 24 w 269"/>
              <a:gd name="T81" fmla="*/ 139 h 324"/>
              <a:gd name="T82" fmla="*/ 134 w 269"/>
              <a:gd name="T83" fmla="*/ 23 h 324"/>
              <a:gd name="T84" fmla="*/ 245 w 269"/>
              <a:gd name="T85" fmla="*/ 139 h 3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69" h="324">
                <a:moveTo>
                  <a:pt x="269" y="134"/>
                </a:moveTo>
                <a:cubicBezTo>
                  <a:pt x="269" y="60"/>
                  <a:pt x="208" y="0"/>
                  <a:pt x="134" y="0"/>
                </a:cubicBezTo>
                <a:cubicBezTo>
                  <a:pt x="60" y="0"/>
                  <a:pt x="0" y="60"/>
                  <a:pt x="0" y="134"/>
                </a:cubicBezTo>
                <a:cubicBezTo>
                  <a:pt x="0" y="138"/>
                  <a:pt x="1" y="142"/>
                  <a:pt x="2" y="146"/>
                </a:cubicBezTo>
                <a:cubicBezTo>
                  <a:pt x="0" y="148"/>
                  <a:pt x="4" y="200"/>
                  <a:pt x="54" y="265"/>
                </a:cubicBezTo>
                <a:cubicBezTo>
                  <a:pt x="69" y="285"/>
                  <a:pt x="63" y="324"/>
                  <a:pt x="63" y="324"/>
                </a:cubicBezTo>
                <a:cubicBezTo>
                  <a:pt x="83" y="324"/>
                  <a:pt x="104" y="324"/>
                  <a:pt x="125" y="324"/>
                </a:cubicBezTo>
                <a:cubicBezTo>
                  <a:pt x="131" y="324"/>
                  <a:pt x="138" y="324"/>
                  <a:pt x="144" y="324"/>
                </a:cubicBezTo>
                <a:cubicBezTo>
                  <a:pt x="165" y="324"/>
                  <a:pt x="185" y="324"/>
                  <a:pt x="206" y="324"/>
                </a:cubicBezTo>
                <a:cubicBezTo>
                  <a:pt x="206" y="324"/>
                  <a:pt x="200" y="285"/>
                  <a:pt x="215" y="265"/>
                </a:cubicBezTo>
                <a:cubicBezTo>
                  <a:pt x="265" y="200"/>
                  <a:pt x="268" y="148"/>
                  <a:pt x="267" y="146"/>
                </a:cubicBezTo>
                <a:cubicBezTo>
                  <a:pt x="268" y="142"/>
                  <a:pt x="269" y="138"/>
                  <a:pt x="269" y="134"/>
                </a:cubicBezTo>
                <a:close/>
                <a:moveTo>
                  <a:pt x="119" y="301"/>
                </a:moveTo>
                <a:cubicBezTo>
                  <a:pt x="119" y="237"/>
                  <a:pt x="119" y="237"/>
                  <a:pt x="119" y="237"/>
                </a:cubicBezTo>
                <a:cubicBezTo>
                  <a:pt x="119" y="235"/>
                  <a:pt x="118" y="234"/>
                  <a:pt x="118" y="233"/>
                </a:cubicBezTo>
                <a:cubicBezTo>
                  <a:pt x="92" y="182"/>
                  <a:pt x="92" y="182"/>
                  <a:pt x="92" y="182"/>
                </a:cubicBezTo>
                <a:cubicBezTo>
                  <a:pt x="94" y="182"/>
                  <a:pt x="95" y="182"/>
                  <a:pt x="97" y="181"/>
                </a:cubicBezTo>
                <a:cubicBezTo>
                  <a:pt x="101" y="180"/>
                  <a:pt x="105" y="177"/>
                  <a:pt x="109" y="174"/>
                </a:cubicBezTo>
                <a:cubicBezTo>
                  <a:pt x="113" y="179"/>
                  <a:pt x="118" y="182"/>
                  <a:pt x="124" y="183"/>
                </a:cubicBezTo>
                <a:cubicBezTo>
                  <a:pt x="131" y="184"/>
                  <a:pt x="139" y="181"/>
                  <a:pt x="146" y="174"/>
                </a:cubicBezTo>
                <a:cubicBezTo>
                  <a:pt x="147" y="175"/>
                  <a:pt x="148" y="175"/>
                  <a:pt x="148" y="176"/>
                </a:cubicBezTo>
                <a:cubicBezTo>
                  <a:pt x="152" y="182"/>
                  <a:pt x="157" y="185"/>
                  <a:pt x="162" y="185"/>
                </a:cubicBezTo>
                <a:cubicBezTo>
                  <a:pt x="163" y="185"/>
                  <a:pt x="163" y="185"/>
                  <a:pt x="164" y="184"/>
                </a:cubicBezTo>
                <a:cubicBezTo>
                  <a:pt x="165" y="184"/>
                  <a:pt x="167" y="184"/>
                  <a:pt x="169" y="183"/>
                </a:cubicBezTo>
                <a:cubicBezTo>
                  <a:pt x="143" y="233"/>
                  <a:pt x="143" y="233"/>
                  <a:pt x="143" y="233"/>
                </a:cubicBezTo>
                <a:cubicBezTo>
                  <a:pt x="143" y="234"/>
                  <a:pt x="143" y="235"/>
                  <a:pt x="143" y="237"/>
                </a:cubicBezTo>
                <a:cubicBezTo>
                  <a:pt x="143" y="301"/>
                  <a:pt x="143" y="301"/>
                  <a:pt x="143" y="301"/>
                </a:cubicBezTo>
                <a:lnTo>
                  <a:pt x="119" y="301"/>
                </a:lnTo>
                <a:close/>
                <a:moveTo>
                  <a:pt x="111" y="144"/>
                </a:moveTo>
                <a:cubicBezTo>
                  <a:pt x="111" y="144"/>
                  <a:pt x="111" y="144"/>
                  <a:pt x="112" y="144"/>
                </a:cubicBezTo>
                <a:cubicBezTo>
                  <a:pt x="112" y="144"/>
                  <a:pt x="112" y="144"/>
                  <a:pt x="113" y="144"/>
                </a:cubicBezTo>
                <a:cubicBezTo>
                  <a:pt x="115" y="144"/>
                  <a:pt x="115" y="145"/>
                  <a:pt x="116" y="148"/>
                </a:cubicBezTo>
                <a:cubicBezTo>
                  <a:pt x="116" y="151"/>
                  <a:pt x="114" y="155"/>
                  <a:pt x="111" y="160"/>
                </a:cubicBezTo>
                <a:cubicBezTo>
                  <a:pt x="108" y="152"/>
                  <a:pt x="109" y="146"/>
                  <a:pt x="111" y="144"/>
                </a:cubicBezTo>
                <a:close/>
                <a:moveTo>
                  <a:pt x="149" y="142"/>
                </a:moveTo>
                <a:cubicBezTo>
                  <a:pt x="150" y="140"/>
                  <a:pt x="151" y="140"/>
                  <a:pt x="152" y="140"/>
                </a:cubicBezTo>
                <a:cubicBezTo>
                  <a:pt x="152" y="140"/>
                  <a:pt x="152" y="140"/>
                  <a:pt x="152" y="140"/>
                </a:cubicBezTo>
                <a:cubicBezTo>
                  <a:pt x="153" y="140"/>
                  <a:pt x="153" y="140"/>
                  <a:pt x="153" y="140"/>
                </a:cubicBezTo>
                <a:cubicBezTo>
                  <a:pt x="154" y="142"/>
                  <a:pt x="153" y="149"/>
                  <a:pt x="149" y="156"/>
                </a:cubicBezTo>
                <a:cubicBezTo>
                  <a:pt x="148" y="150"/>
                  <a:pt x="148" y="145"/>
                  <a:pt x="149" y="142"/>
                </a:cubicBezTo>
                <a:close/>
                <a:moveTo>
                  <a:pt x="245" y="139"/>
                </a:moveTo>
                <a:cubicBezTo>
                  <a:pt x="243" y="155"/>
                  <a:pt x="243" y="155"/>
                  <a:pt x="243" y="155"/>
                </a:cubicBezTo>
                <a:cubicBezTo>
                  <a:pt x="243" y="155"/>
                  <a:pt x="243" y="155"/>
                  <a:pt x="243" y="155"/>
                </a:cubicBezTo>
                <a:cubicBezTo>
                  <a:pt x="241" y="169"/>
                  <a:pt x="232" y="206"/>
                  <a:pt x="197" y="251"/>
                </a:cubicBezTo>
                <a:cubicBezTo>
                  <a:pt x="186" y="265"/>
                  <a:pt x="182" y="284"/>
                  <a:pt x="182" y="301"/>
                </a:cubicBezTo>
                <a:cubicBezTo>
                  <a:pt x="159" y="301"/>
                  <a:pt x="159" y="301"/>
                  <a:pt x="159" y="301"/>
                </a:cubicBezTo>
                <a:cubicBezTo>
                  <a:pt x="159" y="239"/>
                  <a:pt x="159" y="239"/>
                  <a:pt x="159" y="239"/>
                </a:cubicBezTo>
                <a:cubicBezTo>
                  <a:pt x="189" y="180"/>
                  <a:pt x="189" y="180"/>
                  <a:pt x="189" y="180"/>
                </a:cubicBezTo>
                <a:cubicBezTo>
                  <a:pt x="191" y="176"/>
                  <a:pt x="190" y="171"/>
                  <a:pt x="185" y="169"/>
                </a:cubicBezTo>
                <a:cubicBezTo>
                  <a:pt x="182" y="167"/>
                  <a:pt x="177" y="168"/>
                  <a:pt x="175" y="172"/>
                </a:cubicBezTo>
                <a:cubicBezTo>
                  <a:pt x="172" y="174"/>
                  <a:pt x="167" y="176"/>
                  <a:pt x="163" y="176"/>
                </a:cubicBezTo>
                <a:cubicBezTo>
                  <a:pt x="159" y="177"/>
                  <a:pt x="157" y="174"/>
                  <a:pt x="155" y="171"/>
                </a:cubicBezTo>
                <a:cubicBezTo>
                  <a:pt x="154" y="170"/>
                  <a:pt x="153" y="168"/>
                  <a:pt x="152" y="167"/>
                </a:cubicBezTo>
                <a:cubicBezTo>
                  <a:pt x="152" y="167"/>
                  <a:pt x="152" y="167"/>
                  <a:pt x="152" y="167"/>
                </a:cubicBezTo>
                <a:cubicBezTo>
                  <a:pt x="159" y="157"/>
                  <a:pt x="164" y="144"/>
                  <a:pt x="160" y="136"/>
                </a:cubicBezTo>
                <a:cubicBezTo>
                  <a:pt x="159" y="133"/>
                  <a:pt x="155" y="131"/>
                  <a:pt x="151" y="132"/>
                </a:cubicBezTo>
                <a:cubicBezTo>
                  <a:pt x="147" y="132"/>
                  <a:pt x="144" y="134"/>
                  <a:pt x="142" y="138"/>
                </a:cubicBezTo>
                <a:cubicBezTo>
                  <a:pt x="139" y="145"/>
                  <a:pt x="139" y="156"/>
                  <a:pt x="143" y="165"/>
                </a:cubicBezTo>
                <a:cubicBezTo>
                  <a:pt x="138" y="171"/>
                  <a:pt x="131" y="176"/>
                  <a:pt x="125" y="175"/>
                </a:cubicBezTo>
                <a:cubicBezTo>
                  <a:pt x="121" y="174"/>
                  <a:pt x="118" y="172"/>
                  <a:pt x="115" y="168"/>
                </a:cubicBezTo>
                <a:cubicBezTo>
                  <a:pt x="120" y="161"/>
                  <a:pt x="124" y="154"/>
                  <a:pt x="124" y="147"/>
                </a:cubicBezTo>
                <a:cubicBezTo>
                  <a:pt x="124" y="142"/>
                  <a:pt x="120" y="137"/>
                  <a:pt x="115" y="136"/>
                </a:cubicBezTo>
                <a:cubicBezTo>
                  <a:pt x="111" y="135"/>
                  <a:pt x="107" y="136"/>
                  <a:pt x="105" y="138"/>
                </a:cubicBezTo>
                <a:cubicBezTo>
                  <a:pt x="100" y="144"/>
                  <a:pt x="100" y="154"/>
                  <a:pt x="103" y="163"/>
                </a:cubicBezTo>
                <a:cubicBezTo>
                  <a:pt x="104" y="164"/>
                  <a:pt x="104" y="166"/>
                  <a:pt x="105" y="167"/>
                </a:cubicBezTo>
                <a:cubicBezTo>
                  <a:pt x="102" y="170"/>
                  <a:pt x="98" y="172"/>
                  <a:pt x="94" y="174"/>
                </a:cubicBezTo>
                <a:cubicBezTo>
                  <a:pt x="92" y="174"/>
                  <a:pt x="90" y="175"/>
                  <a:pt x="88" y="174"/>
                </a:cubicBezTo>
                <a:cubicBezTo>
                  <a:pt x="87" y="172"/>
                  <a:pt x="87" y="172"/>
                  <a:pt x="87" y="172"/>
                </a:cubicBezTo>
                <a:cubicBezTo>
                  <a:pt x="85" y="169"/>
                  <a:pt x="81" y="167"/>
                  <a:pt x="77" y="168"/>
                </a:cubicBezTo>
                <a:cubicBezTo>
                  <a:pt x="77" y="168"/>
                  <a:pt x="77" y="168"/>
                  <a:pt x="76" y="168"/>
                </a:cubicBezTo>
                <a:cubicBezTo>
                  <a:pt x="76" y="168"/>
                  <a:pt x="76" y="168"/>
                  <a:pt x="76" y="169"/>
                </a:cubicBezTo>
                <a:cubicBezTo>
                  <a:pt x="76" y="169"/>
                  <a:pt x="76" y="169"/>
                  <a:pt x="76" y="169"/>
                </a:cubicBezTo>
                <a:cubicBezTo>
                  <a:pt x="76" y="169"/>
                  <a:pt x="76" y="169"/>
                  <a:pt x="75" y="169"/>
                </a:cubicBezTo>
                <a:cubicBezTo>
                  <a:pt x="75" y="169"/>
                  <a:pt x="75" y="169"/>
                  <a:pt x="75" y="169"/>
                </a:cubicBezTo>
                <a:cubicBezTo>
                  <a:pt x="72" y="171"/>
                  <a:pt x="70" y="176"/>
                  <a:pt x="72" y="180"/>
                </a:cubicBezTo>
                <a:cubicBezTo>
                  <a:pt x="102" y="239"/>
                  <a:pt x="102" y="239"/>
                  <a:pt x="102" y="239"/>
                </a:cubicBezTo>
                <a:cubicBezTo>
                  <a:pt x="102" y="301"/>
                  <a:pt x="102" y="301"/>
                  <a:pt x="102" y="301"/>
                </a:cubicBezTo>
                <a:cubicBezTo>
                  <a:pt x="87" y="301"/>
                  <a:pt x="87" y="301"/>
                  <a:pt x="87" y="301"/>
                </a:cubicBezTo>
                <a:cubicBezTo>
                  <a:pt x="87" y="284"/>
                  <a:pt x="83" y="265"/>
                  <a:pt x="73" y="251"/>
                </a:cubicBezTo>
                <a:cubicBezTo>
                  <a:pt x="37" y="206"/>
                  <a:pt x="28" y="169"/>
                  <a:pt x="25" y="155"/>
                </a:cubicBezTo>
                <a:cubicBezTo>
                  <a:pt x="26" y="155"/>
                  <a:pt x="26" y="155"/>
                  <a:pt x="26" y="155"/>
                </a:cubicBezTo>
                <a:cubicBezTo>
                  <a:pt x="24" y="139"/>
                  <a:pt x="24" y="139"/>
                  <a:pt x="24" y="139"/>
                </a:cubicBezTo>
                <a:cubicBezTo>
                  <a:pt x="24" y="137"/>
                  <a:pt x="23" y="135"/>
                  <a:pt x="23" y="134"/>
                </a:cubicBezTo>
                <a:cubicBezTo>
                  <a:pt x="23" y="72"/>
                  <a:pt x="73" y="23"/>
                  <a:pt x="134" y="23"/>
                </a:cubicBezTo>
                <a:cubicBezTo>
                  <a:pt x="196" y="23"/>
                  <a:pt x="245" y="72"/>
                  <a:pt x="245" y="134"/>
                </a:cubicBezTo>
                <a:cubicBezTo>
                  <a:pt x="245" y="135"/>
                  <a:pt x="245" y="137"/>
                  <a:pt x="245" y="13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35" name="出自【趣你的PPT】(微信:qunideppt)：最优质的PPT资源库"/>
          <p:cNvSpPr/>
          <p:nvPr/>
        </p:nvSpPr>
        <p:spPr bwMode="auto">
          <a:xfrm>
            <a:off x="4766998" y="5013360"/>
            <a:ext cx="176222" cy="100019"/>
          </a:xfrm>
          <a:custGeom>
            <a:avLst/>
            <a:gdLst>
              <a:gd name="T0" fmla="*/ 0 w 141"/>
              <a:gd name="T1" fmla="*/ 12 h 80"/>
              <a:gd name="T2" fmla="*/ 6 w 141"/>
              <a:gd name="T3" fmla="*/ 12 h 80"/>
              <a:gd name="T4" fmla="*/ 6 w 141"/>
              <a:gd name="T5" fmla="*/ 22 h 80"/>
              <a:gd name="T6" fmla="*/ 0 w 141"/>
              <a:gd name="T7" fmla="*/ 22 h 80"/>
              <a:gd name="T8" fmla="*/ 0 w 141"/>
              <a:gd name="T9" fmla="*/ 33 h 80"/>
              <a:gd name="T10" fmla="*/ 6 w 141"/>
              <a:gd name="T11" fmla="*/ 33 h 80"/>
              <a:gd name="T12" fmla="*/ 6 w 141"/>
              <a:gd name="T13" fmla="*/ 43 h 80"/>
              <a:gd name="T14" fmla="*/ 0 w 141"/>
              <a:gd name="T15" fmla="*/ 43 h 80"/>
              <a:gd name="T16" fmla="*/ 30 w 141"/>
              <a:gd name="T17" fmla="*/ 68 h 80"/>
              <a:gd name="T18" fmla="*/ 48 w 141"/>
              <a:gd name="T19" fmla="*/ 80 h 80"/>
              <a:gd name="T20" fmla="*/ 93 w 141"/>
              <a:gd name="T21" fmla="*/ 80 h 80"/>
              <a:gd name="T22" fmla="*/ 111 w 141"/>
              <a:gd name="T23" fmla="*/ 68 h 80"/>
              <a:gd name="T24" fmla="*/ 141 w 141"/>
              <a:gd name="T25" fmla="*/ 43 h 80"/>
              <a:gd name="T26" fmla="*/ 136 w 141"/>
              <a:gd name="T27" fmla="*/ 43 h 80"/>
              <a:gd name="T28" fmla="*/ 136 w 141"/>
              <a:gd name="T29" fmla="*/ 33 h 80"/>
              <a:gd name="T30" fmla="*/ 141 w 141"/>
              <a:gd name="T31" fmla="*/ 33 h 80"/>
              <a:gd name="T32" fmla="*/ 141 w 141"/>
              <a:gd name="T33" fmla="*/ 22 h 80"/>
              <a:gd name="T34" fmla="*/ 136 w 141"/>
              <a:gd name="T35" fmla="*/ 22 h 80"/>
              <a:gd name="T36" fmla="*/ 136 w 141"/>
              <a:gd name="T37" fmla="*/ 12 h 80"/>
              <a:gd name="T38" fmla="*/ 141 w 141"/>
              <a:gd name="T39" fmla="*/ 12 h 80"/>
              <a:gd name="T40" fmla="*/ 141 w 141"/>
              <a:gd name="T41" fmla="*/ 0 h 80"/>
              <a:gd name="T42" fmla="*/ 0 w 141"/>
              <a:gd name="T43" fmla="*/ 0 h 80"/>
              <a:gd name="T44" fmla="*/ 0 w 141"/>
              <a:gd name="T45" fmla="*/ 12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41" h="80">
                <a:moveTo>
                  <a:pt x="0" y="12"/>
                </a:moveTo>
                <a:cubicBezTo>
                  <a:pt x="6" y="12"/>
                  <a:pt x="6" y="12"/>
                  <a:pt x="6" y="12"/>
                </a:cubicBezTo>
                <a:cubicBezTo>
                  <a:pt x="6" y="22"/>
                  <a:pt x="6" y="22"/>
                  <a:pt x="6" y="22"/>
                </a:cubicBezTo>
                <a:cubicBezTo>
                  <a:pt x="0" y="22"/>
                  <a:pt x="0" y="22"/>
                  <a:pt x="0" y="22"/>
                </a:cubicBezTo>
                <a:cubicBezTo>
                  <a:pt x="0" y="33"/>
                  <a:pt x="0" y="33"/>
                  <a:pt x="0" y="33"/>
                </a:cubicBezTo>
                <a:cubicBezTo>
                  <a:pt x="6" y="33"/>
                  <a:pt x="6" y="33"/>
                  <a:pt x="6" y="33"/>
                </a:cubicBezTo>
                <a:cubicBezTo>
                  <a:pt x="6" y="43"/>
                  <a:pt x="6" y="43"/>
                  <a:pt x="6" y="43"/>
                </a:cubicBezTo>
                <a:cubicBezTo>
                  <a:pt x="0" y="43"/>
                  <a:pt x="0" y="43"/>
                  <a:pt x="0" y="43"/>
                </a:cubicBezTo>
                <a:cubicBezTo>
                  <a:pt x="1" y="57"/>
                  <a:pt x="14" y="67"/>
                  <a:pt x="30" y="68"/>
                </a:cubicBezTo>
                <a:cubicBezTo>
                  <a:pt x="33" y="75"/>
                  <a:pt x="40" y="80"/>
                  <a:pt x="48" y="80"/>
                </a:cubicBezTo>
                <a:cubicBezTo>
                  <a:pt x="93" y="80"/>
                  <a:pt x="93" y="80"/>
                  <a:pt x="93" y="80"/>
                </a:cubicBezTo>
                <a:cubicBezTo>
                  <a:pt x="101" y="80"/>
                  <a:pt x="108" y="75"/>
                  <a:pt x="111" y="68"/>
                </a:cubicBezTo>
                <a:cubicBezTo>
                  <a:pt x="127" y="67"/>
                  <a:pt x="140" y="57"/>
                  <a:pt x="141" y="43"/>
                </a:cubicBezTo>
                <a:cubicBezTo>
                  <a:pt x="136" y="43"/>
                  <a:pt x="136" y="43"/>
                  <a:pt x="136" y="43"/>
                </a:cubicBezTo>
                <a:cubicBezTo>
                  <a:pt x="136" y="33"/>
                  <a:pt x="136" y="33"/>
                  <a:pt x="136" y="33"/>
                </a:cubicBezTo>
                <a:cubicBezTo>
                  <a:pt x="141" y="33"/>
                  <a:pt x="141" y="33"/>
                  <a:pt x="141" y="33"/>
                </a:cubicBezTo>
                <a:cubicBezTo>
                  <a:pt x="141" y="22"/>
                  <a:pt x="141" y="22"/>
                  <a:pt x="141" y="22"/>
                </a:cubicBezTo>
                <a:cubicBezTo>
                  <a:pt x="136" y="22"/>
                  <a:pt x="136" y="22"/>
                  <a:pt x="136" y="22"/>
                </a:cubicBezTo>
                <a:cubicBezTo>
                  <a:pt x="136" y="12"/>
                  <a:pt x="136" y="12"/>
                  <a:pt x="136" y="12"/>
                </a:cubicBezTo>
                <a:cubicBezTo>
                  <a:pt x="141" y="12"/>
                  <a:pt x="141" y="12"/>
                  <a:pt x="141" y="12"/>
                </a:cubicBezTo>
                <a:cubicBezTo>
                  <a:pt x="141" y="0"/>
                  <a:pt x="141" y="0"/>
                  <a:pt x="141" y="0"/>
                </a:cubicBezTo>
                <a:cubicBezTo>
                  <a:pt x="0" y="0"/>
                  <a:pt x="0" y="0"/>
                  <a:pt x="0" y="0"/>
                </a:cubicBezTo>
                <a:lnTo>
                  <a:pt x="0" y="1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48" name="出自【趣你的PPT】(微信:qunideppt)：最优质的PPT资源库"/>
          <p:cNvSpPr txBox="1"/>
          <p:nvPr/>
        </p:nvSpPr>
        <p:spPr>
          <a:xfrm>
            <a:off x="8644664" y="1950618"/>
            <a:ext cx="1685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49" name="出自【趣你的PPT】(微信:qunideppt)：最优质的PPT资源库"/>
          <p:cNvSpPr txBox="1"/>
          <p:nvPr/>
        </p:nvSpPr>
        <p:spPr>
          <a:xfrm>
            <a:off x="8746475" y="2333789"/>
            <a:ext cx="2615988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单击此处编辑内容，建议您在展示时采用微软雅黑字体</a:t>
            </a:r>
            <a:endParaRPr lang="en-US" sz="1400" b="0" i="0" u="none" strike="noStrike" cap="none" baseline="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52" name="出自【趣你的PPT】(微信:qunideppt)：最优质的PPT资源库"/>
          <p:cNvSpPr txBox="1"/>
          <p:nvPr/>
        </p:nvSpPr>
        <p:spPr>
          <a:xfrm>
            <a:off x="7498032" y="4484190"/>
            <a:ext cx="1685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53" name="出自【趣你的PPT】(微信:qunideppt)：最优质的PPT资源库"/>
          <p:cNvSpPr txBox="1"/>
          <p:nvPr/>
        </p:nvSpPr>
        <p:spPr>
          <a:xfrm>
            <a:off x="7599843" y="4867361"/>
            <a:ext cx="2615988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单击此处编辑内容，建议您在展示时采用微软雅黑字体</a:t>
            </a:r>
            <a:endParaRPr lang="en-US" sz="1400" b="0" i="0" u="none" strike="noStrike" cap="none" baseline="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54" name="出自【趣你的PPT】(微信:qunideppt)：最优质的PPT资源库"/>
          <p:cNvSpPr txBox="1"/>
          <p:nvPr/>
        </p:nvSpPr>
        <p:spPr>
          <a:xfrm>
            <a:off x="2590610" y="2759516"/>
            <a:ext cx="1685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55" name="出自【趣你的PPT】(微信:qunideppt)：最优质的PPT资源库"/>
          <p:cNvSpPr txBox="1"/>
          <p:nvPr/>
        </p:nvSpPr>
        <p:spPr>
          <a:xfrm>
            <a:off x="1532660" y="3142687"/>
            <a:ext cx="2681914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单击此处编辑内容，建议您在展示时采用微软雅黑字体</a:t>
            </a:r>
            <a:endParaRPr lang="en-US" sz="1400" b="0" i="0" u="none" strike="noStrike" cap="none" baseline="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58" name="出自【趣你的PPT】(微信:qunideppt)：最优质的PPT资源库"/>
          <p:cNvSpPr txBox="1"/>
          <p:nvPr/>
        </p:nvSpPr>
        <p:spPr>
          <a:xfrm>
            <a:off x="1887487" y="4732355"/>
            <a:ext cx="1685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59" name="出自【趣你的PPT】(微信:qunideppt)：最优质的PPT资源库"/>
          <p:cNvSpPr txBox="1"/>
          <p:nvPr/>
        </p:nvSpPr>
        <p:spPr>
          <a:xfrm>
            <a:off x="829537" y="5115526"/>
            <a:ext cx="2681914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</a:t>
            </a:r>
            <a:r>
              <a:rPr lang="zh-CN" altLang="en-US" sz="1400" b="0" i="0" u="none" strike="noStrike" cap="none" baseline="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击此处编辑内容，建议您在展示时采用微软雅黑字体</a:t>
            </a:r>
            <a:endParaRPr lang="en-US" sz="1400" b="0" i="0" u="none" strike="noStrike" cap="none" baseline="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363812" y="239375"/>
            <a:ext cx="2734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b="1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  <a:endParaRPr lang="zh-CN" altLang="en-US" sz="2400" b="1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出自【趣你的PPT】(微信:qunideppt)：最优质的PPT资源库"/>
          <p:cNvSpPr/>
          <p:nvPr/>
        </p:nvSpPr>
        <p:spPr bwMode="auto">
          <a:xfrm rot="20791526">
            <a:off x="6688287" y="3575798"/>
            <a:ext cx="1849259" cy="1813952"/>
          </a:xfrm>
          <a:custGeom>
            <a:avLst/>
            <a:gdLst>
              <a:gd name="T0" fmla="*/ 0 w 933"/>
              <a:gd name="T1" fmla="*/ 502 h 915"/>
              <a:gd name="T2" fmla="*/ 933 w 933"/>
              <a:gd name="T3" fmla="*/ 207 h 915"/>
              <a:gd name="T4" fmla="*/ 37 w 933"/>
              <a:gd name="T5" fmla="*/ 576 h 915"/>
              <a:gd name="T6" fmla="*/ 527 w 933"/>
              <a:gd name="T7" fmla="*/ 386 h 915"/>
              <a:gd name="T8" fmla="*/ 0 w 933"/>
              <a:gd name="T9" fmla="*/ 502 h 9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915">
                <a:moveTo>
                  <a:pt x="0" y="502"/>
                </a:moveTo>
                <a:cubicBezTo>
                  <a:pt x="0" y="502"/>
                  <a:pt x="238" y="0"/>
                  <a:pt x="933" y="207"/>
                </a:cubicBezTo>
                <a:cubicBezTo>
                  <a:pt x="933" y="207"/>
                  <a:pt x="686" y="915"/>
                  <a:pt x="37" y="576"/>
                </a:cubicBezTo>
                <a:cubicBezTo>
                  <a:pt x="37" y="576"/>
                  <a:pt x="362" y="402"/>
                  <a:pt x="527" y="386"/>
                </a:cubicBezTo>
                <a:cubicBezTo>
                  <a:pt x="527" y="386"/>
                  <a:pt x="151" y="390"/>
                  <a:pt x="0" y="502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出自【趣你的PPT】(微信:qunideppt)：最优质的PPT资源库"/>
          <p:cNvSpPr>
            <a:spLocks noChangeAspect="1"/>
          </p:cNvSpPr>
          <p:nvPr/>
        </p:nvSpPr>
        <p:spPr>
          <a:xfrm>
            <a:off x="7010400" y="1755052"/>
            <a:ext cx="251968" cy="251968"/>
          </a:xfrm>
          <a:prstGeom prst="ellipse">
            <a:avLst/>
          </a:prstGeom>
          <a:solidFill>
            <a:srgbClr val="199F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white"/>
              </a:solidFill>
              <a:latin typeface="Arial" panose="020B0604020202020204"/>
              <a:ea typeface="微软雅黑" panose="020B0503020204020204" pitchFamily="34" charset="-122"/>
            </a:endParaRPr>
          </a:p>
        </p:txBody>
      </p:sp>
      <p:sp>
        <p:nvSpPr>
          <p:cNvPr id="10" name="出自【趣你的PPT】(微信:qunideppt)：最优质的PPT资源库"/>
          <p:cNvSpPr>
            <a:spLocks noChangeAspect="1"/>
          </p:cNvSpPr>
          <p:nvPr/>
        </p:nvSpPr>
        <p:spPr>
          <a:xfrm>
            <a:off x="4421632" y="1866200"/>
            <a:ext cx="251968" cy="251968"/>
          </a:xfrm>
          <a:prstGeom prst="ellipse">
            <a:avLst/>
          </a:prstGeom>
          <a:solidFill>
            <a:srgbClr val="404040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>
              <a:solidFill>
                <a:prstClr val="black"/>
              </a:solidFill>
              <a:latin typeface="Arial" panose="020B0604020202020204"/>
              <a:ea typeface="微软雅黑" panose="020B0503020204020204" pitchFamily="34" charset="-122"/>
            </a:endParaRPr>
          </a:p>
        </p:txBody>
      </p:sp>
      <p:sp>
        <p:nvSpPr>
          <p:cNvPr id="12" name="出自【趣你的PPT】(微信:qunideppt)：最优质的PPT资源库"/>
          <p:cNvSpPr>
            <a:spLocks noChangeAspect="1"/>
          </p:cNvSpPr>
          <p:nvPr/>
        </p:nvSpPr>
        <p:spPr>
          <a:xfrm>
            <a:off x="8346991" y="3422395"/>
            <a:ext cx="251968" cy="251968"/>
          </a:xfrm>
          <a:prstGeom prst="ellipse">
            <a:avLst/>
          </a:prstGeom>
          <a:solidFill>
            <a:srgbClr val="404040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>
              <a:solidFill>
                <a:prstClr val="black"/>
              </a:solidFill>
              <a:latin typeface="Arial" panose="020B0604020202020204"/>
              <a:ea typeface="微软雅黑" panose="020B0503020204020204" pitchFamily="34" charset="-122"/>
            </a:endParaRPr>
          </a:p>
        </p:txBody>
      </p:sp>
      <p:sp>
        <p:nvSpPr>
          <p:cNvPr id="15" name="出自【趣你的PPT】(微信:qunideppt)：最优质的PPT资源库"/>
          <p:cNvSpPr/>
          <p:nvPr/>
        </p:nvSpPr>
        <p:spPr bwMode="auto">
          <a:xfrm>
            <a:off x="5348555" y="4362647"/>
            <a:ext cx="1485605" cy="2495354"/>
          </a:xfrm>
          <a:custGeom>
            <a:avLst/>
            <a:gdLst>
              <a:gd name="T0" fmla="*/ 558 w 679"/>
              <a:gd name="T1" fmla="*/ 887 h 887"/>
              <a:gd name="T2" fmla="*/ 517 w 679"/>
              <a:gd name="T3" fmla="*/ 546 h 887"/>
              <a:gd name="T4" fmla="*/ 669 w 679"/>
              <a:gd name="T5" fmla="*/ 191 h 887"/>
              <a:gd name="T6" fmla="*/ 593 w 679"/>
              <a:gd name="T7" fmla="*/ 207 h 887"/>
              <a:gd name="T8" fmla="*/ 451 w 679"/>
              <a:gd name="T9" fmla="*/ 310 h 887"/>
              <a:gd name="T10" fmla="*/ 331 w 679"/>
              <a:gd name="T11" fmla="*/ 25 h 887"/>
              <a:gd name="T12" fmla="*/ 319 w 679"/>
              <a:gd name="T13" fmla="*/ 214 h 887"/>
              <a:gd name="T14" fmla="*/ 199 w 679"/>
              <a:gd name="T15" fmla="*/ 139 h 887"/>
              <a:gd name="T16" fmla="*/ 110 w 679"/>
              <a:gd name="T17" fmla="*/ 71 h 887"/>
              <a:gd name="T18" fmla="*/ 216 w 679"/>
              <a:gd name="T19" fmla="*/ 311 h 887"/>
              <a:gd name="T20" fmla="*/ 40 w 679"/>
              <a:gd name="T21" fmla="*/ 150 h 887"/>
              <a:gd name="T22" fmla="*/ 37 w 679"/>
              <a:gd name="T23" fmla="*/ 224 h 887"/>
              <a:gd name="T24" fmla="*/ 180 w 679"/>
              <a:gd name="T25" fmla="*/ 388 h 887"/>
              <a:gd name="T26" fmla="*/ 44 w 679"/>
              <a:gd name="T27" fmla="*/ 317 h 887"/>
              <a:gd name="T28" fmla="*/ 85 w 679"/>
              <a:gd name="T29" fmla="*/ 408 h 887"/>
              <a:gd name="T30" fmla="*/ 303 w 679"/>
              <a:gd name="T31" fmla="*/ 668 h 887"/>
              <a:gd name="T32" fmla="*/ 275 w 679"/>
              <a:gd name="T33" fmla="*/ 887 h 8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79" h="887">
                <a:moveTo>
                  <a:pt x="558" y="887"/>
                </a:moveTo>
                <a:cubicBezTo>
                  <a:pt x="558" y="887"/>
                  <a:pt x="455" y="806"/>
                  <a:pt x="517" y="546"/>
                </a:cubicBezTo>
                <a:cubicBezTo>
                  <a:pt x="580" y="285"/>
                  <a:pt x="679" y="231"/>
                  <a:pt x="669" y="191"/>
                </a:cubicBezTo>
                <a:cubicBezTo>
                  <a:pt x="660" y="151"/>
                  <a:pt x="609" y="170"/>
                  <a:pt x="593" y="207"/>
                </a:cubicBezTo>
                <a:cubicBezTo>
                  <a:pt x="577" y="243"/>
                  <a:pt x="512" y="323"/>
                  <a:pt x="451" y="310"/>
                </a:cubicBezTo>
                <a:cubicBezTo>
                  <a:pt x="391" y="297"/>
                  <a:pt x="375" y="49"/>
                  <a:pt x="331" y="25"/>
                </a:cubicBezTo>
                <a:cubicBezTo>
                  <a:pt x="287" y="0"/>
                  <a:pt x="302" y="114"/>
                  <a:pt x="319" y="214"/>
                </a:cubicBezTo>
                <a:cubicBezTo>
                  <a:pt x="336" y="313"/>
                  <a:pt x="252" y="258"/>
                  <a:pt x="199" y="139"/>
                </a:cubicBezTo>
                <a:cubicBezTo>
                  <a:pt x="146" y="20"/>
                  <a:pt x="115" y="54"/>
                  <a:pt x="110" y="71"/>
                </a:cubicBezTo>
                <a:cubicBezTo>
                  <a:pt x="104" y="88"/>
                  <a:pt x="225" y="300"/>
                  <a:pt x="216" y="311"/>
                </a:cubicBezTo>
                <a:cubicBezTo>
                  <a:pt x="208" y="321"/>
                  <a:pt x="55" y="145"/>
                  <a:pt x="40" y="150"/>
                </a:cubicBezTo>
                <a:cubicBezTo>
                  <a:pt x="26" y="155"/>
                  <a:pt x="0" y="169"/>
                  <a:pt x="37" y="224"/>
                </a:cubicBezTo>
                <a:cubicBezTo>
                  <a:pt x="73" y="280"/>
                  <a:pt x="187" y="373"/>
                  <a:pt x="180" y="388"/>
                </a:cubicBezTo>
                <a:cubicBezTo>
                  <a:pt x="173" y="404"/>
                  <a:pt x="78" y="319"/>
                  <a:pt x="44" y="317"/>
                </a:cubicBezTo>
                <a:cubicBezTo>
                  <a:pt x="9" y="315"/>
                  <a:pt x="23" y="364"/>
                  <a:pt x="85" y="408"/>
                </a:cubicBezTo>
                <a:cubicBezTo>
                  <a:pt x="147" y="452"/>
                  <a:pt x="298" y="501"/>
                  <a:pt x="303" y="668"/>
                </a:cubicBezTo>
                <a:cubicBezTo>
                  <a:pt x="308" y="835"/>
                  <a:pt x="275" y="887"/>
                  <a:pt x="275" y="887"/>
                </a:cubicBezTo>
              </a:path>
            </a:pathLst>
          </a:custGeom>
          <a:solidFill>
            <a:schemeClr val="tx1">
              <a:lumMod val="25000"/>
              <a:lumOff val="75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8" name="出自【趣你的PPT】(微信:qunideppt)：最优质的PPT资源库"/>
          <p:cNvSpPr/>
          <p:nvPr/>
        </p:nvSpPr>
        <p:spPr bwMode="auto">
          <a:xfrm rot="677462">
            <a:off x="3585968" y="3330868"/>
            <a:ext cx="1841843" cy="1948104"/>
          </a:xfrm>
          <a:custGeom>
            <a:avLst/>
            <a:gdLst>
              <a:gd name="T0" fmla="*/ 966 w 970"/>
              <a:gd name="T1" fmla="*/ 703 h 1025"/>
              <a:gd name="T2" fmla="*/ 0 w 970"/>
              <a:gd name="T3" fmla="*/ 498 h 1025"/>
              <a:gd name="T4" fmla="*/ 970 w 970"/>
              <a:gd name="T5" fmla="*/ 620 h 1025"/>
              <a:gd name="T6" fmla="*/ 445 w 970"/>
              <a:gd name="T7" fmla="*/ 543 h 1025"/>
              <a:gd name="T8" fmla="*/ 966 w 970"/>
              <a:gd name="T9" fmla="*/ 703 h 10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70" h="1025">
                <a:moveTo>
                  <a:pt x="966" y="703"/>
                </a:moveTo>
                <a:cubicBezTo>
                  <a:pt x="966" y="703"/>
                  <a:pt x="507" y="1025"/>
                  <a:pt x="0" y="498"/>
                </a:cubicBezTo>
                <a:cubicBezTo>
                  <a:pt x="0" y="498"/>
                  <a:pt x="568" y="0"/>
                  <a:pt x="970" y="620"/>
                </a:cubicBezTo>
                <a:cubicBezTo>
                  <a:pt x="970" y="620"/>
                  <a:pt x="598" y="611"/>
                  <a:pt x="445" y="543"/>
                </a:cubicBezTo>
                <a:cubicBezTo>
                  <a:pt x="445" y="543"/>
                  <a:pt x="778" y="726"/>
                  <a:pt x="966" y="703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6" name="出自【趣你的PPT】(微信:qunideppt)：最优质的PPT资源库"/>
          <p:cNvSpPr/>
          <p:nvPr/>
        </p:nvSpPr>
        <p:spPr bwMode="auto">
          <a:xfrm>
            <a:off x="5435159" y="2112127"/>
            <a:ext cx="2660653" cy="2515720"/>
          </a:xfrm>
          <a:custGeom>
            <a:avLst/>
            <a:gdLst>
              <a:gd name="T0" fmla="*/ 388 w 1261"/>
              <a:gd name="T1" fmla="*/ 1185 h 1192"/>
              <a:gd name="T2" fmla="*/ 659 w 1261"/>
              <a:gd name="T3" fmla="*/ 0 h 1192"/>
              <a:gd name="T4" fmla="*/ 490 w 1261"/>
              <a:gd name="T5" fmla="*/ 1192 h 1192"/>
              <a:gd name="T6" fmla="*/ 595 w 1261"/>
              <a:gd name="T7" fmla="*/ 548 h 1192"/>
              <a:gd name="T8" fmla="*/ 388 w 1261"/>
              <a:gd name="T9" fmla="*/ 1185 h 1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61" h="1192">
                <a:moveTo>
                  <a:pt x="388" y="1185"/>
                </a:moveTo>
                <a:cubicBezTo>
                  <a:pt x="388" y="1185"/>
                  <a:pt x="0" y="615"/>
                  <a:pt x="659" y="0"/>
                </a:cubicBezTo>
                <a:cubicBezTo>
                  <a:pt x="659" y="0"/>
                  <a:pt x="1261" y="710"/>
                  <a:pt x="490" y="1192"/>
                </a:cubicBezTo>
                <a:cubicBezTo>
                  <a:pt x="490" y="1192"/>
                  <a:pt x="508" y="734"/>
                  <a:pt x="595" y="548"/>
                </a:cubicBezTo>
                <a:cubicBezTo>
                  <a:pt x="595" y="548"/>
                  <a:pt x="363" y="953"/>
                  <a:pt x="388" y="1185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9" name="出自【趣你的PPT】(微信:qunideppt)：最优质的PPT资源库"/>
          <p:cNvSpPr/>
          <p:nvPr/>
        </p:nvSpPr>
        <p:spPr bwMode="auto">
          <a:xfrm rot="355503">
            <a:off x="4374809" y="2313210"/>
            <a:ext cx="2120703" cy="2211695"/>
          </a:xfrm>
          <a:custGeom>
            <a:avLst/>
            <a:gdLst>
              <a:gd name="T0" fmla="*/ 594 w 968"/>
              <a:gd name="T1" fmla="*/ 1009 h 1009"/>
              <a:gd name="T2" fmla="*/ 142 w 968"/>
              <a:gd name="T3" fmla="*/ 0 h 1009"/>
              <a:gd name="T4" fmla="*/ 671 w 968"/>
              <a:gd name="T5" fmla="*/ 958 h 1009"/>
              <a:gd name="T6" fmla="*/ 395 w 968"/>
              <a:gd name="T7" fmla="*/ 433 h 1009"/>
              <a:gd name="T8" fmla="*/ 594 w 968"/>
              <a:gd name="T9" fmla="*/ 1009 h 10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8" h="1009">
                <a:moveTo>
                  <a:pt x="594" y="1009"/>
                </a:moveTo>
                <a:cubicBezTo>
                  <a:pt x="594" y="1009"/>
                  <a:pt x="0" y="806"/>
                  <a:pt x="142" y="0"/>
                </a:cubicBezTo>
                <a:cubicBezTo>
                  <a:pt x="142" y="0"/>
                  <a:pt x="968" y="186"/>
                  <a:pt x="671" y="958"/>
                </a:cubicBezTo>
                <a:cubicBezTo>
                  <a:pt x="671" y="958"/>
                  <a:pt x="435" y="615"/>
                  <a:pt x="395" y="433"/>
                </a:cubicBezTo>
                <a:cubicBezTo>
                  <a:pt x="395" y="433"/>
                  <a:pt x="449" y="854"/>
                  <a:pt x="594" y="1009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1" name="出自【趣你的PPT】(微信:qunideppt)：最优质的PPT资源库"/>
          <p:cNvSpPr>
            <a:spLocks noChangeAspect="1"/>
          </p:cNvSpPr>
          <p:nvPr/>
        </p:nvSpPr>
        <p:spPr>
          <a:xfrm>
            <a:off x="3581400" y="3630338"/>
            <a:ext cx="251968" cy="251968"/>
          </a:xfrm>
          <a:prstGeom prst="ellipse">
            <a:avLst/>
          </a:prstGeom>
          <a:solidFill>
            <a:srgbClr val="199F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0" name="出自【趣你的PPT】(微信:qunideppt)：最优质的PPT资源库"/>
          <p:cNvSpPr/>
          <p:nvPr/>
        </p:nvSpPr>
        <p:spPr>
          <a:xfrm>
            <a:off x="6519333" y="2480272"/>
            <a:ext cx="508883" cy="50888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9" name="出自【趣你的PPT】(微信:qunideppt)：最优质的PPT资源库"/>
          <p:cNvSpPr>
            <a:spLocks noChangeAspect="1" noEditPoints="1"/>
          </p:cNvSpPr>
          <p:nvPr/>
        </p:nvSpPr>
        <p:spPr bwMode="auto">
          <a:xfrm>
            <a:off x="6603821" y="2568995"/>
            <a:ext cx="339908" cy="331438"/>
          </a:xfrm>
          <a:custGeom>
            <a:avLst/>
            <a:gdLst/>
            <a:ahLst/>
            <a:cxnLst>
              <a:cxn ang="0">
                <a:pos x="252" y="234"/>
              </a:cxn>
              <a:cxn ang="0">
                <a:pos x="197" y="105"/>
              </a:cxn>
              <a:cxn ang="0">
                <a:pos x="194" y="98"/>
              </a:cxn>
              <a:cxn ang="0">
                <a:pos x="198" y="55"/>
              </a:cxn>
              <a:cxn ang="0">
                <a:pos x="195" y="42"/>
              </a:cxn>
              <a:cxn ang="0">
                <a:pos x="99" y="0"/>
              </a:cxn>
              <a:cxn ang="0">
                <a:pos x="4" y="42"/>
              </a:cxn>
              <a:cxn ang="0">
                <a:pos x="0" y="55"/>
              </a:cxn>
              <a:cxn ang="0">
                <a:pos x="5" y="98"/>
              </a:cxn>
              <a:cxn ang="0">
                <a:pos x="0" y="112"/>
              </a:cxn>
              <a:cxn ang="0">
                <a:pos x="5" y="155"/>
              </a:cxn>
              <a:cxn ang="0">
                <a:pos x="0" y="169"/>
              </a:cxn>
              <a:cxn ang="0">
                <a:pos x="99" y="243"/>
              </a:cxn>
              <a:cxn ang="0">
                <a:pos x="130" y="238"/>
              </a:cxn>
              <a:cxn ang="0">
                <a:pos x="241" y="246"/>
              </a:cxn>
              <a:cxn ang="0">
                <a:pos x="309" y="285"/>
              </a:cxn>
              <a:cxn ang="0">
                <a:pos x="226" y="151"/>
              </a:cxn>
              <a:cxn ang="0">
                <a:pos x="155" y="221"/>
              </a:cxn>
              <a:cxn ang="0">
                <a:pos x="99" y="11"/>
              </a:cxn>
              <a:cxn ang="0">
                <a:pos x="99" y="61"/>
              </a:cxn>
              <a:cxn ang="0">
                <a:pos x="99" y="11"/>
              </a:cxn>
              <a:cxn ang="0">
                <a:pos x="99" y="80"/>
              </a:cxn>
              <a:cxn ang="0">
                <a:pos x="188" y="83"/>
              </a:cxn>
              <a:cxn ang="0">
                <a:pos x="11" y="83"/>
              </a:cxn>
              <a:cxn ang="0">
                <a:pos x="11" y="114"/>
              </a:cxn>
              <a:cxn ang="0">
                <a:pos x="126" y="137"/>
              </a:cxn>
              <a:cxn ang="0">
                <a:pos x="110" y="175"/>
              </a:cxn>
              <a:cxn ang="0">
                <a:pos x="11" y="141"/>
              </a:cxn>
              <a:cxn ang="0">
                <a:pos x="99" y="233"/>
              </a:cxn>
              <a:cxn ang="0">
                <a:pos x="11" y="171"/>
              </a:cxn>
              <a:cxn ang="0">
                <a:pos x="110" y="195"/>
              </a:cxn>
              <a:cxn ang="0">
                <a:pos x="124" y="231"/>
              </a:cxn>
              <a:cxn ang="0">
                <a:pos x="99" y="233"/>
              </a:cxn>
            </a:cxnLst>
            <a:rect l="0" t="0" r="r" b="b"/>
            <a:pathLst>
              <a:path w="309" h="302">
                <a:moveTo>
                  <a:pt x="309" y="285"/>
                </a:moveTo>
                <a:cubicBezTo>
                  <a:pt x="252" y="234"/>
                  <a:pt x="252" y="234"/>
                  <a:pt x="252" y="234"/>
                </a:cubicBezTo>
                <a:cubicBezTo>
                  <a:pt x="263" y="221"/>
                  <a:pt x="270" y="203"/>
                  <a:pt x="270" y="185"/>
                </a:cubicBezTo>
                <a:cubicBezTo>
                  <a:pt x="270" y="143"/>
                  <a:pt x="238" y="109"/>
                  <a:pt x="197" y="105"/>
                </a:cubicBezTo>
                <a:cubicBezTo>
                  <a:pt x="197" y="104"/>
                  <a:pt x="196" y="102"/>
                  <a:pt x="195" y="100"/>
                </a:cubicBezTo>
                <a:cubicBezTo>
                  <a:pt x="194" y="98"/>
                  <a:pt x="194" y="98"/>
                  <a:pt x="194" y="98"/>
                </a:cubicBezTo>
                <a:cubicBezTo>
                  <a:pt x="197" y="93"/>
                  <a:pt x="198" y="89"/>
                  <a:pt x="198" y="83"/>
                </a:cubicBezTo>
                <a:cubicBezTo>
                  <a:pt x="198" y="55"/>
                  <a:pt x="198" y="55"/>
                  <a:pt x="198" y="55"/>
                </a:cubicBezTo>
                <a:cubicBezTo>
                  <a:pt x="198" y="51"/>
                  <a:pt x="197" y="47"/>
                  <a:pt x="195" y="43"/>
                </a:cubicBezTo>
                <a:cubicBezTo>
                  <a:pt x="195" y="42"/>
                  <a:pt x="195" y="42"/>
                  <a:pt x="195" y="42"/>
                </a:cubicBezTo>
                <a:cubicBezTo>
                  <a:pt x="196" y="40"/>
                  <a:pt x="196" y="38"/>
                  <a:pt x="196" y="36"/>
                </a:cubicBezTo>
                <a:cubicBezTo>
                  <a:pt x="196" y="12"/>
                  <a:pt x="146" y="0"/>
                  <a:pt x="99" y="0"/>
                </a:cubicBezTo>
                <a:cubicBezTo>
                  <a:pt x="52" y="0"/>
                  <a:pt x="2" y="12"/>
                  <a:pt x="2" y="36"/>
                </a:cubicBezTo>
                <a:cubicBezTo>
                  <a:pt x="2" y="38"/>
                  <a:pt x="3" y="40"/>
                  <a:pt x="4" y="42"/>
                </a:cubicBezTo>
                <a:cubicBezTo>
                  <a:pt x="3" y="43"/>
                  <a:pt x="3" y="43"/>
                  <a:pt x="3" y="43"/>
                </a:cubicBezTo>
                <a:cubicBezTo>
                  <a:pt x="1" y="47"/>
                  <a:pt x="0" y="51"/>
                  <a:pt x="0" y="55"/>
                </a:cubicBezTo>
                <a:cubicBezTo>
                  <a:pt x="0" y="83"/>
                  <a:pt x="0" y="83"/>
                  <a:pt x="0" y="83"/>
                </a:cubicBezTo>
                <a:cubicBezTo>
                  <a:pt x="0" y="89"/>
                  <a:pt x="2" y="93"/>
                  <a:pt x="5" y="98"/>
                </a:cubicBezTo>
                <a:cubicBezTo>
                  <a:pt x="4" y="100"/>
                  <a:pt x="4" y="100"/>
                  <a:pt x="4" y="100"/>
                </a:cubicBezTo>
                <a:cubicBezTo>
                  <a:pt x="1" y="104"/>
                  <a:pt x="0" y="108"/>
                  <a:pt x="0" y="112"/>
                </a:cubicBezTo>
                <a:cubicBezTo>
                  <a:pt x="0" y="141"/>
                  <a:pt x="0" y="141"/>
                  <a:pt x="0" y="141"/>
                </a:cubicBezTo>
                <a:cubicBezTo>
                  <a:pt x="0" y="146"/>
                  <a:pt x="2" y="151"/>
                  <a:pt x="5" y="155"/>
                </a:cubicBezTo>
                <a:cubicBezTo>
                  <a:pt x="4" y="157"/>
                  <a:pt x="4" y="157"/>
                  <a:pt x="4" y="157"/>
                </a:cubicBezTo>
                <a:cubicBezTo>
                  <a:pt x="1" y="161"/>
                  <a:pt x="0" y="165"/>
                  <a:pt x="0" y="169"/>
                </a:cubicBezTo>
                <a:cubicBezTo>
                  <a:pt x="0" y="198"/>
                  <a:pt x="0" y="198"/>
                  <a:pt x="0" y="198"/>
                </a:cubicBezTo>
                <a:cubicBezTo>
                  <a:pt x="0" y="223"/>
                  <a:pt x="44" y="243"/>
                  <a:pt x="99" y="243"/>
                </a:cubicBezTo>
                <a:cubicBezTo>
                  <a:pt x="111" y="243"/>
                  <a:pt x="121" y="242"/>
                  <a:pt x="132" y="241"/>
                </a:cubicBezTo>
                <a:cubicBezTo>
                  <a:pt x="131" y="240"/>
                  <a:pt x="130" y="239"/>
                  <a:pt x="130" y="238"/>
                </a:cubicBezTo>
                <a:cubicBezTo>
                  <a:pt x="144" y="254"/>
                  <a:pt x="166" y="265"/>
                  <a:pt x="189" y="265"/>
                </a:cubicBezTo>
                <a:cubicBezTo>
                  <a:pt x="209" y="265"/>
                  <a:pt x="227" y="258"/>
                  <a:pt x="241" y="246"/>
                </a:cubicBezTo>
                <a:cubicBezTo>
                  <a:pt x="291" y="302"/>
                  <a:pt x="291" y="302"/>
                  <a:pt x="291" y="302"/>
                </a:cubicBezTo>
                <a:lnTo>
                  <a:pt x="309" y="285"/>
                </a:lnTo>
                <a:close/>
                <a:moveTo>
                  <a:pt x="156" y="151"/>
                </a:moveTo>
                <a:cubicBezTo>
                  <a:pt x="175" y="131"/>
                  <a:pt x="206" y="131"/>
                  <a:pt x="226" y="151"/>
                </a:cubicBezTo>
                <a:cubicBezTo>
                  <a:pt x="245" y="170"/>
                  <a:pt x="245" y="202"/>
                  <a:pt x="226" y="221"/>
                </a:cubicBezTo>
                <a:cubicBezTo>
                  <a:pt x="206" y="240"/>
                  <a:pt x="175" y="240"/>
                  <a:pt x="155" y="221"/>
                </a:cubicBezTo>
                <a:cubicBezTo>
                  <a:pt x="136" y="201"/>
                  <a:pt x="136" y="170"/>
                  <a:pt x="156" y="151"/>
                </a:cubicBezTo>
                <a:close/>
                <a:moveTo>
                  <a:pt x="99" y="11"/>
                </a:moveTo>
                <a:cubicBezTo>
                  <a:pt x="153" y="11"/>
                  <a:pt x="185" y="25"/>
                  <a:pt x="185" y="36"/>
                </a:cubicBezTo>
                <a:cubicBezTo>
                  <a:pt x="185" y="46"/>
                  <a:pt x="153" y="61"/>
                  <a:pt x="99" y="61"/>
                </a:cubicBezTo>
                <a:cubicBezTo>
                  <a:pt x="46" y="61"/>
                  <a:pt x="13" y="46"/>
                  <a:pt x="13" y="36"/>
                </a:cubicBezTo>
                <a:cubicBezTo>
                  <a:pt x="13" y="25"/>
                  <a:pt x="46" y="11"/>
                  <a:pt x="99" y="11"/>
                </a:cubicBezTo>
                <a:close/>
                <a:moveTo>
                  <a:pt x="11" y="60"/>
                </a:moveTo>
                <a:cubicBezTo>
                  <a:pt x="27" y="73"/>
                  <a:pt x="63" y="80"/>
                  <a:pt x="99" y="80"/>
                </a:cubicBezTo>
                <a:cubicBezTo>
                  <a:pt x="135" y="80"/>
                  <a:pt x="172" y="73"/>
                  <a:pt x="188" y="60"/>
                </a:cubicBezTo>
                <a:cubicBezTo>
                  <a:pt x="188" y="83"/>
                  <a:pt x="188" y="83"/>
                  <a:pt x="188" y="83"/>
                </a:cubicBezTo>
                <a:cubicBezTo>
                  <a:pt x="188" y="100"/>
                  <a:pt x="151" y="118"/>
                  <a:pt x="99" y="118"/>
                </a:cubicBezTo>
                <a:cubicBezTo>
                  <a:pt x="47" y="118"/>
                  <a:pt x="11" y="100"/>
                  <a:pt x="11" y="83"/>
                </a:cubicBezTo>
                <a:lnTo>
                  <a:pt x="11" y="60"/>
                </a:lnTo>
                <a:close/>
                <a:moveTo>
                  <a:pt x="11" y="114"/>
                </a:moveTo>
                <a:cubicBezTo>
                  <a:pt x="27" y="129"/>
                  <a:pt x="60" y="139"/>
                  <a:pt x="99" y="139"/>
                </a:cubicBezTo>
                <a:cubicBezTo>
                  <a:pt x="108" y="139"/>
                  <a:pt x="117" y="138"/>
                  <a:pt x="126" y="137"/>
                </a:cubicBezTo>
                <a:cubicBezTo>
                  <a:pt x="119" y="145"/>
                  <a:pt x="114" y="155"/>
                  <a:pt x="112" y="166"/>
                </a:cubicBezTo>
                <a:cubicBezTo>
                  <a:pt x="111" y="169"/>
                  <a:pt x="110" y="172"/>
                  <a:pt x="110" y="175"/>
                </a:cubicBezTo>
                <a:cubicBezTo>
                  <a:pt x="106" y="175"/>
                  <a:pt x="103" y="176"/>
                  <a:pt x="99" y="176"/>
                </a:cubicBezTo>
                <a:cubicBezTo>
                  <a:pt x="47" y="176"/>
                  <a:pt x="11" y="157"/>
                  <a:pt x="11" y="141"/>
                </a:cubicBezTo>
                <a:lnTo>
                  <a:pt x="11" y="114"/>
                </a:lnTo>
                <a:close/>
                <a:moveTo>
                  <a:pt x="99" y="233"/>
                </a:moveTo>
                <a:cubicBezTo>
                  <a:pt x="47" y="233"/>
                  <a:pt x="11" y="214"/>
                  <a:pt x="11" y="198"/>
                </a:cubicBezTo>
                <a:cubicBezTo>
                  <a:pt x="11" y="171"/>
                  <a:pt x="11" y="171"/>
                  <a:pt x="11" y="171"/>
                </a:cubicBezTo>
                <a:cubicBezTo>
                  <a:pt x="27" y="186"/>
                  <a:pt x="60" y="195"/>
                  <a:pt x="99" y="195"/>
                </a:cubicBezTo>
                <a:cubicBezTo>
                  <a:pt x="103" y="195"/>
                  <a:pt x="107" y="195"/>
                  <a:pt x="110" y="195"/>
                </a:cubicBezTo>
                <a:cubicBezTo>
                  <a:pt x="111" y="205"/>
                  <a:pt x="114" y="214"/>
                  <a:pt x="119" y="222"/>
                </a:cubicBezTo>
                <a:cubicBezTo>
                  <a:pt x="120" y="225"/>
                  <a:pt x="122" y="228"/>
                  <a:pt x="124" y="231"/>
                </a:cubicBezTo>
                <a:cubicBezTo>
                  <a:pt x="116" y="232"/>
                  <a:pt x="108" y="233"/>
                  <a:pt x="99" y="233"/>
                </a:cubicBezTo>
                <a:close/>
                <a:moveTo>
                  <a:pt x="99" y="233"/>
                </a:moveTo>
                <a:cubicBezTo>
                  <a:pt x="99" y="233"/>
                  <a:pt x="99" y="233"/>
                  <a:pt x="99" y="233"/>
                </a:cubicBezTo>
              </a:path>
            </a:pathLst>
          </a:custGeom>
          <a:solidFill>
            <a:srgbClr val="199F8E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1" name="出自【趣你的PPT】(微信:qunideppt)：最优质的PPT资源库"/>
          <p:cNvSpPr/>
          <p:nvPr/>
        </p:nvSpPr>
        <p:spPr>
          <a:xfrm>
            <a:off x="7753811" y="3865372"/>
            <a:ext cx="452928" cy="45292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6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7852216" y="3950020"/>
            <a:ext cx="256117" cy="283633"/>
          </a:xfrm>
          <a:custGeom>
            <a:avLst/>
            <a:gdLst/>
            <a:ahLst/>
            <a:cxnLst>
              <a:cxn ang="0">
                <a:pos x="46" y="62"/>
              </a:cxn>
              <a:cxn ang="0">
                <a:pos x="10" y="62"/>
              </a:cxn>
              <a:cxn ang="0">
                <a:pos x="0" y="52"/>
              </a:cxn>
              <a:cxn ang="0">
                <a:pos x="14" y="29"/>
              </a:cxn>
              <a:cxn ang="0">
                <a:pos x="28" y="34"/>
              </a:cxn>
              <a:cxn ang="0">
                <a:pos x="42" y="29"/>
              </a:cxn>
              <a:cxn ang="0">
                <a:pos x="56" y="52"/>
              </a:cxn>
              <a:cxn ang="0">
                <a:pos x="46" y="62"/>
              </a:cxn>
              <a:cxn ang="0">
                <a:pos x="28" y="31"/>
              </a:cxn>
              <a:cxn ang="0">
                <a:pos x="13" y="16"/>
              </a:cxn>
              <a:cxn ang="0">
                <a:pos x="28" y="0"/>
              </a:cxn>
              <a:cxn ang="0">
                <a:pos x="43" y="16"/>
              </a:cxn>
              <a:cxn ang="0">
                <a:pos x="28" y="31"/>
              </a:cxn>
            </a:cxnLst>
            <a:rect l="0" t="0" r="r" b="b"/>
            <a:pathLst>
              <a:path w="56" h="62">
                <a:moveTo>
                  <a:pt x="46" y="62"/>
                </a:moveTo>
                <a:cubicBezTo>
                  <a:pt x="10" y="62"/>
                  <a:pt x="10" y="62"/>
                  <a:pt x="10" y="62"/>
                </a:cubicBezTo>
                <a:cubicBezTo>
                  <a:pt x="4" y="62"/>
                  <a:pt x="0" y="58"/>
                  <a:pt x="0" y="52"/>
                </a:cubicBezTo>
                <a:cubicBezTo>
                  <a:pt x="0" y="43"/>
                  <a:pt x="2" y="29"/>
                  <a:pt x="14" y="29"/>
                </a:cubicBezTo>
                <a:cubicBezTo>
                  <a:pt x="15" y="29"/>
                  <a:pt x="20" y="34"/>
                  <a:pt x="28" y="34"/>
                </a:cubicBezTo>
                <a:cubicBezTo>
                  <a:pt x="36" y="34"/>
                  <a:pt x="41" y="29"/>
                  <a:pt x="42" y="29"/>
                </a:cubicBezTo>
                <a:cubicBezTo>
                  <a:pt x="54" y="29"/>
                  <a:pt x="56" y="43"/>
                  <a:pt x="56" y="52"/>
                </a:cubicBezTo>
                <a:cubicBezTo>
                  <a:pt x="56" y="58"/>
                  <a:pt x="52" y="62"/>
                  <a:pt x="46" y="62"/>
                </a:cubicBezTo>
                <a:close/>
                <a:moveTo>
                  <a:pt x="28" y="31"/>
                </a:moveTo>
                <a:cubicBezTo>
                  <a:pt x="20" y="31"/>
                  <a:pt x="13" y="24"/>
                  <a:pt x="13" y="16"/>
                </a:cubicBezTo>
                <a:cubicBezTo>
                  <a:pt x="13" y="7"/>
                  <a:pt x="20" y="0"/>
                  <a:pt x="28" y="0"/>
                </a:cubicBezTo>
                <a:cubicBezTo>
                  <a:pt x="37" y="0"/>
                  <a:pt x="43" y="7"/>
                  <a:pt x="43" y="16"/>
                </a:cubicBezTo>
                <a:cubicBezTo>
                  <a:pt x="43" y="24"/>
                  <a:pt x="37" y="31"/>
                  <a:pt x="28" y="31"/>
                </a:cubicBezTo>
                <a:close/>
              </a:path>
            </a:pathLst>
          </a:custGeom>
          <a:solidFill>
            <a:srgbClr val="404040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2" name="出自【趣你的PPT】(微信:qunideppt)：最优质的PPT资源库"/>
          <p:cNvSpPr/>
          <p:nvPr/>
        </p:nvSpPr>
        <p:spPr>
          <a:xfrm>
            <a:off x="4794280" y="2527132"/>
            <a:ext cx="508883" cy="50888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8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4893147" y="2646107"/>
            <a:ext cx="311151" cy="270934"/>
          </a:xfrm>
          <a:custGeom>
            <a:avLst/>
            <a:gdLst/>
            <a:ahLst/>
            <a:cxnLst>
              <a:cxn ang="0">
                <a:pos x="68" y="24"/>
              </a:cxn>
              <a:cxn ang="0">
                <a:pos x="64" y="29"/>
              </a:cxn>
              <a:cxn ang="0">
                <a:pos x="64" y="43"/>
              </a:cxn>
              <a:cxn ang="0">
                <a:pos x="59" y="48"/>
              </a:cxn>
              <a:cxn ang="0">
                <a:pos x="28" y="34"/>
              </a:cxn>
              <a:cxn ang="0">
                <a:pos x="25" y="44"/>
              </a:cxn>
              <a:cxn ang="0">
                <a:pos x="30" y="54"/>
              </a:cxn>
              <a:cxn ang="0">
                <a:pos x="14" y="56"/>
              </a:cxn>
              <a:cxn ang="0">
                <a:pos x="11" y="34"/>
              </a:cxn>
              <a:cxn ang="0">
                <a:pos x="7" y="34"/>
              </a:cxn>
              <a:cxn ang="0">
                <a:pos x="0" y="27"/>
              </a:cxn>
              <a:cxn ang="0">
                <a:pos x="0" y="20"/>
              </a:cxn>
              <a:cxn ang="0">
                <a:pos x="7" y="14"/>
              </a:cxn>
              <a:cxn ang="0">
                <a:pos x="25" y="14"/>
              </a:cxn>
              <a:cxn ang="0">
                <a:pos x="59" y="0"/>
              </a:cxn>
              <a:cxn ang="0">
                <a:pos x="64" y="4"/>
              </a:cxn>
              <a:cxn ang="0">
                <a:pos x="64" y="19"/>
              </a:cxn>
              <a:cxn ang="0">
                <a:pos x="68" y="24"/>
              </a:cxn>
              <a:cxn ang="0">
                <a:pos x="59" y="6"/>
              </a:cxn>
              <a:cxn ang="0">
                <a:pos x="30" y="19"/>
              </a:cxn>
              <a:cxn ang="0">
                <a:pos x="30" y="29"/>
              </a:cxn>
              <a:cxn ang="0">
                <a:pos x="59" y="42"/>
              </a:cxn>
              <a:cxn ang="0">
                <a:pos x="59" y="6"/>
              </a:cxn>
            </a:cxnLst>
            <a:rect l="0" t="0" r="r" b="b"/>
            <a:pathLst>
              <a:path w="68" h="59">
                <a:moveTo>
                  <a:pt x="68" y="24"/>
                </a:moveTo>
                <a:cubicBezTo>
                  <a:pt x="68" y="27"/>
                  <a:pt x="66" y="29"/>
                  <a:pt x="64" y="29"/>
                </a:cubicBezTo>
                <a:cubicBezTo>
                  <a:pt x="64" y="43"/>
                  <a:pt x="64" y="43"/>
                  <a:pt x="64" y="43"/>
                </a:cubicBezTo>
                <a:cubicBezTo>
                  <a:pt x="64" y="46"/>
                  <a:pt x="61" y="48"/>
                  <a:pt x="59" y="48"/>
                </a:cubicBezTo>
                <a:cubicBezTo>
                  <a:pt x="52" y="43"/>
                  <a:pt x="41" y="35"/>
                  <a:pt x="28" y="34"/>
                </a:cubicBezTo>
                <a:cubicBezTo>
                  <a:pt x="23" y="35"/>
                  <a:pt x="22" y="41"/>
                  <a:pt x="25" y="44"/>
                </a:cubicBezTo>
                <a:cubicBezTo>
                  <a:pt x="22" y="48"/>
                  <a:pt x="26" y="51"/>
                  <a:pt x="30" y="54"/>
                </a:cubicBezTo>
                <a:cubicBezTo>
                  <a:pt x="27" y="59"/>
                  <a:pt x="17" y="59"/>
                  <a:pt x="14" y="56"/>
                </a:cubicBezTo>
                <a:cubicBezTo>
                  <a:pt x="12" y="49"/>
                  <a:pt x="8" y="42"/>
                  <a:pt x="11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3" y="34"/>
                  <a:pt x="0" y="31"/>
                  <a:pt x="0" y="27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17"/>
                  <a:pt x="3" y="14"/>
                  <a:pt x="7" y="14"/>
                </a:cubicBezTo>
                <a:cubicBezTo>
                  <a:pt x="25" y="14"/>
                  <a:pt x="25" y="14"/>
                  <a:pt x="25" y="14"/>
                </a:cubicBezTo>
                <a:cubicBezTo>
                  <a:pt x="39" y="14"/>
                  <a:pt x="51" y="6"/>
                  <a:pt x="59" y="0"/>
                </a:cubicBezTo>
                <a:cubicBezTo>
                  <a:pt x="61" y="0"/>
                  <a:pt x="64" y="2"/>
                  <a:pt x="64" y="4"/>
                </a:cubicBezTo>
                <a:cubicBezTo>
                  <a:pt x="64" y="19"/>
                  <a:pt x="64" y="19"/>
                  <a:pt x="64" y="19"/>
                </a:cubicBezTo>
                <a:cubicBezTo>
                  <a:pt x="66" y="19"/>
                  <a:pt x="68" y="21"/>
                  <a:pt x="68" y="24"/>
                </a:cubicBezTo>
                <a:close/>
                <a:moveTo>
                  <a:pt x="59" y="6"/>
                </a:moveTo>
                <a:cubicBezTo>
                  <a:pt x="49" y="13"/>
                  <a:pt x="39" y="18"/>
                  <a:pt x="30" y="19"/>
                </a:cubicBezTo>
                <a:cubicBezTo>
                  <a:pt x="30" y="29"/>
                  <a:pt x="30" y="29"/>
                  <a:pt x="30" y="29"/>
                </a:cubicBezTo>
                <a:cubicBezTo>
                  <a:pt x="39" y="30"/>
                  <a:pt x="49" y="34"/>
                  <a:pt x="59" y="42"/>
                </a:cubicBezTo>
                <a:lnTo>
                  <a:pt x="59" y="6"/>
                </a:lnTo>
                <a:close/>
              </a:path>
            </a:pathLst>
          </a:custGeom>
          <a:solidFill>
            <a:srgbClr val="404040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3" name="出自【趣你的PPT】(微信:qunideppt)：最优质的PPT资源库"/>
          <p:cNvSpPr/>
          <p:nvPr/>
        </p:nvSpPr>
        <p:spPr>
          <a:xfrm>
            <a:off x="3867104" y="4010832"/>
            <a:ext cx="452928" cy="45292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7" name="出自【趣你的PPT】(微信:qunideppt)：最优质的PPT资源库"/>
          <p:cNvSpPr>
            <a:spLocks noChangeAspect="1" noEditPoints="1"/>
          </p:cNvSpPr>
          <p:nvPr/>
        </p:nvSpPr>
        <p:spPr bwMode="auto">
          <a:xfrm>
            <a:off x="3947328" y="4111947"/>
            <a:ext cx="292480" cy="250699"/>
          </a:xfrm>
          <a:custGeom>
            <a:avLst/>
            <a:gdLst/>
            <a:ahLst/>
            <a:cxnLst>
              <a:cxn ang="0">
                <a:pos x="68" y="53"/>
              </a:cxn>
              <a:cxn ang="0">
                <a:pos x="63" y="58"/>
              </a:cxn>
              <a:cxn ang="0">
                <a:pos x="5" y="58"/>
              </a:cxn>
              <a:cxn ang="0">
                <a:pos x="0" y="53"/>
              </a:cxn>
              <a:cxn ang="0">
                <a:pos x="0" y="4"/>
              </a:cxn>
              <a:cxn ang="0">
                <a:pos x="5" y="0"/>
              </a:cxn>
              <a:cxn ang="0">
                <a:pos x="63" y="0"/>
              </a:cxn>
              <a:cxn ang="0">
                <a:pos x="68" y="4"/>
              </a:cxn>
              <a:cxn ang="0">
                <a:pos x="68" y="53"/>
              </a:cxn>
              <a:cxn ang="0">
                <a:pos x="63" y="14"/>
              </a:cxn>
              <a:cxn ang="0">
                <a:pos x="63" y="10"/>
              </a:cxn>
              <a:cxn ang="0">
                <a:pos x="63" y="4"/>
              </a:cxn>
              <a:cxn ang="0">
                <a:pos x="31" y="4"/>
              </a:cxn>
              <a:cxn ang="0">
                <a:pos x="29" y="9"/>
              </a:cxn>
              <a:cxn ang="0">
                <a:pos x="5" y="9"/>
              </a:cxn>
              <a:cxn ang="0">
                <a:pos x="5" y="14"/>
              </a:cxn>
              <a:cxn ang="0">
                <a:pos x="63" y="14"/>
              </a:cxn>
              <a:cxn ang="0">
                <a:pos x="63" y="53"/>
              </a:cxn>
              <a:cxn ang="0">
                <a:pos x="63" y="48"/>
              </a:cxn>
              <a:cxn ang="0">
                <a:pos x="5" y="48"/>
              </a:cxn>
              <a:cxn ang="0">
                <a:pos x="5" y="53"/>
              </a:cxn>
              <a:cxn ang="0">
                <a:pos x="63" y="53"/>
              </a:cxn>
              <a:cxn ang="0">
                <a:pos x="24" y="7"/>
              </a:cxn>
              <a:cxn ang="0">
                <a:pos x="24" y="2"/>
              </a:cxn>
              <a:cxn ang="0">
                <a:pos x="9" y="2"/>
              </a:cxn>
              <a:cxn ang="0">
                <a:pos x="9" y="7"/>
              </a:cxn>
              <a:cxn ang="0">
                <a:pos x="24" y="7"/>
              </a:cxn>
              <a:cxn ang="0">
                <a:pos x="34" y="17"/>
              </a:cxn>
              <a:cxn ang="0">
                <a:pos x="19" y="31"/>
              </a:cxn>
              <a:cxn ang="0">
                <a:pos x="34" y="46"/>
              </a:cxn>
              <a:cxn ang="0">
                <a:pos x="48" y="31"/>
              </a:cxn>
              <a:cxn ang="0">
                <a:pos x="34" y="17"/>
              </a:cxn>
              <a:cxn ang="0">
                <a:pos x="34" y="41"/>
              </a:cxn>
              <a:cxn ang="0">
                <a:pos x="24" y="31"/>
              </a:cxn>
              <a:cxn ang="0">
                <a:pos x="34" y="21"/>
              </a:cxn>
              <a:cxn ang="0">
                <a:pos x="43" y="31"/>
              </a:cxn>
              <a:cxn ang="0">
                <a:pos x="34" y="41"/>
              </a:cxn>
              <a:cxn ang="0">
                <a:pos x="34" y="25"/>
              </a:cxn>
              <a:cxn ang="0">
                <a:pos x="28" y="31"/>
              </a:cxn>
              <a:cxn ang="0">
                <a:pos x="29" y="32"/>
              </a:cxn>
              <a:cxn ang="0">
                <a:pos x="30" y="31"/>
              </a:cxn>
              <a:cxn ang="0">
                <a:pos x="34" y="27"/>
              </a:cxn>
              <a:cxn ang="0">
                <a:pos x="35" y="26"/>
              </a:cxn>
              <a:cxn ang="0">
                <a:pos x="34" y="25"/>
              </a:cxn>
            </a:cxnLst>
            <a:rect l="0" t="0" r="r" b="b"/>
            <a:pathLst>
              <a:path w="68" h="58">
                <a:moveTo>
                  <a:pt x="68" y="53"/>
                </a:moveTo>
                <a:cubicBezTo>
                  <a:pt x="68" y="56"/>
                  <a:pt x="66" y="58"/>
                  <a:pt x="63" y="58"/>
                </a:cubicBezTo>
                <a:cubicBezTo>
                  <a:pt x="5" y="58"/>
                  <a:pt x="5" y="58"/>
                  <a:pt x="5" y="58"/>
                </a:cubicBezTo>
                <a:cubicBezTo>
                  <a:pt x="2" y="58"/>
                  <a:pt x="0" y="56"/>
                  <a:pt x="0" y="53"/>
                </a:cubicBezTo>
                <a:cubicBezTo>
                  <a:pt x="0" y="4"/>
                  <a:pt x="0" y="4"/>
                  <a:pt x="0" y="4"/>
                </a:cubicBezTo>
                <a:cubicBezTo>
                  <a:pt x="0" y="2"/>
                  <a:pt x="2" y="0"/>
                  <a:pt x="5" y="0"/>
                </a:cubicBezTo>
                <a:cubicBezTo>
                  <a:pt x="63" y="0"/>
                  <a:pt x="63" y="0"/>
                  <a:pt x="63" y="0"/>
                </a:cubicBezTo>
                <a:cubicBezTo>
                  <a:pt x="66" y="0"/>
                  <a:pt x="68" y="2"/>
                  <a:pt x="68" y="4"/>
                </a:cubicBezTo>
                <a:lnTo>
                  <a:pt x="68" y="53"/>
                </a:lnTo>
                <a:close/>
                <a:moveTo>
                  <a:pt x="63" y="14"/>
                </a:moveTo>
                <a:cubicBezTo>
                  <a:pt x="63" y="10"/>
                  <a:pt x="63" y="10"/>
                  <a:pt x="63" y="10"/>
                </a:cubicBezTo>
                <a:cubicBezTo>
                  <a:pt x="63" y="4"/>
                  <a:pt x="63" y="4"/>
                  <a:pt x="63" y="4"/>
                </a:cubicBezTo>
                <a:cubicBezTo>
                  <a:pt x="31" y="4"/>
                  <a:pt x="31" y="4"/>
                  <a:pt x="31" y="4"/>
                </a:cubicBezTo>
                <a:cubicBezTo>
                  <a:pt x="29" y="9"/>
                  <a:pt x="29" y="9"/>
                  <a:pt x="29" y="9"/>
                </a:cubicBezTo>
                <a:cubicBezTo>
                  <a:pt x="5" y="9"/>
                  <a:pt x="5" y="9"/>
                  <a:pt x="5" y="9"/>
                </a:cubicBezTo>
                <a:cubicBezTo>
                  <a:pt x="5" y="14"/>
                  <a:pt x="5" y="14"/>
                  <a:pt x="5" y="14"/>
                </a:cubicBezTo>
                <a:lnTo>
                  <a:pt x="63" y="14"/>
                </a:lnTo>
                <a:close/>
                <a:moveTo>
                  <a:pt x="63" y="53"/>
                </a:moveTo>
                <a:cubicBezTo>
                  <a:pt x="63" y="48"/>
                  <a:pt x="63" y="48"/>
                  <a:pt x="63" y="48"/>
                </a:cubicBezTo>
                <a:cubicBezTo>
                  <a:pt x="5" y="48"/>
                  <a:pt x="5" y="48"/>
                  <a:pt x="5" y="48"/>
                </a:cubicBezTo>
                <a:cubicBezTo>
                  <a:pt x="5" y="53"/>
                  <a:pt x="5" y="53"/>
                  <a:pt x="5" y="53"/>
                </a:cubicBezTo>
                <a:lnTo>
                  <a:pt x="63" y="53"/>
                </a:lnTo>
                <a:close/>
                <a:moveTo>
                  <a:pt x="24" y="7"/>
                </a:moveTo>
                <a:cubicBezTo>
                  <a:pt x="24" y="2"/>
                  <a:pt x="24" y="2"/>
                  <a:pt x="24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7"/>
                  <a:pt x="9" y="7"/>
                  <a:pt x="9" y="7"/>
                </a:cubicBezTo>
                <a:lnTo>
                  <a:pt x="24" y="7"/>
                </a:lnTo>
                <a:close/>
                <a:moveTo>
                  <a:pt x="34" y="17"/>
                </a:moveTo>
                <a:cubicBezTo>
                  <a:pt x="26" y="17"/>
                  <a:pt x="19" y="23"/>
                  <a:pt x="19" y="31"/>
                </a:cubicBezTo>
                <a:cubicBezTo>
                  <a:pt x="19" y="39"/>
                  <a:pt x="26" y="46"/>
                  <a:pt x="34" y="46"/>
                </a:cubicBezTo>
                <a:cubicBezTo>
                  <a:pt x="42" y="46"/>
                  <a:pt x="48" y="39"/>
                  <a:pt x="48" y="31"/>
                </a:cubicBezTo>
                <a:cubicBezTo>
                  <a:pt x="48" y="23"/>
                  <a:pt x="42" y="17"/>
                  <a:pt x="34" y="17"/>
                </a:cubicBezTo>
                <a:close/>
                <a:moveTo>
                  <a:pt x="34" y="41"/>
                </a:moveTo>
                <a:cubicBezTo>
                  <a:pt x="28" y="41"/>
                  <a:pt x="24" y="37"/>
                  <a:pt x="24" y="31"/>
                </a:cubicBezTo>
                <a:cubicBezTo>
                  <a:pt x="24" y="26"/>
                  <a:pt x="28" y="21"/>
                  <a:pt x="34" y="21"/>
                </a:cubicBezTo>
                <a:cubicBezTo>
                  <a:pt x="39" y="21"/>
                  <a:pt x="43" y="26"/>
                  <a:pt x="43" y="31"/>
                </a:cubicBezTo>
                <a:cubicBezTo>
                  <a:pt x="43" y="37"/>
                  <a:pt x="39" y="41"/>
                  <a:pt x="34" y="41"/>
                </a:cubicBezTo>
                <a:close/>
                <a:moveTo>
                  <a:pt x="34" y="25"/>
                </a:moveTo>
                <a:cubicBezTo>
                  <a:pt x="30" y="25"/>
                  <a:pt x="28" y="28"/>
                  <a:pt x="28" y="31"/>
                </a:cubicBezTo>
                <a:cubicBezTo>
                  <a:pt x="28" y="32"/>
                  <a:pt x="28" y="32"/>
                  <a:pt x="29" y="32"/>
                </a:cubicBezTo>
                <a:cubicBezTo>
                  <a:pt x="30" y="32"/>
                  <a:pt x="30" y="32"/>
                  <a:pt x="30" y="31"/>
                </a:cubicBezTo>
                <a:cubicBezTo>
                  <a:pt x="30" y="29"/>
                  <a:pt x="32" y="27"/>
                  <a:pt x="34" y="27"/>
                </a:cubicBezTo>
                <a:cubicBezTo>
                  <a:pt x="34" y="27"/>
                  <a:pt x="35" y="27"/>
                  <a:pt x="35" y="26"/>
                </a:cubicBezTo>
                <a:cubicBezTo>
                  <a:pt x="35" y="26"/>
                  <a:pt x="34" y="25"/>
                  <a:pt x="34" y="25"/>
                </a:cubicBezTo>
                <a:close/>
              </a:path>
            </a:pathLst>
          </a:custGeom>
          <a:solidFill>
            <a:srgbClr val="199F8E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0" name="出自【趣你的PPT】(微信:qunideppt)：最优质的PPT资源库"/>
          <p:cNvSpPr txBox="1"/>
          <p:nvPr/>
        </p:nvSpPr>
        <p:spPr>
          <a:xfrm>
            <a:off x="7276299" y="1697575"/>
            <a:ext cx="1685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41" name="出自【趣你的PPT】(微信:qunideppt)：最优质的PPT资源库"/>
          <p:cNvSpPr txBox="1"/>
          <p:nvPr/>
        </p:nvSpPr>
        <p:spPr>
          <a:xfrm>
            <a:off x="7380178" y="2053527"/>
            <a:ext cx="2750794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单击此处编辑内容，建议您在展示时采用微软雅黑字体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43" name="出自【趣你的PPT】(微信:qunideppt)：最优质的PPT资源库"/>
          <p:cNvSpPr txBox="1"/>
          <p:nvPr/>
        </p:nvSpPr>
        <p:spPr>
          <a:xfrm>
            <a:off x="2647146" y="1828202"/>
            <a:ext cx="1685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defRPr/>
            </a:pPr>
            <a:r>
              <a:rPr lang="zh-CN" altLang="en-US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44" name="出自【趣你的PPT】(微信:qunideppt)：最优质的PPT资源库"/>
          <p:cNvSpPr txBox="1"/>
          <p:nvPr/>
        </p:nvSpPr>
        <p:spPr>
          <a:xfrm>
            <a:off x="1548277" y="2186900"/>
            <a:ext cx="2719579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单击此处编辑内容，建议您在展示时采用微软雅黑字体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46" name="出自【趣你的PPT】(微信:qunideppt)：最优质的PPT资源库"/>
          <p:cNvSpPr txBox="1"/>
          <p:nvPr/>
        </p:nvSpPr>
        <p:spPr>
          <a:xfrm>
            <a:off x="8614199" y="3359319"/>
            <a:ext cx="1685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47" name="出自【趣你的PPT】(微信:qunideppt)：最优质的PPT资源库"/>
          <p:cNvSpPr txBox="1"/>
          <p:nvPr/>
        </p:nvSpPr>
        <p:spPr>
          <a:xfrm>
            <a:off x="8718078" y="3715271"/>
            <a:ext cx="2748208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单击此处编辑内容，建议您在展示时采用微软雅黑字体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49" name="出自【趣你的PPT】(微信:qunideppt)：最优质的PPT资源库"/>
          <p:cNvSpPr txBox="1"/>
          <p:nvPr/>
        </p:nvSpPr>
        <p:spPr>
          <a:xfrm>
            <a:off x="1796119" y="3562517"/>
            <a:ext cx="1685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defRPr/>
            </a:pPr>
            <a:r>
              <a:rPr lang="zh-CN" altLang="en-US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50" name="出自【趣你的PPT】(微信:qunideppt)：最优质的PPT资源库"/>
          <p:cNvSpPr txBox="1"/>
          <p:nvPr/>
        </p:nvSpPr>
        <p:spPr>
          <a:xfrm>
            <a:off x="648770" y="3921215"/>
            <a:ext cx="2768059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单击此处编辑内容，建议您在展示时采用微软雅黑字体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363812" y="239375"/>
            <a:ext cx="2734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b="1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  <a:endParaRPr lang="zh-CN" altLang="en-US" sz="2400" b="1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2023620" y="3004794"/>
            <a:ext cx="81447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b="1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582185" y="3835791"/>
            <a:ext cx="5027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PLEASE ADD YOUR TITTLE HERE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223208" y="2173797"/>
            <a:ext cx="37455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sz="48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659929" y="4303612"/>
            <a:ext cx="6872140" cy="73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点击此出编辑文本内容，以表达您的项目详细资料，建议您在展示时采用微软雅黑字体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1380088" y="1438636"/>
            <a:ext cx="3667760" cy="4395170"/>
          </a:xfrm>
          <a:custGeom>
            <a:avLst/>
            <a:gdLst>
              <a:gd name="connsiteX0" fmla="*/ 0 w 3667760"/>
              <a:gd name="connsiteY0" fmla="*/ 0 h 4395170"/>
              <a:gd name="connsiteX1" fmla="*/ 3667760 w 3667760"/>
              <a:gd name="connsiteY1" fmla="*/ 0 h 4395170"/>
              <a:gd name="connsiteX2" fmla="*/ 3667760 w 3667760"/>
              <a:gd name="connsiteY2" fmla="*/ 4395170 h 4395170"/>
              <a:gd name="connsiteX3" fmla="*/ 0 w 3667760"/>
              <a:gd name="connsiteY3" fmla="*/ 4395170 h 4395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67760" h="4395170">
                <a:moveTo>
                  <a:pt x="0" y="0"/>
                </a:moveTo>
                <a:lnTo>
                  <a:pt x="3667760" y="0"/>
                </a:lnTo>
                <a:lnTo>
                  <a:pt x="3667760" y="4395170"/>
                </a:lnTo>
                <a:lnTo>
                  <a:pt x="0" y="4395170"/>
                </a:lnTo>
                <a:close/>
              </a:path>
            </a:pathLst>
          </a:custGeom>
        </p:spPr>
      </p:pic>
      <p:sp>
        <p:nvSpPr>
          <p:cNvPr id="14" name="圆角矩形 13"/>
          <p:cNvSpPr/>
          <p:nvPr/>
        </p:nvSpPr>
        <p:spPr>
          <a:xfrm>
            <a:off x="6452162" y="1884119"/>
            <a:ext cx="4174427" cy="1452880"/>
          </a:xfrm>
          <a:prstGeom prst="roundRect">
            <a:avLst/>
          </a:prstGeom>
          <a:noFill/>
          <a:ln>
            <a:solidFill>
              <a:srgbClr val="199F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238894" y="1685999"/>
            <a:ext cx="2600960" cy="436880"/>
          </a:xfrm>
          <a:prstGeom prst="rect">
            <a:avLst/>
          </a:prstGeom>
          <a:solidFill>
            <a:srgbClr val="199F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圆角矩形 15"/>
          <p:cNvSpPr/>
          <p:nvPr/>
        </p:nvSpPr>
        <p:spPr>
          <a:xfrm>
            <a:off x="6452162" y="4133563"/>
            <a:ext cx="4174427" cy="1452880"/>
          </a:xfrm>
          <a:prstGeom prst="roundRect">
            <a:avLst/>
          </a:prstGeom>
          <a:noFill/>
          <a:ln>
            <a:solidFill>
              <a:srgbClr val="199F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7238894" y="3935443"/>
            <a:ext cx="2600960" cy="436880"/>
          </a:xfrm>
          <a:prstGeom prst="rect">
            <a:avLst/>
          </a:prstGeom>
          <a:solidFill>
            <a:srgbClr val="199F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TextBox 51"/>
          <p:cNvSpPr txBox="1"/>
          <p:nvPr/>
        </p:nvSpPr>
        <p:spPr>
          <a:xfrm>
            <a:off x="6519006" y="2319674"/>
            <a:ext cx="4040733" cy="803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点击此出编辑文本内容，以表达您的项目详细资料。点击此出编辑文本内容，以表达您的项目详细资料，建议您在展示时采用微软雅黑字体。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9" name="Text Placeholder 2"/>
          <p:cNvSpPr txBox="1"/>
          <p:nvPr/>
        </p:nvSpPr>
        <p:spPr>
          <a:xfrm>
            <a:off x="7339544" y="1737183"/>
            <a:ext cx="2399659" cy="33451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chemeClr val="bg1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20" name="Text Placeholder 2"/>
          <p:cNvSpPr txBox="1"/>
          <p:nvPr/>
        </p:nvSpPr>
        <p:spPr>
          <a:xfrm>
            <a:off x="7339544" y="3986627"/>
            <a:ext cx="2399659" cy="33451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chemeClr val="bg1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21" name="TextBox 51"/>
          <p:cNvSpPr txBox="1"/>
          <p:nvPr/>
        </p:nvSpPr>
        <p:spPr>
          <a:xfrm>
            <a:off x="6519006" y="4569118"/>
            <a:ext cx="4040733" cy="803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点击此出编辑文本内容，以表达您的项目详细资料。点击此出编辑文本内容，以表达您的项目详细资料，建议您在展示时采用微软雅黑字体。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363812" y="239375"/>
            <a:ext cx="2734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b="1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  <a:endParaRPr lang="zh-CN" altLang="en-US" sz="2400" b="1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第一PPT，www.1ppt.com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1694</Words>
  <Application>Microsoft Office PowerPoint</Application>
  <PresentationFormat>宽屏</PresentationFormat>
  <Paragraphs>204</Paragraphs>
  <Slides>24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40" baseType="lpstr">
      <vt:lpstr>Adobe Arabic</vt:lpstr>
      <vt:lpstr>Bebas Neue</vt:lpstr>
      <vt:lpstr>FontAwesome</vt:lpstr>
      <vt:lpstr>Helvetica Light</vt:lpstr>
      <vt:lpstr>linea-basic-10</vt:lpstr>
      <vt:lpstr>PT Sans</vt:lpstr>
      <vt:lpstr>等线</vt:lpstr>
      <vt:lpstr>等线 Light</vt:lpstr>
      <vt:lpstr>方正细谭黑简体</vt:lpstr>
      <vt:lpstr>微软雅黑</vt:lpstr>
      <vt:lpstr>Agency FB</vt:lpstr>
      <vt:lpstr>Arial</vt:lpstr>
      <vt:lpstr>Calibri</vt:lpstr>
      <vt:lpstr>Source Sans Pro</vt:lpstr>
      <vt:lpstr>Wingdings</vt:lpstr>
      <vt:lpstr>第一PPT，www.1ppt.com​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第一PPT，www.1ppt.com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斜线三角形</dc:title>
  <dc:creator>第一PPT</dc:creator>
  <cp:keywords>www.1ppt.com</cp:keywords>
  <dc:description>www.1ppt.com</dc:description>
  <cp:lastModifiedBy>天 下</cp:lastModifiedBy>
  <cp:revision>26</cp:revision>
  <dcterms:created xsi:type="dcterms:W3CDTF">2017-10-15T08:03:00Z</dcterms:created>
  <dcterms:modified xsi:type="dcterms:W3CDTF">2021-01-05T00:19:11Z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