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8" r:id="rId2"/>
    <p:sldId id="261" r:id="rId3"/>
    <p:sldId id="267" r:id="rId4"/>
    <p:sldId id="262" r:id="rId5"/>
    <p:sldId id="279" r:id="rId6"/>
    <p:sldId id="280" r:id="rId7"/>
    <p:sldId id="281" r:id="rId8"/>
    <p:sldId id="268" r:id="rId9"/>
    <p:sldId id="271" r:id="rId10"/>
    <p:sldId id="286" r:id="rId11"/>
    <p:sldId id="287" r:id="rId12"/>
    <p:sldId id="288" r:id="rId13"/>
    <p:sldId id="269" r:id="rId14"/>
    <p:sldId id="272" r:id="rId15"/>
    <p:sldId id="293" r:id="rId16"/>
    <p:sldId id="295" r:id="rId17"/>
    <p:sldId id="294" r:id="rId18"/>
    <p:sldId id="270" r:id="rId19"/>
    <p:sldId id="300" r:id="rId20"/>
    <p:sldId id="273" r:id="rId21"/>
    <p:sldId id="301" r:id="rId22"/>
    <p:sldId id="302" r:id="rId23"/>
    <p:sldId id="266" r:id="rId24"/>
    <p:sldId id="274" r:id="rId25"/>
    <p:sldId id="304" r:id="rId26"/>
    <p:sldId id="259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4E8"/>
    <a:srgbClr val="C0C2CC"/>
    <a:srgbClr val="6B74C0"/>
    <a:srgbClr val="6D49E1"/>
    <a:srgbClr val="CB1C9B"/>
    <a:srgbClr val="671CAA"/>
    <a:srgbClr val="0D016D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6314" autoAdjust="0"/>
  </p:normalViewPr>
  <p:slideViewPr>
    <p:cSldViewPr snapToGrid="0">
      <p:cViewPr varScale="1">
        <p:scale>
          <a:sx n="60" d="100"/>
          <a:sy n="60" d="100"/>
        </p:scale>
        <p:origin x="-72" y="-13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37E6-B281-466E-9543-F8B8F79D9FF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88E4-2821-4EF4-914F-0A84477B7E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8325228" y="4448611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任意多边形: 形状 980"/>
          <p:cNvSpPr/>
          <p:nvPr userDrawn="1"/>
        </p:nvSpPr>
        <p:spPr>
          <a:xfrm>
            <a:off x="5133340" y="0"/>
            <a:ext cx="9091295" cy="8616315"/>
          </a:xfrm>
          <a:custGeom>
            <a:avLst/>
            <a:gdLst>
              <a:gd name="connsiteX0" fmla="*/ 0 w 7057432"/>
              <a:gd name="connsiteY0" fmla="*/ 0 h 6688669"/>
              <a:gd name="connsiteX1" fmla="*/ 7057432 w 7057432"/>
              <a:gd name="connsiteY1" fmla="*/ 0 h 6688669"/>
              <a:gd name="connsiteX2" fmla="*/ 7057432 w 7057432"/>
              <a:gd name="connsiteY2" fmla="*/ 5056661 h 6688669"/>
              <a:gd name="connsiteX3" fmla="*/ 4325320 w 7057432"/>
              <a:gd name="connsiteY3" fmla="*/ 5915816 h 6688669"/>
              <a:gd name="connsiteX4" fmla="*/ 665320 w 7057432"/>
              <a:gd name="connsiteY4" fmla="*/ 6276662 h 6688669"/>
              <a:gd name="connsiteX5" fmla="*/ 888700 w 7057432"/>
              <a:gd name="connsiteY5" fmla="*/ 4163140 h 6688669"/>
              <a:gd name="connsiteX6" fmla="*/ 2280531 w 7057432"/>
              <a:gd name="connsiteY6" fmla="*/ 1929337 h 6688669"/>
              <a:gd name="connsiteX7" fmla="*/ 79232 w 7057432"/>
              <a:gd name="connsiteY7" fmla="*/ 31096 h 66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7432" h="6688669">
                <a:moveTo>
                  <a:pt x="0" y="0"/>
                </a:moveTo>
                <a:lnTo>
                  <a:pt x="7057432" y="0"/>
                </a:lnTo>
                <a:lnTo>
                  <a:pt x="7057432" y="5056661"/>
                </a:lnTo>
                <a:cubicBezTo>
                  <a:pt x="6215461" y="4575535"/>
                  <a:pt x="4325320" y="5915816"/>
                  <a:pt x="4325320" y="5915816"/>
                </a:cubicBezTo>
                <a:cubicBezTo>
                  <a:pt x="1713489" y="7410746"/>
                  <a:pt x="665320" y="6276662"/>
                  <a:pt x="665320" y="6276662"/>
                </a:cubicBezTo>
                <a:cubicBezTo>
                  <a:pt x="-314118" y="5280042"/>
                  <a:pt x="888700" y="4163140"/>
                  <a:pt x="888700" y="4163140"/>
                </a:cubicBezTo>
                <a:cubicBezTo>
                  <a:pt x="2830390" y="2994689"/>
                  <a:pt x="2280531" y="1929337"/>
                  <a:pt x="2280531" y="1929337"/>
                </a:cubicBezTo>
                <a:cubicBezTo>
                  <a:pt x="2112996" y="938087"/>
                  <a:pt x="629611" y="253113"/>
                  <a:pt x="79232" y="31096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EDC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 l="43635" t="50000" r="15313"/>
          <a:stretch>
            <a:fillRect/>
          </a:stretch>
        </p:blipFill>
        <p:spPr>
          <a:xfrm>
            <a:off x="5210175" y="1958975"/>
            <a:ext cx="7211060" cy="49403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03530" y="1690512"/>
            <a:ext cx="650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2AA4E8"/>
                </a:solidFill>
                <a:cs typeface="+mn-ea"/>
                <a:sym typeface="+mn-lt"/>
              </a:rPr>
              <a:t>扁平化</a:t>
            </a:r>
            <a:endParaRPr lang="en-US" altLang="zh-CN" sz="5400" dirty="0">
              <a:solidFill>
                <a:srgbClr val="2AA4E8"/>
              </a:solidFill>
              <a:cs typeface="+mn-ea"/>
              <a:sym typeface="+mn-lt"/>
            </a:endParaRPr>
          </a:p>
          <a:p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通用商务</a:t>
            </a:r>
            <a:r>
              <a:rPr lang="en-US" altLang="zh-CN" sz="5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模板</a:t>
            </a:r>
            <a:endParaRPr lang="zh-CN" altLang="en-US" sz="5400" b="1" i="0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3530" y="3458210"/>
            <a:ext cx="485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spc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BUSINESSTEMPLATE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03530" y="3928095"/>
            <a:ext cx="4830050" cy="416834"/>
            <a:chOff x="3634833" y="4572000"/>
            <a:chExt cx="4830050" cy="416834"/>
          </a:xfrm>
        </p:grpSpPr>
        <p:sp>
          <p:nvSpPr>
            <p:cNvPr id="12" name="文本框 11"/>
            <p:cNvSpPr txBox="1"/>
            <p:nvPr/>
          </p:nvSpPr>
          <p:spPr>
            <a:xfrm>
              <a:off x="3634833" y="4572000"/>
              <a:ext cx="1095613" cy="416834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会议展示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79645" y="4572000"/>
              <a:ext cx="1095613" cy="416834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计划总结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124457" y="4572000"/>
              <a:ext cx="1095613" cy="416834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商务规划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369270" y="4572000"/>
              <a:ext cx="1095613" cy="416834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政府汇报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03529" y="4682490"/>
            <a:ext cx="2688245" cy="512445"/>
            <a:chOff x="599" y="7460"/>
            <a:chExt cx="3700" cy="807"/>
          </a:xfrm>
        </p:grpSpPr>
        <p:sp>
          <p:nvSpPr>
            <p:cNvPr id="10" name="矩形: 圆角 25"/>
            <p:cNvSpPr/>
            <p:nvPr/>
          </p:nvSpPr>
          <p:spPr>
            <a:xfrm>
              <a:off x="599" y="7460"/>
              <a:ext cx="3700" cy="80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D49E1"/>
                </a:gs>
                <a:gs pos="100000">
                  <a:srgbClr val="2AA4E8"/>
                </a:gs>
              </a:gsLst>
              <a:lin ang="13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64" y="7598"/>
              <a:ext cx="3420" cy="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spc="600">
                  <a:solidFill>
                    <a:schemeClr val="bg1"/>
                  </a:solidFill>
                  <a:cs typeface="+mn-ea"/>
                  <a:sym typeface="+mn-lt"/>
                </a:rPr>
                <a:t>汇报人：</a:t>
              </a:r>
              <a:r>
                <a:rPr lang="en-US" altLang="zh-CN" sz="1600" spc="600">
                  <a:solidFill>
                    <a:schemeClr val="bg1"/>
                  </a:solidFill>
                  <a:cs typeface="+mn-ea"/>
                  <a:sym typeface="+mn-lt"/>
                </a:rPr>
                <a:t>xiazaii</a:t>
              </a:r>
              <a:endParaRPr lang="zh-CN" altLang="en-US" sz="16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49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49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1" grpId="0" animBg="1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TWO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上半年工作结果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67557" y="2024844"/>
            <a:ext cx="939882" cy="939882"/>
            <a:chOff x="767557" y="2024844"/>
            <a:chExt cx="939882" cy="939882"/>
          </a:xfrm>
        </p:grpSpPr>
        <p:sp>
          <p:nvSpPr>
            <p:cNvPr id="12" name="Rectangle 15"/>
            <p:cNvSpPr/>
            <p:nvPr/>
          </p:nvSpPr>
          <p:spPr>
            <a:xfrm>
              <a:off x="767557" y="2024844"/>
              <a:ext cx="939882" cy="939882"/>
            </a:xfrm>
            <a:prstGeom prst="rect">
              <a:avLst/>
            </a:prstGeom>
            <a:solidFill>
              <a:srgbClr val="6B74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3" name="Group 30"/>
            <p:cNvGrpSpPr/>
            <p:nvPr/>
          </p:nvGrpSpPr>
          <p:grpSpPr>
            <a:xfrm>
              <a:off x="990821" y="2301144"/>
              <a:ext cx="493352" cy="387281"/>
              <a:chOff x="5348288" y="5818188"/>
              <a:chExt cx="1587500" cy="1246187"/>
            </a:xfrm>
          </p:grpSpPr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5348288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32"/>
              <p:cNvSpPr>
                <a:spLocks noEditPoints="1"/>
              </p:cNvSpPr>
              <p:nvPr/>
            </p:nvSpPr>
            <p:spPr bwMode="auto">
              <a:xfrm>
                <a:off x="5348288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81 w 507"/>
                  <a:gd name="T15" fmla="*/ 200 h 304"/>
                  <a:gd name="T16" fmla="*/ 212 w 507"/>
                  <a:gd name="T17" fmla="*/ 169 h 304"/>
                  <a:gd name="T18" fmla="*/ 221 w 507"/>
                  <a:gd name="T19" fmla="*/ 89 h 304"/>
                  <a:gd name="T20" fmla="*/ 266 w 507"/>
                  <a:gd name="T21" fmla="*/ 70 h 304"/>
                  <a:gd name="T22" fmla="*/ 312 w 507"/>
                  <a:gd name="T23" fmla="*/ 89 h 304"/>
                  <a:gd name="T24" fmla="*/ 312 w 507"/>
                  <a:gd name="T25" fmla="*/ 180 h 304"/>
                  <a:gd name="T26" fmla="*/ 266 w 507"/>
                  <a:gd name="T27" fmla="*/ 199 h 304"/>
                  <a:gd name="T28" fmla="*/ 232 w 507"/>
                  <a:gd name="T29" fmla="*/ 188 h 304"/>
                  <a:gd name="T30" fmla="*/ 201 w 507"/>
                  <a:gd name="T31" fmla="*/ 220 h 304"/>
                  <a:gd name="T32" fmla="*/ 191 w 507"/>
                  <a:gd name="T33" fmla="*/ 224 h 304"/>
                  <a:gd name="T34" fmla="*/ 181 w 507"/>
                  <a:gd name="T35" fmla="*/ 220 h 304"/>
                  <a:gd name="T36" fmla="*/ 181 w 507"/>
                  <a:gd name="T37" fmla="*/ 20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81" y="200"/>
                    </a:moveTo>
                    <a:cubicBezTo>
                      <a:pt x="212" y="169"/>
                      <a:pt x="212" y="169"/>
                      <a:pt x="212" y="169"/>
                    </a:cubicBezTo>
                    <a:cubicBezTo>
                      <a:pt x="196" y="144"/>
                      <a:pt x="199" y="110"/>
                      <a:pt x="221" y="89"/>
                    </a:cubicBezTo>
                    <a:cubicBezTo>
                      <a:pt x="233" y="77"/>
                      <a:pt x="249" y="70"/>
                      <a:pt x="266" y="70"/>
                    </a:cubicBezTo>
                    <a:cubicBezTo>
                      <a:pt x="283" y="70"/>
                      <a:pt x="300" y="77"/>
                      <a:pt x="312" y="89"/>
                    </a:cubicBezTo>
                    <a:cubicBezTo>
                      <a:pt x="337" y="114"/>
                      <a:pt x="337" y="155"/>
                      <a:pt x="312" y="180"/>
                    </a:cubicBezTo>
                    <a:cubicBezTo>
                      <a:pt x="300" y="192"/>
                      <a:pt x="284" y="199"/>
                      <a:pt x="266" y="199"/>
                    </a:cubicBezTo>
                    <a:cubicBezTo>
                      <a:pt x="254" y="199"/>
                      <a:pt x="242" y="195"/>
                      <a:pt x="232" y="188"/>
                    </a:cubicBezTo>
                    <a:cubicBezTo>
                      <a:pt x="201" y="220"/>
                      <a:pt x="201" y="220"/>
                      <a:pt x="201" y="220"/>
                    </a:cubicBezTo>
                    <a:cubicBezTo>
                      <a:pt x="198" y="222"/>
                      <a:pt x="194" y="224"/>
                      <a:pt x="191" y="224"/>
                    </a:cubicBezTo>
                    <a:cubicBezTo>
                      <a:pt x="187" y="224"/>
                      <a:pt x="184" y="222"/>
                      <a:pt x="181" y="220"/>
                    </a:cubicBezTo>
                    <a:cubicBezTo>
                      <a:pt x="176" y="214"/>
                      <a:pt x="176" y="205"/>
                      <a:pt x="181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" name="Freeform 33"/>
              <p:cNvSpPr/>
              <p:nvPr/>
            </p:nvSpPr>
            <p:spPr bwMode="auto">
              <a:xfrm>
                <a:off x="6040438" y="6403975"/>
                <a:ext cx="280987" cy="255587"/>
              </a:xfrm>
              <a:custGeom>
                <a:avLst/>
                <a:gdLst>
                  <a:gd name="T0" fmla="*/ 45 w 90"/>
                  <a:gd name="T1" fmla="*/ 82 h 82"/>
                  <a:gd name="T2" fmla="*/ 74 w 90"/>
                  <a:gd name="T3" fmla="*/ 70 h 82"/>
                  <a:gd name="T4" fmla="*/ 74 w 90"/>
                  <a:gd name="T5" fmla="*/ 12 h 82"/>
                  <a:gd name="T6" fmla="*/ 45 w 90"/>
                  <a:gd name="T7" fmla="*/ 0 h 82"/>
                  <a:gd name="T8" fmla="*/ 16 w 90"/>
                  <a:gd name="T9" fmla="*/ 12 h 82"/>
                  <a:gd name="T10" fmla="*/ 16 w 90"/>
                  <a:gd name="T11" fmla="*/ 70 h 82"/>
                  <a:gd name="T12" fmla="*/ 45 w 90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82">
                    <a:moveTo>
                      <a:pt x="45" y="82"/>
                    </a:moveTo>
                    <a:cubicBezTo>
                      <a:pt x="56" y="82"/>
                      <a:pt x="67" y="78"/>
                      <a:pt x="74" y="70"/>
                    </a:cubicBezTo>
                    <a:cubicBezTo>
                      <a:pt x="90" y="54"/>
                      <a:pt x="90" y="28"/>
                      <a:pt x="74" y="12"/>
                    </a:cubicBezTo>
                    <a:cubicBezTo>
                      <a:pt x="67" y="5"/>
                      <a:pt x="56" y="0"/>
                      <a:pt x="45" y="0"/>
                    </a:cubicBezTo>
                    <a:cubicBezTo>
                      <a:pt x="34" y="0"/>
                      <a:pt x="24" y="5"/>
                      <a:pt x="16" y="12"/>
                    </a:cubicBezTo>
                    <a:cubicBezTo>
                      <a:pt x="0" y="28"/>
                      <a:pt x="0" y="54"/>
                      <a:pt x="16" y="70"/>
                    </a:cubicBezTo>
                    <a:cubicBezTo>
                      <a:pt x="24" y="78"/>
                      <a:pt x="34" y="82"/>
                      <a:pt x="45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767557" y="4185084"/>
            <a:ext cx="939882" cy="939882"/>
            <a:chOff x="767557" y="4185084"/>
            <a:chExt cx="939882" cy="939882"/>
          </a:xfrm>
        </p:grpSpPr>
        <p:sp>
          <p:nvSpPr>
            <p:cNvPr id="5" name="Rectangle 10"/>
            <p:cNvSpPr/>
            <p:nvPr/>
          </p:nvSpPr>
          <p:spPr>
            <a:xfrm>
              <a:off x="767557" y="4185084"/>
              <a:ext cx="939882" cy="939882"/>
            </a:xfrm>
            <a:prstGeom prst="rect">
              <a:avLst/>
            </a:prstGeom>
            <a:solidFill>
              <a:srgbClr val="6B74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" name="Group 34"/>
            <p:cNvGrpSpPr/>
            <p:nvPr/>
          </p:nvGrpSpPr>
          <p:grpSpPr>
            <a:xfrm>
              <a:off x="990821" y="4461384"/>
              <a:ext cx="493352" cy="387281"/>
              <a:chOff x="8366125" y="5818188"/>
              <a:chExt cx="1587500" cy="1246187"/>
            </a:xfrm>
          </p:grpSpPr>
          <p:sp>
            <p:nvSpPr>
              <p:cNvPr id="7" name="Freeform 35"/>
              <p:cNvSpPr>
                <a:spLocks noEditPoints="1"/>
              </p:cNvSpPr>
              <p:nvPr/>
            </p:nvSpPr>
            <p:spPr bwMode="auto">
              <a:xfrm>
                <a:off x="8366125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6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2 w 507"/>
                  <a:gd name="T31" fmla="*/ 46 h 84"/>
                  <a:gd name="T32" fmla="*/ 100 w 507"/>
                  <a:gd name="T33" fmla="*/ 59 h 84"/>
                  <a:gd name="T34" fmla="*/ 150 w 507"/>
                  <a:gd name="T35" fmla="*/ 59 h 84"/>
                  <a:gd name="T36" fmla="*/ 138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2" y="39"/>
                      <a:pt x="112" y="46"/>
                    </a:cubicBezTo>
                    <a:cubicBezTo>
                      <a:pt x="112" y="53"/>
                      <a:pt x="107" y="59"/>
                      <a:pt x="100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8" y="53"/>
                      <a:pt x="138" y="46"/>
                    </a:cubicBezTo>
                    <a:cubicBezTo>
                      <a:pt x="138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8366125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6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299 w 507"/>
                  <a:gd name="T15" fmla="*/ 54 h 304"/>
                  <a:gd name="T16" fmla="*/ 432 w 507"/>
                  <a:gd name="T17" fmla="*/ 54 h 304"/>
                  <a:gd name="T18" fmla="*/ 432 w 507"/>
                  <a:gd name="T19" fmla="*/ 184 h 304"/>
                  <a:gd name="T20" fmla="*/ 299 w 507"/>
                  <a:gd name="T21" fmla="*/ 184 h 304"/>
                  <a:gd name="T22" fmla="*/ 299 w 507"/>
                  <a:gd name="T23" fmla="*/ 54 h 304"/>
                  <a:gd name="T24" fmla="*/ 75 w 507"/>
                  <a:gd name="T25" fmla="*/ 54 h 304"/>
                  <a:gd name="T26" fmla="*/ 259 w 507"/>
                  <a:gd name="T27" fmla="*/ 54 h 304"/>
                  <a:gd name="T28" fmla="*/ 259 w 507"/>
                  <a:gd name="T29" fmla="*/ 75 h 304"/>
                  <a:gd name="T30" fmla="*/ 75 w 507"/>
                  <a:gd name="T31" fmla="*/ 75 h 304"/>
                  <a:gd name="T32" fmla="*/ 75 w 507"/>
                  <a:gd name="T33" fmla="*/ 54 h 304"/>
                  <a:gd name="T34" fmla="*/ 75 w 507"/>
                  <a:gd name="T35" fmla="*/ 109 h 304"/>
                  <a:gd name="T36" fmla="*/ 259 w 507"/>
                  <a:gd name="T37" fmla="*/ 109 h 304"/>
                  <a:gd name="T38" fmla="*/ 259 w 507"/>
                  <a:gd name="T39" fmla="*/ 130 h 304"/>
                  <a:gd name="T40" fmla="*/ 75 w 507"/>
                  <a:gd name="T41" fmla="*/ 130 h 304"/>
                  <a:gd name="T42" fmla="*/ 75 w 507"/>
                  <a:gd name="T43" fmla="*/ 109 h 304"/>
                  <a:gd name="T44" fmla="*/ 75 w 507"/>
                  <a:gd name="T45" fmla="*/ 163 h 304"/>
                  <a:gd name="T46" fmla="*/ 259 w 507"/>
                  <a:gd name="T47" fmla="*/ 163 h 304"/>
                  <a:gd name="T48" fmla="*/ 259 w 507"/>
                  <a:gd name="T49" fmla="*/ 184 h 304"/>
                  <a:gd name="T50" fmla="*/ 75 w 507"/>
                  <a:gd name="T51" fmla="*/ 184 h 304"/>
                  <a:gd name="T52" fmla="*/ 75 w 507"/>
                  <a:gd name="T53" fmla="*/ 163 h 304"/>
                  <a:gd name="T54" fmla="*/ 75 w 507"/>
                  <a:gd name="T55" fmla="*/ 217 h 304"/>
                  <a:gd name="T56" fmla="*/ 432 w 507"/>
                  <a:gd name="T57" fmla="*/ 217 h 304"/>
                  <a:gd name="T58" fmla="*/ 432 w 507"/>
                  <a:gd name="T59" fmla="*/ 238 h 304"/>
                  <a:gd name="T60" fmla="*/ 75 w 507"/>
                  <a:gd name="T61" fmla="*/ 238 h 304"/>
                  <a:gd name="T62" fmla="*/ 75 w 507"/>
                  <a:gd name="T63" fmla="*/ 21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6" y="304"/>
                      <a:pt x="36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299" y="54"/>
                    </a:moveTo>
                    <a:cubicBezTo>
                      <a:pt x="432" y="54"/>
                      <a:pt x="432" y="54"/>
                      <a:pt x="432" y="54"/>
                    </a:cubicBezTo>
                    <a:cubicBezTo>
                      <a:pt x="432" y="184"/>
                      <a:pt x="432" y="184"/>
                      <a:pt x="432" y="184"/>
                    </a:cubicBezTo>
                    <a:cubicBezTo>
                      <a:pt x="299" y="184"/>
                      <a:pt x="299" y="184"/>
                      <a:pt x="299" y="184"/>
                    </a:cubicBezTo>
                    <a:lnTo>
                      <a:pt x="299" y="54"/>
                    </a:lnTo>
                    <a:close/>
                    <a:moveTo>
                      <a:pt x="75" y="54"/>
                    </a:moveTo>
                    <a:cubicBezTo>
                      <a:pt x="259" y="54"/>
                      <a:pt x="259" y="54"/>
                      <a:pt x="259" y="54"/>
                    </a:cubicBezTo>
                    <a:cubicBezTo>
                      <a:pt x="259" y="75"/>
                      <a:pt x="259" y="75"/>
                      <a:pt x="259" y="75"/>
                    </a:cubicBezTo>
                    <a:cubicBezTo>
                      <a:pt x="75" y="75"/>
                      <a:pt x="75" y="75"/>
                      <a:pt x="75" y="75"/>
                    </a:cubicBezTo>
                    <a:lnTo>
                      <a:pt x="75" y="54"/>
                    </a:lnTo>
                    <a:close/>
                    <a:moveTo>
                      <a:pt x="75" y="109"/>
                    </a:moveTo>
                    <a:cubicBezTo>
                      <a:pt x="259" y="109"/>
                      <a:pt x="259" y="109"/>
                      <a:pt x="259" y="109"/>
                    </a:cubicBezTo>
                    <a:cubicBezTo>
                      <a:pt x="259" y="130"/>
                      <a:pt x="259" y="130"/>
                      <a:pt x="259" y="130"/>
                    </a:cubicBezTo>
                    <a:cubicBezTo>
                      <a:pt x="75" y="130"/>
                      <a:pt x="75" y="130"/>
                      <a:pt x="75" y="130"/>
                    </a:cubicBezTo>
                    <a:lnTo>
                      <a:pt x="75" y="109"/>
                    </a:lnTo>
                    <a:close/>
                    <a:moveTo>
                      <a:pt x="75" y="163"/>
                    </a:moveTo>
                    <a:cubicBezTo>
                      <a:pt x="259" y="163"/>
                      <a:pt x="259" y="163"/>
                      <a:pt x="259" y="163"/>
                    </a:cubicBezTo>
                    <a:cubicBezTo>
                      <a:pt x="259" y="184"/>
                      <a:pt x="259" y="184"/>
                      <a:pt x="259" y="184"/>
                    </a:cubicBezTo>
                    <a:cubicBezTo>
                      <a:pt x="75" y="184"/>
                      <a:pt x="75" y="184"/>
                      <a:pt x="75" y="184"/>
                    </a:cubicBezTo>
                    <a:lnTo>
                      <a:pt x="75" y="163"/>
                    </a:lnTo>
                    <a:close/>
                    <a:moveTo>
                      <a:pt x="75" y="217"/>
                    </a:moveTo>
                    <a:cubicBezTo>
                      <a:pt x="432" y="217"/>
                      <a:pt x="432" y="217"/>
                      <a:pt x="432" y="217"/>
                    </a:cubicBezTo>
                    <a:cubicBezTo>
                      <a:pt x="432" y="238"/>
                      <a:pt x="432" y="238"/>
                      <a:pt x="432" y="238"/>
                    </a:cubicBezTo>
                    <a:cubicBezTo>
                      <a:pt x="75" y="238"/>
                      <a:pt x="75" y="238"/>
                      <a:pt x="75" y="238"/>
                    </a:cubicBezTo>
                    <a:lnTo>
                      <a:pt x="75" y="2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4583832" y="2024844"/>
            <a:ext cx="939882" cy="939882"/>
            <a:chOff x="4583832" y="2024844"/>
            <a:chExt cx="939882" cy="939882"/>
          </a:xfrm>
        </p:grpSpPr>
        <p:sp>
          <p:nvSpPr>
            <p:cNvPr id="23" name="Rectangle 13"/>
            <p:cNvSpPr/>
            <p:nvPr/>
          </p:nvSpPr>
          <p:spPr>
            <a:xfrm>
              <a:off x="4583832" y="2024844"/>
              <a:ext cx="939882" cy="939882"/>
            </a:xfrm>
            <a:prstGeom prst="rect">
              <a:avLst/>
            </a:prstGeom>
            <a:solidFill>
              <a:srgbClr val="6B74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4" name="Group 37"/>
            <p:cNvGrpSpPr/>
            <p:nvPr/>
          </p:nvGrpSpPr>
          <p:grpSpPr>
            <a:xfrm>
              <a:off x="4807097" y="2301144"/>
              <a:ext cx="493352" cy="387281"/>
              <a:chOff x="11385550" y="5818188"/>
              <a:chExt cx="1587500" cy="1246187"/>
            </a:xfrm>
          </p:grpSpPr>
          <p:sp>
            <p:nvSpPr>
              <p:cNvPr id="25" name="Freeform 15"/>
              <p:cNvSpPr>
                <a:spLocks noEditPoints="1"/>
              </p:cNvSpPr>
              <p:nvPr/>
            </p:nvSpPr>
            <p:spPr bwMode="auto">
              <a:xfrm>
                <a:off x="11385550" y="5818188"/>
                <a:ext cx="1587500" cy="263525"/>
              </a:xfrm>
              <a:custGeom>
                <a:avLst/>
                <a:gdLst>
                  <a:gd name="T0" fmla="*/ 470 w 507"/>
                  <a:gd name="T1" fmla="*/ 0 h 84"/>
                  <a:gd name="T2" fmla="*/ 36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0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1 w 507"/>
                  <a:gd name="T21" fmla="*/ 46 h 84"/>
                  <a:gd name="T22" fmla="*/ 49 w 507"/>
                  <a:gd name="T23" fmla="*/ 59 h 84"/>
                  <a:gd name="T24" fmla="*/ 99 w 507"/>
                  <a:gd name="T25" fmla="*/ 59 h 84"/>
                  <a:gd name="T26" fmla="*/ 87 w 507"/>
                  <a:gd name="T27" fmla="*/ 46 h 84"/>
                  <a:gd name="T28" fmla="*/ 99 w 507"/>
                  <a:gd name="T29" fmla="*/ 33 h 84"/>
                  <a:gd name="T30" fmla="*/ 112 w 507"/>
                  <a:gd name="T31" fmla="*/ 46 h 84"/>
                  <a:gd name="T32" fmla="*/ 99 w 507"/>
                  <a:gd name="T33" fmla="*/ 59 h 84"/>
                  <a:gd name="T34" fmla="*/ 150 w 507"/>
                  <a:gd name="T35" fmla="*/ 59 h 84"/>
                  <a:gd name="T36" fmla="*/ 137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0" y="0"/>
                      <a:pt x="470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1" y="39"/>
                      <a:pt x="61" y="46"/>
                    </a:cubicBezTo>
                    <a:cubicBezTo>
                      <a:pt x="61" y="53"/>
                      <a:pt x="56" y="59"/>
                      <a:pt x="49" y="59"/>
                    </a:cubicBezTo>
                    <a:close/>
                    <a:moveTo>
                      <a:pt x="99" y="59"/>
                    </a:moveTo>
                    <a:cubicBezTo>
                      <a:pt x="92" y="59"/>
                      <a:pt x="87" y="53"/>
                      <a:pt x="87" y="46"/>
                    </a:cubicBezTo>
                    <a:cubicBezTo>
                      <a:pt x="87" y="39"/>
                      <a:pt x="92" y="33"/>
                      <a:pt x="99" y="33"/>
                    </a:cubicBezTo>
                    <a:cubicBezTo>
                      <a:pt x="106" y="33"/>
                      <a:pt x="112" y="39"/>
                      <a:pt x="112" y="46"/>
                    </a:cubicBezTo>
                    <a:cubicBezTo>
                      <a:pt x="112" y="53"/>
                      <a:pt x="106" y="59"/>
                      <a:pt x="99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7" y="53"/>
                      <a:pt x="137" y="46"/>
                    </a:cubicBezTo>
                    <a:cubicBezTo>
                      <a:pt x="137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16"/>
              <p:cNvSpPr>
                <a:spLocks noEditPoints="1"/>
              </p:cNvSpPr>
              <p:nvPr/>
            </p:nvSpPr>
            <p:spPr bwMode="auto">
              <a:xfrm>
                <a:off x="11385550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6 w 507"/>
                  <a:gd name="T3" fmla="*/ 304 h 304"/>
                  <a:gd name="T4" fmla="*/ 470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61 w 507"/>
                  <a:gd name="T15" fmla="*/ 136 h 304"/>
                  <a:gd name="T16" fmla="*/ 166 w 507"/>
                  <a:gd name="T17" fmla="*/ 131 h 304"/>
                  <a:gd name="T18" fmla="*/ 169 w 507"/>
                  <a:gd name="T19" fmla="*/ 131 h 304"/>
                  <a:gd name="T20" fmla="*/ 179 w 507"/>
                  <a:gd name="T21" fmla="*/ 108 h 304"/>
                  <a:gd name="T22" fmla="*/ 177 w 507"/>
                  <a:gd name="T23" fmla="*/ 106 h 304"/>
                  <a:gd name="T24" fmla="*/ 177 w 507"/>
                  <a:gd name="T25" fmla="*/ 98 h 304"/>
                  <a:gd name="T26" fmla="*/ 200 w 507"/>
                  <a:gd name="T27" fmla="*/ 75 h 304"/>
                  <a:gd name="T28" fmla="*/ 207 w 507"/>
                  <a:gd name="T29" fmla="*/ 75 h 304"/>
                  <a:gd name="T30" fmla="*/ 209 w 507"/>
                  <a:gd name="T31" fmla="*/ 77 h 304"/>
                  <a:gd name="T32" fmla="*/ 232 w 507"/>
                  <a:gd name="T33" fmla="*/ 68 h 304"/>
                  <a:gd name="T34" fmla="*/ 232 w 507"/>
                  <a:gd name="T35" fmla="*/ 65 h 304"/>
                  <a:gd name="T36" fmla="*/ 237 w 507"/>
                  <a:gd name="T37" fmla="*/ 60 h 304"/>
                  <a:gd name="T38" fmla="*/ 269 w 507"/>
                  <a:gd name="T39" fmla="*/ 60 h 304"/>
                  <a:gd name="T40" fmla="*/ 275 w 507"/>
                  <a:gd name="T41" fmla="*/ 65 h 304"/>
                  <a:gd name="T42" fmla="*/ 275 w 507"/>
                  <a:gd name="T43" fmla="*/ 68 h 304"/>
                  <a:gd name="T44" fmla="*/ 297 w 507"/>
                  <a:gd name="T45" fmla="*/ 77 h 304"/>
                  <a:gd name="T46" fmla="*/ 299 w 507"/>
                  <a:gd name="T47" fmla="*/ 75 h 304"/>
                  <a:gd name="T48" fmla="*/ 307 w 507"/>
                  <a:gd name="T49" fmla="*/ 75 h 304"/>
                  <a:gd name="T50" fmla="*/ 330 w 507"/>
                  <a:gd name="T51" fmla="*/ 98 h 304"/>
                  <a:gd name="T52" fmla="*/ 330 w 507"/>
                  <a:gd name="T53" fmla="*/ 106 h 304"/>
                  <a:gd name="T54" fmla="*/ 328 w 507"/>
                  <a:gd name="T55" fmla="*/ 108 h 304"/>
                  <a:gd name="T56" fmla="*/ 337 w 507"/>
                  <a:gd name="T57" fmla="*/ 131 h 304"/>
                  <a:gd name="T58" fmla="*/ 340 w 507"/>
                  <a:gd name="T59" fmla="*/ 131 h 304"/>
                  <a:gd name="T60" fmla="*/ 345 w 507"/>
                  <a:gd name="T61" fmla="*/ 136 h 304"/>
                  <a:gd name="T62" fmla="*/ 345 w 507"/>
                  <a:gd name="T63" fmla="*/ 168 h 304"/>
                  <a:gd name="T64" fmla="*/ 340 w 507"/>
                  <a:gd name="T65" fmla="*/ 173 h 304"/>
                  <a:gd name="T66" fmla="*/ 337 w 507"/>
                  <a:gd name="T67" fmla="*/ 173 h 304"/>
                  <a:gd name="T68" fmla="*/ 328 w 507"/>
                  <a:gd name="T69" fmla="*/ 196 h 304"/>
                  <a:gd name="T70" fmla="*/ 330 w 507"/>
                  <a:gd name="T71" fmla="*/ 198 h 304"/>
                  <a:gd name="T72" fmla="*/ 330 w 507"/>
                  <a:gd name="T73" fmla="*/ 206 h 304"/>
                  <a:gd name="T74" fmla="*/ 307 w 507"/>
                  <a:gd name="T75" fmla="*/ 229 h 304"/>
                  <a:gd name="T76" fmla="*/ 299 w 507"/>
                  <a:gd name="T77" fmla="*/ 229 h 304"/>
                  <a:gd name="T78" fmla="*/ 297 w 507"/>
                  <a:gd name="T79" fmla="*/ 226 h 304"/>
                  <a:gd name="T80" fmla="*/ 275 w 507"/>
                  <a:gd name="T81" fmla="*/ 236 h 304"/>
                  <a:gd name="T82" fmla="*/ 275 w 507"/>
                  <a:gd name="T83" fmla="*/ 239 h 304"/>
                  <a:gd name="T84" fmla="*/ 269 w 507"/>
                  <a:gd name="T85" fmla="*/ 244 h 304"/>
                  <a:gd name="T86" fmla="*/ 237 w 507"/>
                  <a:gd name="T87" fmla="*/ 244 h 304"/>
                  <a:gd name="T88" fmla="*/ 232 w 507"/>
                  <a:gd name="T89" fmla="*/ 239 h 304"/>
                  <a:gd name="T90" fmla="*/ 232 w 507"/>
                  <a:gd name="T91" fmla="*/ 236 h 304"/>
                  <a:gd name="T92" fmla="*/ 209 w 507"/>
                  <a:gd name="T93" fmla="*/ 226 h 304"/>
                  <a:gd name="T94" fmla="*/ 207 w 507"/>
                  <a:gd name="T95" fmla="*/ 229 h 304"/>
                  <a:gd name="T96" fmla="*/ 200 w 507"/>
                  <a:gd name="T97" fmla="*/ 229 h 304"/>
                  <a:gd name="T98" fmla="*/ 177 w 507"/>
                  <a:gd name="T99" fmla="*/ 206 h 304"/>
                  <a:gd name="T100" fmla="*/ 177 w 507"/>
                  <a:gd name="T101" fmla="*/ 198 h 304"/>
                  <a:gd name="T102" fmla="*/ 179 w 507"/>
                  <a:gd name="T103" fmla="*/ 196 h 304"/>
                  <a:gd name="T104" fmla="*/ 169 w 507"/>
                  <a:gd name="T105" fmla="*/ 173 h 304"/>
                  <a:gd name="T106" fmla="*/ 166 w 507"/>
                  <a:gd name="T107" fmla="*/ 173 h 304"/>
                  <a:gd name="T108" fmla="*/ 161 w 507"/>
                  <a:gd name="T109" fmla="*/ 168 h 304"/>
                  <a:gd name="T110" fmla="*/ 161 w 507"/>
                  <a:gd name="T111" fmla="*/ 13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6" y="304"/>
                      <a:pt x="36" y="304"/>
                    </a:cubicBezTo>
                    <a:cubicBezTo>
                      <a:pt x="470" y="304"/>
                      <a:pt x="470" y="304"/>
                      <a:pt x="470" y="304"/>
                    </a:cubicBezTo>
                    <a:cubicBezTo>
                      <a:pt x="490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61" y="136"/>
                    </a:moveTo>
                    <a:cubicBezTo>
                      <a:pt x="161" y="133"/>
                      <a:pt x="163" y="131"/>
                      <a:pt x="166" y="131"/>
                    </a:cubicBezTo>
                    <a:cubicBezTo>
                      <a:pt x="169" y="131"/>
                      <a:pt x="169" y="131"/>
                      <a:pt x="169" y="131"/>
                    </a:cubicBezTo>
                    <a:cubicBezTo>
                      <a:pt x="171" y="122"/>
                      <a:pt x="175" y="115"/>
                      <a:pt x="179" y="108"/>
                    </a:cubicBezTo>
                    <a:cubicBezTo>
                      <a:pt x="177" y="106"/>
                      <a:pt x="177" y="106"/>
                      <a:pt x="177" y="106"/>
                    </a:cubicBezTo>
                    <a:cubicBezTo>
                      <a:pt x="175" y="104"/>
                      <a:pt x="175" y="100"/>
                      <a:pt x="177" y="98"/>
                    </a:cubicBezTo>
                    <a:cubicBezTo>
                      <a:pt x="200" y="75"/>
                      <a:pt x="200" y="75"/>
                      <a:pt x="200" y="75"/>
                    </a:cubicBezTo>
                    <a:cubicBezTo>
                      <a:pt x="202" y="73"/>
                      <a:pt x="205" y="73"/>
                      <a:pt x="207" y="75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216" y="73"/>
                      <a:pt x="224" y="70"/>
                      <a:pt x="232" y="68"/>
                    </a:cubicBezTo>
                    <a:cubicBezTo>
                      <a:pt x="232" y="65"/>
                      <a:pt x="232" y="65"/>
                      <a:pt x="232" y="65"/>
                    </a:cubicBezTo>
                    <a:cubicBezTo>
                      <a:pt x="232" y="62"/>
                      <a:pt x="234" y="60"/>
                      <a:pt x="237" y="60"/>
                    </a:cubicBezTo>
                    <a:cubicBezTo>
                      <a:pt x="269" y="60"/>
                      <a:pt x="269" y="60"/>
                      <a:pt x="269" y="60"/>
                    </a:cubicBezTo>
                    <a:cubicBezTo>
                      <a:pt x="272" y="60"/>
                      <a:pt x="275" y="62"/>
                      <a:pt x="275" y="65"/>
                    </a:cubicBezTo>
                    <a:cubicBezTo>
                      <a:pt x="275" y="68"/>
                      <a:pt x="275" y="68"/>
                      <a:pt x="275" y="68"/>
                    </a:cubicBezTo>
                    <a:cubicBezTo>
                      <a:pt x="283" y="70"/>
                      <a:pt x="290" y="73"/>
                      <a:pt x="297" y="77"/>
                    </a:cubicBezTo>
                    <a:cubicBezTo>
                      <a:pt x="299" y="75"/>
                      <a:pt x="299" y="75"/>
                      <a:pt x="299" y="75"/>
                    </a:cubicBezTo>
                    <a:cubicBezTo>
                      <a:pt x="301" y="73"/>
                      <a:pt x="305" y="73"/>
                      <a:pt x="307" y="75"/>
                    </a:cubicBezTo>
                    <a:cubicBezTo>
                      <a:pt x="330" y="98"/>
                      <a:pt x="330" y="98"/>
                      <a:pt x="330" y="98"/>
                    </a:cubicBezTo>
                    <a:cubicBezTo>
                      <a:pt x="332" y="100"/>
                      <a:pt x="332" y="104"/>
                      <a:pt x="330" y="106"/>
                    </a:cubicBezTo>
                    <a:cubicBezTo>
                      <a:pt x="328" y="108"/>
                      <a:pt x="328" y="108"/>
                      <a:pt x="328" y="108"/>
                    </a:cubicBezTo>
                    <a:cubicBezTo>
                      <a:pt x="332" y="115"/>
                      <a:pt x="335" y="122"/>
                      <a:pt x="337" y="131"/>
                    </a:cubicBezTo>
                    <a:cubicBezTo>
                      <a:pt x="340" y="131"/>
                      <a:pt x="340" y="131"/>
                      <a:pt x="340" y="131"/>
                    </a:cubicBezTo>
                    <a:cubicBezTo>
                      <a:pt x="343" y="131"/>
                      <a:pt x="345" y="133"/>
                      <a:pt x="345" y="136"/>
                    </a:cubicBezTo>
                    <a:cubicBezTo>
                      <a:pt x="345" y="168"/>
                      <a:pt x="345" y="168"/>
                      <a:pt x="345" y="168"/>
                    </a:cubicBezTo>
                    <a:cubicBezTo>
                      <a:pt x="345" y="171"/>
                      <a:pt x="343" y="173"/>
                      <a:pt x="340" y="173"/>
                    </a:cubicBezTo>
                    <a:cubicBezTo>
                      <a:pt x="337" y="173"/>
                      <a:pt x="337" y="173"/>
                      <a:pt x="337" y="173"/>
                    </a:cubicBezTo>
                    <a:cubicBezTo>
                      <a:pt x="335" y="182"/>
                      <a:pt x="332" y="189"/>
                      <a:pt x="328" y="196"/>
                    </a:cubicBezTo>
                    <a:cubicBezTo>
                      <a:pt x="330" y="198"/>
                      <a:pt x="330" y="198"/>
                      <a:pt x="330" y="198"/>
                    </a:cubicBezTo>
                    <a:cubicBezTo>
                      <a:pt x="332" y="200"/>
                      <a:pt x="332" y="204"/>
                      <a:pt x="330" y="206"/>
                    </a:cubicBezTo>
                    <a:cubicBezTo>
                      <a:pt x="307" y="229"/>
                      <a:pt x="307" y="229"/>
                      <a:pt x="307" y="229"/>
                    </a:cubicBezTo>
                    <a:cubicBezTo>
                      <a:pt x="305" y="231"/>
                      <a:pt x="301" y="231"/>
                      <a:pt x="299" y="229"/>
                    </a:cubicBezTo>
                    <a:cubicBezTo>
                      <a:pt x="297" y="226"/>
                      <a:pt x="297" y="226"/>
                      <a:pt x="297" y="226"/>
                    </a:cubicBezTo>
                    <a:cubicBezTo>
                      <a:pt x="290" y="231"/>
                      <a:pt x="283" y="234"/>
                      <a:pt x="275" y="236"/>
                    </a:cubicBezTo>
                    <a:cubicBezTo>
                      <a:pt x="275" y="239"/>
                      <a:pt x="275" y="239"/>
                      <a:pt x="275" y="239"/>
                    </a:cubicBezTo>
                    <a:cubicBezTo>
                      <a:pt x="275" y="242"/>
                      <a:pt x="272" y="244"/>
                      <a:pt x="269" y="244"/>
                    </a:cubicBezTo>
                    <a:cubicBezTo>
                      <a:pt x="237" y="244"/>
                      <a:pt x="237" y="244"/>
                      <a:pt x="237" y="244"/>
                    </a:cubicBezTo>
                    <a:cubicBezTo>
                      <a:pt x="234" y="244"/>
                      <a:pt x="232" y="242"/>
                      <a:pt x="232" y="239"/>
                    </a:cubicBezTo>
                    <a:cubicBezTo>
                      <a:pt x="232" y="236"/>
                      <a:pt x="232" y="236"/>
                      <a:pt x="232" y="236"/>
                    </a:cubicBezTo>
                    <a:cubicBezTo>
                      <a:pt x="224" y="234"/>
                      <a:pt x="216" y="231"/>
                      <a:pt x="209" y="226"/>
                    </a:cubicBezTo>
                    <a:cubicBezTo>
                      <a:pt x="207" y="229"/>
                      <a:pt x="207" y="229"/>
                      <a:pt x="207" y="229"/>
                    </a:cubicBezTo>
                    <a:cubicBezTo>
                      <a:pt x="205" y="231"/>
                      <a:pt x="202" y="231"/>
                      <a:pt x="200" y="229"/>
                    </a:cubicBezTo>
                    <a:cubicBezTo>
                      <a:pt x="177" y="206"/>
                      <a:pt x="177" y="206"/>
                      <a:pt x="177" y="206"/>
                    </a:cubicBezTo>
                    <a:cubicBezTo>
                      <a:pt x="175" y="204"/>
                      <a:pt x="175" y="200"/>
                      <a:pt x="177" y="198"/>
                    </a:cubicBezTo>
                    <a:cubicBezTo>
                      <a:pt x="179" y="196"/>
                      <a:pt x="179" y="196"/>
                      <a:pt x="179" y="196"/>
                    </a:cubicBezTo>
                    <a:cubicBezTo>
                      <a:pt x="175" y="189"/>
                      <a:pt x="171" y="182"/>
                      <a:pt x="169" y="173"/>
                    </a:cubicBezTo>
                    <a:cubicBezTo>
                      <a:pt x="166" y="173"/>
                      <a:pt x="166" y="173"/>
                      <a:pt x="166" y="173"/>
                    </a:cubicBezTo>
                    <a:cubicBezTo>
                      <a:pt x="163" y="173"/>
                      <a:pt x="161" y="171"/>
                      <a:pt x="161" y="168"/>
                    </a:cubicBezTo>
                    <a:lnTo>
                      <a:pt x="161" y="1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Freeform 17"/>
              <p:cNvSpPr>
                <a:spLocks noEditPoints="1"/>
              </p:cNvSpPr>
              <p:nvPr/>
            </p:nvSpPr>
            <p:spPr bwMode="auto">
              <a:xfrm>
                <a:off x="12049125" y="6453188"/>
                <a:ext cx="261937" cy="260350"/>
              </a:xfrm>
              <a:custGeom>
                <a:avLst/>
                <a:gdLst>
                  <a:gd name="T0" fmla="*/ 42 w 84"/>
                  <a:gd name="T1" fmla="*/ 83 h 83"/>
                  <a:gd name="T2" fmla="*/ 84 w 84"/>
                  <a:gd name="T3" fmla="*/ 42 h 83"/>
                  <a:gd name="T4" fmla="*/ 42 w 84"/>
                  <a:gd name="T5" fmla="*/ 0 h 83"/>
                  <a:gd name="T6" fmla="*/ 0 w 84"/>
                  <a:gd name="T7" fmla="*/ 42 h 83"/>
                  <a:gd name="T8" fmla="*/ 42 w 84"/>
                  <a:gd name="T9" fmla="*/ 83 h 83"/>
                  <a:gd name="T10" fmla="*/ 42 w 84"/>
                  <a:gd name="T11" fmla="*/ 31 h 83"/>
                  <a:gd name="T12" fmla="*/ 53 w 84"/>
                  <a:gd name="T13" fmla="*/ 42 h 83"/>
                  <a:gd name="T14" fmla="*/ 42 w 84"/>
                  <a:gd name="T15" fmla="*/ 53 h 83"/>
                  <a:gd name="T16" fmla="*/ 31 w 84"/>
                  <a:gd name="T17" fmla="*/ 42 h 83"/>
                  <a:gd name="T18" fmla="*/ 42 w 84"/>
                  <a:gd name="T19" fmla="*/ 3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83">
                    <a:moveTo>
                      <a:pt x="42" y="83"/>
                    </a:moveTo>
                    <a:cubicBezTo>
                      <a:pt x="65" y="83"/>
                      <a:pt x="84" y="65"/>
                      <a:pt x="84" y="42"/>
                    </a:cubicBezTo>
                    <a:cubicBezTo>
                      <a:pt x="84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lose/>
                    <a:moveTo>
                      <a:pt x="42" y="31"/>
                    </a:moveTo>
                    <a:cubicBezTo>
                      <a:pt x="48" y="31"/>
                      <a:pt x="53" y="36"/>
                      <a:pt x="53" y="42"/>
                    </a:cubicBezTo>
                    <a:cubicBezTo>
                      <a:pt x="53" y="48"/>
                      <a:pt x="48" y="53"/>
                      <a:pt x="42" y="53"/>
                    </a:cubicBezTo>
                    <a:cubicBezTo>
                      <a:pt x="36" y="53"/>
                      <a:pt x="31" y="48"/>
                      <a:pt x="31" y="42"/>
                    </a:cubicBezTo>
                    <a:cubicBezTo>
                      <a:pt x="31" y="36"/>
                      <a:pt x="36" y="31"/>
                      <a:pt x="4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4583832" y="4185084"/>
            <a:ext cx="939882" cy="939882"/>
            <a:chOff x="4583832" y="4185084"/>
            <a:chExt cx="939882" cy="939882"/>
          </a:xfrm>
        </p:grpSpPr>
        <p:sp>
          <p:nvSpPr>
            <p:cNvPr id="29" name="Rectangle 18"/>
            <p:cNvSpPr/>
            <p:nvPr/>
          </p:nvSpPr>
          <p:spPr>
            <a:xfrm>
              <a:off x="4583832" y="4185084"/>
              <a:ext cx="939882" cy="939882"/>
            </a:xfrm>
            <a:prstGeom prst="rect">
              <a:avLst/>
            </a:prstGeom>
            <a:solidFill>
              <a:srgbClr val="6B74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0" name="Group 41"/>
            <p:cNvGrpSpPr/>
            <p:nvPr/>
          </p:nvGrpSpPr>
          <p:grpSpPr>
            <a:xfrm>
              <a:off x="4807097" y="4461384"/>
              <a:ext cx="493352" cy="387281"/>
              <a:chOff x="14400213" y="5818188"/>
              <a:chExt cx="1587500" cy="1246187"/>
            </a:xfrm>
          </p:grpSpPr>
          <p:sp>
            <p:nvSpPr>
              <p:cNvPr id="31" name="Freeform 18"/>
              <p:cNvSpPr>
                <a:spLocks noEditPoints="1"/>
              </p:cNvSpPr>
              <p:nvPr/>
            </p:nvSpPr>
            <p:spPr bwMode="auto">
              <a:xfrm>
                <a:off x="14400213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7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7" y="53"/>
                      <a:pt x="37" y="46"/>
                    </a:cubicBezTo>
                    <a:cubicBezTo>
                      <a:pt x="37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19"/>
              <p:cNvSpPr>
                <a:spLocks noEditPoints="1"/>
              </p:cNvSpPr>
              <p:nvPr/>
            </p:nvSpPr>
            <p:spPr bwMode="auto">
              <a:xfrm>
                <a:off x="14400213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315 w 507"/>
                  <a:gd name="T15" fmla="*/ 163 h 304"/>
                  <a:gd name="T16" fmla="*/ 374 w 507"/>
                  <a:gd name="T17" fmla="*/ 163 h 304"/>
                  <a:gd name="T18" fmla="*/ 374 w 507"/>
                  <a:gd name="T19" fmla="*/ 257 h 304"/>
                  <a:gd name="T20" fmla="*/ 315 w 507"/>
                  <a:gd name="T21" fmla="*/ 257 h 304"/>
                  <a:gd name="T22" fmla="*/ 315 w 507"/>
                  <a:gd name="T23" fmla="*/ 163 h 304"/>
                  <a:gd name="T24" fmla="*/ 224 w 507"/>
                  <a:gd name="T25" fmla="*/ 122 h 304"/>
                  <a:gd name="T26" fmla="*/ 283 w 507"/>
                  <a:gd name="T27" fmla="*/ 122 h 304"/>
                  <a:gd name="T28" fmla="*/ 283 w 507"/>
                  <a:gd name="T29" fmla="*/ 257 h 304"/>
                  <a:gd name="T30" fmla="*/ 224 w 507"/>
                  <a:gd name="T31" fmla="*/ 257 h 304"/>
                  <a:gd name="T32" fmla="*/ 224 w 507"/>
                  <a:gd name="T33" fmla="*/ 122 h 304"/>
                  <a:gd name="T34" fmla="*/ 133 w 507"/>
                  <a:gd name="T35" fmla="*/ 62 h 304"/>
                  <a:gd name="T36" fmla="*/ 192 w 507"/>
                  <a:gd name="T37" fmla="*/ 62 h 304"/>
                  <a:gd name="T38" fmla="*/ 192 w 507"/>
                  <a:gd name="T39" fmla="*/ 257 h 304"/>
                  <a:gd name="T40" fmla="*/ 133 w 507"/>
                  <a:gd name="T41" fmla="*/ 257 h 304"/>
                  <a:gd name="T42" fmla="*/ 133 w 507"/>
                  <a:gd name="T43" fmla="*/ 6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315" y="163"/>
                    </a:moveTo>
                    <a:cubicBezTo>
                      <a:pt x="374" y="163"/>
                      <a:pt x="374" y="163"/>
                      <a:pt x="374" y="163"/>
                    </a:cubicBezTo>
                    <a:cubicBezTo>
                      <a:pt x="374" y="257"/>
                      <a:pt x="374" y="257"/>
                      <a:pt x="374" y="257"/>
                    </a:cubicBezTo>
                    <a:cubicBezTo>
                      <a:pt x="315" y="257"/>
                      <a:pt x="315" y="257"/>
                      <a:pt x="315" y="257"/>
                    </a:cubicBezTo>
                    <a:lnTo>
                      <a:pt x="315" y="163"/>
                    </a:lnTo>
                    <a:close/>
                    <a:moveTo>
                      <a:pt x="224" y="122"/>
                    </a:moveTo>
                    <a:cubicBezTo>
                      <a:pt x="283" y="122"/>
                      <a:pt x="283" y="122"/>
                      <a:pt x="283" y="122"/>
                    </a:cubicBezTo>
                    <a:cubicBezTo>
                      <a:pt x="283" y="257"/>
                      <a:pt x="283" y="257"/>
                      <a:pt x="283" y="257"/>
                    </a:cubicBezTo>
                    <a:cubicBezTo>
                      <a:pt x="224" y="257"/>
                      <a:pt x="224" y="257"/>
                      <a:pt x="224" y="257"/>
                    </a:cubicBezTo>
                    <a:lnTo>
                      <a:pt x="224" y="122"/>
                    </a:lnTo>
                    <a:close/>
                    <a:moveTo>
                      <a:pt x="133" y="62"/>
                    </a:moveTo>
                    <a:cubicBezTo>
                      <a:pt x="192" y="62"/>
                      <a:pt x="192" y="62"/>
                      <a:pt x="192" y="62"/>
                    </a:cubicBezTo>
                    <a:cubicBezTo>
                      <a:pt x="192" y="257"/>
                      <a:pt x="192" y="257"/>
                      <a:pt x="192" y="257"/>
                    </a:cubicBezTo>
                    <a:cubicBezTo>
                      <a:pt x="133" y="257"/>
                      <a:pt x="133" y="257"/>
                      <a:pt x="133" y="257"/>
                    </a:cubicBezTo>
                    <a:lnTo>
                      <a:pt x="133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8400405" y="2024844"/>
            <a:ext cx="939882" cy="939882"/>
            <a:chOff x="8400405" y="2024844"/>
            <a:chExt cx="939882" cy="939882"/>
          </a:xfrm>
        </p:grpSpPr>
        <p:sp>
          <p:nvSpPr>
            <p:cNvPr id="34" name="Rectangle 24"/>
            <p:cNvSpPr/>
            <p:nvPr/>
          </p:nvSpPr>
          <p:spPr>
            <a:xfrm>
              <a:off x="8400405" y="2024844"/>
              <a:ext cx="939882" cy="939882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5" name="Group 44"/>
            <p:cNvGrpSpPr/>
            <p:nvPr/>
          </p:nvGrpSpPr>
          <p:grpSpPr>
            <a:xfrm>
              <a:off x="8623669" y="2301144"/>
              <a:ext cx="493352" cy="387281"/>
              <a:chOff x="17418050" y="5818188"/>
              <a:chExt cx="1587500" cy="1246187"/>
            </a:xfrm>
          </p:grpSpPr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17418050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2 w 507"/>
                  <a:gd name="T31" fmla="*/ 46 h 84"/>
                  <a:gd name="T32" fmla="*/ 100 w 507"/>
                  <a:gd name="T33" fmla="*/ 59 h 84"/>
                  <a:gd name="T34" fmla="*/ 150 w 507"/>
                  <a:gd name="T35" fmla="*/ 59 h 84"/>
                  <a:gd name="T36" fmla="*/ 138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2" y="39"/>
                      <a:pt x="112" y="46"/>
                    </a:cubicBezTo>
                    <a:cubicBezTo>
                      <a:pt x="112" y="53"/>
                      <a:pt x="107" y="59"/>
                      <a:pt x="100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8" y="53"/>
                      <a:pt x="138" y="46"/>
                    </a:cubicBezTo>
                    <a:cubicBezTo>
                      <a:pt x="138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Oval 21"/>
              <p:cNvSpPr>
                <a:spLocks noChangeArrowheads="1"/>
              </p:cNvSpPr>
              <p:nvPr/>
            </p:nvSpPr>
            <p:spPr bwMode="auto">
              <a:xfrm>
                <a:off x="18113375" y="6623050"/>
                <a:ext cx="198437" cy="2000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auto">
              <a:xfrm>
                <a:off x="18383250" y="6384925"/>
                <a:ext cx="160337" cy="1587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23"/>
              <p:cNvSpPr>
                <a:spLocks noEditPoints="1"/>
              </p:cNvSpPr>
              <p:nvPr/>
            </p:nvSpPr>
            <p:spPr bwMode="auto">
              <a:xfrm>
                <a:off x="17418050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55 w 507"/>
                  <a:gd name="T15" fmla="*/ 52 h 304"/>
                  <a:gd name="T16" fmla="*/ 199 w 507"/>
                  <a:gd name="T17" fmla="*/ 96 h 304"/>
                  <a:gd name="T18" fmla="*/ 193 w 507"/>
                  <a:gd name="T19" fmla="*/ 119 h 304"/>
                  <a:gd name="T20" fmla="*/ 224 w 507"/>
                  <a:gd name="T21" fmla="*/ 151 h 304"/>
                  <a:gd name="T22" fmla="*/ 253 w 507"/>
                  <a:gd name="T23" fmla="*/ 142 h 304"/>
                  <a:gd name="T24" fmla="*/ 283 w 507"/>
                  <a:gd name="T25" fmla="*/ 151 h 304"/>
                  <a:gd name="T26" fmla="*/ 295 w 507"/>
                  <a:gd name="T27" fmla="*/ 139 h 304"/>
                  <a:gd name="T28" fmla="*/ 287 w 507"/>
                  <a:gd name="T29" fmla="*/ 112 h 304"/>
                  <a:gd name="T30" fmla="*/ 333 w 507"/>
                  <a:gd name="T31" fmla="*/ 66 h 304"/>
                  <a:gd name="T32" fmla="*/ 379 w 507"/>
                  <a:gd name="T33" fmla="*/ 112 h 304"/>
                  <a:gd name="T34" fmla="*/ 333 w 507"/>
                  <a:gd name="T35" fmla="*/ 158 h 304"/>
                  <a:gd name="T36" fmla="*/ 311 w 507"/>
                  <a:gd name="T37" fmla="*/ 153 h 304"/>
                  <a:gd name="T38" fmla="*/ 297 w 507"/>
                  <a:gd name="T39" fmla="*/ 166 h 304"/>
                  <a:gd name="T40" fmla="*/ 306 w 507"/>
                  <a:gd name="T41" fmla="*/ 195 h 304"/>
                  <a:gd name="T42" fmla="*/ 253 w 507"/>
                  <a:gd name="T43" fmla="*/ 247 h 304"/>
                  <a:gd name="T44" fmla="*/ 201 w 507"/>
                  <a:gd name="T45" fmla="*/ 195 h 304"/>
                  <a:gd name="T46" fmla="*/ 210 w 507"/>
                  <a:gd name="T47" fmla="*/ 166 h 304"/>
                  <a:gd name="T48" fmla="*/ 178 w 507"/>
                  <a:gd name="T49" fmla="*/ 134 h 304"/>
                  <a:gd name="T50" fmla="*/ 155 w 507"/>
                  <a:gd name="T51" fmla="*/ 141 h 304"/>
                  <a:gd name="T52" fmla="*/ 110 w 507"/>
                  <a:gd name="T53" fmla="*/ 96 h 304"/>
                  <a:gd name="T54" fmla="*/ 155 w 507"/>
                  <a:gd name="T55" fmla="*/ 5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55" y="52"/>
                    </a:moveTo>
                    <a:cubicBezTo>
                      <a:pt x="179" y="52"/>
                      <a:pt x="199" y="72"/>
                      <a:pt x="199" y="96"/>
                    </a:cubicBezTo>
                    <a:cubicBezTo>
                      <a:pt x="199" y="105"/>
                      <a:pt x="197" y="113"/>
                      <a:pt x="193" y="119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33" y="146"/>
                      <a:pt x="243" y="142"/>
                      <a:pt x="253" y="142"/>
                    </a:cubicBezTo>
                    <a:cubicBezTo>
                      <a:pt x="264" y="142"/>
                      <a:pt x="274" y="146"/>
                      <a:pt x="283" y="151"/>
                    </a:cubicBezTo>
                    <a:cubicBezTo>
                      <a:pt x="295" y="139"/>
                      <a:pt x="295" y="139"/>
                      <a:pt x="295" y="139"/>
                    </a:cubicBezTo>
                    <a:cubicBezTo>
                      <a:pt x="290" y="131"/>
                      <a:pt x="287" y="122"/>
                      <a:pt x="287" y="112"/>
                    </a:cubicBezTo>
                    <a:cubicBezTo>
                      <a:pt x="287" y="87"/>
                      <a:pt x="308" y="66"/>
                      <a:pt x="333" y="66"/>
                    </a:cubicBezTo>
                    <a:cubicBezTo>
                      <a:pt x="359" y="66"/>
                      <a:pt x="379" y="87"/>
                      <a:pt x="379" y="112"/>
                    </a:cubicBezTo>
                    <a:cubicBezTo>
                      <a:pt x="379" y="138"/>
                      <a:pt x="359" y="158"/>
                      <a:pt x="333" y="158"/>
                    </a:cubicBezTo>
                    <a:cubicBezTo>
                      <a:pt x="325" y="158"/>
                      <a:pt x="317" y="156"/>
                      <a:pt x="311" y="153"/>
                    </a:cubicBezTo>
                    <a:cubicBezTo>
                      <a:pt x="297" y="166"/>
                      <a:pt x="297" y="166"/>
                      <a:pt x="297" y="166"/>
                    </a:cubicBezTo>
                    <a:cubicBezTo>
                      <a:pt x="303" y="174"/>
                      <a:pt x="306" y="184"/>
                      <a:pt x="306" y="195"/>
                    </a:cubicBezTo>
                    <a:cubicBezTo>
                      <a:pt x="306" y="224"/>
                      <a:pt x="282" y="247"/>
                      <a:pt x="253" y="247"/>
                    </a:cubicBezTo>
                    <a:cubicBezTo>
                      <a:pt x="225" y="247"/>
                      <a:pt x="201" y="224"/>
                      <a:pt x="201" y="195"/>
                    </a:cubicBezTo>
                    <a:cubicBezTo>
                      <a:pt x="201" y="184"/>
                      <a:pt x="204" y="174"/>
                      <a:pt x="210" y="166"/>
                    </a:cubicBezTo>
                    <a:cubicBezTo>
                      <a:pt x="178" y="134"/>
                      <a:pt x="178" y="134"/>
                      <a:pt x="178" y="134"/>
                    </a:cubicBezTo>
                    <a:cubicBezTo>
                      <a:pt x="171" y="138"/>
                      <a:pt x="163" y="141"/>
                      <a:pt x="155" y="141"/>
                    </a:cubicBezTo>
                    <a:cubicBezTo>
                      <a:pt x="130" y="141"/>
                      <a:pt x="110" y="121"/>
                      <a:pt x="110" y="96"/>
                    </a:cubicBezTo>
                    <a:cubicBezTo>
                      <a:pt x="110" y="72"/>
                      <a:pt x="130" y="52"/>
                      <a:pt x="155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Oval 24"/>
              <p:cNvSpPr>
                <a:spLocks noChangeArrowheads="1"/>
              </p:cNvSpPr>
              <p:nvPr/>
            </p:nvSpPr>
            <p:spPr bwMode="auto">
              <a:xfrm>
                <a:off x="17829213" y="6337300"/>
                <a:ext cx="147637" cy="1508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8400405" y="4185084"/>
            <a:ext cx="939882" cy="939882"/>
            <a:chOff x="8400405" y="4185084"/>
            <a:chExt cx="939882" cy="939882"/>
          </a:xfrm>
        </p:grpSpPr>
        <p:sp>
          <p:nvSpPr>
            <p:cNvPr id="43" name="Rectangle 27"/>
            <p:cNvSpPr/>
            <p:nvPr/>
          </p:nvSpPr>
          <p:spPr>
            <a:xfrm>
              <a:off x="8400405" y="4185084"/>
              <a:ext cx="939882" cy="939882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4" name="Group 50"/>
            <p:cNvGrpSpPr/>
            <p:nvPr/>
          </p:nvGrpSpPr>
          <p:grpSpPr>
            <a:xfrm>
              <a:off x="8635807" y="4461384"/>
              <a:ext cx="493352" cy="387281"/>
              <a:chOff x="5348288" y="5818188"/>
              <a:chExt cx="1587500" cy="1246187"/>
            </a:xfrm>
          </p:grpSpPr>
          <p:sp>
            <p:nvSpPr>
              <p:cNvPr id="45" name="Freeform 51"/>
              <p:cNvSpPr>
                <a:spLocks noEditPoints="1"/>
              </p:cNvSpPr>
              <p:nvPr/>
            </p:nvSpPr>
            <p:spPr bwMode="auto">
              <a:xfrm>
                <a:off x="5348288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5348288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81 w 507"/>
                  <a:gd name="T15" fmla="*/ 200 h 304"/>
                  <a:gd name="T16" fmla="*/ 212 w 507"/>
                  <a:gd name="T17" fmla="*/ 169 h 304"/>
                  <a:gd name="T18" fmla="*/ 221 w 507"/>
                  <a:gd name="T19" fmla="*/ 89 h 304"/>
                  <a:gd name="T20" fmla="*/ 266 w 507"/>
                  <a:gd name="T21" fmla="*/ 70 h 304"/>
                  <a:gd name="T22" fmla="*/ 312 w 507"/>
                  <a:gd name="T23" fmla="*/ 89 h 304"/>
                  <a:gd name="T24" fmla="*/ 312 w 507"/>
                  <a:gd name="T25" fmla="*/ 180 h 304"/>
                  <a:gd name="T26" fmla="*/ 266 w 507"/>
                  <a:gd name="T27" fmla="*/ 199 h 304"/>
                  <a:gd name="T28" fmla="*/ 232 w 507"/>
                  <a:gd name="T29" fmla="*/ 188 h 304"/>
                  <a:gd name="T30" fmla="*/ 201 w 507"/>
                  <a:gd name="T31" fmla="*/ 220 h 304"/>
                  <a:gd name="T32" fmla="*/ 191 w 507"/>
                  <a:gd name="T33" fmla="*/ 224 h 304"/>
                  <a:gd name="T34" fmla="*/ 181 w 507"/>
                  <a:gd name="T35" fmla="*/ 220 h 304"/>
                  <a:gd name="T36" fmla="*/ 181 w 507"/>
                  <a:gd name="T37" fmla="*/ 20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81" y="200"/>
                    </a:moveTo>
                    <a:cubicBezTo>
                      <a:pt x="212" y="169"/>
                      <a:pt x="212" y="169"/>
                      <a:pt x="212" y="169"/>
                    </a:cubicBezTo>
                    <a:cubicBezTo>
                      <a:pt x="196" y="144"/>
                      <a:pt x="199" y="110"/>
                      <a:pt x="221" y="89"/>
                    </a:cubicBezTo>
                    <a:cubicBezTo>
                      <a:pt x="233" y="77"/>
                      <a:pt x="249" y="70"/>
                      <a:pt x="266" y="70"/>
                    </a:cubicBezTo>
                    <a:cubicBezTo>
                      <a:pt x="283" y="70"/>
                      <a:pt x="300" y="77"/>
                      <a:pt x="312" y="89"/>
                    </a:cubicBezTo>
                    <a:cubicBezTo>
                      <a:pt x="337" y="114"/>
                      <a:pt x="337" y="155"/>
                      <a:pt x="312" y="180"/>
                    </a:cubicBezTo>
                    <a:cubicBezTo>
                      <a:pt x="300" y="192"/>
                      <a:pt x="284" y="199"/>
                      <a:pt x="266" y="199"/>
                    </a:cubicBezTo>
                    <a:cubicBezTo>
                      <a:pt x="254" y="199"/>
                      <a:pt x="242" y="195"/>
                      <a:pt x="232" y="188"/>
                    </a:cubicBezTo>
                    <a:cubicBezTo>
                      <a:pt x="201" y="220"/>
                      <a:pt x="201" y="220"/>
                      <a:pt x="201" y="220"/>
                    </a:cubicBezTo>
                    <a:cubicBezTo>
                      <a:pt x="198" y="222"/>
                      <a:pt x="194" y="224"/>
                      <a:pt x="191" y="224"/>
                    </a:cubicBezTo>
                    <a:cubicBezTo>
                      <a:pt x="187" y="224"/>
                      <a:pt x="184" y="222"/>
                      <a:pt x="181" y="220"/>
                    </a:cubicBezTo>
                    <a:cubicBezTo>
                      <a:pt x="176" y="214"/>
                      <a:pt x="176" y="205"/>
                      <a:pt x="181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Freeform 53"/>
              <p:cNvSpPr/>
              <p:nvPr/>
            </p:nvSpPr>
            <p:spPr bwMode="auto">
              <a:xfrm>
                <a:off x="6040438" y="6403975"/>
                <a:ext cx="280987" cy="255587"/>
              </a:xfrm>
              <a:custGeom>
                <a:avLst/>
                <a:gdLst>
                  <a:gd name="T0" fmla="*/ 45 w 90"/>
                  <a:gd name="T1" fmla="*/ 82 h 82"/>
                  <a:gd name="T2" fmla="*/ 74 w 90"/>
                  <a:gd name="T3" fmla="*/ 70 h 82"/>
                  <a:gd name="T4" fmla="*/ 74 w 90"/>
                  <a:gd name="T5" fmla="*/ 12 h 82"/>
                  <a:gd name="T6" fmla="*/ 45 w 90"/>
                  <a:gd name="T7" fmla="*/ 0 h 82"/>
                  <a:gd name="T8" fmla="*/ 16 w 90"/>
                  <a:gd name="T9" fmla="*/ 12 h 82"/>
                  <a:gd name="T10" fmla="*/ 16 w 90"/>
                  <a:gd name="T11" fmla="*/ 70 h 82"/>
                  <a:gd name="T12" fmla="*/ 45 w 90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82">
                    <a:moveTo>
                      <a:pt x="45" y="82"/>
                    </a:moveTo>
                    <a:cubicBezTo>
                      <a:pt x="56" y="82"/>
                      <a:pt x="67" y="78"/>
                      <a:pt x="74" y="70"/>
                    </a:cubicBezTo>
                    <a:cubicBezTo>
                      <a:pt x="90" y="54"/>
                      <a:pt x="90" y="28"/>
                      <a:pt x="74" y="12"/>
                    </a:cubicBezTo>
                    <a:cubicBezTo>
                      <a:pt x="67" y="5"/>
                      <a:pt x="56" y="0"/>
                      <a:pt x="45" y="0"/>
                    </a:cubicBezTo>
                    <a:cubicBezTo>
                      <a:pt x="34" y="0"/>
                      <a:pt x="24" y="5"/>
                      <a:pt x="16" y="12"/>
                    </a:cubicBezTo>
                    <a:cubicBezTo>
                      <a:pt x="0" y="28"/>
                      <a:pt x="0" y="54"/>
                      <a:pt x="16" y="70"/>
                    </a:cubicBezTo>
                    <a:cubicBezTo>
                      <a:pt x="24" y="78"/>
                      <a:pt x="34" y="82"/>
                      <a:pt x="45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9434312" y="1910544"/>
            <a:ext cx="2160787" cy="1241149"/>
            <a:chOff x="7483988" y="3236385"/>
            <a:chExt cx="2160787" cy="1241149"/>
          </a:xfrm>
        </p:grpSpPr>
        <p:sp>
          <p:nvSpPr>
            <p:cNvPr id="49" name="矩形 48"/>
            <p:cNvSpPr/>
            <p:nvPr/>
          </p:nvSpPr>
          <p:spPr>
            <a:xfrm>
              <a:off x="7483988" y="3615760"/>
              <a:ext cx="2160787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434313" y="4117200"/>
            <a:ext cx="2160786" cy="1241149"/>
            <a:chOff x="7483989" y="3236385"/>
            <a:chExt cx="2160786" cy="1241149"/>
          </a:xfrm>
        </p:grpSpPr>
        <p:sp>
          <p:nvSpPr>
            <p:cNvPr id="52" name="矩形 51"/>
            <p:cNvSpPr/>
            <p:nvPr/>
          </p:nvSpPr>
          <p:spPr>
            <a:xfrm>
              <a:off x="7483989" y="3615760"/>
              <a:ext cx="2160786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625313" y="1910544"/>
            <a:ext cx="2152150" cy="1241149"/>
            <a:chOff x="7483989" y="3236385"/>
            <a:chExt cx="2152150" cy="1241149"/>
          </a:xfrm>
        </p:grpSpPr>
        <p:sp>
          <p:nvSpPr>
            <p:cNvPr id="55" name="矩形 54"/>
            <p:cNvSpPr/>
            <p:nvPr/>
          </p:nvSpPr>
          <p:spPr>
            <a:xfrm>
              <a:off x="7483989" y="3615760"/>
              <a:ext cx="215215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625312" y="4117200"/>
            <a:ext cx="2152151" cy="1241149"/>
            <a:chOff x="7483988" y="3236385"/>
            <a:chExt cx="2152151" cy="1241149"/>
          </a:xfrm>
        </p:grpSpPr>
        <p:sp>
          <p:nvSpPr>
            <p:cNvPr id="58" name="矩形 57"/>
            <p:cNvSpPr/>
            <p:nvPr/>
          </p:nvSpPr>
          <p:spPr>
            <a:xfrm>
              <a:off x="7483988" y="3615760"/>
              <a:ext cx="2152151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805937" y="1910544"/>
            <a:ext cx="2276620" cy="1241149"/>
            <a:chOff x="7483989" y="3236385"/>
            <a:chExt cx="2276620" cy="1241149"/>
          </a:xfrm>
        </p:grpSpPr>
        <p:sp>
          <p:nvSpPr>
            <p:cNvPr id="61" name="矩形 60"/>
            <p:cNvSpPr/>
            <p:nvPr/>
          </p:nvSpPr>
          <p:spPr>
            <a:xfrm>
              <a:off x="7483989" y="3615760"/>
              <a:ext cx="227662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805937" y="4117200"/>
            <a:ext cx="2276620" cy="1241149"/>
            <a:chOff x="7483989" y="3236385"/>
            <a:chExt cx="2276620" cy="1241149"/>
          </a:xfrm>
        </p:grpSpPr>
        <p:sp>
          <p:nvSpPr>
            <p:cNvPr id="64" name="矩形 63"/>
            <p:cNvSpPr/>
            <p:nvPr/>
          </p:nvSpPr>
          <p:spPr>
            <a:xfrm>
              <a:off x="7483989" y="3615760"/>
              <a:ext cx="227662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TWO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上半年工作结果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992918" y="2236254"/>
            <a:ext cx="2153408" cy="32729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87220" y="3830186"/>
            <a:ext cx="1841001" cy="16917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87221" y="2236254"/>
            <a:ext cx="3020066" cy="144527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325708" y="3829554"/>
            <a:ext cx="581579" cy="1679670"/>
          </a:xfrm>
          <a:prstGeom prst="rect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71154" y="3836506"/>
            <a:ext cx="514380" cy="796119"/>
          </a:xfrm>
          <a:prstGeom prst="rect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71154" y="4669389"/>
            <a:ext cx="514379" cy="839835"/>
          </a:xfrm>
          <a:prstGeom prst="rect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12604" y="2334298"/>
            <a:ext cx="4598322" cy="835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</a:p>
        </p:txBody>
      </p:sp>
      <p:sp>
        <p:nvSpPr>
          <p:cNvPr id="3" name="矩形 2"/>
          <p:cNvSpPr/>
          <p:nvPr/>
        </p:nvSpPr>
        <p:spPr>
          <a:xfrm>
            <a:off x="6616626" y="3744824"/>
            <a:ext cx="4614805" cy="835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689590" y="1887752"/>
            <a:ext cx="4449847" cy="458908"/>
            <a:chOff x="6689590" y="1725827"/>
            <a:chExt cx="4449847" cy="458908"/>
          </a:xfrm>
          <a:gradFill>
            <a:gsLst>
              <a:gs pos="0">
                <a:srgbClr val="4652A6"/>
              </a:gs>
              <a:gs pos="100000">
                <a:srgbClr val="763E9A"/>
              </a:gs>
            </a:gsLst>
            <a:lin ang="2700000" scaled="0"/>
          </a:gradFill>
        </p:grpSpPr>
        <p:sp>
          <p:nvSpPr>
            <p:cNvPr id="6" name="矩形 5"/>
            <p:cNvSpPr/>
            <p:nvPr/>
          </p:nvSpPr>
          <p:spPr>
            <a:xfrm>
              <a:off x="6689590" y="1774991"/>
              <a:ext cx="4449847" cy="409492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745470" y="1725827"/>
              <a:ext cx="1961515" cy="458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zh-CN" altLang="en-US" kern="100" dirty="0">
                  <a:solidFill>
                    <a:schemeClr val="bg1"/>
                  </a:solidFill>
                  <a:cs typeface="+mn-ea"/>
                  <a:sym typeface="+mn-lt"/>
                </a:rPr>
                <a:t>有利于民生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55884" y="3301005"/>
            <a:ext cx="4483553" cy="458908"/>
            <a:chOff x="6655884" y="3386730"/>
            <a:chExt cx="4483553" cy="458908"/>
          </a:xfrm>
          <a:gradFill>
            <a:gsLst>
              <a:gs pos="0">
                <a:srgbClr val="4652A6"/>
              </a:gs>
              <a:gs pos="100000">
                <a:srgbClr val="763E9A"/>
              </a:gs>
            </a:gsLst>
            <a:lin ang="2700000" scaled="0"/>
          </a:gradFill>
        </p:grpSpPr>
        <p:sp>
          <p:nvSpPr>
            <p:cNvPr id="22" name="矩形 21"/>
            <p:cNvSpPr/>
            <p:nvPr/>
          </p:nvSpPr>
          <p:spPr>
            <a:xfrm>
              <a:off x="6689588" y="3433167"/>
              <a:ext cx="4449849" cy="409043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655884" y="3386730"/>
              <a:ext cx="1338828" cy="458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zh-CN" altLang="en-US" kern="100" dirty="0">
                  <a:solidFill>
                    <a:schemeClr val="bg1"/>
                  </a:solidFill>
                  <a:cs typeface="+mn-ea"/>
                  <a:sym typeface="+mn-lt"/>
                </a:rPr>
                <a:t>有经济效益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6596121" y="5103344"/>
            <a:ext cx="4614805" cy="835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653467" y="4645555"/>
            <a:ext cx="4459115" cy="458908"/>
            <a:chOff x="6680322" y="3384190"/>
            <a:chExt cx="4459115" cy="458908"/>
          </a:xfrm>
          <a:gradFill>
            <a:gsLst>
              <a:gs pos="0">
                <a:srgbClr val="4652A6"/>
              </a:gs>
              <a:gs pos="100000">
                <a:srgbClr val="763E9A"/>
              </a:gs>
            </a:gsLst>
            <a:lin ang="2700000" scaled="0"/>
          </a:gradFill>
        </p:grpSpPr>
        <p:sp>
          <p:nvSpPr>
            <p:cNvPr id="32" name="矩形 31"/>
            <p:cNvSpPr/>
            <p:nvPr/>
          </p:nvSpPr>
          <p:spPr>
            <a:xfrm>
              <a:off x="6689588" y="3433167"/>
              <a:ext cx="4449849" cy="409043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680322" y="3384190"/>
              <a:ext cx="1800493" cy="458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zh-CN" altLang="en-US" kern="100" dirty="0">
                  <a:solidFill>
                    <a:schemeClr val="bg1"/>
                  </a:solidFill>
                  <a:cs typeface="+mn-ea"/>
                  <a:sym typeface="+mn-lt"/>
                </a:rPr>
                <a:t>有利于品牌效应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2" grpId="0"/>
      <p:bldP spid="3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TWO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上半年工作结果</a:t>
              </a:r>
            </a:p>
          </p:txBody>
        </p:sp>
      </p:grpSp>
      <p:sp>
        <p:nvSpPr>
          <p:cNvPr id="7" name="任意多边形 25"/>
          <p:cNvSpPr>
            <a:spLocks noChangeArrowheads="1"/>
          </p:cNvSpPr>
          <p:nvPr/>
        </p:nvSpPr>
        <p:spPr bwMode="auto">
          <a:xfrm>
            <a:off x="1036638" y="2383253"/>
            <a:ext cx="1100137" cy="3590925"/>
          </a:xfrm>
          <a:custGeom>
            <a:avLst/>
            <a:gdLst>
              <a:gd name="T0" fmla="*/ 0 w 1099002"/>
              <a:gd name="T1" fmla="*/ 0 h 3590363"/>
              <a:gd name="T2" fmla="*/ 1099002 w 1099002"/>
              <a:gd name="T3" fmla="*/ 3590363 h 3590363"/>
            </a:gdLst>
            <a:ahLst/>
            <a:cxnLst/>
            <a:rect l="T0" t="T1" r="T2" b="T3"/>
            <a:pathLst>
              <a:path w="1099002" h="3590363">
                <a:moveTo>
                  <a:pt x="458758" y="788625"/>
                </a:moveTo>
                <a:cubicBezTo>
                  <a:pt x="463404" y="788625"/>
                  <a:pt x="466409" y="790399"/>
                  <a:pt x="467772" y="793947"/>
                </a:cubicBezTo>
                <a:cubicBezTo>
                  <a:pt x="469134" y="797494"/>
                  <a:pt x="469816" y="808388"/>
                  <a:pt x="469816" y="826629"/>
                </a:cubicBezTo>
                <a:lnTo>
                  <a:pt x="469816" y="1002188"/>
                </a:lnTo>
                <a:cubicBezTo>
                  <a:pt x="469816" y="1018894"/>
                  <a:pt x="469033" y="1029148"/>
                  <a:pt x="467468" y="1032952"/>
                </a:cubicBezTo>
                <a:cubicBezTo>
                  <a:pt x="465903" y="1036755"/>
                  <a:pt x="462854" y="1038657"/>
                  <a:pt x="458322" y="1038657"/>
                </a:cubicBezTo>
                <a:cubicBezTo>
                  <a:pt x="453774" y="1038657"/>
                  <a:pt x="450794" y="1037140"/>
                  <a:pt x="449384" y="1034106"/>
                </a:cubicBezTo>
                <a:cubicBezTo>
                  <a:pt x="447973" y="1031073"/>
                  <a:pt x="447268" y="1019558"/>
                  <a:pt x="447268" y="999561"/>
                </a:cubicBezTo>
                <a:lnTo>
                  <a:pt x="447268" y="826629"/>
                </a:lnTo>
                <a:cubicBezTo>
                  <a:pt x="447268" y="808967"/>
                  <a:pt x="448074" y="798218"/>
                  <a:pt x="449685" y="794381"/>
                </a:cubicBezTo>
                <a:cubicBezTo>
                  <a:pt x="451297" y="790544"/>
                  <a:pt x="454321" y="788625"/>
                  <a:pt x="458758" y="788625"/>
                </a:cubicBezTo>
                <a:close/>
                <a:moveTo>
                  <a:pt x="693305" y="732145"/>
                </a:moveTo>
                <a:cubicBezTo>
                  <a:pt x="670893" y="761104"/>
                  <a:pt x="637696" y="780320"/>
                  <a:pt x="593715" y="789794"/>
                </a:cubicBezTo>
                <a:lnTo>
                  <a:pt x="593715" y="839078"/>
                </a:lnTo>
                <a:lnTo>
                  <a:pt x="606949" y="839078"/>
                </a:lnTo>
                <a:cubicBezTo>
                  <a:pt x="626692" y="839078"/>
                  <a:pt x="639052" y="840275"/>
                  <a:pt x="644030" y="842667"/>
                </a:cubicBezTo>
                <a:cubicBezTo>
                  <a:pt x="649008" y="845060"/>
                  <a:pt x="652061" y="848636"/>
                  <a:pt x="653190" y="853395"/>
                </a:cubicBezTo>
                <a:cubicBezTo>
                  <a:pt x="654319" y="858154"/>
                  <a:pt x="654883" y="873998"/>
                  <a:pt x="654883" y="900927"/>
                </a:cubicBezTo>
                <a:lnTo>
                  <a:pt x="654883" y="1095360"/>
                </a:lnTo>
                <a:lnTo>
                  <a:pt x="752440" y="1095360"/>
                </a:lnTo>
                <a:lnTo>
                  <a:pt x="752440" y="732145"/>
                </a:lnTo>
                <a:close/>
                <a:moveTo>
                  <a:pt x="456791" y="725225"/>
                </a:moveTo>
                <a:cubicBezTo>
                  <a:pt x="432197" y="725225"/>
                  <a:pt x="411139" y="730353"/>
                  <a:pt x="393617" y="740609"/>
                </a:cubicBezTo>
                <a:cubicBezTo>
                  <a:pt x="376095" y="750865"/>
                  <a:pt x="364396" y="764463"/>
                  <a:pt x="358522" y="781403"/>
                </a:cubicBezTo>
                <a:cubicBezTo>
                  <a:pt x="352648" y="798343"/>
                  <a:pt x="349711" y="823345"/>
                  <a:pt x="349711" y="856411"/>
                </a:cubicBezTo>
                <a:lnTo>
                  <a:pt x="349711" y="980066"/>
                </a:lnTo>
                <a:cubicBezTo>
                  <a:pt x="349711" y="1005595"/>
                  <a:pt x="351526" y="1024294"/>
                  <a:pt x="355155" y="1036164"/>
                </a:cubicBezTo>
                <a:cubicBezTo>
                  <a:pt x="358783" y="1048035"/>
                  <a:pt x="364987" y="1059438"/>
                  <a:pt x="373764" y="1070376"/>
                </a:cubicBezTo>
                <a:cubicBezTo>
                  <a:pt x="382541" y="1081314"/>
                  <a:pt x="394224" y="1089329"/>
                  <a:pt x="408811" y="1094420"/>
                </a:cubicBezTo>
                <a:cubicBezTo>
                  <a:pt x="423399" y="1099512"/>
                  <a:pt x="441579" y="1102057"/>
                  <a:pt x="463352" y="1102057"/>
                </a:cubicBezTo>
                <a:cubicBezTo>
                  <a:pt x="480037" y="1102057"/>
                  <a:pt x="495169" y="1099615"/>
                  <a:pt x="508747" y="1094731"/>
                </a:cubicBezTo>
                <a:cubicBezTo>
                  <a:pt x="522325" y="1089846"/>
                  <a:pt x="533969" y="1081777"/>
                  <a:pt x="543679" y="1070523"/>
                </a:cubicBezTo>
                <a:cubicBezTo>
                  <a:pt x="553389" y="1059269"/>
                  <a:pt x="559765" y="1047251"/>
                  <a:pt x="562808" y="1034469"/>
                </a:cubicBezTo>
                <a:cubicBezTo>
                  <a:pt x="565851" y="1021687"/>
                  <a:pt x="567372" y="1001729"/>
                  <a:pt x="567372" y="974593"/>
                </a:cubicBezTo>
                <a:lnTo>
                  <a:pt x="567372" y="856411"/>
                </a:lnTo>
                <a:cubicBezTo>
                  <a:pt x="567372" y="829405"/>
                  <a:pt x="565964" y="809505"/>
                  <a:pt x="563146" y="796709"/>
                </a:cubicBezTo>
                <a:cubicBezTo>
                  <a:pt x="560329" y="783913"/>
                  <a:pt x="554916" y="772353"/>
                  <a:pt x="546906" y="762028"/>
                </a:cubicBezTo>
                <a:cubicBezTo>
                  <a:pt x="538896" y="751703"/>
                  <a:pt x="526871" y="742988"/>
                  <a:pt x="510833" y="735883"/>
                </a:cubicBezTo>
                <a:cubicBezTo>
                  <a:pt x="494794" y="728777"/>
                  <a:pt x="476780" y="725225"/>
                  <a:pt x="456791" y="725225"/>
                </a:cubicBezTo>
                <a:close/>
                <a:moveTo>
                  <a:pt x="0" y="0"/>
                </a:moveTo>
                <a:lnTo>
                  <a:pt x="1099002" y="0"/>
                </a:lnTo>
                <a:lnTo>
                  <a:pt x="1099002" y="3590363"/>
                </a:lnTo>
                <a:lnTo>
                  <a:pt x="0" y="3590363"/>
                </a:lnTo>
                <a:close/>
              </a:path>
            </a:pathLst>
          </a:custGeom>
          <a:solidFill>
            <a:srgbClr val="6B74C0"/>
          </a:solidFill>
          <a:ln>
            <a:solidFill>
              <a:srgbClr val="FFFFFF"/>
            </a:solidFill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任意多边形 26"/>
          <p:cNvSpPr>
            <a:spLocks noChangeArrowheads="1"/>
          </p:cNvSpPr>
          <p:nvPr/>
        </p:nvSpPr>
        <p:spPr bwMode="auto">
          <a:xfrm>
            <a:off x="2138363" y="3094453"/>
            <a:ext cx="1098550" cy="2879725"/>
          </a:xfrm>
          <a:custGeom>
            <a:avLst/>
            <a:gdLst>
              <a:gd name="T0" fmla="*/ 0 w 1099002"/>
              <a:gd name="T1" fmla="*/ 0 h 2880000"/>
              <a:gd name="T2" fmla="*/ 1099002 w 1099002"/>
              <a:gd name="T3" fmla="*/ 2880000 h 2880000"/>
            </a:gdLst>
            <a:ahLst/>
            <a:cxnLst/>
            <a:rect l="T0" t="T1" r="T2" b="T3"/>
            <a:pathLst>
              <a:path w="1099002" h="2880000">
                <a:moveTo>
                  <a:pt x="438885" y="799275"/>
                </a:moveTo>
                <a:cubicBezTo>
                  <a:pt x="443531" y="799275"/>
                  <a:pt x="446536" y="801049"/>
                  <a:pt x="447899" y="804597"/>
                </a:cubicBezTo>
                <a:cubicBezTo>
                  <a:pt x="449261" y="808144"/>
                  <a:pt x="449943" y="819038"/>
                  <a:pt x="449943" y="837279"/>
                </a:cubicBezTo>
                <a:lnTo>
                  <a:pt x="449943" y="1012838"/>
                </a:lnTo>
                <a:cubicBezTo>
                  <a:pt x="449943" y="1029544"/>
                  <a:pt x="449160" y="1039798"/>
                  <a:pt x="447595" y="1043602"/>
                </a:cubicBezTo>
                <a:cubicBezTo>
                  <a:pt x="446030" y="1047405"/>
                  <a:pt x="442981" y="1049307"/>
                  <a:pt x="438449" y="1049307"/>
                </a:cubicBezTo>
                <a:cubicBezTo>
                  <a:pt x="433901" y="1049307"/>
                  <a:pt x="430921" y="1047790"/>
                  <a:pt x="429511" y="1044756"/>
                </a:cubicBezTo>
                <a:cubicBezTo>
                  <a:pt x="428100" y="1041723"/>
                  <a:pt x="427395" y="1030208"/>
                  <a:pt x="427395" y="1010211"/>
                </a:cubicBezTo>
                <a:lnTo>
                  <a:pt x="427395" y="837279"/>
                </a:lnTo>
                <a:cubicBezTo>
                  <a:pt x="427395" y="819617"/>
                  <a:pt x="428201" y="808868"/>
                  <a:pt x="429812" y="805031"/>
                </a:cubicBezTo>
                <a:cubicBezTo>
                  <a:pt x="431424" y="801194"/>
                  <a:pt x="434448" y="799275"/>
                  <a:pt x="438885" y="799275"/>
                </a:cubicBezTo>
                <a:close/>
                <a:moveTo>
                  <a:pt x="683119" y="735875"/>
                </a:moveTo>
                <a:cubicBezTo>
                  <a:pt x="664592" y="735875"/>
                  <a:pt x="648565" y="738869"/>
                  <a:pt x="635037" y="744857"/>
                </a:cubicBezTo>
                <a:cubicBezTo>
                  <a:pt x="621508" y="750845"/>
                  <a:pt x="610500" y="759696"/>
                  <a:pt x="602012" y="771410"/>
                </a:cubicBezTo>
                <a:cubicBezTo>
                  <a:pt x="593525" y="783125"/>
                  <a:pt x="588233" y="794849"/>
                  <a:pt x="586138" y="806583"/>
                </a:cubicBezTo>
                <a:cubicBezTo>
                  <a:pt x="584043" y="818317"/>
                  <a:pt x="582995" y="834352"/>
                  <a:pt x="582995" y="854688"/>
                </a:cubicBezTo>
                <a:lnTo>
                  <a:pt x="582995" y="872052"/>
                </a:lnTo>
                <a:lnTo>
                  <a:pt x="671399" y="872052"/>
                </a:lnTo>
                <a:lnTo>
                  <a:pt x="671399" y="833930"/>
                </a:lnTo>
                <a:cubicBezTo>
                  <a:pt x="671399" y="819140"/>
                  <a:pt x="672699" y="809667"/>
                  <a:pt x="675299" y="805510"/>
                </a:cubicBezTo>
                <a:cubicBezTo>
                  <a:pt x="677898" y="801354"/>
                  <a:pt x="681668" y="799275"/>
                  <a:pt x="686607" y="799275"/>
                </a:cubicBezTo>
                <a:cubicBezTo>
                  <a:pt x="691716" y="799275"/>
                  <a:pt x="695565" y="801147"/>
                  <a:pt x="698155" y="804891"/>
                </a:cubicBezTo>
                <a:cubicBezTo>
                  <a:pt x="700744" y="808635"/>
                  <a:pt x="702039" y="814831"/>
                  <a:pt x="702039" y="823480"/>
                </a:cubicBezTo>
                <a:cubicBezTo>
                  <a:pt x="702039" y="835346"/>
                  <a:pt x="696706" y="852274"/>
                  <a:pt x="686040" y="874264"/>
                </a:cubicBezTo>
                <a:cubicBezTo>
                  <a:pt x="675375" y="896253"/>
                  <a:pt x="641046" y="954695"/>
                  <a:pt x="583054" y="1049589"/>
                </a:cubicBezTo>
                <a:lnTo>
                  <a:pt x="582995" y="1106010"/>
                </a:lnTo>
                <a:lnTo>
                  <a:pt x="786815" y="1106010"/>
                </a:lnTo>
                <a:lnTo>
                  <a:pt x="786815" y="1036582"/>
                </a:lnTo>
                <a:lnTo>
                  <a:pt x="689761" y="1036582"/>
                </a:lnTo>
                <a:cubicBezTo>
                  <a:pt x="739013" y="967600"/>
                  <a:pt x="768805" y="921594"/>
                  <a:pt x="779134" y="898564"/>
                </a:cubicBezTo>
                <a:cubicBezTo>
                  <a:pt x="789464" y="875534"/>
                  <a:pt x="794629" y="853578"/>
                  <a:pt x="794629" y="832695"/>
                </a:cubicBezTo>
                <a:cubicBezTo>
                  <a:pt x="794629" y="804846"/>
                  <a:pt x="785145" y="781747"/>
                  <a:pt x="766177" y="763398"/>
                </a:cubicBezTo>
                <a:cubicBezTo>
                  <a:pt x="747210" y="745049"/>
                  <a:pt x="719524" y="735875"/>
                  <a:pt x="683119" y="735875"/>
                </a:cubicBezTo>
                <a:close/>
                <a:moveTo>
                  <a:pt x="436918" y="735875"/>
                </a:moveTo>
                <a:cubicBezTo>
                  <a:pt x="412324" y="735875"/>
                  <a:pt x="391266" y="741003"/>
                  <a:pt x="373744" y="751259"/>
                </a:cubicBezTo>
                <a:cubicBezTo>
                  <a:pt x="356222" y="761515"/>
                  <a:pt x="344523" y="775113"/>
                  <a:pt x="338649" y="792053"/>
                </a:cubicBezTo>
                <a:cubicBezTo>
                  <a:pt x="332775" y="808993"/>
                  <a:pt x="329838" y="833995"/>
                  <a:pt x="329838" y="867061"/>
                </a:cubicBezTo>
                <a:lnTo>
                  <a:pt x="329838" y="990716"/>
                </a:lnTo>
                <a:cubicBezTo>
                  <a:pt x="329838" y="1016245"/>
                  <a:pt x="331653" y="1034944"/>
                  <a:pt x="335282" y="1046814"/>
                </a:cubicBezTo>
                <a:cubicBezTo>
                  <a:pt x="338910" y="1058685"/>
                  <a:pt x="345114" y="1070088"/>
                  <a:pt x="353891" y="1081026"/>
                </a:cubicBezTo>
                <a:cubicBezTo>
                  <a:pt x="362668" y="1091964"/>
                  <a:pt x="374351" y="1099979"/>
                  <a:pt x="388938" y="1105070"/>
                </a:cubicBezTo>
                <a:cubicBezTo>
                  <a:pt x="403526" y="1110162"/>
                  <a:pt x="421706" y="1112707"/>
                  <a:pt x="443479" y="1112707"/>
                </a:cubicBezTo>
                <a:cubicBezTo>
                  <a:pt x="460164" y="1112707"/>
                  <a:pt x="475296" y="1110265"/>
                  <a:pt x="488874" y="1105381"/>
                </a:cubicBezTo>
                <a:cubicBezTo>
                  <a:pt x="502452" y="1100496"/>
                  <a:pt x="514096" y="1092427"/>
                  <a:pt x="523806" y="1081173"/>
                </a:cubicBezTo>
                <a:cubicBezTo>
                  <a:pt x="533516" y="1069919"/>
                  <a:pt x="539892" y="1057901"/>
                  <a:pt x="542935" y="1045119"/>
                </a:cubicBezTo>
                <a:cubicBezTo>
                  <a:pt x="545978" y="1032337"/>
                  <a:pt x="547499" y="1012379"/>
                  <a:pt x="547499" y="985243"/>
                </a:cubicBezTo>
                <a:lnTo>
                  <a:pt x="547499" y="867061"/>
                </a:lnTo>
                <a:cubicBezTo>
                  <a:pt x="547499" y="840055"/>
                  <a:pt x="546091" y="820155"/>
                  <a:pt x="543274" y="807359"/>
                </a:cubicBezTo>
                <a:cubicBezTo>
                  <a:pt x="540456" y="794563"/>
                  <a:pt x="535043" y="783003"/>
                  <a:pt x="527033" y="772678"/>
                </a:cubicBezTo>
                <a:cubicBezTo>
                  <a:pt x="519023" y="762353"/>
                  <a:pt x="506998" y="753638"/>
                  <a:pt x="490960" y="746533"/>
                </a:cubicBezTo>
                <a:cubicBezTo>
                  <a:pt x="474921" y="739427"/>
                  <a:pt x="456907" y="735875"/>
                  <a:pt x="436918" y="735875"/>
                </a:cubicBezTo>
                <a:close/>
                <a:moveTo>
                  <a:pt x="0" y="0"/>
                </a:moveTo>
                <a:lnTo>
                  <a:pt x="1099002" y="0"/>
                </a:lnTo>
                <a:lnTo>
                  <a:pt x="1099002" y="2880000"/>
                </a:lnTo>
                <a:lnTo>
                  <a:pt x="0" y="2880000"/>
                </a:lnTo>
                <a:close/>
              </a:path>
            </a:pathLst>
          </a:custGeom>
          <a:solidFill>
            <a:srgbClr val="6B74C0"/>
          </a:solidFill>
          <a:ln>
            <a:solidFill>
              <a:srgbClr val="FFFFFF"/>
            </a:solidFill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任意多边形 27"/>
          <p:cNvSpPr>
            <a:spLocks noChangeArrowheads="1"/>
          </p:cNvSpPr>
          <p:nvPr/>
        </p:nvSpPr>
        <p:spPr bwMode="auto">
          <a:xfrm>
            <a:off x="3236913" y="3821528"/>
            <a:ext cx="1098550" cy="2152650"/>
          </a:xfrm>
          <a:custGeom>
            <a:avLst/>
            <a:gdLst>
              <a:gd name="T0" fmla="*/ 0 w 1099002"/>
              <a:gd name="T1" fmla="*/ 0 h 2151858"/>
              <a:gd name="T2" fmla="*/ 1099002 w 1099002"/>
              <a:gd name="T3" fmla="*/ 2151858 h 2151858"/>
            </a:gdLst>
            <a:ahLst/>
            <a:cxnLst/>
            <a:rect l="T0" t="T1" r="T2" b="T3"/>
            <a:pathLst>
              <a:path w="1099002" h="2151858">
                <a:moveTo>
                  <a:pt x="424727" y="764527"/>
                </a:moveTo>
                <a:cubicBezTo>
                  <a:pt x="429373" y="764527"/>
                  <a:pt x="432378" y="766301"/>
                  <a:pt x="433741" y="769849"/>
                </a:cubicBezTo>
                <a:cubicBezTo>
                  <a:pt x="435103" y="773396"/>
                  <a:pt x="435785" y="784290"/>
                  <a:pt x="435785" y="802531"/>
                </a:cubicBezTo>
                <a:lnTo>
                  <a:pt x="435785" y="978090"/>
                </a:lnTo>
                <a:cubicBezTo>
                  <a:pt x="435785" y="994796"/>
                  <a:pt x="435002" y="1005051"/>
                  <a:pt x="433437" y="1008854"/>
                </a:cubicBezTo>
                <a:cubicBezTo>
                  <a:pt x="431872" y="1012657"/>
                  <a:pt x="428823" y="1014559"/>
                  <a:pt x="424291" y="1014559"/>
                </a:cubicBezTo>
                <a:cubicBezTo>
                  <a:pt x="419743" y="1014559"/>
                  <a:pt x="416763" y="1013042"/>
                  <a:pt x="415353" y="1010008"/>
                </a:cubicBezTo>
                <a:cubicBezTo>
                  <a:pt x="413942" y="1006975"/>
                  <a:pt x="413237" y="995460"/>
                  <a:pt x="413237" y="975463"/>
                </a:cubicBezTo>
                <a:lnTo>
                  <a:pt x="413237" y="802531"/>
                </a:lnTo>
                <a:cubicBezTo>
                  <a:pt x="413237" y="784869"/>
                  <a:pt x="414043" y="774120"/>
                  <a:pt x="415654" y="770283"/>
                </a:cubicBezTo>
                <a:cubicBezTo>
                  <a:pt x="417266" y="766446"/>
                  <a:pt x="420290" y="764527"/>
                  <a:pt x="424727" y="764527"/>
                </a:cubicBezTo>
                <a:close/>
                <a:moveTo>
                  <a:pt x="422760" y="701127"/>
                </a:moveTo>
                <a:cubicBezTo>
                  <a:pt x="398166" y="701127"/>
                  <a:pt x="377108" y="706255"/>
                  <a:pt x="359586" y="716511"/>
                </a:cubicBezTo>
                <a:cubicBezTo>
                  <a:pt x="342064" y="726767"/>
                  <a:pt x="330365" y="740365"/>
                  <a:pt x="324491" y="757305"/>
                </a:cubicBezTo>
                <a:cubicBezTo>
                  <a:pt x="318617" y="774245"/>
                  <a:pt x="315680" y="799247"/>
                  <a:pt x="315680" y="832313"/>
                </a:cubicBezTo>
                <a:lnTo>
                  <a:pt x="315680" y="955968"/>
                </a:lnTo>
                <a:cubicBezTo>
                  <a:pt x="315680" y="981497"/>
                  <a:pt x="317495" y="1000196"/>
                  <a:pt x="321124" y="1012066"/>
                </a:cubicBezTo>
                <a:cubicBezTo>
                  <a:pt x="324752" y="1023937"/>
                  <a:pt x="330956" y="1035341"/>
                  <a:pt x="339733" y="1046278"/>
                </a:cubicBezTo>
                <a:cubicBezTo>
                  <a:pt x="348510" y="1057216"/>
                  <a:pt x="360193" y="1065231"/>
                  <a:pt x="374780" y="1070322"/>
                </a:cubicBezTo>
                <a:cubicBezTo>
                  <a:pt x="389368" y="1075414"/>
                  <a:pt x="407548" y="1077959"/>
                  <a:pt x="429321" y="1077959"/>
                </a:cubicBezTo>
                <a:cubicBezTo>
                  <a:pt x="446006" y="1077959"/>
                  <a:pt x="461138" y="1075517"/>
                  <a:pt x="474716" y="1070633"/>
                </a:cubicBezTo>
                <a:cubicBezTo>
                  <a:pt x="488294" y="1065748"/>
                  <a:pt x="499938" y="1057679"/>
                  <a:pt x="509648" y="1046425"/>
                </a:cubicBezTo>
                <a:cubicBezTo>
                  <a:pt x="519358" y="1035171"/>
                  <a:pt x="525734" y="1023153"/>
                  <a:pt x="528777" y="1010371"/>
                </a:cubicBezTo>
                <a:cubicBezTo>
                  <a:pt x="531820" y="997589"/>
                  <a:pt x="533341" y="977631"/>
                  <a:pt x="533341" y="950495"/>
                </a:cubicBezTo>
                <a:lnTo>
                  <a:pt x="533341" y="832313"/>
                </a:lnTo>
                <a:cubicBezTo>
                  <a:pt x="533341" y="805308"/>
                  <a:pt x="531933" y="785407"/>
                  <a:pt x="529116" y="772611"/>
                </a:cubicBezTo>
                <a:cubicBezTo>
                  <a:pt x="526298" y="759816"/>
                  <a:pt x="520885" y="748255"/>
                  <a:pt x="512875" y="737930"/>
                </a:cubicBezTo>
                <a:cubicBezTo>
                  <a:pt x="504865" y="727605"/>
                  <a:pt x="492840" y="718890"/>
                  <a:pt x="476802" y="711785"/>
                </a:cubicBezTo>
                <a:cubicBezTo>
                  <a:pt x="460763" y="704679"/>
                  <a:pt x="442749" y="701127"/>
                  <a:pt x="422760" y="701127"/>
                </a:cubicBezTo>
                <a:close/>
                <a:moveTo>
                  <a:pt x="671535" y="700903"/>
                </a:moveTo>
                <a:cubicBezTo>
                  <a:pt x="636837" y="700903"/>
                  <a:pt x="611270" y="707232"/>
                  <a:pt x="594832" y="719889"/>
                </a:cubicBezTo>
                <a:cubicBezTo>
                  <a:pt x="578395" y="732547"/>
                  <a:pt x="570176" y="756549"/>
                  <a:pt x="570176" y="791896"/>
                </a:cubicBezTo>
                <a:lnTo>
                  <a:pt x="570176" y="826589"/>
                </a:lnTo>
                <a:lnTo>
                  <a:pt x="667733" y="826589"/>
                </a:lnTo>
                <a:lnTo>
                  <a:pt x="667733" y="792956"/>
                </a:lnTo>
                <a:cubicBezTo>
                  <a:pt x="667733" y="780082"/>
                  <a:pt x="668557" y="772126"/>
                  <a:pt x="670205" y="769086"/>
                </a:cubicBezTo>
                <a:cubicBezTo>
                  <a:pt x="671852" y="766047"/>
                  <a:pt x="674785" y="764527"/>
                  <a:pt x="679003" y="764527"/>
                </a:cubicBezTo>
                <a:cubicBezTo>
                  <a:pt x="682757" y="764527"/>
                  <a:pt x="685575" y="765984"/>
                  <a:pt x="687457" y="768898"/>
                </a:cubicBezTo>
                <a:cubicBezTo>
                  <a:pt x="689339" y="771812"/>
                  <a:pt x="690281" y="779031"/>
                  <a:pt x="690281" y="790556"/>
                </a:cubicBezTo>
                <a:lnTo>
                  <a:pt x="690281" y="810299"/>
                </a:lnTo>
                <a:cubicBezTo>
                  <a:pt x="690281" y="821243"/>
                  <a:pt x="689364" y="828984"/>
                  <a:pt x="687530" y="833523"/>
                </a:cubicBezTo>
                <a:cubicBezTo>
                  <a:pt x="685697" y="838063"/>
                  <a:pt x="682781" y="840981"/>
                  <a:pt x="678782" y="842279"/>
                </a:cubicBezTo>
                <a:cubicBezTo>
                  <a:pt x="674783" y="843576"/>
                  <a:pt x="660980" y="844225"/>
                  <a:pt x="637372" y="844225"/>
                </a:cubicBezTo>
                <a:lnTo>
                  <a:pt x="637372" y="904427"/>
                </a:lnTo>
                <a:cubicBezTo>
                  <a:pt x="656971" y="904757"/>
                  <a:pt x="669362" y="905776"/>
                  <a:pt x="674546" y="907484"/>
                </a:cubicBezTo>
                <a:cubicBezTo>
                  <a:pt x="679729" y="909192"/>
                  <a:pt x="683647" y="912764"/>
                  <a:pt x="686301" y="918200"/>
                </a:cubicBezTo>
                <a:cubicBezTo>
                  <a:pt x="688954" y="923636"/>
                  <a:pt x="690281" y="932746"/>
                  <a:pt x="690281" y="945532"/>
                </a:cubicBezTo>
                <a:lnTo>
                  <a:pt x="690281" y="970029"/>
                </a:lnTo>
                <a:cubicBezTo>
                  <a:pt x="690281" y="991523"/>
                  <a:pt x="689428" y="1004318"/>
                  <a:pt x="687722" y="1008414"/>
                </a:cubicBezTo>
                <a:cubicBezTo>
                  <a:pt x="686016" y="1012511"/>
                  <a:pt x="682746" y="1014559"/>
                  <a:pt x="677912" y="1014559"/>
                </a:cubicBezTo>
                <a:cubicBezTo>
                  <a:pt x="673682" y="1014559"/>
                  <a:pt x="670928" y="1013103"/>
                  <a:pt x="669650" y="1010192"/>
                </a:cubicBezTo>
                <a:cubicBezTo>
                  <a:pt x="668372" y="1007280"/>
                  <a:pt x="667733" y="998425"/>
                  <a:pt x="667733" y="983626"/>
                </a:cubicBezTo>
                <a:lnTo>
                  <a:pt x="667733" y="921690"/>
                </a:lnTo>
                <a:lnTo>
                  <a:pt x="570176" y="921690"/>
                </a:lnTo>
                <a:lnTo>
                  <a:pt x="570176" y="954137"/>
                </a:lnTo>
                <a:cubicBezTo>
                  <a:pt x="570176" y="988495"/>
                  <a:pt x="572818" y="1012827"/>
                  <a:pt x="578102" y="1027134"/>
                </a:cubicBezTo>
                <a:cubicBezTo>
                  <a:pt x="583385" y="1041440"/>
                  <a:pt x="594406" y="1053524"/>
                  <a:pt x="611164" y="1063388"/>
                </a:cubicBezTo>
                <a:cubicBezTo>
                  <a:pt x="627922" y="1073251"/>
                  <a:pt x="650755" y="1078183"/>
                  <a:pt x="679663" y="1078183"/>
                </a:cubicBezTo>
                <a:cubicBezTo>
                  <a:pt x="705096" y="1078183"/>
                  <a:pt x="726116" y="1073918"/>
                  <a:pt x="742723" y="1065388"/>
                </a:cubicBezTo>
                <a:cubicBezTo>
                  <a:pt x="759331" y="1056858"/>
                  <a:pt x="771001" y="1044450"/>
                  <a:pt x="777736" y="1028163"/>
                </a:cubicBezTo>
                <a:cubicBezTo>
                  <a:pt x="784470" y="1011875"/>
                  <a:pt x="787838" y="989379"/>
                  <a:pt x="787838" y="960674"/>
                </a:cubicBezTo>
                <a:cubicBezTo>
                  <a:pt x="787838" y="922032"/>
                  <a:pt x="784282" y="897150"/>
                  <a:pt x="777171" y="886027"/>
                </a:cubicBezTo>
                <a:cubicBezTo>
                  <a:pt x="770060" y="874904"/>
                  <a:pt x="760328" y="868001"/>
                  <a:pt x="747975" y="865318"/>
                </a:cubicBezTo>
                <a:cubicBezTo>
                  <a:pt x="760642" y="860846"/>
                  <a:pt x="769894" y="853827"/>
                  <a:pt x="775732" y="844262"/>
                </a:cubicBezTo>
                <a:cubicBezTo>
                  <a:pt x="781570" y="834696"/>
                  <a:pt x="784489" y="819588"/>
                  <a:pt x="784489" y="798938"/>
                </a:cubicBezTo>
                <a:cubicBezTo>
                  <a:pt x="784489" y="768489"/>
                  <a:pt x="776550" y="744537"/>
                  <a:pt x="760672" y="727084"/>
                </a:cubicBezTo>
                <a:cubicBezTo>
                  <a:pt x="744794" y="709630"/>
                  <a:pt x="715082" y="700903"/>
                  <a:pt x="671535" y="700903"/>
                </a:cubicBezTo>
                <a:close/>
                <a:moveTo>
                  <a:pt x="0" y="0"/>
                </a:moveTo>
                <a:lnTo>
                  <a:pt x="1099002" y="0"/>
                </a:lnTo>
                <a:lnTo>
                  <a:pt x="1099002" y="2151858"/>
                </a:lnTo>
                <a:lnTo>
                  <a:pt x="0" y="2151858"/>
                </a:lnTo>
                <a:close/>
              </a:path>
            </a:pathLst>
          </a:custGeom>
          <a:solidFill>
            <a:srgbClr val="6B74C0"/>
          </a:solidFill>
          <a:ln>
            <a:solidFill>
              <a:srgbClr val="FFFFFF"/>
            </a:solidFill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任意多边形 28"/>
          <p:cNvSpPr>
            <a:spLocks noChangeArrowheads="1"/>
          </p:cNvSpPr>
          <p:nvPr/>
        </p:nvSpPr>
        <p:spPr bwMode="auto">
          <a:xfrm>
            <a:off x="4333875" y="4548603"/>
            <a:ext cx="1100138" cy="1425575"/>
          </a:xfrm>
          <a:custGeom>
            <a:avLst/>
            <a:gdLst>
              <a:gd name="T0" fmla="*/ 0 w 1099459"/>
              <a:gd name="T1" fmla="*/ 0 h 1424429"/>
              <a:gd name="T2" fmla="*/ 1099459 w 1099459"/>
              <a:gd name="T3" fmla="*/ 1424429 h 1424429"/>
            </a:gdLst>
            <a:ahLst/>
            <a:cxnLst/>
            <a:rect l="T0" t="T1" r="T2" b="T3"/>
            <a:pathLst>
              <a:path w="1099459" h="1424429">
                <a:moveTo>
                  <a:pt x="665073" y="805021"/>
                </a:moveTo>
                <a:lnTo>
                  <a:pt x="665073" y="946902"/>
                </a:lnTo>
                <a:lnTo>
                  <a:pt x="635204" y="946902"/>
                </a:lnTo>
                <a:close/>
                <a:moveTo>
                  <a:pt x="425192" y="771880"/>
                </a:moveTo>
                <a:cubicBezTo>
                  <a:pt x="429839" y="771880"/>
                  <a:pt x="432843" y="773654"/>
                  <a:pt x="434206" y="777202"/>
                </a:cubicBezTo>
                <a:cubicBezTo>
                  <a:pt x="435568" y="780749"/>
                  <a:pt x="436250" y="791643"/>
                  <a:pt x="436250" y="809884"/>
                </a:cubicBezTo>
                <a:lnTo>
                  <a:pt x="436250" y="985443"/>
                </a:lnTo>
                <a:cubicBezTo>
                  <a:pt x="436250" y="1002149"/>
                  <a:pt x="435467" y="1012404"/>
                  <a:pt x="433902" y="1016207"/>
                </a:cubicBezTo>
                <a:cubicBezTo>
                  <a:pt x="432337" y="1020010"/>
                  <a:pt x="429289" y="1021912"/>
                  <a:pt x="424756" y="1021912"/>
                </a:cubicBezTo>
                <a:cubicBezTo>
                  <a:pt x="420208" y="1021912"/>
                  <a:pt x="417228" y="1020395"/>
                  <a:pt x="415818" y="1017361"/>
                </a:cubicBezTo>
                <a:cubicBezTo>
                  <a:pt x="414407" y="1014328"/>
                  <a:pt x="413702" y="1002813"/>
                  <a:pt x="413702" y="982816"/>
                </a:cubicBezTo>
                <a:lnTo>
                  <a:pt x="413702" y="809884"/>
                </a:lnTo>
                <a:cubicBezTo>
                  <a:pt x="413702" y="792222"/>
                  <a:pt x="414508" y="781473"/>
                  <a:pt x="416120" y="777636"/>
                </a:cubicBezTo>
                <a:cubicBezTo>
                  <a:pt x="417731" y="773799"/>
                  <a:pt x="420755" y="771880"/>
                  <a:pt x="425192" y="771880"/>
                </a:cubicBezTo>
                <a:close/>
                <a:moveTo>
                  <a:pt x="637660" y="715400"/>
                </a:moveTo>
                <a:lnTo>
                  <a:pt x="560149" y="950607"/>
                </a:lnTo>
                <a:lnTo>
                  <a:pt x="560149" y="1016331"/>
                </a:lnTo>
                <a:lnTo>
                  <a:pt x="665073" y="1016331"/>
                </a:lnTo>
                <a:lnTo>
                  <a:pt x="665073" y="1078615"/>
                </a:lnTo>
                <a:lnTo>
                  <a:pt x="762630" y="1078615"/>
                </a:lnTo>
                <a:lnTo>
                  <a:pt x="762630" y="1016331"/>
                </a:lnTo>
                <a:lnTo>
                  <a:pt x="787856" y="1016331"/>
                </a:lnTo>
                <a:lnTo>
                  <a:pt x="787856" y="946902"/>
                </a:lnTo>
                <a:lnTo>
                  <a:pt x="762630" y="946902"/>
                </a:lnTo>
                <a:lnTo>
                  <a:pt x="762630" y="715400"/>
                </a:lnTo>
                <a:close/>
                <a:moveTo>
                  <a:pt x="423225" y="708480"/>
                </a:moveTo>
                <a:cubicBezTo>
                  <a:pt x="398631" y="708480"/>
                  <a:pt x="377573" y="713608"/>
                  <a:pt x="360051" y="723864"/>
                </a:cubicBezTo>
                <a:cubicBezTo>
                  <a:pt x="342529" y="734121"/>
                  <a:pt x="330831" y="747719"/>
                  <a:pt x="324957" y="764658"/>
                </a:cubicBezTo>
                <a:cubicBezTo>
                  <a:pt x="319082" y="781598"/>
                  <a:pt x="316145" y="806600"/>
                  <a:pt x="316145" y="839666"/>
                </a:cubicBezTo>
                <a:lnTo>
                  <a:pt x="316145" y="963321"/>
                </a:lnTo>
                <a:cubicBezTo>
                  <a:pt x="316145" y="988850"/>
                  <a:pt x="317960" y="1007549"/>
                  <a:pt x="321589" y="1019419"/>
                </a:cubicBezTo>
                <a:cubicBezTo>
                  <a:pt x="325218" y="1031290"/>
                  <a:pt x="331421" y="1042694"/>
                  <a:pt x="340198" y="1053631"/>
                </a:cubicBezTo>
                <a:cubicBezTo>
                  <a:pt x="348975" y="1064569"/>
                  <a:pt x="360658" y="1072584"/>
                  <a:pt x="375245" y="1077675"/>
                </a:cubicBezTo>
                <a:cubicBezTo>
                  <a:pt x="389833" y="1082767"/>
                  <a:pt x="408013" y="1085312"/>
                  <a:pt x="429786" y="1085312"/>
                </a:cubicBezTo>
                <a:cubicBezTo>
                  <a:pt x="446471" y="1085312"/>
                  <a:pt x="461603" y="1082870"/>
                  <a:pt x="475181" y="1077986"/>
                </a:cubicBezTo>
                <a:cubicBezTo>
                  <a:pt x="488759" y="1073101"/>
                  <a:pt x="500403" y="1065032"/>
                  <a:pt x="510113" y="1053778"/>
                </a:cubicBezTo>
                <a:cubicBezTo>
                  <a:pt x="519823" y="1042524"/>
                  <a:pt x="526199" y="1030506"/>
                  <a:pt x="529242" y="1017724"/>
                </a:cubicBezTo>
                <a:cubicBezTo>
                  <a:pt x="532285" y="1004942"/>
                  <a:pt x="533807" y="984984"/>
                  <a:pt x="533807" y="957848"/>
                </a:cubicBezTo>
                <a:lnTo>
                  <a:pt x="533807" y="839666"/>
                </a:lnTo>
                <a:cubicBezTo>
                  <a:pt x="533807" y="812661"/>
                  <a:pt x="532398" y="792760"/>
                  <a:pt x="529581" y="779964"/>
                </a:cubicBezTo>
                <a:cubicBezTo>
                  <a:pt x="526763" y="767169"/>
                  <a:pt x="521350" y="755608"/>
                  <a:pt x="513340" y="745283"/>
                </a:cubicBezTo>
                <a:cubicBezTo>
                  <a:pt x="505330" y="734958"/>
                  <a:pt x="493306" y="726243"/>
                  <a:pt x="477267" y="719138"/>
                </a:cubicBezTo>
                <a:cubicBezTo>
                  <a:pt x="461228" y="712032"/>
                  <a:pt x="443214" y="708480"/>
                  <a:pt x="423225" y="708480"/>
                </a:cubicBezTo>
                <a:close/>
                <a:moveTo>
                  <a:pt x="0" y="0"/>
                </a:moveTo>
                <a:lnTo>
                  <a:pt x="1099459" y="0"/>
                </a:lnTo>
                <a:lnTo>
                  <a:pt x="1099459" y="1424429"/>
                </a:lnTo>
                <a:lnTo>
                  <a:pt x="0" y="1424429"/>
                </a:lnTo>
                <a:close/>
              </a:path>
            </a:pathLst>
          </a:custGeom>
          <a:solidFill>
            <a:srgbClr val="6B74C0"/>
          </a:solidFill>
          <a:ln>
            <a:solidFill>
              <a:srgbClr val="FFFFFF"/>
            </a:solidFill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11" name="组合 8"/>
          <p:cNvGrpSpPr/>
          <p:nvPr/>
        </p:nvGrpSpPr>
        <p:grpSpPr bwMode="auto">
          <a:xfrm>
            <a:off x="4529138" y="3243678"/>
            <a:ext cx="684212" cy="1022350"/>
            <a:chOff x="0" y="0"/>
            <a:chExt cx="758782" cy="1134407"/>
          </a:xfrm>
          <a:solidFill>
            <a:srgbClr val="6B74C0"/>
          </a:solidFill>
        </p:grpSpPr>
        <p:sp>
          <p:nvSpPr>
            <p:cNvPr id="12" name="任意多边形 9"/>
            <p:cNvSpPr>
              <a:spLocks noChangeAspect="1" noChangeArrowheads="1"/>
            </p:cNvSpPr>
            <p:nvPr/>
          </p:nvSpPr>
          <p:spPr bwMode="auto">
            <a:xfrm rot="19260000" flipH="1" flipV="1">
              <a:off x="0" y="21522"/>
              <a:ext cx="758782" cy="1112885"/>
            </a:xfrm>
            <a:custGeom>
              <a:avLst/>
              <a:gdLst>
                <a:gd name="T0" fmla="*/ 0 w 3133716"/>
                <a:gd name="T1" fmla="*/ 0 h 4596134"/>
                <a:gd name="T2" fmla="*/ 3133716 w 3133716"/>
                <a:gd name="T3" fmla="*/ 4596134 h 4596134"/>
              </a:gdLst>
              <a:ahLst/>
              <a:cxnLst/>
              <a:rect l="T0" t="T1" r="T2" b="T3"/>
              <a:pathLst>
                <a:path w="3133716" h="4596134">
                  <a:moveTo>
                    <a:pt x="1838330" y="4540961"/>
                  </a:moveTo>
                  <a:cubicBezTo>
                    <a:pt x="1872419" y="4575050"/>
                    <a:pt x="1919512" y="4596134"/>
                    <a:pt x="1971530" y="4596134"/>
                  </a:cubicBezTo>
                  <a:cubicBezTo>
                    <a:pt x="2075566" y="4596134"/>
                    <a:pt x="2159903" y="4511796"/>
                    <a:pt x="2159904" y="4407761"/>
                  </a:cubicBezTo>
                  <a:lnTo>
                    <a:pt x="2159612" y="4401976"/>
                  </a:lnTo>
                  <a:lnTo>
                    <a:pt x="2159903" y="4399079"/>
                  </a:lnTo>
                  <a:lnTo>
                    <a:pt x="2159903" y="3905031"/>
                  </a:lnTo>
                  <a:lnTo>
                    <a:pt x="2159903" y="3847237"/>
                  </a:lnTo>
                  <a:lnTo>
                    <a:pt x="2159904" y="3425997"/>
                  </a:lnTo>
                  <a:lnTo>
                    <a:pt x="2024564" y="3407489"/>
                  </a:lnTo>
                  <a:lnTo>
                    <a:pt x="2025685" y="3399291"/>
                  </a:lnTo>
                  <a:lnTo>
                    <a:pt x="1336333" y="3305019"/>
                  </a:lnTo>
                  <a:lnTo>
                    <a:pt x="1461517" y="2389625"/>
                  </a:lnTo>
                  <a:lnTo>
                    <a:pt x="2204914" y="2491287"/>
                  </a:lnTo>
                  <a:lnTo>
                    <a:pt x="2231082" y="2502704"/>
                  </a:lnTo>
                  <a:cubicBezTo>
                    <a:pt x="2319539" y="2529943"/>
                    <a:pt x="2422938" y="2486593"/>
                    <a:pt x="2476418" y="2393962"/>
                  </a:cubicBezTo>
                  <a:lnTo>
                    <a:pt x="2479551" y="2387922"/>
                  </a:lnTo>
                  <a:lnTo>
                    <a:pt x="2481519" y="2385127"/>
                  </a:lnTo>
                  <a:lnTo>
                    <a:pt x="2771772" y="1882394"/>
                  </a:lnTo>
                  <a:lnTo>
                    <a:pt x="2805726" y="1823584"/>
                  </a:lnTo>
                  <a:lnTo>
                    <a:pt x="3095979" y="1320851"/>
                  </a:lnTo>
                  <a:lnTo>
                    <a:pt x="3097415" y="1317749"/>
                  </a:lnTo>
                  <a:lnTo>
                    <a:pt x="3101080" y="1312016"/>
                  </a:lnTo>
                  <a:cubicBezTo>
                    <a:pt x="3162201" y="1206152"/>
                    <a:pt x="3134978" y="1076008"/>
                    <a:pt x="3040276" y="1021331"/>
                  </a:cubicBezTo>
                  <a:cubicBezTo>
                    <a:pt x="2945574" y="966655"/>
                    <a:pt x="2819255" y="1008152"/>
                    <a:pt x="2758134" y="1114016"/>
                  </a:cubicBezTo>
                  <a:lnTo>
                    <a:pt x="2755001" y="1120056"/>
                  </a:lnTo>
                  <a:lnTo>
                    <a:pt x="2753033" y="1122851"/>
                  </a:lnTo>
                  <a:lnTo>
                    <a:pt x="2462780" y="1625584"/>
                  </a:lnTo>
                  <a:lnTo>
                    <a:pt x="2428826" y="1684394"/>
                  </a:lnTo>
                  <a:lnTo>
                    <a:pt x="2296991" y="1912739"/>
                  </a:lnTo>
                  <a:lnTo>
                    <a:pt x="1540874" y="1809337"/>
                  </a:lnTo>
                  <a:lnTo>
                    <a:pt x="1541809" y="1802502"/>
                  </a:lnTo>
                  <a:lnTo>
                    <a:pt x="1159745" y="1750254"/>
                  </a:lnTo>
                  <a:lnTo>
                    <a:pt x="1285818" y="828356"/>
                  </a:lnTo>
                  <a:lnTo>
                    <a:pt x="1276943" y="827142"/>
                  </a:lnTo>
                  <a:lnTo>
                    <a:pt x="1259081" y="768761"/>
                  </a:lnTo>
                  <a:cubicBezTo>
                    <a:pt x="1247565" y="747170"/>
                    <a:pt x="1231626" y="727480"/>
                    <a:pt x="1211414" y="711112"/>
                  </a:cubicBezTo>
                  <a:lnTo>
                    <a:pt x="1206734" y="707699"/>
                  </a:lnTo>
                  <a:lnTo>
                    <a:pt x="1204666" y="705649"/>
                  </a:lnTo>
                  <a:lnTo>
                    <a:pt x="820719" y="394734"/>
                  </a:lnTo>
                  <a:lnTo>
                    <a:pt x="775805" y="358364"/>
                  </a:lnTo>
                  <a:lnTo>
                    <a:pt x="391858" y="47449"/>
                  </a:lnTo>
                  <a:lnTo>
                    <a:pt x="389422" y="45853"/>
                  </a:lnTo>
                  <a:lnTo>
                    <a:pt x="385110" y="41985"/>
                  </a:lnTo>
                  <a:cubicBezTo>
                    <a:pt x="304260" y="-23486"/>
                    <a:pt x="185642" y="-11020"/>
                    <a:pt x="120170" y="69832"/>
                  </a:cubicBezTo>
                  <a:cubicBezTo>
                    <a:pt x="54698" y="150683"/>
                    <a:pt x="67165" y="269301"/>
                    <a:pt x="148016" y="334773"/>
                  </a:cubicBezTo>
                  <a:lnTo>
                    <a:pt x="152695" y="338186"/>
                  </a:lnTo>
                  <a:lnTo>
                    <a:pt x="154763" y="340237"/>
                  </a:lnTo>
                  <a:lnTo>
                    <a:pt x="538711" y="651151"/>
                  </a:lnTo>
                  <a:lnTo>
                    <a:pt x="583624" y="687522"/>
                  </a:lnTo>
                  <a:lnTo>
                    <a:pt x="866101" y="916267"/>
                  </a:lnTo>
                  <a:lnTo>
                    <a:pt x="757029" y="1713845"/>
                  </a:lnTo>
                  <a:lnTo>
                    <a:pt x="761516" y="1714459"/>
                  </a:lnTo>
                  <a:lnTo>
                    <a:pt x="591282" y="2959272"/>
                  </a:lnTo>
                  <a:lnTo>
                    <a:pt x="376747" y="2785545"/>
                  </a:lnTo>
                  <a:lnTo>
                    <a:pt x="376747" y="2471035"/>
                  </a:lnTo>
                  <a:lnTo>
                    <a:pt x="376747" y="2413241"/>
                  </a:lnTo>
                  <a:lnTo>
                    <a:pt x="376747" y="1919193"/>
                  </a:lnTo>
                  <a:lnTo>
                    <a:pt x="376455" y="1916296"/>
                  </a:lnTo>
                  <a:lnTo>
                    <a:pt x="376747" y="1910511"/>
                  </a:lnTo>
                  <a:cubicBezTo>
                    <a:pt x="376747" y="1806476"/>
                    <a:pt x="292410" y="1722138"/>
                    <a:pt x="188373" y="1722138"/>
                  </a:cubicBezTo>
                  <a:cubicBezTo>
                    <a:pt x="84338" y="1722138"/>
                    <a:pt x="0" y="1806476"/>
                    <a:pt x="0" y="1910511"/>
                  </a:cubicBezTo>
                  <a:lnTo>
                    <a:pt x="292" y="1916296"/>
                  </a:lnTo>
                  <a:lnTo>
                    <a:pt x="0" y="1919193"/>
                  </a:lnTo>
                  <a:lnTo>
                    <a:pt x="0" y="2413242"/>
                  </a:lnTo>
                  <a:lnTo>
                    <a:pt x="0" y="2471035"/>
                  </a:lnTo>
                  <a:lnTo>
                    <a:pt x="0" y="2965083"/>
                  </a:lnTo>
                  <a:lnTo>
                    <a:pt x="292" y="2967980"/>
                  </a:lnTo>
                  <a:lnTo>
                    <a:pt x="0" y="2973765"/>
                  </a:lnTo>
                  <a:lnTo>
                    <a:pt x="12066" y="3033530"/>
                  </a:lnTo>
                  <a:lnTo>
                    <a:pt x="14018" y="3035111"/>
                  </a:lnTo>
                  <a:lnTo>
                    <a:pt x="14018" y="3035111"/>
                  </a:lnTo>
                  <a:lnTo>
                    <a:pt x="782545" y="3657452"/>
                  </a:lnTo>
                  <a:lnTo>
                    <a:pt x="784013" y="3655639"/>
                  </a:lnTo>
                  <a:lnTo>
                    <a:pt x="1783157" y="3792276"/>
                  </a:lnTo>
                  <a:lnTo>
                    <a:pt x="1783157" y="3847237"/>
                  </a:lnTo>
                  <a:lnTo>
                    <a:pt x="1783156" y="3905031"/>
                  </a:lnTo>
                  <a:lnTo>
                    <a:pt x="1783156" y="4399079"/>
                  </a:lnTo>
                  <a:lnTo>
                    <a:pt x="1783449" y="4401976"/>
                  </a:lnTo>
                  <a:lnTo>
                    <a:pt x="1783156" y="4407761"/>
                  </a:lnTo>
                  <a:cubicBezTo>
                    <a:pt x="1783157" y="4459779"/>
                    <a:pt x="1804241" y="4506872"/>
                    <a:pt x="1838330" y="45409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0"/>
            <p:cNvSpPr>
              <a:spLocks noChangeArrowheads="1"/>
            </p:cNvSpPr>
            <p:nvPr/>
          </p:nvSpPr>
          <p:spPr bwMode="auto">
            <a:xfrm flipH="1">
              <a:off x="112002" y="0"/>
              <a:ext cx="213182" cy="21318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6902104" y="2088511"/>
            <a:ext cx="341391" cy="341391"/>
          </a:xfrm>
          <a:prstGeom prst="rect">
            <a:avLst/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02104" y="3276920"/>
            <a:ext cx="341391" cy="341391"/>
          </a:xfrm>
          <a:prstGeom prst="rect">
            <a:avLst/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02104" y="4465329"/>
            <a:ext cx="341391" cy="341391"/>
          </a:xfrm>
          <a:prstGeom prst="rect">
            <a:avLst/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02104" y="5643577"/>
            <a:ext cx="341391" cy="341391"/>
          </a:xfrm>
          <a:prstGeom prst="rect">
            <a:avLst/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513811" y="3164789"/>
            <a:ext cx="2672080" cy="73723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13811" y="1990984"/>
            <a:ext cx="2672080" cy="73723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513811" y="5522117"/>
            <a:ext cx="2672080" cy="73723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513811" y="4343453"/>
            <a:ext cx="2672080" cy="73723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4" grpId="0" bldLvl="0" animBg="1"/>
      <p:bldP spid="15" grpId="0" bldLvl="0" animBg="1"/>
      <p:bldP spid="2" grpId="0" bldLvl="0" animBg="1"/>
      <p:bldP spid="3" grpId="0" bldLvl="0" animBg="1"/>
      <p:bldP spid="5" grpId="0" bldLvl="0" animBg="1"/>
      <p:bldP spid="6" grpId="0" bldLvl="0" animBg="1"/>
      <p:bldP spid="21" grpId="0" bldLvl="0" animBg="1"/>
      <p:bldP spid="2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任意多边形: 形状 284"/>
          <p:cNvSpPr/>
          <p:nvPr userDrawn="1"/>
        </p:nvSpPr>
        <p:spPr>
          <a:xfrm flipV="1">
            <a:off x="7620000" y="3541450"/>
            <a:ext cx="4568347" cy="3332371"/>
          </a:xfrm>
          <a:custGeom>
            <a:avLst/>
            <a:gdLst>
              <a:gd name="connsiteX0" fmla="*/ 0 w 7057432"/>
              <a:gd name="connsiteY0" fmla="*/ 0 h 6688669"/>
              <a:gd name="connsiteX1" fmla="*/ 7057432 w 7057432"/>
              <a:gd name="connsiteY1" fmla="*/ 0 h 6688669"/>
              <a:gd name="connsiteX2" fmla="*/ 7057432 w 7057432"/>
              <a:gd name="connsiteY2" fmla="*/ 5056661 h 6688669"/>
              <a:gd name="connsiteX3" fmla="*/ 4325320 w 7057432"/>
              <a:gd name="connsiteY3" fmla="*/ 5915816 h 6688669"/>
              <a:gd name="connsiteX4" fmla="*/ 665320 w 7057432"/>
              <a:gd name="connsiteY4" fmla="*/ 6276662 h 6688669"/>
              <a:gd name="connsiteX5" fmla="*/ 888700 w 7057432"/>
              <a:gd name="connsiteY5" fmla="*/ 4163140 h 6688669"/>
              <a:gd name="connsiteX6" fmla="*/ 2280531 w 7057432"/>
              <a:gd name="connsiteY6" fmla="*/ 1929337 h 6688669"/>
              <a:gd name="connsiteX7" fmla="*/ 79232 w 7057432"/>
              <a:gd name="connsiteY7" fmla="*/ 31096 h 66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7432" h="6688669">
                <a:moveTo>
                  <a:pt x="0" y="0"/>
                </a:moveTo>
                <a:lnTo>
                  <a:pt x="7057432" y="0"/>
                </a:lnTo>
                <a:lnTo>
                  <a:pt x="7057432" y="5056661"/>
                </a:lnTo>
                <a:cubicBezTo>
                  <a:pt x="6215461" y="4575535"/>
                  <a:pt x="4325320" y="5915816"/>
                  <a:pt x="4325320" y="5915816"/>
                </a:cubicBezTo>
                <a:cubicBezTo>
                  <a:pt x="1713489" y="7410746"/>
                  <a:pt x="665320" y="6276662"/>
                  <a:pt x="665320" y="6276662"/>
                </a:cubicBezTo>
                <a:cubicBezTo>
                  <a:pt x="-314118" y="5280042"/>
                  <a:pt x="888700" y="4163140"/>
                  <a:pt x="888700" y="4163140"/>
                </a:cubicBezTo>
                <a:cubicBezTo>
                  <a:pt x="2830390" y="2994689"/>
                  <a:pt x="2280531" y="1929337"/>
                  <a:pt x="2280531" y="1929337"/>
                </a:cubicBezTo>
                <a:cubicBezTo>
                  <a:pt x="2112996" y="938087"/>
                  <a:pt x="629611" y="253113"/>
                  <a:pt x="79232" y="31096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EDC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8" name="图形 1"/>
          <p:cNvSpPr/>
          <p:nvPr userDrawn="1"/>
        </p:nvSpPr>
        <p:spPr>
          <a:xfrm rot="10800000">
            <a:off x="-10667" y="-22937"/>
            <a:ext cx="3004064" cy="4394835"/>
          </a:xfrm>
          <a:custGeom>
            <a:avLst/>
            <a:gdLst>
              <a:gd name="connsiteX0" fmla="*/ 2573665 w 2571750"/>
              <a:gd name="connsiteY0" fmla="*/ 14455 h 3762375"/>
              <a:gd name="connsiteX1" fmla="*/ 1773565 w 2571750"/>
              <a:gd name="connsiteY1" fmla="*/ 662155 h 3762375"/>
              <a:gd name="connsiteX2" fmla="*/ 1011565 w 2571750"/>
              <a:gd name="connsiteY2" fmla="*/ 1090780 h 3762375"/>
              <a:gd name="connsiteX3" fmla="*/ 240040 w 2571750"/>
              <a:gd name="connsiteY3" fmla="*/ 1186030 h 3762375"/>
              <a:gd name="connsiteX4" fmla="*/ 173365 w 2571750"/>
              <a:gd name="connsiteY4" fmla="*/ 2329030 h 3762375"/>
              <a:gd name="connsiteX5" fmla="*/ 897265 w 2571750"/>
              <a:gd name="connsiteY5" fmla="*/ 2748130 h 3762375"/>
              <a:gd name="connsiteX6" fmla="*/ 1906915 w 2571750"/>
              <a:gd name="connsiteY6" fmla="*/ 3300580 h 3762375"/>
              <a:gd name="connsiteX7" fmla="*/ 2573665 w 2571750"/>
              <a:gd name="connsiteY7" fmla="*/ 3757780 h 3762375"/>
              <a:gd name="connsiteX8" fmla="*/ 2573665 w 2571750"/>
              <a:gd name="connsiteY8" fmla="*/ 14455 h 37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1750" h="3762375">
                <a:moveTo>
                  <a:pt x="2573665" y="14455"/>
                </a:moveTo>
                <a:cubicBezTo>
                  <a:pt x="2573665" y="14455"/>
                  <a:pt x="2059315" y="-109370"/>
                  <a:pt x="1773565" y="662155"/>
                </a:cubicBezTo>
                <a:cubicBezTo>
                  <a:pt x="1773565" y="662155"/>
                  <a:pt x="1706890" y="1262230"/>
                  <a:pt x="1011565" y="1090780"/>
                </a:cubicBezTo>
                <a:cubicBezTo>
                  <a:pt x="1011565" y="1090780"/>
                  <a:pt x="535315" y="862180"/>
                  <a:pt x="240040" y="1186030"/>
                </a:cubicBezTo>
                <a:cubicBezTo>
                  <a:pt x="240040" y="1186030"/>
                  <a:pt x="-236210" y="1586080"/>
                  <a:pt x="173365" y="2329030"/>
                </a:cubicBezTo>
                <a:cubicBezTo>
                  <a:pt x="173365" y="2329030"/>
                  <a:pt x="440065" y="2710030"/>
                  <a:pt x="897265" y="2748130"/>
                </a:cubicBezTo>
                <a:cubicBezTo>
                  <a:pt x="897265" y="2748130"/>
                  <a:pt x="1678315" y="2843380"/>
                  <a:pt x="1906915" y="3300580"/>
                </a:cubicBezTo>
                <a:cubicBezTo>
                  <a:pt x="1906915" y="3300580"/>
                  <a:pt x="2068840" y="3757780"/>
                  <a:pt x="2573665" y="3757780"/>
                </a:cubicBezTo>
                <a:lnTo>
                  <a:pt x="2573665" y="14455"/>
                </a:ln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7368540" y="1958975"/>
            <a:ext cx="5052695" cy="49403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2926971" y="1098318"/>
            <a:ext cx="3442052" cy="2096770"/>
            <a:chOff x="7443501" y="1155123"/>
            <a:chExt cx="3442052" cy="2096770"/>
          </a:xfrm>
        </p:grpSpPr>
        <p:sp>
          <p:nvSpPr>
            <p:cNvPr id="29" name="矩形 259"/>
            <p:cNvSpPr>
              <a:spLocks noChangeArrowheads="1"/>
            </p:cNvSpPr>
            <p:nvPr/>
          </p:nvSpPr>
          <p:spPr bwMode="auto">
            <a:xfrm>
              <a:off x="8559440" y="1155123"/>
              <a:ext cx="2326113" cy="2096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buNone/>
              </a:pPr>
              <a:r>
                <a:rPr lang="en-US" altLang="zh-CN" sz="13065" b="1" cap="all" spc="284" dirty="0">
                  <a:gradFill>
                    <a:gsLst>
                      <a:gs pos="0">
                        <a:srgbClr val="2AA4E8"/>
                      </a:gs>
                      <a:gs pos="100000">
                        <a:srgbClr val="6D49E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34" name="矩形 259"/>
            <p:cNvSpPr>
              <a:spLocks noChangeArrowheads="1"/>
            </p:cNvSpPr>
            <p:nvPr/>
          </p:nvSpPr>
          <p:spPr bwMode="auto">
            <a:xfrm>
              <a:off x="7443501" y="2410719"/>
              <a:ext cx="2326113" cy="579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ctr">
                <a:buNone/>
              </a:pPr>
              <a:r>
                <a:rPr lang="en-US" altLang="zh-CN" b="1" cap="all" spc="284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part</a:t>
              </a:r>
            </a:p>
          </p:txBody>
        </p:sp>
      </p:grpSp>
      <p:sp>
        <p:nvSpPr>
          <p:cNvPr id="37" name="TextBox 48"/>
          <p:cNvSpPr txBox="1"/>
          <p:nvPr/>
        </p:nvSpPr>
        <p:spPr>
          <a:xfrm>
            <a:off x="2926715" y="3374390"/>
            <a:ext cx="3826510" cy="6565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265" b="1" dirty="0">
                <a:solidFill>
                  <a:schemeClr val="tx1"/>
                </a:solidFill>
                <a:cs typeface="+mn-ea"/>
                <a:sym typeface="+mn-lt"/>
              </a:rPr>
              <a:t>岗位认证</a:t>
            </a:r>
          </a:p>
        </p:txBody>
      </p:sp>
      <p:sp>
        <p:nvSpPr>
          <p:cNvPr id="24" name="矩形 23"/>
          <p:cNvSpPr/>
          <p:nvPr/>
        </p:nvSpPr>
        <p:spPr>
          <a:xfrm>
            <a:off x="2926715" y="4210050"/>
            <a:ext cx="4544695" cy="1050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The user can demonstrate on a projector or computer, or print the presentation and make it into a film to be used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THREE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上半年成功项目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52411" y="2279349"/>
            <a:ext cx="2916661" cy="1194397"/>
            <a:chOff x="1085274" y="2355058"/>
            <a:chExt cx="2916661" cy="1194397"/>
          </a:xfrm>
        </p:grpSpPr>
        <p:sp>
          <p:nvSpPr>
            <p:cNvPr id="23" name="文本框 22"/>
            <p:cNvSpPr txBox="1"/>
            <p:nvPr/>
          </p:nvSpPr>
          <p:spPr>
            <a:xfrm>
              <a:off x="1525927" y="2355058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成功项目展示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10712" y="4053769"/>
            <a:ext cx="2916661" cy="1198841"/>
            <a:chOff x="1085274" y="2350614"/>
            <a:chExt cx="2916661" cy="1198841"/>
          </a:xfrm>
        </p:grpSpPr>
        <p:sp>
          <p:nvSpPr>
            <p:cNvPr id="26" name="文本框 25"/>
            <p:cNvSpPr txBox="1"/>
            <p:nvPr/>
          </p:nvSpPr>
          <p:spPr>
            <a:xfrm>
              <a:off x="1476713" y="2350614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r"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成功项目展示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351842" y="2335894"/>
            <a:ext cx="2916661" cy="1198560"/>
            <a:chOff x="1085274" y="2350895"/>
            <a:chExt cx="2916661" cy="1198560"/>
          </a:xfrm>
        </p:grpSpPr>
        <p:sp>
          <p:nvSpPr>
            <p:cNvPr id="3" name="文本框 2"/>
            <p:cNvSpPr txBox="1"/>
            <p:nvPr/>
          </p:nvSpPr>
          <p:spPr>
            <a:xfrm>
              <a:off x="1475155" y="2350895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成功项目展示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323599" y="4053451"/>
            <a:ext cx="2916661" cy="1203756"/>
            <a:chOff x="1085274" y="2345699"/>
            <a:chExt cx="2916661" cy="1203756"/>
          </a:xfrm>
        </p:grpSpPr>
        <p:sp>
          <p:nvSpPr>
            <p:cNvPr id="7" name="文本框 6"/>
            <p:cNvSpPr txBox="1"/>
            <p:nvPr/>
          </p:nvSpPr>
          <p:spPr>
            <a:xfrm>
              <a:off x="1475155" y="2345699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成功项目展示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sp>
        <p:nvSpPr>
          <p:cNvPr id="82" name="presentation_115875"/>
          <p:cNvSpPr>
            <a:spLocks noChangeAspect="1"/>
          </p:cNvSpPr>
          <p:nvPr/>
        </p:nvSpPr>
        <p:spPr bwMode="auto">
          <a:xfrm>
            <a:off x="4522347" y="2158554"/>
            <a:ext cx="2842047" cy="2958821"/>
          </a:xfrm>
          <a:custGeom>
            <a:avLst/>
            <a:gdLst>
              <a:gd name="connsiteX0" fmla="*/ 369451 w 582235"/>
              <a:gd name="connsiteY0" fmla="*/ 375761 h 606157"/>
              <a:gd name="connsiteX1" fmla="*/ 405005 w 582235"/>
              <a:gd name="connsiteY1" fmla="*/ 375761 h 606157"/>
              <a:gd name="connsiteX2" fmla="*/ 405005 w 582235"/>
              <a:gd name="connsiteY2" fmla="*/ 459340 h 606157"/>
              <a:gd name="connsiteX3" fmla="*/ 468913 w 582235"/>
              <a:gd name="connsiteY3" fmla="*/ 523147 h 606157"/>
              <a:gd name="connsiteX4" fmla="*/ 468913 w 582235"/>
              <a:gd name="connsiteY4" fmla="*/ 548310 h 606157"/>
              <a:gd name="connsiteX5" fmla="*/ 456312 w 582235"/>
              <a:gd name="connsiteY5" fmla="*/ 553553 h 606157"/>
              <a:gd name="connsiteX6" fmla="*/ 443710 w 582235"/>
              <a:gd name="connsiteY6" fmla="*/ 548310 h 606157"/>
              <a:gd name="connsiteX7" fmla="*/ 405005 w 582235"/>
              <a:gd name="connsiteY7" fmla="*/ 509666 h 606157"/>
              <a:gd name="connsiteX8" fmla="*/ 405005 w 582235"/>
              <a:gd name="connsiteY8" fmla="*/ 535729 h 606157"/>
              <a:gd name="connsiteX9" fmla="*/ 387153 w 582235"/>
              <a:gd name="connsiteY9" fmla="*/ 553553 h 606157"/>
              <a:gd name="connsiteX10" fmla="*/ 369451 w 582235"/>
              <a:gd name="connsiteY10" fmla="*/ 535729 h 606157"/>
              <a:gd name="connsiteX11" fmla="*/ 369451 w 582235"/>
              <a:gd name="connsiteY11" fmla="*/ 509666 h 606157"/>
              <a:gd name="connsiteX12" fmla="*/ 330596 w 582235"/>
              <a:gd name="connsiteY12" fmla="*/ 548310 h 606157"/>
              <a:gd name="connsiteX13" fmla="*/ 305393 w 582235"/>
              <a:gd name="connsiteY13" fmla="*/ 548310 h 606157"/>
              <a:gd name="connsiteX14" fmla="*/ 305393 w 582235"/>
              <a:gd name="connsiteY14" fmla="*/ 523147 h 606157"/>
              <a:gd name="connsiteX15" fmla="*/ 369451 w 582235"/>
              <a:gd name="connsiteY15" fmla="*/ 459340 h 606157"/>
              <a:gd name="connsiteX16" fmla="*/ 253612 w 582235"/>
              <a:gd name="connsiteY16" fmla="*/ 252130 h 606157"/>
              <a:gd name="connsiteX17" fmla="*/ 290941 w 582235"/>
              <a:gd name="connsiteY17" fmla="*/ 252130 h 606157"/>
              <a:gd name="connsiteX18" fmla="*/ 290941 w 582235"/>
              <a:gd name="connsiteY18" fmla="*/ 285719 h 606157"/>
              <a:gd name="connsiteX19" fmla="*/ 253612 w 582235"/>
              <a:gd name="connsiteY19" fmla="*/ 285719 h 606157"/>
              <a:gd name="connsiteX20" fmla="*/ 239040 w 582235"/>
              <a:gd name="connsiteY20" fmla="*/ 222935 h 606157"/>
              <a:gd name="connsiteX21" fmla="*/ 224334 w 582235"/>
              <a:gd name="connsiteY21" fmla="*/ 237616 h 606157"/>
              <a:gd name="connsiteX22" fmla="*/ 224334 w 582235"/>
              <a:gd name="connsiteY22" fmla="*/ 300384 h 606157"/>
              <a:gd name="connsiteX23" fmla="*/ 239040 w 582235"/>
              <a:gd name="connsiteY23" fmla="*/ 314915 h 606157"/>
              <a:gd name="connsiteX24" fmla="*/ 305668 w 582235"/>
              <a:gd name="connsiteY24" fmla="*/ 314915 h 606157"/>
              <a:gd name="connsiteX25" fmla="*/ 320374 w 582235"/>
              <a:gd name="connsiteY25" fmla="*/ 300384 h 606157"/>
              <a:gd name="connsiteX26" fmla="*/ 320374 w 582235"/>
              <a:gd name="connsiteY26" fmla="*/ 237616 h 606157"/>
              <a:gd name="connsiteX27" fmla="*/ 305668 w 582235"/>
              <a:gd name="connsiteY27" fmla="*/ 222935 h 606157"/>
              <a:gd name="connsiteX28" fmla="*/ 71558 w 582235"/>
              <a:gd name="connsiteY28" fmla="*/ 194196 h 606157"/>
              <a:gd name="connsiteX29" fmla="*/ 136967 w 582235"/>
              <a:gd name="connsiteY29" fmla="*/ 259511 h 606157"/>
              <a:gd name="connsiteX30" fmla="*/ 136967 w 582235"/>
              <a:gd name="connsiteY30" fmla="*/ 589079 h 606157"/>
              <a:gd name="connsiteX31" fmla="*/ 120015 w 582235"/>
              <a:gd name="connsiteY31" fmla="*/ 606157 h 606157"/>
              <a:gd name="connsiteX32" fmla="*/ 45754 w 582235"/>
              <a:gd name="connsiteY32" fmla="*/ 606157 h 606157"/>
              <a:gd name="connsiteX33" fmla="*/ 28801 w 582235"/>
              <a:gd name="connsiteY33" fmla="*/ 589079 h 606157"/>
              <a:gd name="connsiteX34" fmla="*/ 28801 w 582235"/>
              <a:gd name="connsiteY34" fmla="*/ 445268 h 606157"/>
              <a:gd name="connsiteX35" fmla="*/ 25951 w 582235"/>
              <a:gd name="connsiteY35" fmla="*/ 429238 h 606157"/>
              <a:gd name="connsiteX36" fmla="*/ 10949 w 582235"/>
              <a:gd name="connsiteY36" fmla="*/ 388342 h 606157"/>
              <a:gd name="connsiteX37" fmla="*/ 5998 w 582235"/>
              <a:gd name="connsiteY37" fmla="*/ 360778 h 606157"/>
              <a:gd name="connsiteX38" fmla="*/ 5998 w 582235"/>
              <a:gd name="connsiteY38" fmla="*/ 259511 h 606157"/>
              <a:gd name="connsiteX39" fmla="*/ 71558 w 582235"/>
              <a:gd name="connsiteY39" fmla="*/ 194196 h 606157"/>
              <a:gd name="connsiteX40" fmla="*/ 368563 w 582235"/>
              <a:gd name="connsiteY40" fmla="*/ 189398 h 606157"/>
              <a:gd name="connsiteX41" fmla="*/ 405892 w 582235"/>
              <a:gd name="connsiteY41" fmla="*/ 189398 h 606157"/>
              <a:gd name="connsiteX42" fmla="*/ 405892 w 582235"/>
              <a:gd name="connsiteY42" fmla="*/ 285720 h 606157"/>
              <a:gd name="connsiteX43" fmla="*/ 368563 w 582235"/>
              <a:gd name="connsiteY43" fmla="*/ 285720 h 606157"/>
              <a:gd name="connsiteX44" fmla="*/ 353838 w 582235"/>
              <a:gd name="connsiteY44" fmla="*/ 160167 h 606157"/>
              <a:gd name="connsiteX45" fmla="*/ 339132 w 582235"/>
              <a:gd name="connsiteY45" fmla="*/ 174698 h 606157"/>
              <a:gd name="connsiteX46" fmla="*/ 339132 w 582235"/>
              <a:gd name="connsiteY46" fmla="*/ 300384 h 606157"/>
              <a:gd name="connsiteX47" fmla="*/ 353838 w 582235"/>
              <a:gd name="connsiteY47" fmla="*/ 314915 h 606157"/>
              <a:gd name="connsiteX48" fmla="*/ 420617 w 582235"/>
              <a:gd name="connsiteY48" fmla="*/ 314915 h 606157"/>
              <a:gd name="connsiteX49" fmla="*/ 435173 w 582235"/>
              <a:gd name="connsiteY49" fmla="*/ 300384 h 606157"/>
              <a:gd name="connsiteX50" fmla="*/ 435173 w 582235"/>
              <a:gd name="connsiteY50" fmla="*/ 174698 h 606157"/>
              <a:gd name="connsiteX51" fmla="*/ 420617 w 582235"/>
              <a:gd name="connsiteY51" fmla="*/ 160167 h 606157"/>
              <a:gd name="connsiteX52" fmla="*/ 483514 w 582235"/>
              <a:gd name="connsiteY52" fmla="*/ 126594 h 606157"/>
              <a:gd name="connsiteX53" fmla="*/ 520702 w 582235"/>
              <a:gd name="connsiteY53" fmla="*/ 126594 h 606157"/>
              <a:gd name="connsiteX54" fmla="*/ 520702 w 582235"/>
              <a:gd name="connsiteY54" fmla="*/ 285719 h 606157"/>
              <a:gd name="connsiteX55" fmla="*/ 483514 w 582235"/>
              <a:gd name="connsiteY55" fmla="*/ 285719 h 606157"/>
              <a:gd name="connsiteX56" fmla="*/ 468787 w 582235"/>
              <a:gd name="connsiteY56" fmla="*/ 97399 h 606157"/>
              <a:gd name="connsiteX57" fmla="*/ 454081 w 582235"/>
              <a:gd name="connsiteY57" fmla="*/ 111930 h 606157"/>
              <a:gd name="connsiteX58" fmla="*/ 454081 w 582235"/>
              <a:gd name="connsiteY58" fmla="*/ 300384 h 606157"/>
              <a:gd name="connsiteX59" fmla="*/ 468787 w 582235"/>
              <a:gd name="connsiteY59" fmla="*/ 314915 h 606157"/>
              <a:gd name="connsiteX60" fmla="*/ 535415 w 582235"/>
              <a:gd name="connsiteY60" fmla="*/ 314915 h 606157"/>
              <a:gd name="connsiteX61" fmla="*/ 550121 w 582235"/>
              <a:gd name="connsiteY61" fmla="*/ 300384 h 606157"/>
              <a:gd name="connsiteX62" fmla="*/ 550121 w 582235"/>
              <a:gd name="connsiteY62" fmla="*/ 111930 h 606157"/>
              <a:gd name="connsiteX63" fmla="*/ 535415 w 582235"/>
              <a:gd name="connsiteY63" fmla="*/ 97399 h 606157"/>
              <a:gd name="connsiteX64" fmla="*/ 206026 w 582235"/>
              <a:gd name="connsiteY64" fmla="*/ 61745 h 606157"/>
              <a:gd name="connsiteX65" fmla="*/ 568429 w 582235"/>
              <a:gd name="connsiteY65" fmla="*/ 61745 h 606157"/>
              <a:gd name="connsiteX66" fmla="*/ 582235 w 582235"/>
              <a:gd name="connsiteY66" fmla="*/ 75527 h 606157"/>
              <a:gd name="connsiteX67" fmla="*/ 582235 w 582235"/>
              <a:gd name="connsiteY67" fmla="*/ 336787 h 606157"/>
              <a:gd name="connsiteX68" fmla="*/ 568429 w 582235"/>
              <a:gd name="connsiteY68" fmla="*/ 350569 h 606157"/>
              <a:gd name="connsiteX69" fmla="*/ 206026 w 582235"/>
              <a:gd name="connsiteY69" fmla="*/ 350569 h 606157"/>
              <a:gd name="connsiteX70" fmla="*/ 192220 w 582235"/>
              <a:gd name="connsiteY70" fmla="*/ 336787 h 606157"/>
              <a:gd name="connsiteX71" fmla="*/ 192220 w 582235"/>
              <a:gd name="connsiteY71" fmla="*/ 75527 h 606157"/>
              <a:gd name="connsiteX72" fmla="*/ 206026 w 582235"/>
              <a:gd name="connsiteY72" fmla="*/ 61745 h 606157"/>
              <a:gd name="connsiteX73" fmla="*/ 68484 w 582235"/>
              <a:gd name="connsiteY73" fmla="*/ 44809 h 606157"/>
              <a:gd name="connsiteX74" fmla="*/ 136968 w 582235"/>
              <a:gd name="connsiteY74" fmla="*/ 113187 h 606157"/>
              <a:gd name="connsiteX75" fmla="*/ 68484 w 582235"/>
              <a:gd name="connsiteY75" fmla="*/ 181565 h 606157"/>
              <a:gd name="connsiteX76" fmla="*/ 0 w 582235"/>
              <a:gd name="connsiteY76" fmla="*/ 113187 h 606157"/>
              <a:gd name="connsiteX77" fmla="*/ 68484 w 582235"/>
              <a:gd name="connsiteY77" fmla="*/ 44809 h 606157"/>
              <a:gd name="connsiteX78" fmla="*/ 387117 w 582235"/>
              <a:gd name="connsiteY78" fmla="*/ 0 h 606157"/>
              <a:gd name="connsiteX79" fmla="*/ 404975 w 582235"/>
              <a:gd name="connsiteY79" fmla="*/ 17827 h 606157"/>
              <a:gd name="connsiteX80" fmla="*/ 404975 w 582235"/>
              <a:gd name="connsiteY80" fmla="*/ 36553 h 606157"/>
              <a:gd name="connsiteX81" fmla="*/ 369410 w 582235"/>
              <a:gd name="connsiteY81" fmla="*/ 36553 h 606157"/>
              <a:gd name="connsiteX82" fmla="*/ 369410 w 582235"/>
              <a:gd name="connsiteY82" fmla="*/ 17827 h 606157"/>
              <a:gd name="connsiteX83" fmla="*/ 387117 w 582235"/>
              <a:gd name="connsiteY83" fmla="*/ 0 h 60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82235" h="606157">
                <a:moveTo>
                  <a:pt x="369451" y="375761"/>
                </a:moveTo>
                <a:lnTo>
                  <a:pt x="405005" y="375761"/>
                </a:lnTo>
                <a:lnTo>
                  <a:pt x="405005" y="459340"/>
                </a:lnTo>
                <a:lnTo>
                  <a:pt x="468913" y="523147"/>
                </a:lnTo>
                <a:cubicBezTo>
                  <a:pt x="475964" y="530187"/>
                  <a:pt x="475964" y="541420"/>
                  <a:pt x="468913" y="548310"/>
                </a:cubicBezTo>
                <a:cubicBezTo>
                  <a:pt x="465463" y="551755"/>
                  <a:pt x="460962" y="553553"/>
                  <a:pt x="456312" y="553553"/>
                </a:cubicBezTo>
                <a:cubicBezTo>
                  <a:pt x="451811" y="553553"/>
                  <a:pt x="447310" y="551755"/>
                  <a:pt x="443710" y="548310"/>
                </a:cubicBezTo>
                <a:lnTo>
                  <a:pt x="405005" y="509666"/>
                </a:lnTo>
                <a:lnTo>
                  <a:pt x="405005" y="535729"/>
                </a:lnTo>
                <a:cubicBezTo>
                  <a:pt x="405005" y="545614"/>
                  <a:pt x="397054" y="553553"/>
                  <a:pt x="387153" y="553553"/>
                </a:cubicBezTo>
                <a:cubicBezTo>
                  <a:pt x="377402" y="553553"/>
                  <a:pt x="369451" y="545614"/>
                  <a:pt x="369451" y="535729"/>
                </a:cubicBezTo>
                <a:lnTo>
                  <a:pt x="369451" y="509666"/>
                </a:lnTo>
                <a:lnTo>
                  <a:pt x="330596" y="548310"/>
                </a:lnTo>
                <a:cubicBezTo>
                  <a:pt x="323695" y="555350"/>
                  <a:pt x="312444" y="555350"/>
                  <a:pt x="305393" y="548310"/>
                </a:cubicBezTo>
                <a:cubicBezTo>
                  <a:pt x="298492" y="541420"/>
                  <a:pt x="298492" y="530187"/>
                  <a:pt x="305393" y="523147"/>
                </a:cubicBezTo>
                <a:lnTo>
                  <a:pt x="369451" y="459340"/>
                </a:lnTo>
                <a:close/>
                <a:moveTo>
                  <a:pt x="253612" y="252130"/>
                </a:moveTo>
                <a:lnTo>
                  <a:pt x="290941" y="252130"/>
                </a:lnTo>
                <a:lnTo>
                  <a:pt x="290941" y="285719"/>
                </a:lnTo>
                <a:lnTo>
                  <a:pt x="253612" y="285719"/>
                </a:lnTo>
                <a:close/>
                <a:moveTo>
                  <a:pt x="239040" y="222935"/>
                </a:moveTo>
                <a:cubicBezTo>
                  <a:pt x="230936" y="222935"/>
                  <a:pt x="224334" y="229527"/>
                  <a:pt x="224334" y="237616"/>
                </a:cubicBezTo>
                <a:lnTo>
                  <a:pt x="224334" y="300384"/>
                </a:lnTo>
                <a:cubicBezTo>
                  <a:pt x="224334" y="308474"/>
                  <a:pt x="230936" y="314915"/>
                  <a:pt x="239040" y="314915"/>
                </a:cubicBezTo>
                <a:lnTo>
                  <a:pt x="305668" y="314915"/>
                </a:lnTo>
                <a:cubicBezTo>
                  <a:pt x="313771" y="314915"/>
                  <a:pt x="320374" y="308474"/>
                  <a:pt x="320374" y="300384"/>
                </a:cubicBezTo>
                <a:lnTo>
                  <a:pt x="320374" y="237616"/>
                </a:lnTo>
                <a:cubicBezTo>
                  <a:pt x="320374" y="229527"/>
                  <a:pt x="313771" y="222935"/>
                  <a:pt x="305668" y="222935"/>
                </a:cubicBezTo>
                <a:close/>
                <a:moveTo>
                  <a:pt x="71558" y="194196"/>
                </a:moveTo>
                <a:cubicBezTo>
                  <a:pt x="107563" y="194196"/>
                  <a:pt x="136967" y="223558"/>
                  <a:pt x="136967" y="259511"/>
                </a:cubicBezTo>
                <a:lnTo>
                  <a:pt x="136967" y="589079"/>
                </a:lnTo>
                <a:cubicBezTo>
                  <a:pt x="136967" y="598517"/>
                  <a:pt x="129316" y="606157"/>
                  <a:pt x="120015" y="606157"/>
                </a:cubicBezTo>
                <a:lnTo>
                  <a:pt x="45754" y="606157"/>
                </a:lnTo>
                <a:cubicBezTo>
                  <a:pt x="36302" y="606157"/>
                  <a:pt x="28801" y="598517"/>
                  <a:pt x="28801" y="589079"/>
                </a:cubicBezTo>
                <a:lnTo>
                  <a:pt x="28801" y="445268"/>
                </a:lnTo>
                <a:cubicBezTo>
                  <a:pt x="28801" y="439725"/>
                  <a:pt x="27751" y="434482"/>
                  <a:pt x="25951" y="429238"/>
                </a:cubicBezTo>
                <a:lnTo>
                  <a:pt x="10949" y="388342"/>
                </a:lnTo>
                <a:cubicBezTo>
                  <a:pt x="7648" y="379504"/>
                  <a:pt x="5998" y="370216"/>
                  <a:pt x="5998" y="360778"/>
                </a:cubicBezTo>
                <a:lnTo>
                  <a:pt x="5998" y="259511"/>
                </a:lnTo>
                <a:cubicBezTo>
                  <a:pt x="5998" y="223558"/>
                  <a:pt x="35402" y="194196"/>
                  <a:pt x="71558" y="194196"/>
                </a:cubicBezTo>
                <a:close/>
                <a:moveTo>
                  <a:pt x="368563" y="189398"/>
                </a:moveTo>
                <a:lnTo>
                  <a:pt x="405892" y="189398"/>
                </a:lnTo>
                <a:lnTo>
                  <a:pt x="405892" y="285720"/>
                </a:lnTo>
                <a:lnTo>
                  <a:pt x="368563" y="285720"/>
                </a:lnTo>
                <a:close/>
                <a:moveTo>
                  <a:pt x="353838" y="160167"/>
                </a:moveTo>
                <a:cubicBezTo>
                  <a:pt x="345735" y="160167"/>
                  <a:pt x="339132" y="166608"/>
                  <a:pt x="339132" y="174698"/>
                </a:cubicBezTo>
                <a:lnTo>
                  <a:pt x="339132" y="300384"/>
                </a:lnTo>
                <a:cubicBezTo>
                  <a:pt x="339132" y="308474"/>
                  <a:pt x="345735" y="314915"/>
                  <a:pt x="353838" y="314915"/>
                </a:cubicBezTo>
                <a:lnTo>
                  <a:pt x="420617" y="314915"/>
                </a:lnTo>
                <a:cubicBezTo>
                  <a:pt x="428720" y="314915"/>
                  <a:pt x="435173" y="308474"/>
                  <a:pt x="435173" y="300384"/>
                </a:cubicBezTo>
                <a:lnTo>
                  <a:pt x="435173" y="174698"/>
                </a:lnTo>
                <a:cubicBezTo>
                  <a:pt x="435173" y="166608"/>
                  <a:pt x="428720" y="160167"/>
                  <a:pt x="420617" y="160167"/>
                </a:cubicBezTo>
                <a:close/>
                <a:moveTo>
                  <a:pt x="483514" y="126594"/>
                </a:moveTo>
                <a:lnTo>
                  <a:pt x="520702" y="126594"/>
                </a:lnTo>
                <a:lnTo>
                  <a:pt x="520702" y="285719"/>
                </a:lnTo>
                <a:lnTo>
                  <a:pt x="483514" y="285719"/>
                </a:lnTo>
                <a:close/>
                <a:moveTo>
                  <a:pt x="468787" y="97399"/>
                </a:moveTo>
                <a:cubicBezTo>
                  <a:pt x="460684" y="97399"/>
                  <a:pt x="454081" y="103840"/>
                  <a:pt x="454081" y="111930"/>
                </a:cubicBezTo>
                <a:lnTo>
                  <a:pt x="454081" y="300384"/>
                </a:lnTo>
                <a:cubicBezTo>
                  <a:pt x="454081" y="308474"/>
                  <a:pt x="460684" y="314915"/>
                  <a:pt x="468787" y="314915"/>
                </a:cubicBezTo>
                <a:lnTo>
                  <a:pt x="535415" y="314915"/>
                </a:lnTo>
                <a:cubicBezTo>
                  <a:pt x="543519" y="314915"/>
                  <a:pt x="550121" y="308474"/>
                  <a:pt x="550121" y="300384"/>
                </a:cubicBezTo>
                <a:lnTo>
                  <a:pt x="550121" y="111930"/>
                </a:lnTo>
                <a:cubicBezTo>
                  <a:pt x="550121" y="103840"/>
                  <a:pt x="543519" y="97399"/>
                  <a:pt x="535415" y="97399"/>
                </a:cubicBezTo>
                <a:close/>
                <a:moveTo>
                  <a:pt x="206026" y="61745"/>
                </a:moveTo>
                <a:lnTo>
                  <a:pt x="568429" y="61745"/>
                </a:lnTo>
                <a:cubicBezTo>
                  <a:pt x="575932" y="61745"/>
                  <a:pt x="582235" y="67887"/>
                  <a:pt x="582235" y="75527"/>
                </a:cubicBezTo>
                <a:lnTo>
                  <a:pt x="582235" y="336787"/>
                </a:lnTo>
                <a:cubicBezTo>
                  <a:pt x="582235" y="344427"/>
                  <a:pt x="575932" y="350569"/>
                  <a:pt x="568429" y="350569"/>
                </a:cubicBezTo>
                <a:lnTo>
                  <a:pt x="206026" y="350569"/>
                </a:lnTo>
                <a:cubicBezTo>
                  <a:pt x="198373" y="350569"/>
                  <a:pt x="192220" y="344427"/>
                  <a:pt x="192220" y="336787"/>
                </a:cubicBezTo>
                <a:lnTo>
                  <a:pt x="192220" y="75527"/>
                </a:lnTo>
                <a:cubicBezTo>
                  <a:pt x="192220" y="67887"/>
                  <a:pt x="198373" y="61745"/>
                  <a:pt x="206026" y="61745"/>
                </a:cubicBezTo>
                <a:close/>
                <a:moveTo>
                  <a:pt x="68484" y="44809"/>
                </a:moveTo>
                <a:cubicBezTo>
                  <a:pt x="106307" y="44809"/>
                  <a:pt x="136968" y="75423"/>
                  <a:pt x="136968" y="113187"/>
                </a:cubicBezTo>
                <a:cubicBezTo>
                  <a:pt x="136968" y="150951"/>
                  <a:pt x="106307" y="181565"/>
                  <a:pt x="68484" y="181565"/>
                </a:cubicBezTo>
                <a:cubicBezTo>
                  <a:pt x="30661" y="181565"/>
                  <a:pt x="0" y="150951"/>
                  <a:pt x="0" y="113187"/>
                </a:cubicBezTo>
                <a:cubicBezTo>
                  <a:pt x="0" y="75423"/>
                  <a:pt x="30661" y="44809"/>
                  <a:pt x="68484" y="44809"/>
                </a:cubicBezTo>
                <a:close/>
                <a:moveTo>
                  <a:pt x="387117" y="0"/>
                </a:moveTo>
                <a:cubicBezTo>
                  <a:pt x="397022" y="0"/>
                  <a:pt x="404975" y="7940"/>
                  <a:pt x="404975" y="17827"/>
                </a:cubicBezTo>
                <a:lnTo>
                  <a:pt x="404975" y="36553"/>
                </a:lnTo>
                <a:lnTo>
                  <a:pt x="369410" y="36553"/>
                </a:lnTo>
                <a:lnTo>
                  <a:pt x="369410" y="17827"/>
                </a:lnTo>
                <a:cubicBezTo>
                  <a:pt x="369410" y="7940"/>
                  <a:pt x="377363" y="0"/>
                  <a:pt x="387117" y="0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THREE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上半年成功项目</a:t>
              </a:r>
            </a:p>
          </p:txBody>
        </p:sp>
      </p:grpSp>
      <p:sp>
        <p:nvSpPr>
          <p:cNvPr id="39" name="TextBox 5"/>
          <p:cNvSpPr txBox="1"/>
          <p:nvPr/>
        </p:nvSpPr>
        <p:spPr>
          <a:xfrm>
            <a:off x="4793443" y="2295047"/>
            <a:ext cx="4307782" cy="491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1218565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1936395" y="2112930"/>
            <a:ext cx="1963792" cy="1021214"/>
            <a:chOff x="1940840" y="2112930"/>
            <a:chExt cx="1963792" cy="1021214"/>
          </a:xfrm>
        </p:grpSpPr>
        <p:sp>
          <p:nvSpPr>
            <p:cNvPr id="40" name="TextBox 8"/>
            <p:cNvSpPr txBox="1"/>
            <p:nvPr/>
          </p:nvSpPr>
          <p:spPr>
            <a:xfrm>
              <a:off x="1940840" y="2826804"/>
              <a:ext cx="1963792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41" name="任意多边形 40"/>
            <p:cNvSpPr/>
            <p:nvPr/>
          </p:nvSpPr>
          <p:spPr bwMode="auto">
            <a:xfrm>
              <a:off x="2699896" y="2112930"/>
              <a:ext cx="445680" cy="578094"/>
            </a:xfrm>
            <a:custGeom>
              <a:avLst/>
              <a:gdLst>
                <a:gd name="connsiteX0" fmla="*/ 344255 w 438150"/>
                <a:gd name="connsiteY0" fmla="*/ 320246 h 568325"/>
                <a:gd name="connsiteX1" fmla="*/ 438150 w 438150"/>
                <a:gd name="connsiteY1" fmla="*/ 399092 h 568325"/>
                <a:gd name="connsiteX2" fmla="*/ 438150 w 438150"/>
                <a:gd name="connsiteY2" fmla="*/ 406601 h 568325"/>
                <a:gd name="connsiteX3" fmla="*/ 438150 w 438150"/>
                <a:gd name="connsiteY3" fmla="*/ 545520 h 568325"/>
                <a:gd name="connsiteX4" fmla="*/ 438150 w 438150"/>
                <a:gd name="connsiteY4" fmla="*/ 549275 h 568325"/>
                <a:gd name="connsiteX5" fmla="*/ 284162 w 438150"/>
                <a:gd name="connsiteY5" fmla="*/ 549275 h 568325"/>
                <a:gd name="connsiteX6" fmla="*/ 284162 w 438150"/>
                <a:gd name="connsiteY6" fmla="*/ 545520 h 568325"/>
                <a:gd name="connsiteX7" fmla="*/ 284162 w 438150"/>
                <a:gd name="connsiteY7" fmla="*/ 402847 h 568325"/>
                <a:gd name="connsiteX8" fmla="*/ 344255 w 438150"/>
                <a:gd name="connsiteY8" fmla="*/ 320246 h 568325"/>
                <a:gd name="connsiteX9" fmla="*/ 352879 w 438150"/>
                <a:gd name="connsiteY9" fmla="*/ 200025 h 568325"/>
                <a:gd name="connsiteX10" fmla="*/ 356621 w 438150"/>
                <a:gd name="connsiteY10" fmla="*/ 200025 h 568325"/>
                <a:gd name="connsiteX11" fmla="*/ 367847 w 438150"/>
                <a:gd name="connsiteY11" fmla="*/ 200025 h 568325"/>
                <a:gd name="connsiteX12" fmla="*/ 379072 w 438150"/>
                <a:gd name="connsiteY12" fmla="*/ 203767 h 568325"/>
                <a:gd name="connsiteX13" fmla="*/ 409008 w 438150"/>
                <a:gd name="connsiteY13" fmla="*/ 263638 h 568325"/>
                <a:gd name="connsiteX14" fmla="*/ 360363 w 438150"/>
                <a:gd name="connsiteY14" fmla="*/ 304800 h 568325"/>
                <a:gd name="connsiteX15" fmla="*/ 311717 w 438150"/>
                <a:gd name="connsiteY15" fmla="*/ 263638 h 568325"/>
                <a:gd name="connsiteX16" fmla="*/ 352879 w 438150"/>
                <a:gd name="connsiteY16" fmla="*/ 200025 h 568325"/>
                <a:gd name="connsiteX17" fmla="*/ 100853 w 438150"/>
                <a:gd name="connsiteY17" fmla="*/ 196018 h 568325"/>
                <a:gd name="connsiteX18" fmla="*/ 254000 w 438150"/>
                <a:gd name="connsiteY18" fmla="*/ 320120 h 568325"/>
                <a:gd name="connsiteX19" fmla="*/ 254000 w 438150"/>
                <a:gd name="connsiteY19" fmla="*/ 331402 h 568325"/>
                <a:gd name="connsiteX20" fmla="*/ 254000 w 438150"/>
                <a:gd name="connsiteY20" fmla="*/ 557043 h 568325"/>
                <a:gd name="connsiteX21" fmla="*/ 254000 w 438150"/>
                <a:gd name="connsiteY21" fmla="*/ 568325 h 568325"/>
                <a:gd name="connsiteX22" fmla="*/ 0 w 438150"/>
                <a:gd name="connsiteY22" fmla="*/ 568325 h 568325"/>
                <a:gd name="connsiteX23" fmla="*/ 0 w 438150"/>
                <a:gd name="connsiteY23" fmla="*/ 560804 h 568325"/>
                <a:gd name="connsiteX24" fmla="*/ 0 w 438150"/>
                <a:gd name="connsiteY24" fmla="*/ 327642 h 568325"/>
                <a:gd name="connsiteX25" fmla="*/ 100853 w 438150"/>
                <a:gd name="connsiteY25" fmla="*/ 196018 h 568325"/>
                <a:gd name="connsiteX26" fmla="*/ 112091 w 438150"/>
                <a:gd name="connsiteY26" fmla="*/ 0 h 568325"/>
                <a:gd name="connsiteX27" fmla="*/ 115818 w 438150"/>
                <a:gd name="connsiteY27" fmla="*/ 0 h 568325"/>
                <a:gd name="connsiteX28" fmla="*/ 138181 w 438150"/>
                <a:gd name="connsiteY28" fmla="*/ 0 h 568325"/>
                <a:gd name="connsiteX29" fmla="*/ 153090 w 438150"/>
                <a:gd name="connsiteY29" fmla="*/ 3762 h 568325"/>
                <a:gd name="connsiteX30" fmla="*/ 205271 w 438150"/>
                <a:gd name="connsiteY30" fmla="*/ 101566 h 568325"/>
                <a:gd name="connsiteX31" fmla="*/ 127000 w 438150"/>
                <a:gd name="connsiteY31" fmla="*/ 169276 h 568325"/>
                <a:gd name="connsiteX32" fmla="*/ 48729 w 438150"/>
                <a:gd name="connsiteY32" fmla="*/ 101566 h 568325"/>
                <a:gd name="connsiteX33" fmla="*/ 112091 w 438150"/>
                <a:gd name="connsiteY33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8150" h="568325">
                  <a:moveTo>
                    <a:pt x="344255" y="320246"/>
                  </a:moveTo>
                  <a:cubicBezTo>
                    <a:pt x="393080" y="312737"/>
                    <a:pt x="434394" y="346528"/>
                    <a:pt x="438150" y="399092"/>
                  </a:cubicBezTo>
                  <a:cubicBezTo>
                    <a:pt x="438150" y="399092"/>
                    <a:pt x="438150" y="402847"/>
                    <a:pt x="438150" y="406601"/>
                  </a:cubicBezTo>
                  <a:cubicBezTo>
                    <a:pt x="438150" y="451656"/>
                    <a:pt x="438150" y="496711"/>
                    <a:pt x="438150" y="545520"/>
                  </a:cubicBezTo>
                  <a:cubicBezTo>
                    <a:pt x="438150" y="545520"/>
                    <a:pt x="438150" y="545520"/>
                    <a:pt x="438150" y="549275"/>
                  </a:cubicBezTo>
                  <a:cubicBezTo>
                    <a:pt x="438150" y="549275"/>
                    <a:pt x="438150" y="549275"/>
                    <a:pt x="284162" y="549275"/>
                  </a:cubicBezTo>
                  <a:cubicBezTo>
                    <a:pt x="284162" y="549275"/>
                    <a:pt x="284162" y="545520"/>
                    <a:pt x="284162" y="545520"/>
                  </a:cubicBezTo>
                  <a:cubicBezTo>
                    <a:pt x="284162" y="496711"/>
                    <a:pt x="284162" y="451656"/>
                    <a:pt x="284162" y="402847"/>
                  </a:cubicBezTo>
                  <a:cubicBezTo>
                    <a:pt x="284162" y="361546"/>
                    <a:pt x="310453" y="327755"/>
                    <a:pt x="344255" y="320246"/>
                  </a:cubicBezTo>
                  <a:close/>
                  <a:moveTo>
                    <a:pt x="352879" y="200025"/>
                  </a:moveTo>
                  <a:cubicBezTo>
                    <a:pt x="352879" y="200025"/>
                    <a:pt x="352879" y="200025"/>
                    <a:pt x="356621" y="200025"/>
                  </a:cubicBezTo>
                  <a:cubicBezTo>
                    <a:pt x="356621" y="200025"/>
                    <a:pt x="356621" y="200025"/>
                    <a:pt x="367847" y="200025"/>
                  </a:cubicBezTo>
                  <a:cubicBezTo>
                    <a:pt x="371589" y="200025"/>
                    <a:pt x="375330" y="203767"/>
                    <a:pt x="379072" y="203767"/>
                  </a:cubicBezTo>
                  <a:cubicBezTo>
                    <a:pt x="401524" y="211251"/>
                    <a:pt x="412750" y="237445"/>
                    <a:pt x="409008" y="263638"/>
                  </a:cubicBezTo>
                  <a:cubicBezTo>
                    <a:pt x="405266" y="286090"/>
                    <a:pt x="386556" y="304800"/>
                    <a:pt x="360363" y="304800"/>
                  </a:cubicBezTo>
                  <a:cubicBezTo>
                    <a:pt x="337911" y="304800"/>
                    <a:pt x="319201" y="286090"/>
                    <a:pt x="311717" y="263638"/>
                  </a:cubicBezTo>
                  <a:cubicBezTo>
                    <a:pt x="307975" y="233703"/>
                    <a:pt x="326685" y="207509"/>
                    <a:pt x="352879" y="200025"/>
                  </a:cubicBezTo>
                  <a:close/>
                  <a:moveTo>
                    <a:pt x="100853" y="196018"/>
                  </a:moveTo>
                  <a:cubicBezTo>
                    <a:pt x="175559" y="180975"/>
                    <a:pt x="246529" y="241146"/>
                    <a:pt x="254000" y="320120"/>
                  </a:cubicBezTo>
                  <a:cubicBezTo>
                    <a:pt x="254000" y="323881"/>
                    <a:pt x="254000" y="327642"/>
                    <a:pt x="254000" y="331402"/>
                  </a:cubicBezTo>
                  <a:cubicBezTo>
                    <a:pt x="254000" y="406616"/>
                    <a:pt x="254000" y="481829"/>
                    <a:pt x="254000" y="557043"/>
                  </a:cubicBezTo>
                  <a:cubicBezTo>
                    <a:pt x="254000" y="557043"/>
                    <a:pt x="254000" y="557043"/>
                    <a:pt x="254000" y="568325"/>
                  </a:cubicBezTo>
                  <a:cubicBezTo>
                    <a:pt x="254000" y="568325"/>
                    <a:pt x="254000" y="568325"/>
                    <a:pt x="0" y="568325"/>
                  </a:cubicBezTo>
                  <a:cubicBezTo>
                    <a:pt x="0" y="564564"/>
                    <a:pt x="0" y="564564"/>
                    <a:pt x="0" y="560804"/>
                  </a:cubicBezTo>
                  <a:cubicBezTo>
                    <a:pt x="0" y="485590"/>
                    <a:pt x="0" y="406616"/>
                    <a:pt x="0" y="327642"/>
                  </a:cubicBezTo>
                  <a:cubicBezTo>
                    <a:pt x="0" y="263710"/>
                    <a:pt x="44823" y="211060"/>
                    <a:pt x="100853" y="196018"/>
                  </a:cubicBezTo>
                  <a:close/>
                  <a:moveTo>
                    <a:pt x="112091" y="0"/>
                  </a:moveTo>
                  <a:cubicBezTo>
                    <a:pt x="115818" y="0"/>
                    <a:pt x="115818" y="0"/>
                    <a:pt x="115818" y="0"/>
                  </a:cubicBezTo>
                  <a:cubicBezTo>
                    <a:pt x="115818" y="0"/>
                    <a:pt x="115818" y="0"/>
                    <a:pt x="138181" y="0"/>
                  </a:cubicBezTo>
                  <a:cubicBezTo>
                    <a:pt x="141909" y="0"/>
                    <a:pt x="149363" y="3762"/>
                    <a:pt x="153090" y="3762"/>
                  </a:cubicBezTo>
                  <a:cubicBezTo>
                    <a:pt x="190362" y="18808"/>
                    <a:pt x="212725" y="60187"/>
                    <a:pt x="205271" y="101566"/>
                  </a:cubicBezTo>
                  <a:cubicBezTo>
                    <a:pt x="197816" y="139183"/>
                    <a:pt x="164272" y="169276"/>
                    <a:pt x="127000" y="169276"/>
                  </a:cubicBezTo>
                  <a:cubicBezTo>
                    <a:pt x="89728" y="173038"/>
                    <a:pt x="56184" y="142944"/>
                    <a:pt x="48729" y="101566"/>
                  </a:cubicBezTo>
                  <a:cubicBezTo>
                    <a:pt x="41275" y="52664"/>
                    <a:pt x="71092" y="7523"/>
                    <a:pt x="112091" y="0"/>
                  </a:cubicBezTo>
                  <a:close/>
                </a:path>
              </a:pathLst>
            </a:custGeom>
            <a:solidFill>
              <a:srgbClr val="6B74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4368757" y="1979036"/>
            <a:ext cx="0" cy="1381773"/>
          </a:xfrm>
          <a:prstGeom prst="line">
            <a:avLst/>
          </a:prstGeom>
          <a:ln w="12700">
            <a:solidFill>
              <a:srgbClr val="6B74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5"/>
          <p:cNvSpPr txBox="1"/>
          <p:nvPr/>
        </p:nvSpPr>
        <p:spPr>
          <a:xfrm>
            <a:off x="3088417" y="4682006"/>
            <a:ext cx="4307782" cy="491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R="0" lvl="0" indent="0" algn="just" defTabSz="1218565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8271140" y="4312633"/>
            <a:ext cx="1963792" cy="1116192"/>
            <a:chOff x="8271140" y="4312633"/>
            <a:chExt cx="1963792" cy="1116192"/>
          </a:xfrm>
        </p:grpSpPr>
        <p:grpSp>
          <p:nvGrpSpPr>
            <p:cNvPr id="42" name="组合 41"/>
            <p:cNvGrpSpPr/>
            <p:nvPr/>
          </p:nvGrpSpPr>
          <p:grpSpPr>
            <a:xfrm>
              <a:off x="8925586" y="4312633"/>
              <a:ext cx="654900" cy="654900"/>
              <a:chOff x="5637213" y="3511550"/>
              <a:chExt cx="376238" cy="376238"/>
            </a:xfrm>
            <a:solidFill>
              <a:schemeClr val="tx2"/>
            </a:solidFill>
          </p:grpSpPr>
          <p:sp>
            <p:nvSpPr>
              <p:cNvPr id="43" name="Freeform 50"/>
              <p:cNvSpPr>
                <a:spLocks noEditPoints="1"/>
              </p:cNvSpPr>
              <p:nvPr/>
            </p:nvSpPr>
            <p:spPr bwMode="auto">
              <a:xfrm>
                <a:off x="5637213" y="3546475"/>
                <a:ext cx="341313" cy="341313"/>
              </a:xfrm>
              <a:custGeom>
                <a:avLst/>
                <a:gdLst>
                  <a:gd name="T0" fmla="*/ 92 w 184"/>
                  <a:gd name="T1" fmla="*/ 184 h 184"/>
                  <a:gd name="T2" fmla="*/ 184 w 184"/>
                  <a:gd name="T3" fmla="*/ 92 h 184"/>
                  <a:gd name="T4" fmla="*/ 173 w 184"/>
                  <a:gd name="T5" fmla="*/ 49 h 184"/>
                  <a:gd name="T6" fmla="*/ 171 w 184"/>
                  <a:gd name="T7" fmla="*/ 49 h 184"/>
                  <a:gd name="T8" fmla="*/ 170 w 184"/>
                  <a:gd name="T9" fmla="*/ 49 h 184"/>
                  <a:gd name="T10" fmla="*/ 158 w 184"/>
                  <a:gd name="T11" fmla="*/ 48 h 184"/>
                  <a:gd name="T12" fmla="*/ 149 w 184"/>
                  <a:gd name="T13" fmla="*/ 56 h 184"/>
                  <a:gd name="T14" fmla="*/ 160 w 184"/>
                  <a:gd name="T15" fmla="*/ 92 h 184"/>
                  <a:gd name="T16" fmla="*/ 92 w 184"/>
                  <a:gd name="T17" fmla="*/ 160 h 184"/>
                  <a:gd name="T18" fmla="*/ 24 w 184"/>
                  <a:gd name="T19" fmla="*/ 92 h 184"/>
                  <a:gd name="T20" fmla="*/ 92 w 184"/>
                  <a:gd name="T21" fmla="*/ 24 h 184"/>
                  <a:gd name="T22" fmla="*/ 128 w 184"/>
                  <a:gd name="T23" fmla="*/ 35 h 184"/>
                  <a:gd name="T24" fmla="*/ 135 w 184"/>
                  <a:gd name="T25" fmla="*/ 27 h 184"/>
                  <a:gd name="T26" fmla="*/ 134 w 184"/>
                  <a:gd name="T27" fmla="*/ 14 h 184"/>
                  <a:gd name="T28" fmla="*/ 134 w 184"/>
                  <a:gd name="T29" fmla="*/ 10 h 184"/>
                  <a:gd name="T30" fmla="*/ 92 w 184"/>
                  <a:gd name="T31" fmla="*/ 0 h 184"/>
                  <a:gd name="T32" fmla="*/ 0 w 184"/>
                  <a:gd name="T33" fmla="*/ 92 h 184"/>
                  <a:gd name="T34" fmla="*/ 92 w 184"/>
                  <a:gd name="T35" fmla="*/ 184 h 184"/>
                  <a:gd name="T36" fmla="*/ 92 w 184"/>
                  <a:gd name="T37" fmla="*/ 184 h 184"/>
                  <a:gd name="T38" fmla="*/ 92 w 184"/>
                  <a:gd name="T3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4" h="184">
                    <a:moveTo>
                      <a:pt x="92" y="184"/>
                    </a:moveTo>
                    <a:cubicBezTo>
                      <a:pt x="143" y="184"/>
                      <a:pt x="184" y="143"/>
                      <a:pt x="184" y="92"/>
                    </a:cubicBezTo>
                    <a:cubicBezTo>
                      <a:pt x="184" y="76"/>
                      <a:pt x="180" y="62"/>
                      <a:pt x="173" y="49"/>
                    </a:cubicBezTo>
                    <a:cubicBezTo>
                      <a:pt x="172" y="49"/>
                      <a:pt x="172" y="49"/>
                      <a:pt x="171" y="49"/>
                    </a:cubicBezTo>
                    <a:cubicBezTo>
                      <a:pt x="170" y="49"/>
                      <a:pt x="170" y="49"/>
                      <a:pt x="170" y="49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49" y="56"/>
                      <a:pt x="149" y="56"/>
                      <a:pt x="149" y="56"/>
                    </a:cubicBezTo>
                    <a:cubicBezTo>
                      <a:pt x="156" y="67"/>
                      <a:pt x="160" y="79"/>
                      <a:pt x="160" y="92"/>
                    </a:cubicBezTo>
                    <a:cubicBezTo>
                      <a:pt x="160" y="129"/>
                      <a:pt x="129" y="160"/>
                      <a:pt x="92" y="160"/>
                    </a:cubicBezTo>
                    <a:cubicBezTo>
                      <a:pt x="55" y="160"/>
                      <a:pt x="24" y="129"/>
                      <a:pt x="24" y="92"/>
                    </a:cubicBezTo>
                    <a:cubicBezTo>
                      <a:pt x="24" y="55"/>
                      <a:pt x="55" y="24"/>
                      <a:pt x="92" y="24"/>
                    </a:cubicBezTo>
                    <a:cubicBezTo>
                      <a:pt x="105" y="24"/>
                      <a:pt x="117" y="28"/>
                      <a:pt x="128" y="35"/>
                    </a:cubicBezTo>
                    <a:cubicBezTo>
                      <a:pt x="135" y="27"/>
                      <a:pt x="135" y="27"/>
                      <a:pt x="135" y="27"/>
                    </a:cubicBezTo>
                    <a:cubicBezTo>
                      <a:pt x="134" y="14"/>
                      <a:pt x="134" y="14"/>
                      <a:pt x="134" y="14"/>
                    </a:cubicBezTo>
                    <a:cubicBezTo>
                      <a:pt x="134" y="12"/>
                      <a:pt x="134" y="11"/>
                      <a:pt x="134" y="10"/>
                    </a:cubicBezTo>
                    <a:cubicBezTo>
                      <a:pt x="122" y="4"/>
                      <a:pt x="107" y="0"/>
                      <a:pt x="92" y="0"/>
                    </a:cubicBezTo>
                    <a:cubicBezTo>
                      <a:pt x="41" y="0"/>
                      <a:pt x="0" y="41"/>
                      <a:pt x="0" y="92"/>
                    </a:cubicBezTo>
                    <a:cubicBezTo>
                      <a:pt x="0" y="143"/>
                      <a:pt x="41" y="184"/>
                      <a:pt x="92" y="184"/>
                    </a:cubicBezTo>
                    <a:close/>
                    <a:moveTo>
                      <a:pt x="92" y="184"/>
                    </a:moveTo>
                    <a:cubicBezTo>
                      <a:pt x="92" y="184"/>
                      <a:pt x="92" y="184"/>
                      <a:pt x="92" y="184"/>
                    </a:cubicBezTo>
                  </a:path>
                </a:pathLst>
              </a:custGeom>
              <a:solidFill>
                <a:srgbClr val="2AA4E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Freeform 51"/>
              <p:cNvSpPr>
                <a:spLocks noEditPoints="1"/>
              </p:cNvSpPr>
              <p:nvPr/>
            </p:nvSpPr>
            <p:spPr bwMode="auto">
              <a:xfrm>
                <a:off x="5724525" y="3633788"/>
                <a:ext cx="166688" cy="166688"/>
              </a:xfrm>
              <a:custGeom>
                <a:avLst/>
                <a:gdLst>
                  <a:gd name="T0" fmla="*/ 45 w 90"/>
                  <a:gd name="T1" fmla="*/ 21 h 90"/>
                  <a:gd name="T2" fmla="*/ 47 w 90"/>
                  <a:gd name="T3" fmla="*/ 21 h 90"/>
                  <a:gd name="T4" fmla="*/ 64 w 90"/>
                  <a:gd name="T5" fmla="*/ 4 h 90"/>
                  <a:gd name="T6" fmla="*/ 64 w 90"/>
                  <a:gd name="T7" fmla="*/ 4 h 90"/>
                  <a:gd name="T8" fmla="*/ 45 w 90"/>
                  <a:gd name="T9" fmla="*/ 0 h 90"/>
                  <a:gd name="T10" fmla="*/ 0 w 90"/>
                  <a:gd name="T11" fmla="*/ 45 h 90"/>
                  <a:gd name="T12" fmla="*/ 45 w 90"/>
                  <a:gd name="T13" fmla="*/ 90 h 90"/>
                  <a:gd name="T14" fmla="*/ 90 w 90"/>
                  <a:gd name="T15" fmla="*/ 45 h 90"/>
                  <a:gd name="T16" fmla="*/ 86 w 90"/>
                  <a:gd name="T17" fmla="*/ 26 h 90"/>
                  <a:gd name="T18" fmla="*/ 86 w 90"/>
                  <a:gd name="T19" fmla="*/ 26 h 90"/>
                  <a:gd name="T20" fmla="*/ 69 w 90"/>
                  <a:gd name="T21" fmla="*/ 43 h 90"/>
                  <a:gd name="T22" fmla="*/ 69 w 90"/>
                  <a:gd name="T23" fmla="*/ 45 h 90"/>
                  <a:gd name="T24" fmla="*/ 45 w 90"/>
                  <a:gd name="T25" fmla="*/ 69 h 90"/>
                  <a:gd name="T26" fmla="*/ 21 w 90"/>
                  <a:gd name="T27" fmla="*/ 45 h 90"/>
                  <a:gd name="T28" fmla="*/ 45 w 90"/>
                  <a:gd name="T29" fmla="*/ 21 h 90"/>
                  <a:gd name="T30" fmla="*/ 45 w 90"/>
                  <a:gd name="T31" fmla="*/ 21 h 90"/>
                  <a:gd name="T32" fmla="*/ 45 w 90"/>
                  <a:gd name="T33" fmla="*/ 2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0" h="90">
                    <a:moveTo>
                      <a:pt x="45" y="21"/>
                    </a:moveTo>
                    <a:cubicBezTo>
                      <a:pt x="46" y="21"/>
                      <a:pt x="46" y="21"/>
                      <a:pt x="47" y="21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58" y="1"/>
                      <a:pt x="52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70"/>
                      <a:pt x="20" y="90"/>
                      <a:pt x="45" y="90"/>
                    </a:cubicBezTo>
                    <a:cubicBezTo>
                      <a:pt x="70" y="90"/>
                      <a:pt x="90" y="70"/>
                      <a:pt x="90" y="45"/>
                    </a:cubicBezTo>
                    <a:cubicBezTo>
                      <a:pt x="90" y="38"/>
                      <a:pt x="89" y="32"/>
                      <a:pt x="86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44"/>
                      <a:pt x="69" y="44"/>
                      <a:pt x="69" y="45"/>
                    </a:cubicBezTo>
                    <a:cubicBezTo>
                      <a:pt x="69" y="58"/>
                      <a:pt x="58" y="69"/>
                      <a:pt x="45" y="69"/>
                    </a:cubicBezTo>
                    <a:cubicBezTo>
                      <a:pt x="32" y="69"/>
                      <a:pt x="21" y="58"/>
                      <a:pt x="21" y="45"/>
                    </a:cubicBezTo>
                    <a:cubicBezTo>
                      <a:pt x="21" y="32"/>
                      <a:pt x="32" y="21"/>
                      <a:pt x="45" y="21"/>
                    </a:cubicBezTo>
                    <a:close/>
                    <a:moveTo>
                      <a:pt x="45" y="21"/>
                    </a:moveTo>
                    <a:cubicBezTo>
                      <a:pt x="45" y="21"/>
                      <a:pt x="45" y="21"/>
                      <a:pt x="45" y="21"/>
                    </a:cubicBezTo>
                  </a:path>
                </a:pathLst>
              </a:custGeom>
              <a:solidFill>
                <a:srgbClr val="2AA4E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Freeform 52"/>
              <p:cNvSpPr>
                <a:spLocks noEditPoints="1"/>
              </p:cNvSpPr>
              <p:nvPr/>
            </p:nvSpPr>
            <p:spPr bwMode="auto">
              <a:xfrm>
                <a:off x="5824538" y="3511550"/>
                <a:ext cx="188913" cy="188913"/>
              </a:xfrm>
              <a:custGeom>
                <a:avLst/>
                <a:gdLst>
                  <a:gd name="T0" fmla="*/ 86 w 102"/>
                  <a:gd name="T1" fmla="*/ 28 h 102"/>
                  <a:gd name="T2" fmla="*/ 91 w 102"/>
                  <a:gd name="T3" fmla="*/ 23 h 102"/>
                  <a:gd name="T4" fmla="*/ 91 w 102"/>
                  <a:gd name="T5" fmla="*/ 14 h 102"/>
                  <a:gd name="T6" fmla="*/ 87 w 102"/>
                  <a:gd name="T7" fmla="*/ 11 h 102"/>
                  <a:gd name="T8" fmla="*/ 83 w 102"/>
                  <a:gd name="T9" fmla="*/ 9 h 102"/>
                  <a:gd name="T10" fmla="*/ 79 w 102"/>
                  <a:gd name="T11" fmla="*/ 11 h 102"/>
                  <a:gd name="T12" fmla="*/ 74 w 102"/>
                  <a:gd name="T13" fmla="*/ 17 h 102"/>
                  <a:gd name="T14" fmla="*/ 72 w 102"/>
                  <a:gd name="T15" fmla="*/ 2 h 102"/>
                  <a:gd name="T16" fmla="*/ 70 w 102"/>
                  <a:gd name="T17" fmla="*/ 0 h 102"/>
                  <a:gd name="T18" fmla="*/ 69 w 102"/>
                  <a:gd name="T19" fmla="*/ 0 h 102"/>
                  <a:gd name="T20" fmla="*/ 47 w 102"/>
                  <a:gd name="T21" fmla="*/ 23 h 102"/>
                  <a:gd name="T22" fmla="*/ 44 w 102"/>
                  <a:gd name="T23" fmla="*/ 30 h 102"/>
                  <a:gd name="T24" fmla="*/ 44 w 102"/>
                  <a:gd name="T25" fmla="*/ 31 h 102"/>
                  <a:gd name="T26" fmla="*/ 45 w 102"/>
                  <a:gd name="T27" fmla="*/ 45 h 102"/>
                  <a:gd name="T28" fmla="*/ 37 w 102"/>
                  <a:gd name="T29" fmla="*/ 53 h 102"/>
                  <a:gd name="T30" fmla="*/ 22 w 102"/>
                  <a:gd name="T31" fmla="*/ 68 h 102"/>
                  <a:gd name="T32" fmla="*/ 22 w 102"/>
                  <a:gd name="T33" fmla="*/ 68 h 102"/>
                  <a:gd name="T34" fmla="*/ 8 w 102"/>
                  <a:gd name="T35" fmla="*/ 82 h 102"/>
                  <a:gd name="T36" fmla="*/ 2 w 102"/>
                  <a:gd name="T37" fmla="*/ 89 h 102"/>
                  <a:gd name="T38" fmla="*/ 0 w 102"/>
                  <a:gd name="T39" fmla="*/ 92 h 102"/>
                  <a:gd name="T40" fmla="*/ 0 w 102"/>
                  <a:gd name="T41" fmla="*/ 97 h 102"/>
                  <a:gd name="T42" fmla="*/ 5 w 102"/>
                  <a:gd name="T43" fmla="*/ 102 h 102"/>
                  <a:gd name="T44" fmla="*/ 5 w 102"/>
                  <a:gd name="T45" fmla="*/ 102 h 102"/>
                  <a:gd name="T46" fmla="*/ 10 w 102"/>
                  <a:gd name="T47" fmla="*/ 102 h 102"/>
                  <a:gd name="T48" fmla="*/ 13 w 102"/>
                  <a:gd name="T49" fmla="*/ 100 h 102"/>
                  <a:gd name="T50" fmla="*/ 57 w 102"/>
                  <a:gd name="T51" fmla="*/ 56 h 102"/>
                  <a:gd name="T52" fmla="*/ 70 w 102"/>
                  <a:gd name="T53" fmla="*/ 57 h 102"/>
                  <a:gd name="T54" fmla="*/ 71 w 102"/>
                  <a:gd name="T55" fmla="*/ 57 h 102"/>
                  <a:gd name="T56" fmla="*/ 71 w 102"/>
                  <a:gd name="T57" fmla="*/ 57 h 102"/>
                  <a:gd name="T58" fmla="*/ 78 w 102"/>
                  <a:gd name="T59" fmla="*/ 54 h 102"/>
                  <a:gd name="T60" fmla="*/ 101 w 102"/>
                  <a:gd name="T61" fmla="*/ 32 h 102"/>
                  <a:gd name="T62" fmla="*/ 100 w 102"/>
                  <a:gd name="T63" fmla="*/ 29 h 102"/>
                  <a:gd name="T64" fmla="*/ 86 w 102"/>
                  <a:gd name="T65" fmla="*/ 28 h 102"/>
                  <a:gd name="T66" fmla="*/ 86 w 102"/>
                  <a:gd name="T67" fmla="*/ 28 h 102"/>
                  <a:gd name="T68" fmla="*/ 86 w 102"/>
                  <a:gd name="T69" fmla="*/ 2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2" h="102">
                    <a:moveTo>
                      <a:pt x="86" y="28"/>
                    </a:moveTo>
                    <a:cubicBezTo>
                      <a:pt x="91" y="23"/>
                      <a:pt x="91" y="23"/>
                      <a:pt x="91" y="23"/>
                    </a:cubicBezTo>
                    <a:cubicBezTo>
                      <a:pt x="93" y="20"/>
                      <a:pt x="93" y="17"/>
                      <a:pt x="91" y="14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6" y="10"/>
                      <a:pt x="85" y="9"/>
                      <a:pt x="83" y="9"/>
                    </a:cubicBezTo>
                    <a:cubicBezTo>
                      <a:pt x="82" y="9"/>
                      <a:pt x="80" y="10"/>
                      <a:pt x="79" y="11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72" y="0"/>
                      <a:pt x="71" y="0"/>
                      <a:pt x="70" y="0"/>
                    </a:cubicBezTo>
                    <a:cubicBezTo>
                      <a:pt x="70" y="0"/>
                      <a:pt x="69" y="0"/>
                      <a:pt x="69" y="0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5" y="25"/>
                      <a:pt x="44" y="28"/>
                      <a:pt x="44" y="30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8" y="82"/>
                      <a:pt x="8" y="82"/>
                      <a:pt x="8" y="82"/>
                    </a:cubicBezTo>
                    <a:cubicBezTo>
                      <a:pt x="2" y="89"/>
                      <a:pt x="2" y="89"/>
                      <a:pt x="2" y="89"/>
                    </a:cubicBezTo>
                    <a:cubicBezTo>
                      <a:pt x="1" y="90"/>
                      <a:pt x="0" y="91"/>
                      <a:pt x="0" y="92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0"/>
                      <a:pt x="2" y="102"/>
                      <a:pt x="5" y="102"/>
                    </a:cubicBezTo>
                    <a:cubicBezTo>
                      <a:pt x="5" y="102"/>
                      <a:pt x="5" y="102"/>
                      <a:pt x="5" y="102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1" y="102"/>
                      <a:pt x="12" y="101"/>
                      <a:pt x="13" y="100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4" y="57"/>
                      <a:pt x="77" y="56"/>
                      <a:pt x="78" y="54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2" y="31"/>
                      <a:pt x="101" y="29"/>
                      <a:pt x="100" y="29"/>
                    </a:cubicBezTo>
                    <a:lnTo>
                      <a:pt x="86" y="28"/>
                    </a:lnTo>
                    <a:close/>
                    <a:moveTo>
                      <a:pt x="86" y="28"/>
                    </a:moveTo>
                    <a:cubicBezTo>
                      <a:pt x="86" y="28"/>
                      <a:pt x="86" y="28"/>
                      <a:pt x="86" y="28"/>
                    </a:cubicBezTo>
                  </a:path>
                </a:pathLst>
              </a:custGeom>
              <a:solidFill>
                <a:srgbClr val="2AA4E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7" name="TextBox 8"/>
            <p:cNvSpPr txBox="1"/>
            <p:nvPr/>
          </p:nvSpPr>
          <p:spPr>
            <a:xfrm>
              <a:off x="8271140" y="5121485"/>
              <a:ext cx="1963792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7839092" y="4226228"/>
            <a:ext cx="0" cy="1381773"/>
          </a:xfrm>
          <a:prstGeom prst="line">
            <a:avLst/>
          </a:prstGeom>
          <a:ln w="12700">
            <a:solidFill>
              <a:srgbClr val="2AA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右箭头 1"/>
          <p:cNvSpPr/>
          <p:nvPr/>
        </p:nvSpPr>
        <p:spPr>
          <a:xfrm>
            <a:off x="2270158" y="1480505"/>
            <a:ext cx="7632848" cy="256208"/>
          </a:xfrm>
          <a:prstGeom prst="rightArrow">
            <a:avLst>
              <a:gd name="adj1" fmla="val 51382"/>
              <a:gd name="adj2" fmla="val 50000"/>
            </a:avLst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任意多边形 49"/>
          <p:cNvSpPr/>
          <p:nvPr/>
        </p:nvSpPr>
        <p:spPr>
          <a:xfrm>
            <a:off x="2270158" y="3727696"/>
            <a:ext cx="3816424" cy="131644"/>
          </a:xfrm>
          <a:custGeom>
            <a:avLst/>
            <a:gdLst>
              <a:gd name="connsiteX0" fmla="*/ 0 w 3816424"/>
              <a:gd name="connsiteY0" fmla="*/ 0 h 131644"/>
              <a:gd name="connsiteX1" fmla="*/ 3816424 w 3816424"/>
              <a:gd name="connsiteY1" fmla="*/ 0 h 131644"/>
              <a:gd name="connsiteX2" fmla="*/ 3816424 w 3816424"/>
              <a:gd name="connsiteY2" fmla="*/ 131644 h 131644"/>
              <a:gd name="connsiteX3" fmla="*/ 0 w 3816424"/>
              <a:gd name="connsiteY3" fmla="*/ 131644 h 13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6424" h="131644">
                <a:moveTo>
                  <a:pt x="0" y="0"/>
                </a:moveTo>
                <a:lnTo>
                  <a:pt x="3816424" y="0"/>
                </a:lnTo>
                <a:lnTo>
                  <a:pt x="3816424" y="131644"/>
                </a:lnTo>
                <a:lnTo>
                  <a:pt x="0" y="131644"/>
                </a:lnTo>
                <a:close/>
              </a:path>
            </a:pathLst>
          </a:cu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任意多边形 55"/>
          <p:cNvSpPr>
            <a:spLocks noChangeAspect="1"/>
          </p:cNvSpPr>
          <p:nvPr/>
        </p:nvSpPr>
        <p:spPr>
          <a:xfrm>
            <a:off x="1110796" y="1540940"/>
            <a:ext cx="1159200" cy="2318400"/>
          </a:xfrm>
          <a:custGeom>
            <a:avLst/>
            <a:gdLst>
              <a:gd name="connsiteX0" fmla="*/ 1159200 w 1159200"/>
              <a:gd name="connsiteY0" fmla="*/ 0 h 2318400"/>
              <a:gd name="connsiteX1" fmla="*/ 1159200 w 1159200"/>
              <a:gd name="connsiteY1" fmla="*/ 126000 h 2318400"/>
              <a:gd name="connsiteX2" fmla="*/ 126000 w 1159200"/>
              <a:gd name="connsiteY2" fmla="*/ 1159200 h 2318400"/>
              <a:gd name="connsiteX3" fmla="*/ 1159200 w 1159200"/>
              <a:gd name="connsiteY3" fmla="*/ 2192400 h 2318400"/>
              <a:gd name="connsiteX4" fmla="*/ 1159200 w 1159200"/>
              <a:gd name="connsiteY4" fmla="*/ 2318400 h 2318400"/>
              <a:gd name="connsiteX5" fmla="*/ 0 w 1159200"/>
              <a:gd name="connsiteY5" fmla="*/ 1159200 h 2318400"/>
              <a:gd name="connsiteX6" fmla="*/ 1159200 w 1159200"/>
              <a:gd name="connsiteY6" fmla="*/ 0 h 23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200" h="2318400">
                <a:moveTo>
                  <a:pt x="1159200" y="0"/>
                </a:moveTo>
                <a:lnTo>
                  <a:pt x="1159200" y="126000"/>
                </a:lnTo>
                <a:cubicBezTo>
                  <a:pt x="588579" y="126000"/>
                  <a:pt x="126000" y="588579"/>
                  <a:pt x="126000" y="1159200"/>
                </a:cubicBezTo>
                <a:cubicBezTo>
                  <a:pt x="126000" y="1729821"/>
                  <a:pt x="588579" y="2192400"/>
                  <a:pt x="1159200" y="2192400"/>
                </a:cubicBezTo>
                <a:lnTo>
                  <a:pt x="1159200" y="2318400"/>
                </a:lnTo>
                <a:cubicBezTo>
                  <a:pt x="518992" y="2318400"/>
                  <a:pt x="0" y="1799408"/>
                  <a:pt x="0" y="1159200"/>
                </a:cubicBezTo>
                <a:cubicBezTo>
                  <a:pt x="0" y="518992"/>
                  <a:pt x="518992" y="0"/>
                  <a:pt x="1159200" y="0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右箭头 58"/>
          <p:cNvSpPr/>
          <p:nvPr/>
        </p:nvSpPr>
        <p:spPr>
          <a:xfrm rot="10800000">
            <a:off x="2269996" y="5850323"/>
            <a:ext cx="7632848" cy="256208"/>
          </a:xfrm>
          <a:prstGeom prst="rightArrow">
            <a:avLst>
              <a:gd name="adj1" fmla="val 51382"/>
              <a:gd name="adj2" fmla="val 50000"/>
            </a:avLst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任意多边形 59"/>
          <p:cNvSpPr/>
          <p:nvPr/>
        </p:nvSpPr>
        <p:spPr>
          <a:xfrm rot="10800000">
            <a:off x="6086420" y="3727696"/>
            <a:ext cx="3816424" cy="131644"/>
          </a:xfrm>
          <a:custGeom>
            <a:avLst/>
            <a:gdLst>
              <a:gd name="connsiteX0" fmla="*/ 0 w 3816424"/>
              <a:gd name="connsiteY0" fmla="*/ 0 h 131644"/>
              <a:gd name="connsiteX1" fmla="*/ 3816424 w 3816424"/>
              <a:gd name="connsiteY1" fmla="*/ 0 h 131644"/>
              <a:gd name="connsiteX2" fmla="*/ 3816424 w 3816424"/>
              <a:gd name="connsiteY2" fmla="*/ 131644 h 131644"/>
              <a:gd name="connsiteX3" fmla="*/ 0 w 3816424"/>
              <a:gd name="connsiteY3" fmla="*/ 131644 h 13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6424" h="131644">
                <a:moveTo>
                  <a:pt x="0" y="0"/>
                </a:moveTo>
                <a:lnTo>
                  <a:pt x="3816424" y="0"/>
                </a:lnTo>
                <a:lnTo>
                  <a:pt x="3816424" y="131644"/>
                </a:lnTo>
                <a:lnTo>
                  <a:pt x="0" y="131644"/>
                </a:lnTo>
                <a:close/>
              </a:path>
            </a:pathLst>
          </a:cu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任意多边形 60"/>
          <p:cNvSpPr>
            <a:spLocks noChangeAspect="1"/>
          </p:cNvSpPr>
          <p:nvPr/>
        </p:nvSpPr>
        <p:spPr>
          <a:xfrm rot="10800000">
            <a:off x="9903006" y="3727696"/>
            <a:ext cx="1159200" cy="2318400"/>
          </a:xfrm>
          <a:custGeom>
            <a:avLst/>
            <a:gdLst>
              <a:gd name="connsiteX0" fmla="*/ 1159200 w 1159200"/>
              <a:gd name="connsiteY0" fmla="*/ 0 h 2318400"/>
              <a:gd name="connsiteX1" fmla="*/ 1159200 w 1159200"/>
              <a:gd name="connsiteY1" fmla="*/ 126000 h 2318400"/>
              <a:gd name="connsiteX2" fmla="*/ 126000 w 1159200"/>
              <a:gd name="connsiteY2" fmla="*/ 1159200 h 2318400"/>
              <a:gd name="connsiteX3" fmla="*/ 1159200 w 1159200"/>
              <a:gd name="connsiteY3" fmla="*/ 2192400 h 2318400"/>
              <a:gd name="connsiteX4" fmla="*/ 1159200 w 1159200"/>
              <a:gd name="connsiteY4" fmla="*/ 2318400 h 2318400"/>
              <a:gd name="connsiteX5" fmla="*/ 0 w 1159200"/>
              <a:gd name="connsiteY5" fmla="*/ 1159200 h 2318400"/>
              <a:gd name="connsiteX6" fmla="*/ 1159200 w 1159200"/>
              <a:gd name="connsiteY6" fmla="*/ 0 h 23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200" h="2318400">
                <a:moveTo>
                  <a:pt x="1159200" y="0"/>
                </a:moveTo>
                <a:lnTo>
                  <a:pt x="1159200" y="126000"/>
                </a:lnTo>
                <a:cubicBezTo>
                  <a:pt x="588579" y="126000"/>
                  <a:pt x="126000" y="588579"/>
                  <a:pt x="126000" y="1159200"/>
                </a:cubicBezTo>
                <a:cubicBezTo>
                  <a:pt x="126000" y="1729821"/>
                  <a:pt x="588579" y="2192400"/>
                  <a:pt x="1159200" y="2192400"/>
                </a:cubicBezTo>
                <a:lnTo>
                  <a:pt x="1159200" y="2318400"/>
                </a:lnTo>
                <a:cubicBezTo>
                  <a:pt x="518992" y="2318400"/>
                  <a:pt x="0" y="1799408"/>
                  <a:pt x="0" y="1159200"/>
                </a:cubicBezTo>
                <a:cubicBezTo>
                  <a:pt x="0" y="518992"/>
                  <a:pt x="518992" y="0"/>
                  <a:pt x="1159200" y="0"/>
                </a:cubicBezTo>
                <a:close/>
              </a:path>
            </a:pathLst>
          </a:cu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/>
      <p:bldP spid="2" grpId="0" bldLvl="0" animBg="1"/>
      <p:bldP spid="50" grpId="0" bldLvl="0" animBg="1"/>
      <p:bldP spid="56" grpId="0" bldLvl="0" animBg="1"/>
      <p:bldP spid="59" grpId="0" bldLvl="0" animBg="1"/>
      <p:bldP spid="60" grpId="0" bldLvl="0" animBg="1"/>
      <p:bldP spid="61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THREE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上半年成功项目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25796" y="1745438"/>
            <a:ext cx="2954321" cy="1969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标题 1"/>
          <p:cNvSpPr txBox="1"/>
          <p:nvPr/>
        </p:nvSpPr>
        <p:spPr>
          <a:xfrm>
            <a:off x="4913401" y="1556509"/>
            <a:ext cx="2536147" cy="202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2000"/>
              </a:lnSpc>
              <a:spcBef>
                <a:spcPct val="0"/>
              </a:spcBef>
              <a:buNone/>
              <a:defRPr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总体目标顺利完成</a:t>
            </a:r>
          </a:p>
          <a:p>
            <a:r>
              <a:rPr lang="zh-CN" altLang="en-US" sz="1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  <a:endParaRPr lang="zh-CN" altLang="zh-CN" sz="12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endParaRPr lang="zh-CN" altLang="zh-CN" sz="12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8258807" y="4138123"/>
            <a:ext cx="2539822" cy="15712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2000"/>
              </a:lnSpc>
              <a:spcBef>
                <a:spcPct val="0"/>
              </a:spcBef>
              <a:buNone/>
              <a:defRPr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defRPr>
            </a:lvl1pPr>
          </a:lstStyle>
          <a:p>
            <a:r>
              <a:rPr lang="zh-CN" altLang="en-US" sz="1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</a:p>
        </p:txBody>
      </p:sp>
      <p:sp>
        <p:nvSpPr>
          <p:cNvPr id="14" name="标题 1"/>
          <p:cNvSpPr txBox="1"/>
          <p:nvPr/>
        </p:nvSpPr>
        <p:spPr>
          <a:xfrm>
            <a:off x="8258807" y="4487881"/>
            <a:ext cx="2012307" cy="1978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2000"/>
              </a:lnSpc>
              <a:spcBef>
                <a:spcPct val="0"/>
              </a:spcBef>
              <a:buNone/>
              <a:defRPr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团队建设更加完善</a:t>
            </a:r>
          </a:p>
        </p:txBody>
      </p:sp>
      <p:sp>
        <p:nvSpPr>
          <p:cNvPr id="15" name="圆角矩形标注 1"/>
          <p:cNvSpPr/>
          <p:nvPr/>
        </p:nvSpPr>
        <p:spPr>
          <a:xfrm>
            <a:off x="4709378" y="1734639"/>
            <a:ext cx="2945069" cy="1995211"/>
          </a:xfrm>
          <a:prstGeom prst="wedgeRoundRectCallout">
            <a:avLst>
              <a:gd name="adj1" fmla="val -62476"/>
              <a:gd name="adj2" fmla="val -21736"/>
              <a:gd name="adj3" fmla="val 16667"/>
            </a:avLst>
          </a:prstGeom>
          <a:noFill/>
          <a:ln w="38100"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43407" y="4079258"/>
            <a:ext cx="2954321" cy="1969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圆角矩形标注 37"/>
          <p:cNvSpPr/>
          <p:nvPr/>
        </p:nvSpPr>
        <p:spPr>
          <a:xfrm>
            <a:off x="7994229" y="3994457"/>
            <a:ext cx="2945069" cy="2074503"/>
          </a:xfrm>
          <a:prstGeom prst="wedgeRoundRectCallout">
            <a:avLst>
              <a:gd name="adj1" fmla="val -62476"/>
              <a:gd name="adj2" fmla="val -21736"/>
              <a:gd name="adj3" fmla="val 16667"/>
            </a:avLst>
          </a:prstGeom>
          <a:noFill/>
          <a:ln w="38100">
            <a:solidFill>
              <a:srgbClr val="2AA4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bldLvl="0" animBg="1"/>
      <p:bldP spid="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THREE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上半年成功项目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07535" y="3574447"/>
            <a:ext cx="2781300" cy="671191"/>
            <a:chOff x="755651" y="2642735"/>
            <a:chExt cx="2085975" cy="503393"/>
          </a:xfrm>
          <a:solidFill>
            <a:srgbClr val="6B74C0"/>
          </a:solidFill>
          <a:effectLst/>
        </p:grpSpPr>
        <p:sp>
          <p:nvSpPr>
            <p:cNvPr id="11" name="PA_任意多边形 11"/>
            <p:cNvSpPr/>
            <p:nvPr>
              <p:custDataLst>
                <p:tags r:id="rId11"/>
              </p:custDataLst>
            </p:nvPr>
          </p:nvSpPr>
          <p:spPr bwMode="auto">
            <a:xfrm>
              <a:off x="755651" y="2642735"/>
              <a:ext cx="2085975" cy="503393"/>
            </a:xfrm>
            <a:custGeom>
              <a:avLst/>
              <a:gdLst>
                <a:gd name="T0" fmla="*/ 856 w 878"/>
                <a:gd name="T1" fmla="*/ 33 h 210"/>
                <a:gd name="T2" fmla="*/ 418 w 878"/>
                <a:gd name="T3" fmla="*/ 33 h 210"/>
                <a:gd name="T4" fmla="*/ 396 w 878"/>
                <a:gd name="T5" fmla="*/ 0 h 210"/>
                <a:gd name="T6" fmla="*/ 375 w 878"/>
                <a:gd name="T7" fmla="*/ 33 h 210"/>
                <a:gd name="T8" fmla="*/ 22 w 878"/>
                <a:gd name="T9" fmla="*/ 33 h 210"/>
                <a:gd name="T10" fmla="*/ 0 w 878"/>
                <a:gd name="T11" fmla="*/ 56 h 210"/>
                <a:gd name="T12" fmla="*/ 0 w 878"/>
                <a:gd name="T13" fmla="*/ 187 h 210"/>
                <a:gd name="T14" fmla="*/ 22 w 878"/>
                <a:gd name="T15" fmla="*/ 210 h 210"/>
                <a:gd name="T16" fmla="*/ 856 w 878"/>
                <a:gd name="T17" fmla="*/ 210 h 210"/>
                <a:gd name="T18" fmla="*/ 878 w 878"/>
                <a:gd name="T19" fmla="*/ 187 h 210"/>
                <a:gd name="T20" fmla="*/ 878 w 878"/>
                <a:gd name="T21" fmla="*/ 56 h 210"/>
                <a:gd name="T22" fmla="*/ 856 w 878"/>
                <a:gd name="T23" fmla="*/ 3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8" h="210">
                  <a:moveTo>
                    <a:pt x="856" y="33"/>
                  </a:moveTo>
                  <a:cubicBezTo>
                    <a:pt x="418" y="33"/>
                    <a:pt x="418" y="33"/>
                    <a:pt x="418" y="33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375" y="33"/>
                    <a:pt x="375" y="33"/>
                    <a:pt x="375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10" y="33"/>
                    <a:pt x="0" y="43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200"/>
                    <a:pt x="10" y="210"/>
                    <a:pt x="22" y="210"/>
                  </a:cubicBezTo>
                  <a:cubicBezTo>
                    <a:pt x="856" y="210"/>
                    <a:pt x="856" y="210"/>
                    <a:pt x="856" y="210"/>
                  </a:cubicBezTo>
                  <a:cubicBezTo>
                    <a:pt x="868" y="210"/>
                    <a:pt x="878" y="200"/>
                    <a:pt x="878" y="187"/>
                  </a:cubicBezTo>
                  <a:cubicBezTo>
                    <a:pt x="878" y="56"/>
                    <a:pt x="878" y="56"/>
                    <a:pt x="878" y="56"/>
                  </a:cubicBezTo>
                  <a:cubicBezTo>
                    <a:pt x="878" y="43"/>
                    <a:pt x="868" y="33"/>
                    <a:pt x="856" y="3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2" name="PA_文本框 30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11238" y="2800092"/>
              <a:ext cx="1177245" cy="27699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任意多边形 12"/>
          <p:cNvSpPr/>
          <p:nvPr>
            <p:custDataLst>
              <p:tags r:id="rId1"/>
            </p:custDataLst>
          </p:nvPr>
        </p:nvSpPr>
        <p:spPr bwMode="auto">
          <a:xfrm>
            <a:off x="3496734" y="3680313"/>
            <a:ext cx="2785533" cy="671191"/>
          </a:xfrm>
          <a:custGeom>
            <a:avLst/>
            <a:gdLst>
              <a:gd name="T0" fmla="*/ 856 w 879"/>
              <a:gd name="T1" fmla="*/ 0 h 210"/>
              <a:gd name="T2" fmla="*/ 23 w 879"/>
              <a:gd name="T3" fmla="*/ 0 h 210"/>
              <a:gd name="T4" fmla="*/ 0 w 879"/>
              <a:gd name="T5" fmla="*/ 23 h 210"/>
              <a:gd name="T6" fmla="*/ 0 w 879"/>
              <a:gd name="T7" fmla="*/ 154 h 210"/>
              <a:gd name="T8" fmla="*/ 23 w 879"/>
              <a:gd name="T9" fmla="*/ 177 h 210"/>
              <a:gd name="T10" fmla="*/ 397 w 879"/>
              <a:gd name="T11" fmla="*/ 177 h 210"/>
              <a:gd name="T12" fmla="*/ 418 w 879"/>
              <a:gd name="T13" fmla="*/ 210 h 210"/>
              <a:gd name="T14" fmla="*/ 440 w 879"/>
              <a:gd name="T15" fmla="*/ 177 h 210"/>
              <a:gd name="T16" fmla="*/ 856 w 879"/>
              <a:gd name="T17" fmla="*/ 177 h 210"/>
              <a:gd name="T18" fmla="*/ 879 w 879"/>
              <a:gd name="T19" fmla="*/ 154 h 210"/>
              <a:gd name="T20" fmla="*/ 879 w 879"/>
              <a:gd name="T21" fmla="*/ 23 h 210"/>
              <a:gd name="T22" fmla="*/ 856 w 879"/>
              <a:gd name="T23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9" h="210">
                <a:moveTo>
                  <a:pt x="856" y="0"/>
                </a:move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67"/>
                  <a:pt x="10" y="177"/>
                  <a:pt x="23" y="177"/>
                </a:cubicBezTo>
                <a:cubicBezTo>
                  <a:pt x="397" y="177"/>
                  <a:pt x="397" y="177"/>
                  <a:pt x="397" y="177"/>
                </a:cubicBezTo>
                <a:cubicBezTo>
                  <a:pt x="418" y="210"/>
                  <a:pt x="418" y="210"/>
                  <a:pt x="418" y="210"/>
                </a:cubicBezTo>
                <a:cubicBezTo>
                  <a:pt x="440" y="177"/>
                  <a:pt x="440" y="177"/>
                  <a:pt x="440" y="177"/>
                </a:cubicBezTo>
                <a:cubicBezTo>
                  <a:pt x="856" y="177"/>
                  <a:pt x="856" y="177"/>
                  <a:pt x="856" y="177"/>
                </a:cubicBezTo>
                <a:cubicBezTo>
                  <a:pt x="869" y="177"/>
                  <a:pt x="879" y="167"/>
                  <a:pt x="879" y="154"/>
                </a:cubicBezTo>
                <a:cubicBezTo>
                  <a:pt x="879" y="23"/>
                  <a:pt x="879" y="23"/>
                  <a:pt x="879" y="23"/>
                </a:cubicBezTo>
                <a:cubicBezTo>
                  <a:pt x="879" y="10"/>
                  <a:pt x="869" y="0"/>
                  <a:pt x="856" y="0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5" name="文本框 3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9502" y="4552650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4800" dirty="0">
                <a:solidFill>
                  <a:schemeClr val="tx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" name="文本框 3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63451" y="4552650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3" name="文本框 4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67384" y="2507318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4800" dirty="0">
                <a:solidFill>
                  <a:schemeClr val="tx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5" name="文本框 4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301335" y="2507318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4800" dirty="0">
                <a:solidFill>
                  <a:schemeClr val="tx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6" name="矩形 5"/>
          <p:cNvSpPr/>
          <p:nvPr/>
        </p:nvSpPr>
        <p:spPr>
          <a:xfrm>
            <a:off x="1257601" y="2214399"/>
            <a:ext cx="2281924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详写内容</a:t>
            </a: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点击输入本栏的具体文字，简明扼要的说明分项内容，此为概念图解</a:t>
            </a:r>
          </a:p>
        </p:txBody>
      </p:sp>
      <p:sp>
        <p:nvSpPr>
          <p:cNvPr id="7" name="矩形 6"/>
          <p:cNvSpPr/>
          <p:nvPr/>
        </p:nvSpPr>
        <p:spPr>
          <a:xfrm>
            <a:off x="3622055" y="4662723"/>
            <a:ext cx="228192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详写内容</a:t>
            </a: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点击输入本栏的具体文字，简明扼要的说明分项内容，此为概念图解</a:t>
            </a:r>
          </a:p>
        </p:txBody>
      </p:sp>
      <p:sp>
        <p:nvSpPr>
          <p:cNvPr id="21" name="矩形 20"/>
          <p:cNvSpPr/>
          <p:nvPr/>
        </p:nvSpPr>
        <p:spPr>
          <a:xfrm>
            <a:off x="6121245" y="2235999"/>
            <a:ext cx="228192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详写内容</a:t>
            </a: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点击输入本栏的具体文字，简明扼要的说明分项内容，此为概念图解</a:t>
            </a:r>
          </a:p>
        </p:txBody>
      </p:sp>
      <p:sp>
        <p:nvSpPr>
          <p:cNvPr id="22" name="矩形 21"/>
          <p:cNvSpPr/>
          <p:nvPr/>
        </p:nvSpPr>
        <p:spPr>
          <a:xfrm>
            <a:off x="8691035" y="4662723"/>
            <a:ext cx="228192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详写内容</a:t>
            </a: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  <a:r>
              <a:rPr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点击输入本栏的具体文字，简明扼要的说明分项内容，此为概念图解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5911854" y="3574447"/>
            <a:ext cx="2779183" cy="671191"/>
            <a:chOff x="4433889" y="2642735"/>
            <a:chExt cx="2084387" cy="503393"/>
          </a:xfrm>
          <a:solidFill>
            <a:srgbClr val="2AA4E8"/>
          </a:solidFill>
          <a:effectLst/>
        </p:grpSpPr>
        <p:sp>
          <p:nvSpPr>
            <p:cNvPr id="24" name="PA_任意多边形 13"/>
            <p:cNvSpPr/>
            <p:nvPr>
              <p:custDataLst>
                <p:tags r:id="rId9"/>
              </p:custDataLst>
            </p:nvPr>
          </p:nvSpPr>
          <p:spPr bwMode="auto">
            <a:xfrm>
              <a:off x="4433889" y="2642735"/>
              <a:ext cx="2084387" cy="503393"/>
            </a:xfrm>
            <a:custGeom>
              <a:avLst/>
              <a:gdLst>
                <a:gd name="T0" fmla="*/ 856 w 878"/>
                <a:gd name="T1" fmla="*/ 33 h 210"/>
                <a:gd name="T2" fmla="*/ 418 w 878"/>
                <a:gd name="T3" fmla="*/ 33 h 210"/>
                <a:gd name="T4" fmla="*/ 396 w 878"/>
                <a:gd name="T5" fmla="*/ 0 h 210"/>
                <a:gd name="T6" fmla="*/ 375 w 878"/>
                <a:gd name="T7" fmla="*/ 33 h 210"/>
                <a:gd name="T8" fmla="*/ 22 w 878"/>
                <a:gd name="T9" fmla="*/ 33 h 210"/>
                <a:gd name="T10" fmla="*/ 0 w 878"/>
                <a:gd name="T11" fmla="*/ 56 h 210"/>
                <a:gd name="T12" fmla="*/ 0 w 878"/>
                <a:gd name="T13" fmla="*/ 187 h 210"/>
                <a:gd name="T14" fmla="*/ 22 w 878"/>
                <a:gd name="T15" fmla="*/ 210 h 210"/>
                <a:gd name="T16" fmla="*/ 856 w 878"/>
                <a:gd name="T17" fmla="*/ 210 h 210"/>
                <a:gd name="T18" fmla="*/ 878 w 878"/>
                <a:gd name="T19" fmla="*/ 187 h 210"/>
                <a:gd name="T20" fmla="*/ 878 w 878"/>
                <a:gd name="T21" fmla="*/ 56 h 210"/>
                <a:gd name="T22" fmla="*/ 856 w 878"/>
                <a:gd name="T23" fmla="*/ 3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8" h="210">
                  <a:moveTo>
                    <a:pt x="856" y="33"/>
                  </a:moveTo>
                  <a:cubicBezTo>
                    <a:pt x="418" y="33"/>
                    <a:pt x="418" y="33"/>
                    <a:pt x="418" y="33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375" y="33"/>
                    <a:pt x="375" y="33"/>
                    <a:pt x="375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10" y="33"/>
                    <a:pt x="0" y="43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200"/>
                    <a:pt x="10" y="210"/>
                    <a:pt x="22" y="210"/>
                  </a:cubicBezTo>
                  <a:cubicBezTo>
                    <a:pt x="856" y="210"/>
                    <a:pt x="856" y="210"/>
                    <a:pt x="856" y="210"/>
                  </a:cubicBezTo>
                  <a:cubicBezTo>
                    <a:pt x="868" y="210"/>
                    <a:pt x="878" y="200"/>
                    <a:pt x="878" y="187"/>
                  </a:cubicBezTo>
                  <a:cubicBezTo>
                    <a:pt x="878" y="56"/>
                    <a:pt x="878" y="56"/>
                    <a:pt x="878" y="56"/>
                  </a:cubicBezTo>
                  <a:cubicBezTo>
                    <a:pt x="878" y="43"/>
                    <a:pt x="868" y="33"/>
                    <a:pt x="856" y="33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" name="PA_文本框 3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53849" y="2788233"/>
              <a:ext cx="1177245" cy="27699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文本框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49065" y="3794125"/>
            <a:ext cx="1569720" cy="36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rgbClr val="4652A6"/>
                    </a:gs>
                    <a:gs pos="100000">
                      <a:srgbClr val="763E9A"/>
                    </a:gs>
                  </a:gsLst>
                  <a:lin ang="2700000" scaled="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403168" y="3680313"/>
            <a:ext cx="2781300" cy="671191"/>
            <a:chOff x="6302376" y="2722134"/>
            <a:chExt cx="2085975" cy="503393"/>
          </a:xfrm>
          <a:solidFill>
            <a:srgbClr val="2AA4E8"/>
          </a:solidFill>
          <a:effectLst/>
        </p:grpSpPr>
        <p:sp>
          <p:nvSpPr>
            <p:cNvPr id="31" name="PA_任意多边形 14"/>
            <p:cNvSpPr/>
            <p:nvPr>
              <p:custDataLst>
                <p:tags r:id="rId7"/>
              </p:custDataLst>
            </p:nvPr>
          </p:nvSpPr>
          <p:spPr bwMode="auto">
            <a:xfrm>
              <a:off x="6302376" y="2722134"/>
              <a:ext cx="2085975" cy="503393"/>
            </a:xfrm>
            <a:custGeom>
              <a:avLst/>
              <a:gdLst>
                <a:gd name="T0" fmla="*/ 856 w 878"/>
                <a:gd name="T1" fmla="*/ 0 h 210"/>
                <a:gd name="T2" fmla="*/ 22 w 878"/>
                <a:gd name="T3" fmla="*/ 0 h 210"/>
                <a:gd name="T4" fmla="*/ 0 w 878"/>
                <a:gd name="T5" fmla="*/ 23 h 210"/>
                <a:gd name="T6" fmla="*/ 0 w 878"/>
                <a:gd name="T7" fmla="*/ 154 h 210"/>
                <a:gd name="T8" fmla="*/ 22 w 878"/>
                <a:gd name="T9" fmla="*/ 177 h 210"/>
                <a:gd name="T10" fmla="*/ 396 w 878"/>
                <a:gd name="T11" fmla="*/ 177 h 210"/>
                <a:gd name="T12" fmla="*/ 417 w 878"/>
                <a:gd name="T13" fmla="*/ 210 h 210"/>
                <a:gd name="T14" fmla="*/ 439 w 878"/>
                <a:gd name="T15" fmla="*/ 177 h 210"/>
                <a:gd name="T16" fmla="*/ 856 w 878"/>
                <a:gd name="T17" fmla="*/ 177 h 210"/>
                <a:gd name="T18" fmla="*/ 878 w 878"/>
                <a:gd name="T19" fmla="*/ 154 h 210"/>
                <a:gd name="T20" fmla="*/ 878 w 878"/>
                <a:gd name="T21" fmla="*/ 23 h 210"/>
                <a:gd name="T22" fmla="*/ 856 w 878"/>
                <a:gd name="T23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8" h="210">
                  <a:moveTo>
                    <a:pt x="856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7"/>
                    <a:pt x="10" y="177"/>
                    <a:pt x="22" y="177"/>
                  </a:cubicBezTo>
                  <a:cubicBezTo>
                    <a:pt x="396" y="177"/>
                    <a:pt x="396" y="177"/>
                    <a:pt x="396" y="177"/>
                  </a:cubicBezTo>
                  <a:cubicBezTo>
                    <a:pt x="417" y="210"/>
                    <a:pt x="417" y="210"/>
                    <a:pt x="417" y="210"/>
                  </a:cubicBezTo>
                  <a:cubicBezTo>
                    <a:pt x="439" y="177"/>
                    <a:pt x="439" y="177"/>
                    <a:pt x="439" y="177"/>
                  </a:cubicBezTo>
                  <a:cubicBezTo>
                    <a:pt x="856" y="177"/>
                    <a:pt x="856" y="177"/>
                    <a:pt x="856" y="177"/>
                  </a:cubicBezTo>
                  <a:cubicBezTo>
                    <a:pt x="868" y="177"/>
                    <a:pt x="878" y="167"/>
                    <a:pt x="878" y="154"/>
                  </a:cubicBezTo>
                  <a:cubicBezTo>
                    <a:pt x="878" y="23"/>
                    <a:pt x="878" y="23"/>
                    <a:pt x="878" y="23"/>
                  </a:cubicBezTo>
                  <a:cubicBezTo>
                    <a:pt x="878" y="10"/>
                    <a:pt x="868" y="0"/>
                    <a:pt x="856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32" name="PA_文本框 3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1" y="2798807"/>
              <a:ext cx="1177245" cy="27699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2" grpId="0" bldLvl="0" animBg="1"/>
      <p:bldP spid="3" grpId="0" bldLvl="0" animBg="1"/>
      <p:bldP spid="5" grpId="0" bldLvl="0" animBg="1"/>
      <p:bldP spid="6" grpId="0"/>
      <p:bldP spid="7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任意多边形: 形状 284"/>
          <p:cNvSpPr/>
          <p:nvPr userDrawn="1"/>
        </p:nvSpPr>
        <p:spPr>
          <a:xfrm flipV="1">
            <a:off x="7620000" y="3541450"/>
            <a:ext cx="4568347" cy="3332371"/>
          </a:xfrm>
          <a:custGeom>
            <a:avLst/>
            <a:gdLst>
              <a:gd name="connsiteX0" fmla="*/ 0 w 7057432"/>
              <a:gd name="connsiteY0" fmla="*/ 0 h 6688669"/>
              <a:gd name="connsiteX1" fmla="*/ 7057432 w 7057432"/>
              <a:gd name="connsiteY1" fmla="*/ 0 h 6688669"/>
              <a:gd name="connsiteX2" fmla="*/ 7057432 w 7057432"/>
              <a:gd name="connsiteY2" fmla="*/ 5056661 h 6688669"/>
              <a:gd name="connsiteX3" fmla="*/ 4325320 w 7057432"/>
              <a:gd name="connsiteY3" fmla="*/ 5915816 h 6688669"/>
              <a:gd name="connsiteX4" fmla="*/ 665320 w 7057432"/>
              <a:gd name="connsiteY4" fmla="*/ 6276662 h 6688669"/>
              <a:gd name="connsiteX5" fmla="*/ 888700 w 7057432"/>
              <a:gd name="connsiteY5" fmla="*/ 4163140 h 6688669"/>
              <a:gd name="connsiteX6" fmla="*/ 2280531 w 7057432"/>
              <a:gd name="connsiteY6" fmla="*/ 1929337 h 6688669"/>
              <a:gd name="connsiteX7" fmla="*/ 79232 w 7057432"/>
              <a:gd name="connsiteY7" fmla="*/ 31096 h 66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7432" h="6688669">
                <a:moveTo>
                  <a:pt x="0" y="0"/>
                </a:moveTo>
                <a:lnTo>
                  <a:pt x="7057432" y="0"/>
                </a:lnTo>
                <a:lnTo>
                  <a:pt x="7057432" y="5056661"/>
                </a:lnTo>
                <a:cubicBezTo>
                  <a:pt x="6215461" y="4575535"/>
                  <a:pt x="4325320" y="5915816"/>
                  <a:pt x="4325320" y="5915816"/>
                </a:cubicBezTo>
                <a:cubicBezTo>
                  <a:pt x="1713489" y="7410746"/>
                  <a:pt x="665320" y="6276662"/>
                  <a:pt x="665320" y="6276662"/>
                </a:cubicBezTo>
                <a:cubicBezTo>
                  <a:pt x="-314118" y="5280042"/>
                  <a:pt x="888700" y="4163140"/>
                  <a:pt x="888700" y="4163140"/>
                </a:cubicBezTo>
                <a:cubicBezTo>
                  <a:pt x="2830390" y="2994689"/>
                  <a:pt x="2280531" y="1929337"/>
                  <a:pt x="2280531" y="1929337"/>
                </a:cubicBezTo>
                <a:cubicBezTo>
                  <a:pt x="2112996" y="938087"/>
                  <a:pt x="629611" y="253113"/>
                  <a:pt x="79232" y="31096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EDC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8" name="图形 1"/>
          <p:cNvSpPr/>
          <p:nvPr userDrawn="1"/>
        </p:nvSpPr>
        <p:spPr>
          <a:xfrm rot="10800000">
            <a:off x="-10667" y="-22937"/>
            <a:ext cx="3004064" cy="4394835"/>
          </a:xfrm>
          <a:custGeom>
            <a:avLst/>
            <a:gdLst>
              <a:gd name="connsiteX0" fmla="*/ 2573665 w 2571750"/>
              <a:gd name="connsiteY0" fmla="*/ 14455 h 3762375"/>
              <a:gd name="connsiteX1" fmla="*/ 1773565 w 2571750"/>
              <a:gd name="connsiteY1" fmla="*/ 662155 h 3762375"/>
              <a:gd name="connsiteX2" fmla="*/ 1011565 w 2571750"/>
              <a:gd name="connsiteY2" fmla="*/ 1090780 h 3762375"/>
              <a:gd name="connsiteX3" fmla="*/ 240040 w 2571750"/>
              <a:gd name="connsiteY3" fmla="*/ 1186030 h 3762375"/>
              <a:gd name="connsiteX4" fmla="*/ 173365 w 2571750"/>
              <a:gd name="connsiteY4" fmla="*/ 2329030 h 3762375"/>
              <a:gd name="connsiteX5" fmla="*/ 897265 w 2571750"/>
              <a:gd name="connsiteY5" fmla="*/ 2748130 h 3762375"/>
              <a:gd name="connsiteX6" fmla="*/ 1906915 w 2571750"/>
              <a:gd name="connsiteY6" fmla="*/ 3300580 h 3762375"/>
              <a:gd name="connsiteX7" fmla="*/ 2573665 w 2571750"/>
              <a:gd name="connsiteY7" fmla="*/ 3757780 h 3762375"/>
              <a:gd name="connsiteX8" fmla="*/ 2573665 w 2571750"/>
              <a:gd name="connsiteY8" fmla="*/ 14455 h 37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1750" h="3762375">
                <a:moveTo>
                  <a:pt x="2573665" y="14455"/>
                </a:moveTo>
                <a:cubicBezTo>
                  <a:pt x="2573665" y="14455"/>
                  <a:pt x="2059315" y="-109370"/>
                  <a:pt x="1773565" y="662155"/>
                </a:cubicBezTo>
                <a:cubicBezTo>
                  <a:pt x="1773565" y="662155"/>
                  <a:pt x="1706890" y="1262230"/>
                  <a:pt x="1011565" y="1090780"/>
                </a:cubicBezTo>
                <a:cubicBezTo>
                  <a:pt x="1011565" y="1090780"/>
                  <a:pt x="535315" y="862180"/>
                  <a:pt x="240040" y="1186030"/>
                </a:cubicBezTo>
                <a:cubicBezTo>
                  <a:pt x="240040" y="1186030"/>
                  <a:pt x="-236210" y="1586080"/>
                  <a:pt x="173365" y="2329030"/>
                </a:cubicBezTo>
                <a:cubicBezTo>
                  <a:pt x="173365" y="2329030"/>
                  <a:pt x="440065" y="2710030"/>
                  <a:pt x="897265" y="2748130"/>
                </a:cubicBezTo>
                <a:cubicBezTo>
                  <a:pt x="897265" y="2748130"/>
                  <a:pt x="1678315" y="2843380"/>
                  <a:pt x="1906915" y="3300580"/>
                </a:cubicBezTo>
                <a:cubicBezTo>
                  <a:pt x="1906915" y="3300580"/>
                  <a:pt x="2068840" y="3757780"/>
                  <a:pt x="2573665" y="3757780"/>
                </a:cubicBezTo>
                <a:lnTo>
                  <a:pt x="2573665" y="14455"/>
                </a:ln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7368540" y="1958975"/>
            <a:ext cx="5052695" cy="49403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2926971" y="1098318"/>
            <a:ext cx="3442052" cy="2096770"/>
            <a:chOff x="7443501" y="1155123"/>
            <a:chExt cx="3442052" cy="2096770"/>
          </a:xfrm>
        </p:grpSpPr>
        <p:sp>
          <p:nvSpPr>
            <p:cNvPr id="29" name="矩形 259"/>
            <p:cNvSpPr>
              <a:spLocks noChangeArrowheads="1"/>
            </p:cNvSpPr>
            <p:nvPr/>
          </p:nvSpPr>
          <p:spPr bwMode="auto">
            <a:xfrm>
              <a:off x="8559440" y="1155123"/>
              <a:ext cx="2326113" cy="2096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buNone/>
              </a:pPr>
              <a:r>
                <a:rPr lang="en-US" altLang="zh-CN" sz="13065" b="1" cap="all" spc="284" dirty="0">
                  <a:gradFill>
                    <a:gsLst>
                      <a:gs pos="0">
                        <a:srgbClr val="2AA4E8"/>
                      </a:gs>
                      <a:gs pos="100000">
                        <a:srgbClr val="6D49E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34" name="矩形 259"/>
            <p:cNvSpPr>
              <a:spLocks noChangeArrowheads="1"/>
            </p:cNvSpPr>
            <p:nvPr/>
          </p:nvSpPr>
          <p:spPr bwMode="auto">
            <a:xfrm>
              <a:off x="7443501" y="2410719"/>
              <a:ext cx="2326113" cy="579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ctr">
                <a:buNone/>
              </a:pPr>
              <a:r>
                <a:rPr lang="en-US" altLang="zh-CN" b="1" cap="all" spc="284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part</a:t>
              </a:r>
            </a:p>
          </p:txBody>
        </p:sp>
      </p:grpSp>
      <p:sp>
        <p:nvSpPr>
          <p:cNvPr id="37" name="TextBox 48"/>
          <p:cNvSpPr txBox="1"/>
          <p:nvPr/>
        </p:nvSpPr>
        <p:spPr>
          <a:xfrm>
            <a:off x="2926715" y="3374390"/>
            <a:ext cx="3826510" cy="6565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265" b="1" dirty="0">
                <a:solidFill>
                  <a:schemeClr val="tx1"/>
                </a:solidFill>
                <a:cs typeface="+mn-ea"/>
                <a:sym typeface="+mn-lt"/>
              </a:rPr>
              <a:t>目标规划</a:t>
            </a:r>
          </a:p>
        </p:txBody>
      </p:sp>
      <p:sp>
        <p:nvSpPr>
          <p:cNvPr id="24" name="矩形 23"/>
          <p:cNvSpPr/>
          <p:nvPr/>
        </p:nvSpPr>
        <p:spPr>
          <a:xfrm>
            <a:off x="2926715" y="4210050"/>
            <a:ext cx="4544695" cy="1050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The user can demonstrate on a projector or computer, or print the presentation and make it into a film to be used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4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FOUR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上半年存在不足</a:t>
              </a:r>
            </a:p>
          </p:txBody>
        </p:sp>
      </p:grpSp>
      <p:grpSp>
        <p:nvGrpSpPr>
          <p:cNvPr id="7" name="Group 4"/>
          <p:cNvGrpSpPr>
            <a:grpSpLocks noChangeAspect="1"/>
          </p:cNvGrpSpPr>
          <p:nvPr/>
        </p:nvGrpSpPr>
        <p:grpSpPr>
          <a:xfrm rot="4351113">
            <a:off x="5467143" y="2247983"/>
            <a:ext cx="4707118" cy="3246798"/>
            <a:chOff x="940378" y="1114346"/>
            <a:chExt cx="7056438" cy="4867275"/>
          </a:xfrm>
          <a:gradFill>
            <a:gsLst>
              <a:gs pos="0">
                <a:srgbClr val="4652A6"/>
              </a:gs>
              <a:gs pos="100000">
                <a:srgbClr val="763E9A"/>
              </a:gs>
            </a:gsLst>
            <a:lin ang="2700000" scaled="0"/>
          </a:gradFill>
        </p:grpSpPr>
        <p:sp>
          <p:nvSpPr>
            <p:cNvPr id="8" name="Arc 682"/>
            <p:cNvSpPr/>
            <p:nvPr/>
          </p:nvSpPr>
          <p:spPr bwMode="auto">
            <a:xfrm rot="18746405">
              <a:off x="3554196" y="1119903"/>
              <a:ext cx="1014413" cy="1003300"/>
            </a:xfrm>
            <a:custGeom>
              <a:avLst/>
              <a:gdLst>
                <a:gd name="T0" fmla="*/ 2147483647 w 21600"/>
                <a:gd name="T1" fmla="*/ 0 h 21356"/>
                <a:gd name="T2" fmla="*/ 2147483647 w 21600"/>
                <a:gd name="T3" fmla="*/ 2147483647 h 21356"/>
                <a:gd name="T4" fmla="*/ 0 w 21600"/>
                <a:gd name="T5" fmla="*/ 2147483647 h 21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56"/>
                <a:gd name="T11" fmla="*/ 21600 w 21600"/>
                <a:gd name="T12" fmla="*/ 21356 h 2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56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</a:path>
                <a:path w="21600" h="21356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rgbClr val="2AA4E8"/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673"/>
            <p:cNvSpPr>
              <a:spLocks noEditPoints="1"/>
            </p:cNvSpPr>
            <p:nvPr/>
          </p:nvSpPr>
          <p:spPr bwMode="auto">
            <a:xfrm rot="21275257">
              <a:off x="4204278" y="1579484"/>
              <a:ext cx="2628900" cy="2630487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rgbClr val="2AA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675"/>
            <p:cNvSpPr>
              <a:spLocks noEditPoints="1"/>
            </p:cNvSpPr>
            <p:nvPr/>
          </p:nvSpPr>
          <p:spPr bwMode="auto">
            <a:xfrm rot="21275257">
              <a:off x="940378" y="1649334"/>
              <a:ext cx="3429000" cy="3429000"/>
            </a:xfrm>
            <a:custGeom>
              <a:avLst/>
              <a:gdLst>
                <a:gd name="T0" fmla="*/ 2147483647 w 2622"/>
                <a:gd name="T1" fmla="*/ 2147483647 h 2622"/>
                <a:gd name="T2" fmla="*/ 2147483647 w 2622"/>
                <a:gd name="T3" fmla="*/ 2147483647 h 2622"/>
                <a:gd name="T4" fmla="*/ 2147483647 w 2622"/>
                <a:gd name="T5" fmla="*/ 2147483647 h 2622"/>
                <a:gd name="T6" fmla="*/ 2147483647 w 2622"/>
                <a:gd name="T7" fmla="*/ 2147483647 h 2622"/>
                <a:gd name="T8" fmla="*/ 2147483647 w 2622"/>
                <a:gd name="T9" fmla="*/ 2147483647 h 2622"/>
                <a:gd name="T10" fmla="*/ 2147483647 w 2622"/>
                <a:gd name="T11" fmla="*/ 2147483647 h 2622"/>
                <a:gd name="T12" fmla="*/ 2147483647 w 2622"/>
                <a:gd name="T13" fmla="*/ 2147483647 h 2622"/>
                <a:gd name="T14" fmla="*/ 2147483647 w 2622"/>
                <a:gd name="T15" fmla="*/ 2147483647 h 2622"/>
                <a:gd name="T16" fmla="*/ 2147483647 w 2622"/>
                <a:gd name="T17" fmla="*/ 2147483647 h 2622"/>
                <a:gd name="T18" fmla="*/ 2147483647 w 2622"/>
                <a:gd name="T19" fmla="*/ 2147483647 h 2622"/>
                <a:gd name="T20" fmla="*/ 2147483647 w 2622"/>
                <a:gd name="T21" fmla="*/ 2147483647 h 2622"/>
                <a:gd name="T22" fmla="*/ 2147483647 w 2622"/>
                <a:gd name="T23" fmla="*/ 2147483647 h 2622"/>
                <a:gd name="T24" fmla="*/ 2147483647 w 2622"/>
                <a:gd name="T25" fmla="*/ 2147483647 h 2622"/>
                <a:gd name="T26" fmla="*/ 2147483647 w 2622"/>
                <a:gd name="T27" fmla="*/ 2147483647 h 2622"/>
                <a:gd name="T28" fmla="*/ 2147483647 w 2622"/>
                <a:gd name="T29" fmla="*/ 2147483647 h 2622"/>
                <a:gd name="T30" fmla="*/ 2147483647 w 2622"/>
                <a:gd name="T31" fmla="*/ 2147483647 h 2622"/>
                <a:gd name="T32" fmla="*/ 2147483647 w 2622"/>
                <a:gd name="T33" fmla="*/ 2147483647 h 2622"/>
                <a:gd name="T34" fmla="*/ 2147483647 w 2622"/>
                <a:gd name="T35" fmla="*/ 2147483647 h 2622"/>
                <a:gd name="T36" fmla="*/ 2147483647 w 2622"/>
                <a:gd name="T37" fmla="*/ 2147483647 h 2622"/>
                <a:gd name="T38" fmla="*/ 2147483647 w 2622"/>
                <a:gd name="T39" fmla="*/ 2147483647 h 2622"/>
                <a:gd name="T40" fmla="*/ 2147483647 w 2622"/>
                <a:gd name="T41" fmla="*/ 2147483647 h 2622"/>
                <a:gd name="T42" fmla="*/ 2147483647 w 2622"/>
                <a:gd name="T43" fmla="*/ 2147483647 h 2622"/>
                <a:gd name="T44" fmla="*/ 2147483647 w 2622"/>
                <a:gd name="T45" fmla="*/ 2147483647 h 2622"/>
                <a:gd name="T46" fmla="*/ 2147483647 w 2622"/>
                <a:gd name="T47" fmla="*/ 2147483647 h 2622"/>
                <a:gd name="T48" fmla="*/ 2147483647 w 2622"/>
                <a:gd name="T49" fmla="*/ 2147483647 h 2622"/>
                <a:gd name="T50" fmla="*/ 2147483647 w 2622"/>
                <a:gd name="T51" fmla="*/ 2147483647 h 2622"/>
                <a:gd name="T52" fmla="*/ 2147483647 w 2622"/>
                <a:gd name="T53" fmla="*/ 2147483647 h 2622"/>
                <a:gd name="T54" fmla="*/ 2147483647 w 2622"/>
                <a:gd name="T55" fmla="*/ 2147483647 h 2622"/>
                <a:gd name="T56" fmla="*/ 2147483647 w 2622"/>
                <a:gd name="T57" fmla="*/ 2147483647 h 2622"/>
                <a:gd name="T58" fmla="*/ 2147483647 w 2622"/>
                <a:gd name="T59" fmla="*/ 2147483647 h 2622"/>
                <a:gd name="T60" fmla="*/ 2147483647 w 2622"/>
                <a:gd name="T61" fmla="*/ 2147483647 h 2622"/>
                <a:gd name="T62" fmla="*/ 2147483647 w 2622"/>
                <a:gd name="T63" fmla="*/ 2147483647 h 2622"/>
                <a:gd name="T64" fmla="*/ 2147483647 w 2622"/>
                <a:gd name="T65" fmla="*/ 2147483647 h 2622"/>
                <a:gd name="T66" fmla="*/ 2147483647 w 2622"/>
                <a:gd name="T67" fmla="*/ 2147483647 h 2622"/>
                <a:gd name="T68" fmla="*/ 2147483647 w 2622"/>
                <a:gd name="T69" fmla="*/ 2147483647 h 2622"/>
                <a:gd name="T70" fmla="*/ 2147483647 w 2622"/>
                <a:gd name="T71" fmla="*/ 2147483647 h 2622"/>
                <a:gd name="T72" fmla="*/ 2147483647 w 2622"/>
                <a:gd name="T73" fmla="*/ 2147483647 h 2622"/>
                <a:gd name="T74" fmla="*/ 2147483647 w 2622"/>
                <a:gd name="T75" fmla="*/ 2147483647 h 2622"/>
                <a:gd name="T76" fmla="*/ 2147483647 w 2622"/>
                <a:gd name="T77" fmla="*/ 2147483647 h 2622"/>
                <a:gd name="T78" fmla="*/ 2147483647 w 2622"/>
                <a:gd name="T79" fmla="*/ 2147483647 h 2622"/>
                <a:gd name="T80" fmla="*/ 2147483647 w 2622"/>
                <a:gd name="T81" fmla="*/ 2147483647 h 2622"/>
                <a:gd name="T82" fmla="*/ 2147483647 w 2622"/>
                <a:gd name="T83" fmla="*/ 2147483647 h 2622"/>
                <a:gd name="T84" fmla="*/ 2147483647 w 2622"/>
                <a:gd name="T85" fmla="*/ 2147483647 h 2622"/>
                <a:gd name="T86" fmla="*/ 2147483647 w 2622"/>
                <a:gd name="T87" fmla="*/ 2147483647 h 2622"/>
                <a:gd name="T88" fmla="*/ 2147483647 w 2622"/>
                <a:gd name="T89" fmla="*/ 2147483647 h 2622"/>
                <a:gd name="T90" fmla="*/ 2147483647 w 2622"/>
                <a:gd name="T91" fmla="*/ 2147483647 h 2622"/>
                <a:gd name="T92" fmla="*/ 2147483647 w 2622"/>
                <a:gd name="T93" fmla="*/ 2147483647 h 2622"/>
                <a:gd name="T94" fmla="*/ 2147483647 w 2622"/>
                <a:gd name="T95" fmla="*/ 2147483647 h 2622"/>
                <a:gd name="T96" fmla="*/ 2147483647 w 2622"/>
                <a:gd name="T97" fmla="*/ 2147483647 h 2622"/>
                <a:gd name="T98" fmla="*/ 2147483647 w 2622"/>
                <a:gd name="T99" fmla="*/ 2147483647 h 2622"/>
                <a:gd name="T100" fmla="*/ 2147483647 w 2622"/>
                <a:gd name="T101" fmla="*/ 2147483647 h 2622"/>
                <a:gd name="T102" fmla="*/ 2147483647 w 2622"/>
                <a:gd name="T103" fmla="*/ 2147483647 h 2622"/>
                <a:gd name="T104" fmla="*/ 2147483647 w 2622"/>
                <a:gd name="T105" fmla="*/ 2147483647 h 2622"/>
                <a:gd name="T106" fmla="*/ 2147483647 w 2622"/>
                <a:gd name="T107" fmla="*/ 2147483647 h 2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22"/>
                <a:gd name="T163" fmla="*/ 0 h 2622"/>
                <a:gd name="T164" fmla="*/ 2622 w 2622"/>
                <a:gd name="T165" fmla="*/ 2622 h 26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22" h="2622">
                  <a:moveTo>
                    <a:pt x="2622" y="1382"/>
                  </a:moveTo>
                  <a:lnTo>
                    <a:pt x="2622" y="1240"/>
                  </a:lnTo>
                  <a:lnTo>
                    <a:pt x="2520" y="1240"/>
                  </a:lnTo>
                  <a:lnTo>
                    <a:pt x="2516" y="1196"/>
                  </a:lnTo>
                  <a:lnTo>
                    <a:pt x="2512" y="1152"/>
                  </a:lnTo>
                  <a:lnTo>
                    <a:pt x="2506" y="1110"/>
                  </a:lnTo>
                  <a:lnTo>
                    <a:pt x="2498" y="1068"/>
                  </a:lnTo>
                  <a:lnTo>
                    <a:pt x="2596" y="1040"/>
                  </a:lnTo>
                  <a:lnTo>
                    <a:pt x="2560" y="904"/>
                  </a:lnTo>
                  <a:lnTo>
                    <a:pt x="2460" y="930"/>
                  </a:lnTo>
                  <a:lnTo>
                    <a:pt x="2446" y="888"/>
                  </a:lnTo>
                  <a:lnTo>
                    <a:pt x="2430" y="848"/>
                  </a:lnTo>
                  <a:lnTo>
                    <a:pt x="2412" y="808"/>
                  </a:lnTo>
                  <a:lnTo>
                    <a:pt x="2394" y="768"/>
                  </a:lnTo>
                  <a:lnTo>
                    <a:pt x="2482" y="718"/>
                  </a:lnTo>
                  <a:lnTo>
                    <a:pt x="2412" y="594"/>
                  </a:lnTo>
                  <a:lnTo>
                    <a:pt x="2322" y="646"/>
                  </a:lnTo>
                  <a:lnTo>
                    <a:pt x="2298" y="610"/>
                  </a:lnTo>
                  <a:lnTo>
                    <a:pt x="2272" y="574"/>
                  </a:lnTo>
                  <a:lnTo>
                    <a:pt x="2244" y="540"/>
                  </a:lnTo>
                  <a:lnTo>
                    <a:pt x="2216" y="508"/>
                  </a:lnTo>
                  <a:lnTo>
                    <a:pt x="2290" y="434"/>
                  </a:lnTo>
                  <a:lnTo>
                    <a:pt x="2188" y="334"/>
                  </a:lnTo>
                  <a:lnTo>
                    <a:pt x="2116" y="406"/>
                  </a:lnTo>
                  <a:lnTo>
                    <a:pt x="2082" y="378"/>
                  </a:lnTo>
                  <a:lnTo>
                    <a:pt x="2048" y="352"/>
                  </a:lnTo>
                  <a:lnTo>
                    <a:pt x="2014" y="326"/>
                  </a:lnTo>
                  <a:lnTo>
                    <a:pt x="1978" y="300"/>
                  </a:lnTo>
                  <a:lnTo>
                    <a:pt x="2028" y="212"/>
                  </a:lnTo>
                  <a:lnTo>
                    <a:pt x="1906" y="140"/>
                  </a:lnTo>
                  <a:lnTo>
                    <a:pt x="1854" y="230"/>
                  </a:lnTo>
                  <a:lnTo>
                    <a:pt x="1816" y="210"/>
                  </a:lnTo>
                  <a:lnTo>
                    <a:pt x="1776" y="194"/>
                  </a:lnTo>
                  <a:lnTo>
                    <a:pt x="1734" y="178"/>
                  </a:lnTo>
                  <a:lnTo>
                    <a:pt x="1694" y="162"/>
                  </a:lnTo>
                  <a:lnTo>
                    <a:pt x="1720" y="64"/>
                  </a:lnTo>
                  <a:lnTo>
                    <a:pt x="1582" y="26"/>
                  </a:lnTo>
                  <a:lnTo>
                    <a:pt x="1556" y="126"/>
                  </a:lnTo>
                  <a:lnTo>
                    <a:pt x="1514" y="118"/>
                  </a:lnTo>
                  <a:lnTo>
                    <a:pt x="1470" y="112"/>
                  </a:lnTo>
                  <a:lnTo>
                    <a:pt x="1426" y="106"/>
                  </a:lnTo>
                  <a:lnTo>
                    <a:pt x="1382" y="104"/>
                  </a:lnTo>
                  <a:lnTo>
                    <a:pt x="1382" y="0"/>
                  </a:lnTo>
                  <a:lnTo>
                    <a:pt x="1240" y="0"/>
                  </a:lnTo>
                  <a:lnTo>
                    <a:pt x="1240" y="104"/>
                  </a:lnTo>
                  <a:lnTo>
                    <a:pt x="1196" y="106"/>
                  </a:lnTo>
                  <a:lnTo>
                    <a:pt x="1154" y="112"/>
                  </a:lnTo>
                  <a:lnTo>
                    <a:pt x="1110" y="118"/>
                  </a:lnTo>
                  <a:lnTo>
                    <a:pt x="1068" y="126"/>
                  </a:lnTo>
                  <a:lnTo>
                    <a:pt x="1042" y="26"/>
                  </a:lnTo>
                  <a:lnTo>
                    <a:pt x="904" y="64"/>
                  </a:lnTo>
                  <a:lnTo>
                    <a:pt x="930" y="162"/>
                  </a:lnTo>
                  <a:lnTo>
                    <a:pt x="890" y="178"/>
                  </a:lnTo>
                  <a:lnTo>
                    <a:pt x="848" y="194"/>
                  </a:lnTo>
                  <a:lnTo>
                    <a:pt x="808" y="210"/>
                  </a:lnTo>
                  <a:lnTo>
                    <a:pt x="770" y="230"/>
                  </a:lnTo>
                  <a:lnTo>
                    <a:pt x="718" y="140"/>
                  </a:lnTo>
                  <a:lnTo>
                    <a:pt x="594" y="212"/>
                  </a:lnTo>
                  <a:lnTo>
                    <a:pt x="646" y="300"/>
                  </a:lnTo>
                  <a:lnTo>
                    <a:pt x="610" y="326"/>
                  </a:lnTo>
                  <a:lnTo>
                    <a:pt x="576" y="352"/>
                  </a:lnTo>
                  <a:lnTo>
                    <a:pt x="542" y="378"/>
                  </a:lnTo>
                  <a:lnTo>
                    <a:pt x="508" y="406"/>
                  </a:lnTo>
                  <a:lnTo>
                    <a:pt x="436" y="334"/>
                  </a:lnTo>
                  <a:lnTo>
                    <a:pt x="334" y="434"/>
                  </a:lnTo>
                  <a:lnTo>
                    <a:pt x="408" y="508"/>
                  </a:lnTo>
                  <a:lnTo>
                    <a:pt x="378" y="540"/>
                  </a:lnTo>
                  <a:lnTo>
                    <a:pt x="352" y="574"/>
                  </a:lnTo>
                  <a:lnTo>
                    <a:pt x="326" y="610"/>
                  </a:lnTo>
                  <a:lnTo>
                    <a:pt x="302" y="646"/>
                  </a:lnTo>
                  <a:lnTo>
                    <a:pt x="212" y="594"/>
                  </a:lnTo>
                  <a:lnTo>
                    <a:pt x="140" y="718"/>
                  </a:lnTo>
                  <a:lnTo>
                    <a:pt x="230" y="768"/>
                  </a:lnTo>
                  <a:lnTo>
                    <a:pt x="212" y="808"/>
                  </a:lnTo>
                  <a:lnTo>
                    <a:pt x="194" y="848"/>
                  </a:lnTo>
                  <a:lnTo>
                    <a:pt x="178" y="888"/>
                  </a:lnTo>
                  <a:lnTo>
                    <a:pt x="164" y="930"/>
                  </a:lnTo>
                  <a:lnTo>
                    <a:pt x="64" y="904"/>
                  </a:lnTo>
                  <a:lnTo>
                    <a:pt x="26" y="1040"/>
                  </a:lnTo>
                  <a:lnTo>
                    <a:pt x="126" y="1068"/>
                  </a:lnTo>
                  <a:lnTo>
                    <a:pt x="118" y="1110"/>
                  </a:lnTo>
                  <a:lnTo>
                    <a:pt x="112" y="1152"/>
                  </a:lnTo>
                  <a:lnTo>
                    <a:pt x="108" y="1196"/>
                  </a:lnTo>
                  <a:lnTo>
                    <a:pt x="104" y="1240"/>
                  </a:lnTo>
                  <a:lnTo>
                    <a:pt x="0" y="1240"/>
                  </a:lnTo>
                  <a:lnTo>
                    <a:pt x="0" y="1382"/>
                  </a:lnTo>
                  <a:lnTo>
                    <a:pt x="104" y="1382"/>
                  </a:lnTo>
                  <a:lnTo>
                    <a:pt x="108" y="1426"/>
                  </a:lnTo>
                  <a:lnTo>
                    <a:pt x="112" y="1470"/>
                  </a:lnTo>
                  <a:lnTo>
                    <a:pt x="118" y="1512"/>
                  </a:lnTo>
                  <a:lnTo>
                    <a:pt x="126" y="1556"/>
                  </a:lnTo>
                  <a:lnTo>
                    <a:pt x="26" y="1582"/>
                  </a:lnTo>
                  <a:lnTo>
                    <a:pt x="64" y="1720"/>
                  </a:lnTo>
                  <a:lnTo>
                    <a:pt x="164" y="1692"/>
                  </a:lnTo>
                  <a:lnTo>
                    <a:pt x="178" y="1734"/>
                  </a:lnTo>
                  <a:lnTo>
                    <a:pt x="194" y="1774"/>
                  </a:lnTo>
                  <a:lnTo>
                    <a:pt x="212" y="1814"/>
                  </a:lnTo>
                  <a:lnTo>
                    <a:pt x="230" y="1854"/>
                  </a:lnTo>
                  <a:lnTo>
                    <a:pt x="140" y="1906"/>
                  </a:lnTo>
                  <a:lnTo>
                    <a:pt x="212" y="2028"/>
                  </a:lnTo>
                  <a:lnTo>
                    <a:pt x="302" y="1978"/>
                  </a:lnTo>
                  <a:lnTo>
                    <a:pt x="326" y="2014"/>
                  </a:lnTo>
                  <a:lnTo>
                    <a:pt x="352" y="2048"/>
                  </a:lnTo>
                  <a:lnTo>
                    <a:pt x="378" y="2082"/>
                  </a:lnTo>
                  <a:lnTo>
                    <a:pt x="408" y="2116"/>
                  </a:lnTo>
                  <a:lnTo>
                    <a:pt x="334" y="2188"/>
                  </a:lnTo>
                  <a:lnTo>
                    <a:pt x="436" y="2288"/>
                  </a:lnTo>
                  <a:lnTo>
                    <a:pt x="508" y="2216"/>
                  </a:lnTo>
                  <a:lnTo>
                    <a:pt x="542" y="2244"/>
                  </a:lnTo>
                  <a:lnTo>
                    <a:pt x="576" y="2272"/>
                  </a:lnTo>
                  <a:lnTo>
                    <a:pt x="610" y="2298"/>
                  </a:lnTo>
                  <a:lnTo>
                    <a:pt x="646" y="2322"/>
                  </a:lnTo>
                  <a:lnTo>
                    <a:pt x="594" y="2412"/>
                  </a:lnTo>
                  <a:lnTo>
                    <a:pt x="718" y="2482"/>
                  </a:lnTo>
                  <a:lnTo>
                    <a:pt x="770" y="2394"/>
                  </a:lnTo>
                  <a:lnTo>
                    <a:pt x="808" y="2412"/>
                  </a:lnTo>
                  <a:lnTo>
                    <a:pt x="848" y="2430"/>
                  </a:lnTo>
                  <a:lnTo>
                    <a:pt x="890" y="2446"/>
                  </a:lnTo>
                  <a:lnTo>
                    <a:pt x="930" y="2460"/>
                  </a:lnTo>
                  <a:lnTo>
                    <a:pt x="904" y="2560"/>
                  </a:lnTo>
                  <a:lnTo>
                    <a:pt x="1042" y="2596"/>
                  </a:lnTo>
                  <a:lnTo>
                    <a:pt x="1068" y="2498"/>
                  </a:lnTo>
                  <a:lnTo>
                    <a:pt x="1110" y="2504"/>
                  </a:lnTo>
                  <a:lnTo>
                    <a:pt x="1154" y="2512"/>
                  </a:lnTo>
                  <a:lnTo>
                    <a:pt x="1196" y="2516"/>
                  </a:lnTo>
                  <a:lnTo>
                    <a:pt x="1240" y="2520"/>
                  </a:lnTo>
                  <a:lnTo>
                    <a:pt x="1240" y="2622"/>
                  </a:lnTo>
                  <a:lnTo>
                    <a:pt x="1382" y="2622"/>
                  </a:lnTo>
                  <a:lnTo>
                    <a:pt x="1382" y="2520"/>
                  </a:lnTo>
                  <a:lnTo>
                    <a:pt x="1426" y="2516"/>
                  </a:lnTo>
                  <a:lnTo>
                    <a:pt x="1470" y="2512"/>
                  </a:lnTo>
                  <a:lnTo>
                    <a:pt x="1514" y="2504"/>
                  </a:lnTo>
                  <a:lnTo>
                    <a:pt x="1556" y="2498"/>
                  </a:lnTo>
                  <a:lnTo>
                    <a:pt x="1582" y="2596"/>
                  </a:lnTo>
                  <a:lnTo>
                    <a:pt x="1720" y="2560"/>
                  </a:lnTo>
                  <a:lnTo>
                    <a:pt x="1694" y="2460"/>
                  </a:lnTo>
                  <a:lnTo>
                    <a:pt x="1734" y="2446"/>
                  </a:lnTo>
                  <a:lnTo>
                    <a:pt x="1776" y="2430"/>
                  </a:lnTo>
                  <a:lnTo>
                    <a:pt x="1816" y="2412"/>
                  </a:lnTo>
                  <a:lnTo>
                    <a:pt x="1854" y="2394"/>
                  </a:lnTo>
                  <a:lnTo>
                    <a:pt x="1906" y="2482"/>
                  </a:lnTo>
                  <a:lnTo>
                    <a:pt x="2028" y="2412"/>
                  </a:lnTo>
                  <a:lnTo>
                    <a:pt x="1978" y="2322"/>
                  </a:lnTo>
                  <a:lnTo>
                    <a:pt x="2014" y="2298"/>
                  </a:lnTo>
                  <a:lnTo>
                    <a:pt x="2048" y="2272"/>
                  </a:lnTo>
                  <a:lnTo>
                    <a:pt x="2082" y="2244"/>
                  </a:lnTo>
                  <a:lnTo>
                    <a:pt x="2116" y="2216"/>
                  </a:lnTo>
                  <a:lnTo>
                    <a:pt x="2188" y="2288"/>
                  </a:lnTo>
                  <a:lnTo>
                    <a:pt x="2290" y="2188"/>
                  </a:lnTo>
                  <a:lnTo>
                    <a:pt x="2216" y="2116"/>
                  </a:lnTo>
                  <a:lnTo>
                    <a:pt x="2244" y="2082"/>
                  </a:lnTo>
                  <a:lnTo>
                    <a:pt x="2272" y="2048"/>
                  </a:lnTo>
                  <a:lnTo>
                    <a:pt x="2298" y="2014"/>
                  </a:lnTo>
                  <a:lnTo>
                    <a:pt x="2322" y="1978"/>
                  </a:lnTo>
                  <a:lnTo>
                    <a:pt x="2412" y="2028"/>
                  </a:lnTo>
                  <a:lnTo>
                    <a:pt x="2482" y="1906"/>
                  </a:lnTo>
                  <a:lnTo>
                    <a:pt x="2394" y="1854"/>
                  </a:lnTo>
                  <a:lnTo>
                    <a:pt x="2412" y="1814"/>
                  </a:lnTo>
                  <a:lnTo>
                    <a:pt x="2430" y="1774"/>
                  </a:lnTo>
                  <a:lnTo>
                    <a:pt x="2446" y="1734"/>
                  </a:lnTo>
                  <a:lnTo>
                    <a:pt x="2460" y="1692"/>
                  </a:lnTo>
                  <a:lnTo>
                    <a:pt x="2560" y="1720"/>
                  </a:lnTo>
                  <a:lnTo>
                    <a:pt x="2596" y="1582"/>
                  </a:lnTo>
                  <a:lnTo>
                    <a:pt x="2498" y="1556"/>
                  </a:lnTo>
                  <a:lnTo>
                    <a:pt x="2506" y="1512"/>
                  </a:lnTo>
                  <a:lnTo>
                    <a:pt x="2512" y="1470"/>
                  </a:lnTo>
                  <a:lnTo>
                    <a:pt x="2516" y="1426"/>
                  </a:lnTo>
                  <a:lnTo>
                    <a:pt x="2520" y="1382"/>
                  </a:lnTo>
                  <a:lnTo>
                    <a:pt x="2622" y="1382"/>
                  </a:lnTo>
                  <a:close/>
                  <a:moveTo>
                    <a:pt x="1312" y="2420"/>
                  </a:moveTo>
                  <a:lnTo>
                    <a:pt x="1312" y="2420"/>
                  </a:lnTo>
                  <a:lnTo>
                    <a:pt x="1254" y="2420"/>
                  </a:lnTo>
                  <a:lnTo>
                    <a:pt x="1198" y="2416"/>
                  </a:lnTo>
                  <a:lnTo>
                    <a:pt x="1142" y="2408"/>
                  </a:lnTo>
                  <a:lnTo>
                    <a:pt x="1088" y="2398"/>
                  </a:lnTo>
                  <a:lnTo>
                    <a:pt x="1034" y="2386"/>
                  </a:lnTo>
                  <a:lnTo>
                    <a:pt x="982" y="2370"/>
                  </a:lnTo>
                  <a:lnTo>
                    <a:pt x="930" y="2354"/>
                  </a:lnTo>
                  <a:lnTo>
                    <a:pt x="880" y="2334"/>
                  </a:lnTo>
                  <a:lnTo>
                    <a:pt x="830" y="2312"/>
                  </a:lnTo>
                  <a:lnTo>
                    <a:pt x="782" y="2286"/>
                  </a:lnTo>
                  <a:lnTo>
                    <a:pt x="736" y="2260"/>
                  </a:lnTo>
                  <a:lnTo>
                    <a:pt x="692" y="2232"/>
                  </a:lnTo>
                  <a:lnTo>
                    <a:pt x="648" y="2200"/>
                  </a:lnTo>
                  <a:lnTo>
                    <a:pt x="606" y="2168"/>
                  </a:lnTo>
                  <a:lnTo>
                    <a:pt x="566" y="2132"/>
                  </a:lnTo>
                  <a:lnTo>
                    <a:pt x="528" y="2096"/>
                  </a:lnTo>
                  <a:lnTo>
                    <a:pt x="490" y="2058"/>
                  </a:lnTo>
                  <a:lnTo>
                    <a:pt x="456" y="2018"/>
                  </a:lnTo>
                  <a:lnTo>
                    <a:pt x="422" y="1976"/>
                  </a:lnTo>
                  <a:lnTo>
                    <a:pt x="392" y="1932"/>
                  </a:lnTo>
                  <a:lnTo>
                    <a:pt x="362" y="1886"/>
                  </a:lnTo>
                  <a:lnTo>
                    <a:pt x="336" y="1840"/>
                  </a:lnTo>
                  <a:lnTo>
                    <a:pt x="312" y="1792"/>
                  </a:lnTo>
                  <a:lnTo>
                    <a:pt x="290" y="1744"/>
                  </a:lnTo>
                  <a:lnTo>
                    <a:pt x="270" y="1692"/>
                  </a:lnTo>
                  <a:lnTo>
                    <a:pt x="252" y="1642"/>
                  </a:lnTo>
                  <a:lnTo>
                    <a:pt x="238" y="1588"/>
                  </a:lnTo>
                  <a:lnTo>
                    <a:pt x="224" y="1534"/>
                  </a:lnTo>
                  <a:lnTo>
                    <a:pt x="216" y="1480"/>
                  </a:lnTo>
                  <a:lnTo>
                    <a:pt x="208" y="1424"/>
                  </a:lnTo>
                  <a:lnTo>
                    <a:pt x="204" y="1368"/>
                  </a:lnTo>
                  <a:lnTo>
                    <a:pt x="202" y="1312"/>
                  </a:lnTo>
                  <a:lnTo>
                    <a:pt x="204" y="1254"/>
                  </a:lnTo>
                  <a:lnTo>
                    <a:pt x="208" y="1198"/>
                  </a:lnTo>
                  <a:lnTo>
                    <a:pt x="216" y="1142"/>
                  </a:lnTo>
                  <a:lnTo>
                    <a:pt x="224" y="1088"/>
                  </a:lnTo>
                  <a:lnTo>
                    <a:pt x="238" y="1034"/>
                  </a:lnTo>
                  <a:lnTo>
                    <a:pt x="252" y="982"/>
                  </a:lnTo>
                  <a:lnTo>
                    <a:pt x="270" y="930"/>
                  </a:lnTo>
                  <a:lnTo>
                    <a:pt x="290" y="880"/>
                  </a:lnTo>
                  <a:lnTo>
                    <a:pt x="312" y="830"/>
                  </a:lnTo>
                  <a:lnTo>
                    <a:pt x="336" y="782"/>
                  </a:lnTo>
                  <a:lnTo>
                    <a:pt x="362" y="736"/>
                  </a:lnTo>
                  <a:lnTo>
                    <a:pt x="392" y="692"/>
                  </a:lnTo>
                  <a:lnTo>
                    <a:pt x="422" y="648"/>
                  </a:lnTo>
                  <a:lnTo>
                    <a:pt x="456" y="606"/>
                  </a:lnTo>
                  <a:lnTo>
                    <a:pt x="490" y="566"/>
                  </a:lnTo>
                  <a:lnTo>
                    <a:pt x="528" y="526"/>
                  </a:lnTo>
                  <a:lnTo>
                    <a:pt x="566" y="490"/>
                  </a:lnTo>
                  <a:lnTo>
                    <a:pt x="606" y="456"/>
                  </a:lnTo>
                  <a:lnTo>
                    <a:pt x="648" y="422"/>
                  </a:lnTo>
                  <a:lnTo>
                    <a:pt x="692" y="392"/>
                  </a:lnTo>
                  <a:lnTo>
                    <a:pt x="736" y="362"/>
                  </a:lnTo>
                  <a:lnTo>
                    <a:pt x="782" y="336"/>
                  </a:lnTo>
                  <a:lnTo>
                    <a:pt x="830" y="312"/>
                  </a:lnTo>
                  <a:lnTo>
                    <a:pt x="880" y="290"/>
                  </a:lnTo>
                  <a:lnTo>
                    <a:pt x="930" y="270"/>
                  </a:lnTo>
                  <a:lnTo>
                    <a:pt x="982" y="252"/>
                  </a:lnTo>
                  <a:lnTo>
                    <a:pt x="1034" y="236"/>
                  </a:lnTo>
                  <a:lnTo>
                    <a:pt x="1088" y="224"/>
                  </a:lnTo>
                  <a:lnTo>
                    <a:pt x="1142" y="214"/>
                  </a:lnTo>
                  <a:lnTo>
                    <a:pt x="1198" y="208"/>
                  </a:lnTo>
                  <a:lnTo>
                    <a:pt x="1254" y="204"/>
                  </a:lnTo>
                  <a:lnTo>
                    <a:pt x="1312" y="202"/>
                  </a:lnTo>
                  <a:lnTo>
                    <a:pt x="1368" y="204"/>
                  </a:lnTo>
                  <a:lnTo>
                    <a:pt x="1426" y="208"/>
                  </a:lnTo>
                  <a:lnTo>
                    <a:pt x="1480" y="214"/>
                  </a:lnTo>
                  <a:lnTo>
                    <a:pt x="1536" y="224"/>
                  </a:lnTo>
                  <a:lnTo>
                    <a:pt x="1588" y="236"/>
                  </a:lnTo>
                  <a:lnTo>
                    <a:pt x="1642" y="252"/>
                  </a:lnTo>
                  <a:lnTo>
                    <a:pt x="1694" y="270"/>
                  </a:lnTo>
                  <a:lnTo>
                    <a:pt x="1744" y="290"/>
                  </a:lnTo>
                  <a:lnTo>
                    <a:pt x="1792" y="312"/>
                  </a:lnTo>
                  <a:lnTo>
                    <a:pt x="1840" y="336"/>
                  </a:lnTo>
                  <a:lnTo>
                    <a:pt x="1886" y="362"/>
                  </a:lnTo>
                  <a:lnTo>
                    <a:pt x="1932" y="392"/>
                  </a:lnTo>
                  <a:lnTo>
                    <a:pt x="1976" y="422"/>
                  </a:lnTo>
                  <a:lnTo>
                    <a:pt x="2018" y="456"/>
                  </a:lnTo>
                  <a:lnTo>
                    <a:pt x="2058" y="490"/>
                  </a:lnTo>
                  <a:lnTo>
                    <a:pt x="2096" y="526"/>
                  </a:lnTo>
                  <a:lnTo>
                    <a:pt x="2132" y="566"/>
                  </a:lnTo>
                  <a:lnTo>
                    <a:pt x="2168" y="606"/>
                  </a:lnTo>
                  <a:lnTo>
                    <a:pt x="2200" y="648"/>
                  </a:lnTo>
                  <a:lnTo>
                    <a:pt x="2232" y="692"/>
                  </a:lnTo>
                  <a:lnTo>
                    <a:pt x="2260" y="736"/>
                  </a:lnTo>
                  <a:lnTo>
                    <a:pt x="2288" y="782"/>
                  </a:lnTo>
                  <a:lnTo>
                    <a:pt x="2312" y="830"/>
                  </a:lnTo>
                  <a:lnTo>
                    <a:pt x="2334" y="880"/>
                  </a:lnTo>
                  <a:lnTo>
                    <a:pt x="2354" y="930"/>
                  </a:lnTo>
                  <a:lnTo>
                    <a:pt x="2372" y="982"/>
                  </a:lnTo>
                  <a:lnTo>
                    <a:pt x="2386" y="1034"/>
                  </a:lnTo>
                  <a:lnTo>
                    <a:pt x="2398" y="1088"/>
                  </a:lnTo>
                  <a:lnTo>
                    <a:pt x="2408" y="1142"/>
                  </a:lnTo>
                  <a:lnTo>
                    <a:pt x="2416" y="1198"/>
                  </a:lnTo>
                  <a:lnTo>
                    <a:pt x="2420" y="1254"/>
                  </a:lnTo>
                  <a:lnTo>
                    <a:pt x="2422" y="1312"/>
                  </a:lnTo>
                  <a:lnTo>
                    <a:pt x="2420" y="1368"/>
                  </a:lnTo>
                  <a:lnTo>
                    <a:pt x="2416" y="1424"/>
                  </a:lnTo>
                  <a:lnTo>
                    <a:pt x="2408" y="1480"/>
                  </a:lnTo>
                  <a:lnTo>
                    <a:pt x="2398" y="1534"/>
                  </a:lnTo>
                  <a:lnTo>
                    <a:pt x="2386" y="1588"/>
                  </a:lnTo>
                  <a:lnTo>
                    <a:pt x="2372" y="1642"/>
                  </a:lnTo>
                  <a:lnTo>
                    <a:pt x="2354" y="1692"/>
                  </a:lnTo>
                  <a:lnTo>
                    <a:pt x="2334" y="1744"/>
                  </a:lnTo>
                  <a:lnTo>
                    <a:pt x="2312" y="1792"/>
                  </a:lnTo>
                  <a:lnTo>
                    <a:pt x="2288" y="1840"/>
                  </a:lnTo>
                  <a:lnTo>
                    <a:pt x="2260" y="1886"/>
                  </a:lnTo>
                  <a:lnTo>
                    <a:pt x="2232" y="1932"/>
                  </a:lnTo>
                  <a:lnTo>
                    <a:pt x="2200" y="1976"/>
                  </a:lnTo>
                  <a:lnTo>
                    <a:pt x="2168" y="2018"/>
                  </a:lnTo>
                  <a:lnTo>
                    <a:pt x="2132" y="2058"/>
                  </a:lnTo>
                  <a:lnTo>
                    <a:pt x="2096" y="2096"/>
                  </a:lnTo>
                  <a:lnTo>
                    <a:pt x="2058" y="2132"/>
                  </a:lnTo>
                  <a:lnTo>
                    <a:pt x="2018" y="2168"/>
                  </a:lnTo>
                  <a:lnTo>
                    <a:pt x="1976" y="2200"/>
                  </a:lnTo>
                  <a:lnTo>
                    <a:pt x="1932" y="2232"/>
                  </a:lnTo>
                  <a:lnTo>
                    <a:pt x="1886" y="2260"/>
                  </a:lnTo>
                  <a:lnTo>
                    <a:pt x="1840" y="2286"/>
                  </a:lnTo>
                  <a:lnTo>
                    <a:pt x="1792" y="2312"/>
                  </a:lnTo>
                  <a:lnTo>
                    <a:pt x="1744" y="2334"/>
                  </a:lnTo>
                  <a:lnTo>
                    <a:pt x="1694" y="2354"/>
                  </a:lnTo>
                  <a:lnTo>
                    <a:pt x="1642" y="2370"/>
                  </a:lnTo>
                  <a:lnTo>
                    <a:pt x="1588" y="2386"/>
                  </a:lnTo>
                  <a:lnTo>
                    <a:pt x="1536" y="2398"/>
                  </a:lnTo>
                  <a:lnTo>
                    <a:pt x="1480" y="2408"/>
                  </a:lnTo>
                  <a:lnTo>
                    <a:pt x="1426" y="2416"/>
                  </a:lnTo>
                  <a:lnTo>
                    <a:pt x="1368" y="2420"/>
                  </a:lnTo>
                  <a:lnTo>
                    <a:pt x="1312" y="2420"/>
                  </a:lnTo>
                  <a:close/>
                </a:path>
              </a:pathLst>
            </a:custGeom>
            <a:solidFill>
              <a:srgbClr val="2AA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Oval 676"/>
            <p:cNvSpPr>
              <a:spLocks noChangeArrowheads="1"/>
            </p:cNvSpPr>
            <p:nvPr/>
          </p:nvSpPr>
          <p:spPr bwMode="auto">
            <a:xfrm rot="21275257">
              <a:off x="1307091" y="2016046"/>
              <a:ext cx="2695575" cy="2693988"/>
            </a:xfrm>
            <a:prstGeom prst="ellipse">
              <a:avLst/>
            </a:prstGeom>
            <a:solidFill>
              <a:srgbClr val="2AA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677"/>
            <p:cNvSpPr>
              <a:spLocks noChangeArrowheads="1"/>
            </p:cNvSpPr>
            <p:nvPr/>
          </p:nvSpPr>
          <p:spPr bwMode="auto">
            <a:xfrm rot="21275257">
              <a:off x="4617028" y="1993821"/>
              <a:ext cx="1801813" cy="1801813"/>
            </a:xfrm>
            <a:prstGeom prst="ellipse">
              <a:avLst/>
            </a:prstGeom>
            <a:solidFill>
              <a:srgbClr val="2AA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679"/>
            <p:cNvSpPr>
              <a:spLocks noEditPoints="1"/>
            </p:cNvSpPr>
            <p:nvPr/>
          </p:nvSpPr>
          <p:spPr bwMode="auto">
            <a:xfrm rot="21275257">
              <a:off x="5693353" y="3676571"/>
              <a:ext cx="2303463" cy="2305050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rgbClr val="2AA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680"/>
            <p:cNvSpPr>
              <a:spLocks noChangeArrowheads="1"/>
            </p:cNvSpPr>
            <p:nvPr/>
          </p:nvSpPr>
          <p:spPr bwMode="auto">
            <a:xfrm rot="21275257">
              <a:off x="6055303" y="4040109"/>
              <a:ext cx="1577975" cy="1577975"/>
            </a:xfrm>
            <a:prstGeom prst="ellipse">
              <a:avLst/>
            </a:prstGeom>
            <a:solidFill>
              <a:srgbClr val="2AA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Arc 681"/>
            <p:cNvSpPr/>
            <p:nvPr/>
          </p:nvSpPr>
          <p:spPr bwMode="auto">
            <a:xfrm rot="7501686">
              <a:off x="4141572" y="3609103"/>
              <a:ext cx="1906587" cy="1549400"/>
            </a:xfrm>
            <a:custGeom>
              <a:avLst/>
              <a:gdLst>
                <a:gd name="T0" fmla="*/ 2147483647 w 21600"/>
                <a:gd name="T1" fmla="*/ 0 h 15695"/>
                <a:gd name="T2" fmla="*/ 2147483647 w 21600"/>
                <a:gd name="T3" fmla="*/ 2147483647 h 15695"/>
                <a:gd name="T4" fmla="*/ 0 w 21600"/>
                <a:gd name="T5" fmla="*/ 2147483647 h 15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695"/>
                <a:gd name="T11" fmla="*/ 21600 w 21600"/>
                <a:gd name="T12" fmla="*/ 15695 h 15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695" fill="none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</a:path>
                <a:path w="21600" h="15695" stroke="0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  <a:lnTo>
                    <a:pt x="0" y="15695"/>
                  </a:lnTo>
                  <a:lnTo>
                    <a:pt x="14840" y="-1"/>
                  </a:lnTo>
                  <a:close/>
                </a:path>
              </a:pathLst>
            </a:custGeom>
            <a:noFill/>
            <a:ln w="9525">
              <a:solidFill>
                <a:srgbClr val="2AA4E8"/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" name="Arc 683"/>
            <p:cNvSpPr/>
            <p:nvPr/>
          </p:nvSpPr>
          <p:spPr bwMode="auto">
            <a:xfrm rot="256945">
              <a:off x="7018916" y="2744709"/>
              <a:ext cx="620712" cy="898525"/>
            </a:xfrm>
            <a:custGeom>
              <a:avLst/>
              <a:gdLst>
                <a:gd name="T0" fmla="*/ 2147483647 w 21600"/>
                <a:gd name="T1" fmla="*/ 0 h 31203"/>
                <a:gd name="T2" fmla="*/ 2147483647 w 21600"/>
                <a:gd name="T3" fmla="*/ 2147483647 h 31203"/>
                <a:gd name="T4" fmla="*/ 0 w 21600"/>
                <a:gd name="T5" fmla="*/ 2147483647 h 31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03"/>
                <a:gd name="T11" fmla="*/ 21600 w 21600"/>
                <a:gd name="T12" fmla="*/ 31203 h 31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03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</a:path>
                <a:path w="21600" h="31203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rgbClr val="2AA4E8"/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Content Placeholder 2"/>
          <p:cNvSpPr txBox="1"/>
          <p:nvPr/>
        </p:nvSpPr>
        <p:spPr>
          <a:xfrm>
            <a:off x="9044305" y="2350770"/>
            <a:ext cx="1513840" cy="513080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</a:t>
            </a:r>
          </a:p>
        </p:txBody>
      </p:sp>
      <p:sp>
        <p:nvSpPr>
          <p:cNvPr id="5" name="Content Placeholder 2"/>
          <p:cNvSpPr txBox="1"/>
          <p:nvPr/>
        </p:nvSpPr>
        <p:spPr>
          <a:xfrm>
            <a:off x="8691880" y="5777865"/>
            <a:ext cx="1513840" cy="513080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</a:t>
            </a:r>
          </a:p>
        </p:txBody>
      </p:sp>
      <p:sp>
        <p:nvSpPr>
          <p:cNvPr id="6" name="Content Placeholder 2"/>
          <p:cNvSpPr txBox="1"/>
          <p:nvPr/>
        </p:nvSpPr>
        <p:spPr>
          <a:xfrm>
            <a:off x="5884545" y="4120515"/>
            <a:ext cx="1513840" cy="513080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</a:t>
            </a:r>
          </a:p>
        </p:txBody>
      </p:sp>
      <p:grpSp>
        <p:nvGrpSpPr>
          <p:cNvPr id="21" name="Group 17"/>
          <p:cNvGrpSpPr/>
          <p:nvPr/>
        </p:nvGrpSpPr>
        <p:grpSpPr>
          <a:xfrm>
            <a:off x="7281977" y="5411695"/>
            <a:ext cx="436704" cy="436704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20"/>
          <p:cNvGrpSpPr/>
          <p:nvPr/>
        </p:nvGrpSpPr>
        <p:grpSpPr>
          <a:xfrm>
            <a:off x="7279899" y="2314089"/>
            <a:ext cx="627243" cy="627243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Group 23"/>
          <p:cNvGrpSpPr/>
          <p:nvPr/>
        </p:nvGrpSpPr>
        <p:grpSpPr>
          <a:xfrm>
            <a:off x="8228261" y="4171444"/>
            <a:ext cx="436704" cy="436704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8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66215" y="2256790"/>
            <a:ext cx="3752215" cy="3505835"/>
            <a:chOff x="2309" y="3554"/>
            <a:chExt cx="5909" cy="5521"/>
          </a:xfrm>
        </p:grpSpPr>
        <p:sp>
          <p:nvSpPr>
            <p:cNvPr id="37" name="Shape 18856"/>
            <p:cNvSpPr/>
            <p:nvPr/>
          </p:nvSpPr>
          <p:spPr>
            <a:xfrm>
              <a:off x="2309" y="3932"/>
              <a:ext cx="771" cy="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53D4B"/>
                  </a:solidFill>
                </a14:hiddenFill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38" name="Group 18859"/>
            <p:cNvGrpSpPr/>
            <p:nvPr/>
          </p:nvGrpSpPr>
          <p:grpSpPr>
            <a:xfrm>
              <a:off x="3191" y="3554"/>
              <a:ext cx="5027" cy="1671"/>
              <a:chOff x="0" y="-42862"/>
              <a:chExt cx="2393971" cy="795616"/>
            </a:xfrm>
          </p:grpSpPr>
          <p:sp>
            <p:nvSpPr>
              <p:cNvPr id="44" name="Shape 18857"/>
              <p:cNvSpPr/>
              <p:nvPr/>
            </p:nvSpPr>
            <p:spPr>
              <a:xfrm>
                <a:off x="0" y="-42862"/>
                <a:ext cx="2184834" cy="3609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60958" tIns="60958" rIns="60958" bIns="60958" numCol="1" anchor="t">
                <a:spAutoFit/>
              </a:bodyPr>
              <a:lstStyle>
                <a:lvl1pPr>
                  <a:lnSpc>
                    <a:spcPct val="140000"/>
                  </a:lnSpc>
                  <a:defRPr sz="1000">
                    <a:solidFill>
                      <a:srgbClr val="808080"/>
                    </a:solidFill>
                    <a:uFill>
                      <a:solidFill>
                        <a:srgbClr val="808080"/>
                      </a:solidFill>
                    </a:uFill>
                    <a:latin typeface="Roboto condensed"/>
                    <a:ea typeface="Roboto condensed"/>
                    <a:cs typeface="Roboto condensed"/>
                    <a:sym typeface="Roboto condense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865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45" name="Shape 18858"/>
              <p:cNvSpPr/>
              <p:nvPr/>
            </p:nvSpPr>
            <p:spPr>
              <a:xfrm>
                <a:off x="1" y="212748"/>
                <a:ext cx="2393970" cy="540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60958" tIns="60958" rIns="60958" bIns="60958" numCol="1" anchor="t">
                <a:spAutoFit/>
              </a:bodyPr>
              <a:lstStyle>
                <a:lvl1pPr>
                  <a:lnSpc>
                    <a:spcPct val="140000"/>
                  </a:lnSpc>
                  <a:defRPr sz="700">
                    <a:solidFill>
                      <a:srgbClr val="808080"/>
                    </a:solidFill>
                    <a:uFill>
                      <a:solidFill>
                        <a:srgbClr val="808080"/>
                      </a:solidFill>
                    </a:uFill>
                    <a:latin typeface="Roboto condensed"/>
                    <a:ea typeface="Roboto condensed"/>
                    <a:cs typeface="Roboto condensed"/>
                    <a:sym typeface="Roboto condense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465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此处添加详细文本描述，建议与标题相关并符合整体语言风格</a:t>
                </a:r>
              </a:p>
            </p:txBody>
          </p:sp>
        </p:grpSp>
        <p:sp>
          <p:nvSpPr>
            <p:cNvPr id="39" name="Shape 18860"/>
            <p:cNvSpPr/>
            <p:nvPr/>
          </p:nvSpPr>
          <p:spPr>
            <a:xfrm>
              <a:off x="2524" y="4147"/>
              <a:ext cx="336" cy="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2640"/>
                    <a:pt x="461" y="14372"/>
                    <a:pt x="1273" y="15888"/>
                  </a:cubicBezTo>
                  <a:cubicBezTo>
                    <a:pt x="2296" y="17800"/>
                    <a:pt x="3878" y="19367"/>
                    <a:pt x="5801" y="20373"/>
                  </a:cubicBezTo>
                  <a:cubicBezTo>
                    <a:pt x="7296" y="21155"/>
                    <a:pt x="8996" y="21600"/>
                    <a:pt x="10800" y="21600"/>
                  </a:cubicBezTo>
                  <a:cubicBezTo>
                    <a:pt x="12665" y="21600"/>
                    <a:pt x="14419" y="21128"/>
                    <a:pt x="15950" y="20295"/>
                  </a:cubicBezTo>
                  <a:cubicBezTo>
                    <a:pt x="17855" y="19260"/>
                    <a:pt x="19410" y="17667"/>
                    <a:pt x="20404" y="15738"/>
                  </a:cubicBezTo>
                  <a:cubicBezTo>
                    <a:pt x="21167" y="14257"/>
                    <a:pt x="21600" y="12580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8629" y="12876"/>
                  </a:moveTo>
                  <a:cubicBezTo>
                    <a:pt x="18568" y="13108"/>
                    <a:pt x="18493" y="13334"/>
                    <a:pt x="18411" y="13558"/>
                  </a:cubicBezTo>
                  <a:cubicBezTo>
                    <a:pt x="18052" y="13453"/>
                    <a:pt x="17672" y="13395"/>
                    <a:pt x="17279" y="13395"/>
                  </a:cubicBezTo>
                  <a:cubicBezTo>
                    <a:pt x="15036" y="13395"/>
                    <a:pt x="13218" y="15214"/>
                    <a:pt x="13218" y="17457"/>
                  </a:cubicBezTo>
                  <a:cubicBezTo>
                    <a:pt x="13218" y="17812"/>
                    <a:pt x="13266" y="18154"/>
                    <a:pt x="13352" y="18482"/>
                  </a:cubicBezTo>
                  <a:cubicBezTo>
                    <a:pt x="13251" y="18515"/>
                    <a:pt x="13152" y="18550"/>
                    <a:pt x="13050" y="18580"/>
                  </a:cubicBezTo>
                  <a:cubicBezTo>
                    <a:pt x="12335" y="18786"/>
                    <a:pt x="11581" y="18900"/>
                    <a:pt x="10800" y="18900"/>
                  </a:cubicBezTo>
                  <a:cubicBezTo>
                    <a:pt x="10065" y="18900"/>
                    <a:pt x="9353" y="18800"/>
                    <a:pt x="8675" y="18615"/>
                  </a:cubicBezTo>
                  <a:cubicBezTo>
                    <a:pt x="8566" y="18585"/>
                    <a:pt x="8458" y="18549"/>
                    <a:pt x="8351" y="18515"/>
                  </a:cubicBezTo>
                  <a:cubicBezTo>
                    <a:pt x="8427" y="18204"/>
                    <a:pt x="8469" y="17879"/>
                    <a:pt x="8469" y="17544"/>
                  </a:cubicBezTo>
                  <a:cubicBezTo>
                    <a:pt x="8469" y="15301"/>
                    <a:pt x="6651" y="13482"/>
                    <a:pt x="4407" y="13482"/>
                  </a:cubicBezTo>
                  <a:cubicBezTo>
                    <a:pt x="3997" y="13482"/>
                    <a:pt x="3601" y="13545"/>
                    <a:pt x="3228" y="13659"/>
                  </a:cubicBezTo>
                  <a:cubicBezTo>
                    <a:pt x="3146" y="13442"/>
                    <a:pt x="3070" y="13223"/>
                    <a:pt x="3006" y="12999"/>
                  </a:cubicBezTo>
                  <a:cubicBezTo>
                    <a:pt x="2808" y="12299"/>
                    <a:pt x="2700" y="11562"/>
                    <a:pt x="2700" y="10800"/>
                  </a:cubicBezTo>
                  <a:cubicBezTo>
                    <a:pt x="2700" y="6334"/>
                    <a:pt x="6334" y="2700"/>
                    <a:pt x="10800" y="2700"/>
                  </a:cubicBezTo>
                  <a:cubicBezTo>
                    <a:pt x="15266" y="2700"/>
                    <a:pt x="18900" y="6334"/>
                    <a:pt x="18900" y="10800"/>
                  </a:cubicBezTo>
                  <a:cubicBezTo>
                    <a:pt x="18900" y="11518"/>
                    <a:pt x="18805" y="12213"/>
                    <a:pt x="18629" y="12876"/>
                  </a:cubicBez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0" name="Shape 18861"/>
            <p:cNvSpPr/>
            <p:nvPr/>
          </p:nvSpPr>
          <p:spPr>
            <a:xfrm>
              <a:off x="2645" y="4207"/>
              <a:ext cx="72" cy="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2" y="14084"/>
                  </a:moveTo>
                  <a:lnTo>
                    <a:pt x="2517" y="0"/>
                  </a:lnTo>
                  <a:lnTo>
                    <a:pt x="0" y="585"/>
                  </a:lnTo>
                  <a:lnTo>
                    <a:pt x="6681" y="16800"/>
                  </a:lnTo>
                  <a:cubicBezTo>
                    <a:pt x="6623" y="17008"/>
                    <a:pt x="6592" y="17220"/>
                    <a:pt x="6592" y="17429"/>
                  </a:cubicBezTo>
                  <a:cubicBezTo>
                    <a:pt x="6589" y="19062"/>
                    <a:pt x="8331" y="20611"/>
                    <a:pt x="11212" y="21278"/>
                  </a:cubicBezTo>
                  <a:cubicBezTo>
                    <a:pt x="12153" y="21498"/>
                    <a:pt x="13133" y="21600"/>
                    <a:pt x="14097" y="21600"/>
                  </a:cubicBezTo>
                  <a:cubicBezTo>
                    <a:pt x="17032" y="21600"/>
                    <a:pt x="19818" y="20633"/>
                    <a:pt x="21019" y="19035"/>
                  </a:cubicBezTo>
                  <a:cubicBezTo>
                    <a:pt x="21410" y="18510"/>
                    <a:pt x="21600" y="17964"/>
                    <a:pt x="21600" y="17431"/>
                  </a:cubicBezTo>
                  <a:cubicBezTo>
                    <a:pt x="21596" y="16122"/>
                    <a:pt x="20490" y="14875"/>
                    <a:pt x="18572" y="14084"/>
                  </a:cubicBez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1" name="Shape 18862"/>
            <p:cNvSpPr/>
            <p:nvPr/>
          </p:nvSpPr>
          <p:spPr>
            <a:xfrm>
              <a:off x="2687" y="4199"/>
              <a:ext cx="15" cy="38"/>
            </a:xfrm>
            <a:prstGeom prst="rect">
              <a:avLst/>
            </a:pr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2" name="Shape 18863"/>
            <p:cNvSpPr/>
            <p:nvPr/>
          </p:nvSpPr>
          <p:spPr>
            <a:xfrm>
              <a:off x="2733" y="4232"/>
              <a:ext cx="38" cy="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371"/>
                  </a:moveTo>
                  <a:lnTo>
                    <a:pt x="15368" y="0"/>
                  </a:lnTo>
                  <a:lnTo>
                    <a:pt x="21600" y="6229"/>
                  </a:lnTo>
                  <a:lnTo>
                    <a:pt x="6232" y="21600"/>
                  </a:lnTo>
                  <a:lnTo>
                    <a:pt x="0" y="15371"/>
                  </a:ln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3" name="Shape 18864"/>
            <p:cNvSpPr/>
            <p:nvPr/>
          </p:nvSpPr>
          <p:spPr>
            <a:xfrm>
              <a:off x="2761" y="4293"/>
              <a:ext cx="38" cy="15"/>
            </a:xfrm>
            <a:prstGeom prst="rect">
              <a:avLst/>
            </a:pr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6" name="Shape 18865"/>
            <p:cNvSpPr/>
            <p:nvPr/>
          </p:nvSpPr>
          <p:spPr>
            <a:xfrm>
              <a:off x="2584" y="4293"/>
              <a:ext cx="38" cy="15"/>
            </a:xfrm>
            <a:prstGeom prst="rect">
              <a:avLst/>
            </a:pr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7" name="Shape 18866"/>
            <p:cNvSpPr/>
            <p:nvPr/>
          </p:nvSpPr>
          <p:spPr>
            <a:xfrm>
              <a:off x="2608" y="4232"/>
              <a:ext cx="38" cy="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70" y="21600"/>
                  </a:moveTo>
                  <a:lnTo>
                    <a:pt x="0" y="6230"/>
                  </a:lnTo>
                  <a:lnTo>
                    <a:pt x="6230" y="0"/>
                  </a:lnTo>
                  <a:lnTo>
                    <a:pt x="21600" y="15370"/>
                  </a:lnTo>
                  <a:lnTo>
                    <a:pt x="15370" y="21600"/>
                  </a:ln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8" name="Shape 18869"/>
            <p:cNvSpPr/>
            <p:nvPr/>
          </p:nvSpPr>
          <p:spPr>
            <a:xfrm>
              <a:off x="2309" y="5857"/>
              <a:ext cx="771" cy="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53D4B"/>
                  </a:solidFill>
                </a14:hiddenFill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49" name="Group 18872"/>
            <p:cNvGrpSpPr/>
            <p:nvPr/>
          </p:nvGrpSpPr>
          <p:grpSpPr>
            <a:xfrm>
              <a:off x="3191" y="5425"/>
              <a:ext cx="5027" cy="1725"/>
              <a:chOff x="0" y="-68580"/>
              <a:chExt cx="2393971" cy="821337"/>
            </a:xfrm>
          </p:grpSpPr>
          <p:sp>
            <p:nvSpPr>
              <p:cNvPr id="50" name="Shape 18870"/>
              <p:cNvSpPr/>
              <p:nvPr/>
            </p:nvSpPr>
            <p:spPr>
              <a:xfrm>
                <a:off x="0" y="-68580"/>
                <a:ext cx="2184834" cy="3603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60958" tIns="60958" rIns="60958" bIns="60958" numCol="1" anchor="t">
                <a:spAutoFit/>
              </a:bodyPr>
              <a:lstStyle>
                <a:lvl1pPr>
                  <a:lnSpc>
                    <a:spcPct val="140000"/>
                  </a:lnSpc>
                  <a:defRPr sz="1000">
                    <a:solidFill>
                      <a:srgbClr val="808080"/>
                    </a:solidFill>
                    <a:uFill>
                      <a:solidFill>
                        <a:srgbClr val="808080"/>
                      </a:solidFill>
                    </a:uFill>
                    <a:latin typeface="Roboto condensed"/>
                    <a:ea typeface="Roboto condensed"/>
                    <a:cs typeface="Roboto condensed"/>
                    <a:sym typeface="Roboto condense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86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添加标题</a:t>
                </a:r>
                <a:endParaRPr sz="1865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Shape 18871"/>
              <p:cNvSpPr/>
              <p:nvPr/>
            </p:nvSpPr>
            <p:spPr>
              <a:xfrm>
                <a:off x="1" y="212748"/>
                <a:ext cx="2393970" cy="54000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60958" tIns="60958" rIns="60958" bIns="60958" numCol="1" anchor="t">
                <a:spAutoFit/>
              </a:bodyPr>
              <a:lstStyle>
                <a:lvl1pPr>
                  <a:lnSpc>
                    <a:spcPct val="140000"/>
                  </a:lnSpc>
                  <a:defRPr sz="700">
                    <a:solidFill>
                      <a:srgbClr val="808080"/>
                    </a:solidFill>
                    <a:uFill>
                      <a:solidFill>
                        <a:srgbClr val="808080"/>
                      </a:solidFill>
                    </a:uFill>
                    <a:latin typeface="Roboto condensed"/>
                    <a:ea typeface="Roboto condensed"/>
                    <a:cs typeface="Roboto condensed"/>
                    <a:sym typeface="Roboto condense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465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此处添加详细文本描述，建议与标题相关并符合整体语言风格</a:t>
                </a:r>
              </a:p>
            </p:txBody>
          </p:sp>
        </p:grpSp>
        <p:sp>
          <p:nvSpPr>
            <p:cNvPr id="52" name="Shape 18873"/>
            <p:cNvSpPr/>
            <p:nvPr/>
          </p:nvSpPr>
          <p:spPr>
            <a:xfrm>
              <a:off x="2531" y="6075"/>
              <a:ext cx="336" cy="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600" extrusionOk="0">
                  <a:moveTo>
                    <a:pt x="20994" y="18385"/>
                  </a:moveTo>
                  <a:lnTo>
                    <a:pt x="15212" y="12600"/>
                  </a:lnTo>
                  <a:cubicBezTo>
                    <a:pt x="16003" y="11336"/>
                    <a:pt x="16462" y="9839"/>
                    <a:pt x="16462" y="8239"/>
                  </a:cubicBezTo>
                  <a:cubicBezTo>
                    <a:pt x="16462" y="3689"/>
                    <a:pt x="12777" y="0"/>
                    <a:pt x="8231" y="0"/>
                  </a:cubicBezTo>
                  <a:cubicBezTo>
                    <a:pt x="3686" y="0"/>
                    <a:pt x="0" y="3689"/>
                    <a:pt x="0" y="8239"/>
                  </a:cubicBezTo>
                  <a:cubicBezTo>
                    <a:pt x="0" y="12787"/>
                    <a:pt x="3686" y="16474"/>
                    <a:pt x="8231" y="16474"/>
                  </a:cubicBezTo>
                  <a:cubicBezTo>
                    <a:pt x="9839" y="16474"/>
                    <a:pt x="11342" y="16011"/>
                    <a:pt x="12611" y="15211"/>
                  </a:cubicBezTo>
                  <a:lnTo>
                    <a:pt x="18389" y="20993"/>
                  </a:lnTo>
                  <a:cubicBezTo>
                    <a:pt x="18787" y="21391"/>
                    <a:pt x="19307" y="21600"/>
                    <a:pt x="19824" y="21600"/>
                  </a:cubicBezTo>
                  <a:cubicBezTo>
                    <a:pt x="19827" y="21600"/>
                    <a:pt x="19829" y="21600"/>
                    <a:pt x="19831" y="21600"/>
                  </a:cubicBezTo>
                  <a:cubicBezTo>
                    <a:pt x="20281" y="21600"/>
                    <a:pt x="20740" y="21433"/>
                    <a:pt x="21085" y="21090"/>
                  </a:cubicBezTo>
                  <a:cubicBezTo>
                    <a:pt x="21434" y="20740"/>
                    <a:pt x="21600" y="20278"/>
                    <a:pt x="21599" y="19823"/>
                  </a:cubicBezTo>
                  <a:cubicBezTo>
                    <a:pt x="21598" y="19304"/>
                    <a:pt x="21391" y="18783"/>
                    <a:pt x="20994" y="18385"/>
                  </a:cubicBezTo>
                  <a:close/>
                  <a:moveTo>
                    <a:pt x="12821" y="8239"/>
                  </a:moveTo>
                  <a:cubicBezTo>
                    <a:pt x="12817" y="10769"/>
                    <a:pt x="10761" y="12827"/>
                    <a:pt x="8231" y="12832"/>
                  </a:cubicBezTo>
                  <a:cubicBezTo>
                    <a:pt x="5701" y="12827"/>
                    <a:pt x="3645" y="10769"/>
                    <a:pt x="3641" y="8239"/>
                  </a:cubicBezTo>
                  <a:cubicBezTo>
                    <a:pt x="3645" y="5707"/>
                    <a:pt x="5701" y="3648"/>
                    <a:pt x="8231" y="3644"/>
                  </a:cubicBezTo>
                  <a:cubicBezTo>
                    <a:pt x="10761" y="3648"/>
                    <a:pt x="12817" y="5707"/>
                    <a:pt x="12821" y="8239"/>
                  </a:cubicBez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3" name="Shape 18875"/>
            <p:cNvSpPr/>
            <p:nvPr/>
          </p:nvSpPr>
          <p:spPr>
            <a:xfrm>
              <a:off x="2309" y="7782"/>
              <a:ext cx="771" cy="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53D4B"/>
                  </a:solidFill>
                </a14:hiddenFill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4" name="Group 18878"/>
            <p:cNvGrpSpPr/>
            <p:nvPr/>
          </p:nvGrpSpPr>
          <p:grpSpPr>
            <a:xfrm>
              <a:off x="3191" y="7300"/>
              <a:ext cx="5027" cy="1775"/>
              <a:chOff x="0" y="-92392"/>
              <a:chExt cx="2393971" cy="845151"/>
            </a:xfrm>
          </p:grpSpPr>
          <p:sp>
            <p:nvSpPr>
              <p:cNvPr id="60" name="Shape 18876"/>
              <p:cNvSpPr/>
              <p:nvPr/>
            </p:nvSpPr>
            <p:spPr>
              <a:xfrm>
                <a:off x="0" y="-92392"/>
                <a:ext cx="2184834" cy="3603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60958" tIns="60958" rIns="60958" bIns="60958" numCol="1" anchor="t">
                <a:spAutoFit/>
              </a:bodyPr>
              <a:lstStyle>
                <a:lvl1pPr>
                  <a:lnSpc>
                    <a:spcPct val="140000"/>
                  </a:lnSpc>
                  <a:defRPr sz="1000">
                    <a:solidFill>
                      <a:srgbClr val="808080"/>
                    </a:solidFill>
                    <a:uFill>
                      <a:solidFill>
                        <a:srgbClr val="808080"/>
                      </a:solidFill>
                    </a:uFill>
                    <a:latin typeface="Roboto condensed"/>
                    <a:ea typeface="Roboto condensed"/>
                    <a:cs typeface="Roboto condensed"/>
                    <a:sym typeface="Roboto condense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86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添加标题</a:t>
                </a:r>
                <a:endParaRPr sz="1865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1" name="Shape 18877"/>
              <p:cNvSpPr/>
              <p:nvPr/>
            </p:nvSpPr>
            <p:spPr>
              <a:xfrm>
                <a:off x="1" y="212748"/>
                <a:ext cx="2393970" cy="5400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60958" tIns="60958" rIns="60958" bIns="60958" numCol="1" anchor="t">
                <a:spAutoFit/>
              </a:bodyPr>
              <a:lstStyle>
                <a:lvl1pPr>
                  <a:lnSpc>
                    <a:spcPct val="140000"/>
                  </a:lnSpc>
                  <a:defRPr sz="700">
                    <a:solidFill>
                      <a:srgbClr val="808080"/>
                    </a:solidFill>
                    <a:uFill>
                      <a:solidFill>
                        <a:srgbClr val="808080"/>
                      </a:solidFill>
                    </a:uFill>
                    <a:latin typeface="Roboto condensed"/>
                    <a:ea typeface="Roboto condensed"/>
                    <a:cs typeface="Roboto condensed"/>
                    <a:sym typeface="Roboto condense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465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此处添加详细文本描述，建议与标题相关并符合整体语言风格</a:t>
                </a:r>
              </a:p>
            </p:txBody>
          </p:sp>
        </p:grpSp>
        <p:sp>
          <p:nvSpPr>
            <p:cNvPr id="56" name="Shape 18879"/>
            <p:cNvSpPr/>
            <p:nvPr/>
          </p:nvSpPr>
          <p:spPr>
            <a:xfrm>
              <a:off x="2538" y="8191"/>
              <a:ext cx="163" cy="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48" y="3429"/>
                  </a:moveTo>
                  <a:lnTo>
                    <a:pt x="9450" y="10928"/>
                  </a:lnTo>
                  <a:lnTo>
                    <a:pt x="8117" y="9596"/>
                  </a:lnTo>
                  <a:lnTo>
                    <a:pt x="15616" y="2098"/>
                  </a:lnTo>
                  <a:lnTo>
                    <a:pt x="13520" y="0"/>
                  </a:lnTo>
                  <a:lnTo>
                    <a:pt x="3894" y="9626"/>
                  </a:lnTo>
                  <a:lnTo>
                    <a:pt x="3890" y="9626"/>
                  </a:lnTo>
                  <a:lnTo>
                    <a:pt x="3890" y="9630"/>
                  </a:lnTo>
                  <a:lnTo>
                    <a:pt x="3889" y="9630"/>
                  </a:lnTo>
                  <a:lnTo>
                    <a:pt x="3890" y="9630"/>
                  </a:lnTo>
                  <a:lnTo>
                    <a:pt x="0" y="21600"/>
                  </a:lnTo>
                  <a:lnTo>
                    <a:pt x="11971" y="17712"/>
                  </a:lnTo>
                  <a:lnTo>
                    <a:pt x="11972" y="17712"/>
                  </a:lnTo>
                  <a:lnTo>
                    <a:pt x="11975" y="17711"/>
                  </a:lnTo>
                  <a:lnTo>
                    <a:pt x="11975" y="17709"/>
                  </a:lnTo>
                  <a:lnTo>
                    <a:pt x="21600" y="8083"/>
                  </a:lnTo>
                  <a:lnTo>
                    <a:pt x="16948" y="3429"/>
                  </a:ln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7" name="Shape 18880"/>
            <p:cNvSpPr/>
            <p:nvPr/>
          </p:nvSpPr>
          <p:spPr>
            <a:xfrm>
              <a:off x="2710" y="8079"/>
              <a:ext cx="103" cy="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24" y="12115"/>
                  </a:moveTo>
                  <a:lnTo>
                    <a:pt x="8825" y="6614"/>
                  </a:lnTo>
                  <a:lnTo>
                    <a:pt x="10935" y="8723"/>
                  </a:lnTo>
                  <a:lnTo>
                    <a:pt x="5434" y="14225"/>
                  </a:lnTo>
                  <a:lnTo>
                    <a:pt x="12808" y="21600"/>
                  </a:lnTo>
                  <a:lnTo>
                    <a:pt x="21600" y="12807"/>
                  </a:lnTo>
                  <a:lnTo>
                    <a:pt x="8790" y="0"/>
                  </a:lnTo>
                  <a:lnTo>
                    <a:pt x="0" y="8791"/>
                  </a:lnTo>
                  <a:lnTo>
                    <a:pt x="3324" y="12115"/>
                  </a:ln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8" name="Shape 18881"/>
            <p:cNvSpPr/>
            <p:nvPr/>
          </p:nvSpPr>
          <p:spPr>
            <a:xfrm>
              <a:off x="2771" y="8019"/>
              <a:ext cx="101" cy="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76"/>
                  </a:moveTo>
                  <a:lnTo>
                    <a:pt x="8573" y="0"/>
                  </a:lnTo>
                  <a:lnTo>
                    <a:pt x="21600" y="13024"/>
                  </a:lnTo>
                  <a:lnTo>
                    <a:pt x="13027" y="21600"/>
                  </a:lnTo>
                  <a:lnTo>
                    <a:pt x="0" y="8576"/>
                  </a:ln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9" name="Shape 18882"/>
            <p:cNvSpPr/>
            <p:nvPr/>
          </p:nvSpPr>
          <p:spPr>
            <a:xfrm>
              <a:off x="2538" y="8019"/>
              <a:ext cx="336" cy="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12" y="12177"/>
                  </a:moveTo>
                  <a:cubicBezTo>
                    <a:pt x="16247" y="12177"/>
                    <a:pt x="15748" y="12329"/>
                    <a:pt x="15257" y="12582"/>
                  </a:cubicBezTo>
                  <a:lnTo>
                    <a:pt x="9013" y="6331"/>
                  </a:lnTo>
                  <a:cubicBezTo>
                    <a:pt x="9263" y="5840"/>
                    <a:pt x="9413" y="5346"/>
                    <a:pt x="9413" y="4893"/>
                  </a:cubicBezTo>
                  <a:cubicBezTo>
                    <a:pt x="9413" y="2407"/>
                    <a:pt x="7052" y="0"/>
                    <a:pt x="4571" y="0"/>
                  </a:cubicBezTo>
                  <a:cubicBezTo>
                    <a:pt x="4555" y="0"/>
                    <a:pt x="4540" y="0"/>
                    <a:pt x="4525" y="0"/>
                  </a:cubicBezTo>
                  <a:cubicBezTo>
                    <a:pt x="4515" y="0"/>
                    <a:pt x="4233" y="287"/>
                    <a:pt x="4079" y="441"/>
                  </a:cubicBezTo>
                  <a:cubicBezTo>
                    <a:pt x="6081" y="2445"/>
                    <a:pt x="5916" y="2120"/>
                    <a:pt x="5916" y="3349"/>
                  </a:cubicBezTo>
                  <a:cubicBezTo>
                    <a:pt x="5916" y="4347"/>
                    <a:pt x="4320" y="5922"/>
                    <a:pt x="3346" y="5922"/>
                  </a:cubicBezTo>
                  <a:cubicBezTo>
                    <a:pt x="3132" y="5922"/>
                    <a:pt x="2966" y="5928"/>
                    <a:pt x="2828" y="5928"/>
                  </a:cubicBezTo>
                  <a:cubicBezTo>
                    <a:pt x="2150" y="5928"/>
                    <a:pt x="2140" y="5784"/>
                    <a:pt x="441" y="4083"/>
                  </a:cubicBezTo>
                  <a:cubicBezTo>
                    <a:pt x="282" y="4242"/>
                    <a:pt x="0" y="4520"/>
                    <a:pt x="0" y="4529"/>
                  </a:cubicBezTo>
                  <a:cubicBezTo>
                    <a:pt x="31" y="7031"/>
                    <a:pt x="2390" y="9422"/>
                    <a:pt x="4888" y="9422"/>
                  </a:cubicBezTo>
                  <a:cubicBezTo>
                    <a:pt x="5341" y="9422"/>
                    <a:pt x="5824" y="9278"/>
                    <a:pt x="6302" y="9038"/>
                  </a:cubicBezTo>
                  <a:lnTo>
                    <a:pt x="12567" y="15310"/>
                  </a:lnTo>
                  <a:cubicBezTo>
                    <a:pt x="12329" y="15787"/>
                    <a:pt x="12187" y="16267"/>
                    <a:pt x="12187" y="16706"/>
                  </a:cubicBezTo>
                  <a:cubicBezTo>
                    <a:pt x="12187" y="19193"/>
                    <a:pt x="14548" y="21600"/>
                    <a:pt x="17030" y="21600"/>
                  </a:cubicBezTo>
                  <a:cubicBezTo>
                    <a:pt x="17045" y="21600"/>
                    <a:pt x="17060" y="21600"/>
                    <a:pt x="17075" y="21600"/>
                  </a:cubicBezTo>
                  <a:cubicBezTo>
                    <a:pt x="17085" y="21600"/>
                    <a:pt x="17367" y="21313"/>
                    <a:pt x="17521" y="21159"/>
                  </a:cubicBezTo>
                  <a:cubicBezTo>
                    <a:pt x="15519" y="19155"/>
                    <a:pt x="15684" y="19480"/>
                    <a:pt x="15684" y="18251"/>
                  </a:cubicBezTo>
                  <a:cubicBezTo>
                    <a:pt x="15684" y="17253"/>
                    <a:pt x="17280" y="15678"/>
                    <a:pt x="18254" y="15678"/>
                  </a:cubicBezTo>
                  <a:cubicBezTo>
                    <a:pt x="18467" y="15678"/>
                    <a:pt x="18633" y="15672"/>
                    <a:pt x="18771" y="15672"/>
                  </a:cubicBezTo>
                  <a:cubicBezTo>
                    <a:pt x="19449" y="15672"/>
                    <a:pt x="19460" y="15816"/>
                    <a:pt x="21159" y="17517"/>
                  </a:cubicBezTo>
                  <a:cubicBezTo>
                    <a:pt x="21318" y="17358"/>
                    <a:pt x="21599" y="17080"/>
                    <a:pt x="21600" y="17071"/>
                  </a:cubicBezTo>
                  <a:cubicBezTo>
                    <a:pt x="21570" y="14569"/>
                    <a:pt x="19210" y="12177"/>
                    <a:pt x="16712" y="12177"/>
                  </a:cubicBezTo>
                  <a:close/>
                </a:path>
              </a:pathLst>
            </a:custGeom>
            <a:gradFill>
              <a:gsLst>
                <a:gs pos="0">
                  <a:srgbClr val="4652A6"/>
                </a:gs>
                <a:gs pos="100000">
                  <a:srgbClr val="763E9A"/>
                </a:gs>
              </a:gsLst>
              <a:lin ang="2700000" scaled="0"/>
            </a:gradFill>
            <a:ln w="12700" cap="flat">
              <a:gradFill>
                <a:gsLst>
                  <a:gs pos="0">
                    <a:srgbClr val="4652A6"/>
                  </a:gs>
                  <a:gs pos="100000">
                    <a:srgbClr val="763E9A"/>
                  </a:gs>
                </a:gsLst>
                <a:lin ang="5400000" scaled="1"/>
              </a:gra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4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02696" y="389974"/>
            <a:ext cx="3622152" cy="1399638"/>
            <a:chOff x="502696" y="389974"/>
            <a:chExt cx="3622152" cy="1399638"/>
          </a:xfrm>
        </p:grpSpPr>
        <p:sp>
          <p:nvSpPr>
            <p:cNvPr id="7" name="矩形: 圆角 6"/>
            <p:cNvSpPr/>
            <p:nvPr/>
          </p:nvSpPr>
          <p:spPr>
            <a:xfrm>
              <a:off x="502696" y="389974"/>
              <a:ext cx="1173704" cy="1173704"/>
            </a:xfrm>
            <a:prstGeom prst="roundRect">
              <a:avLst>
                <a:gd name="adj" fmla="val 0"/>
              </a:avLst>
            </a:prstGeom>
            <a:gradFill>
              <a:gsLst>
                <a:gs pos="0">
                  <a:srgbClr val="6D49E1"/>
                </a:gs>
                <a:gs pos="100000">
                  <a:srgbClr val="2AA4E8"/>
                </a:gs>
              </a:gsLst>
              <a:lin ang="13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72048" y="466173"/>
              <a:ext cx="3352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  <a:r>
                <a:rPr kumimoji="0" lang="en-US" altLang="zh-CN" sz="40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ONTENTS</a:t>
              </a:r>
              <a:endParaRPr kumimoji="0" lang="zh-CN" altLang="en-US" sz="4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30606" y="1912196"/>
            <a:ext cx="603793" cy="1012589"/>
            <a:chOff x="6997070" y="1404892"/>
            <a:chExt cx="458807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6B74C0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3" name="文本框 12"/>
          <p:cNvSpPr txBox="1"/>
          <p:nvPr/>
        </p:nvSpPr>
        <p:spPr>
          <a:xfrm>
            <a:off x="5447405" y="1860083"/>
            <a:ext cx="33527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447405" y="2413611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认识自我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8463390" y="1912196"/>
            <a:ext cx="603793" cy="10125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2AA4E8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9180189" y="1860083"/>
            <a:ext cx="33527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9180189" y="2413611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环境分析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730606" y="3429108"/>
            <a:ext cx="603793" cy="1012589"/>
            <a:chOff x="6997070" y="1404892"/>
            <a:chExt cx="458807" cy="769441"/>
          </a:xfrm>
        </p:grpSpPr>
        <p:sp>
          <p:nvSpPr>
            <p:cNvPr id="23" name="文本框 22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6B74C0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25" name="文本框 24"/>
          <p:cNvSpPr txBox="1"/>
          <p:nvPr/>
        </p:nvSpPr>
        <p:spPr>
          <a:xfrm>
            <a:off x="5447405" y="3376995"/>
            <a:ext cx="33527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447405" y="3930523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岗位认证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8479471" y="3417061"/>
            <a:ext cx="603793" cy="1012589"/>
            <a:chOff x="6997070" y="1404892"/>
            <a:chExt cx="458807" cy="769441"/>
          </a:xfrm>
        </p:grpSpPr>
        <p:sp>
          <p:nvSpPr>
            <p:cNvPr id="29" name="文本框 28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2AA4E8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31" name="文本框 30"/>
          <p:cNvSpPr txBox="1"/>
          <p:nvPr/>
        </p:nvSpPr>
        <p:spPr>
          <a:xfrm>
            <a:off x="9196070" y="3364865"/>
            <a:ext cx="2313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196070" y="3918585"/>
            <a:ext cx="21215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目标规划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730606" y="4955648"/>
            <a:ext cx="603793" cy="1012589"/>
            <a:chOff x="6997070" y="1404892"/>
            <a:chExt cx="458807" cy="769441"/>
          </a:xfrm>
        </p:grpSpPr>
        <p:sp>
          <p:nvSpPr>
            <p:cNvPr id="3" name="文本框 2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6B74C0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6" name="文本框 5"/>
          <p:cNvSpPr txBox="1"/>
          <p:nvPr/>
        </p:nvSpPr>
        <p:spPr>
          <a:xfrm>
            <a:off x="5447405" y="4903535"/>
            <a:ext cx="33527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FIVE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47405" y="5457063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添加标题文字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8479471" y="4943601"/>
            <a:ext cx="603793" cy="1012589"/>
            <a:chOff x="6997070" y="1404892"/>
            <a:chExt cx="458807" cy="769441"/>
          </a:xfrm>
        </p:grpSpPr>
        <p:sp>
          <p:nvSpPr>
            <p:cNvPr id="22" name="文本框 21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2AA4E8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6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35" name="文本框 34"/>
          <p:cNvSpPr txBox="1"/>
          <p:nvPr/>
        </p:nvSpPr>
        <p:spPr>
          <a:xfrm>
            <a:off x="9196070" y="4891405"/>
            <a:ext cx="2313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SIX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196070" y="5445125"/>
            <a:ext cx="21215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添加标题文字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-207010" y="3139440"/>
            <a:ext cx="4083050" cy="3738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  <p:bldP spid="20" grpId="0"/>
      <p:bldP spid="25" grpId="0"/>
      <p:bldP spid="26" grpId="0"/>
      <p:bldP spid="31" grpId="0"/>
      <p:bldP spid="32" grpId="0"/>
      <p:bldP spid="6" grpId="0"/>
      <p:bldP spid="10" grpId="0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4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FOUR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上半年存在不足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470914" y="2141418"/>
            <a:ext cx="4900084" cy="3300901"/>
            <a:chOff x="4929385" y="1998493"/>
            <a:chExt cx="3675063" cy="2475676"/>
          </a:xfrm>
        </p:grpSpPr>
        <p:grpSp>
          <p:nvGrpSpPr>
            <p:cNvPr id="42" name="PA_1"/>
            <p:cNvGrpSpPr/>
            <p:nvPr>
              <p:custDataLst>
                <p:tags r:id="rId1"/>
              </p:custDataLst>
            </p:nvPr>
          </p:nvGrpSpPr>
          <p:grpSpPr bwMode="auto">
            <a:xfrm>
              <a:off x="4929385" y="1998493"/>
              <a:ext cx="3675063" cy="2475676"/>
              <a:chOff x="0" y="0"/>
              <a:chExt cx="2724" cy="1835"/>
            </a:xfrm>
          </p:grpSpPr>
          <p:sp>
            <p:nvSpPr>
              <p:cNvPr id="44" name="Oval 11"/>
              <p:cNvSpPr>
                <a:spLocks noChangeArrowheads="1"/>
              </p:cNvSpPr>
              <p:nvPr/>
            </p:nvSpPr>
            <p:spPr bwMode="auto">
              <a:xfrm flipV="1">
                <a:off x="0" y="1755"/>
                <a:ext cx="2724" cy="80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20000"/>
                    </a:schemeClr>
                  </a:gs>
                  <a:gs pos="100000">
                    <a:schemeClr val="tx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  <p:pic>
            <p:nvPicPr>
              <p:cNvPr id="45" name="Picture 13" descr="apple icons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240" y="0"/>
                <a:ext cx="2246" cy="1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3" name="MH_Picture_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372101" y="2132671"/>
              <a:ext cx="2800300" cy="1663215"/>
            </a:xfrm>
            <a:prstGeom prst="rect">
              <a:avLst/>
            </a:prstGeom>
            <a:blipFill rotWithShape="1">
              <a:blip r:embed="rId5" cstate="screen"/>
              <a:stretch>
                <a:fillRect/>
              </a:stretch>
            </a:blip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" name="TextBox 6"/>
          <p:cNvSpPr txBox="1"/>
          <p:nvPr/>
        </p:nvSpPr>
        <p:spPr>
          <a:xfrm>
            <a:off x="1012825" y="2307590"/>
            <a:ext cx="5296535" cy="292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951800"/>
                </a:solidFill>
              </a14:hiddenFill>
            </a:ext>
          </a:extLst>
        </p:spPr>
        <p:txBody>
          <a:bodyPr wrap="square" lIns="91446" tIns="45724" rIns="91446" bIns="45724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       </a:t>
            </a:r>
            <a:r>
              <a:rPr lang="zh-CN" altLang="zh-CN" sz="1600" dirty="0">
                <a:solidFill>
                  <a:schemeClr val="tx1"/>
                </a:solidFill>
                <a:cs typeface="+mn-ea"/>
                <a:sym typeface="+mn-lt"/>
              </a:rPr>
              <a:t>回首过去，激情满怀，展望未来，任重道远。站在新的历史起点上，我们必须清醒地看到前进中的困难与挑战，正视自身存在的差距与不足，以更加坚定的信念、更加饱满的热情、更加务实的作风、更加强大的合力，共同谱写公司发展的新篇章，为集团公司油气主业发展提供强有力的金融服务与支持。共同谱写公司发展的新篇章，为集团公司油气主业发展提供强有力的金融服务与支持。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l"/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818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4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FOUR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上半年存在不足</a:t>
              </a:r>
            </a:p>
          </p:txBody>
        </p:sp>
      </p:grpSp>
      <p:sp>
        <p:nvSpPr>
          <p:cNvPr id="2" name="右箭头 20"/>
          <p:cNvSpPr/>
          <p:nvPr/>
        </p:nvSpPr>
        <p:spPr>
          <a:xfrm rot="5400000">
            <a:off x="1934071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1848" y="3989142"/>
            <a:ext cx="1963793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3899" y="2100869"/>
            <a:ext cx="124813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加强沟通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1149522" y="2808317"/>
            <a:ext cx="0" cy="2983852"/>
          </a:xfrm>
          <a:prstGeom prst="line">
            <a:avLst/>
          </a:prstGeom>
          <a:ln w="12700">
            <a:solidFill>
              <a:srgbClr val="6B74C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1850" y="3656560"/>
            <a:ext cx="1963792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0" name="椭圆 9"/>
          <p:cNvSpPr/>
          <p:nvPr/>
        </p:nvSpPr>
        <p:spPr>
          <a:xfrm>
            <a:off x="667774" y="1844824"/>
            <a:ext cx="963498" cy="963494"/>
          </a:xfrm>
          <a:prstGeom prst="ellipse">
            <a:avLst/>
          </a:prstGeom>
          <a:solidFill>
            <a:srgbClr val="6B74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右箭头 20"/>
          <p:cNvSpPr/>
          <p:nvPr/>
        </p:nvSpPr>
        <p:spPr>
          <a:xfrm rot="5400000">
            <a:off x="4743421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B74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6324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3249" y="2100869"/>
            <a:ext cx="124813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加强学习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3958871" y="2776523"/>
            <a:ext cx="1" cy="2984400"/>
          </a:xfrm>
          <a:prstGeom prst="line">
            <a:avLst/>
          </a:prstGeom>
          <a:ln w="12700">
            <a:solidFill>
              <a:srgbClr val="6B74C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5"/>
          <p:cNvSpPr txBox="1"/>
          <p:nvPr/>
        </p:nvSpPr>
        <p:spPr>
          <a:xfrm>
            <a:off x="4132287" y="3614349"/>
            <a:ext cx="1963792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8" name="椭圆 7"/>
          <p:cNvSpPr/>
          <p:nvPr/>
        </p:nvSpPr>
        <p:spPr>
          <a:xfrm>
            <a:off x="3477123" y="1844824"/>
            <a:ext cx="963498" cy="963494"/>
          </a:xfrm>
          <a:prstGeom prst="ellipse">
            <a:avLst/>
          </a:prstGeom>
          <a:solidFill>
            <a:srgbClr val="6B74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右箭头 20"/>
          <p:cNvSpPr/>
          <p:nvPr/>
        </p:nvSpPr>
        <p:spPr>
          <a:xfrm rot="5400000">
            <a:off x="7540737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19"/>
          <p:cNvSpPr txBox="1"/>
          <p:nvPr/>
        </p:nvSpPr>
        <p:spPr>
          <a:xfrm>
            <a:off x="6977353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2" name="TextBox 20"/>
          <p:cNvSpPr txBox="1"/>
          <p:nvPr/>
        </p:nvSpPr>
        <p:spPr>
          <a:xfrm>
            <a:off x="7220566" y="2100869"/>
            <a:ext cx="124813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强化管理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6756629" y="2808317"/>
            <a:ext cx="0" cy="2984400"/>
          </a:xfrm>
          <a:prstGeom prst="line">
            <a:avLst/>
          </a:prstGeom>
          <a:ln w="12700">
            <a:solidFill>
              <a:srgbClr val="2AA4E8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2"/>
          <p:cNvSpPr txBox="1"/>
          <p:nvPr/>
        </p:nvSpPr>
        <p:spPr>
          <a:xfrm>
            <a:off x="6977354" y="3614349"/>
            <a:ext cx="1963792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椭圆 24"/>
          <p:cNvSpPr/>
          <p:nvPr/>
        </p:nvSpPr>
        <p:spPr>
          <a:xfrm>
            <a:off x="6274440" y="1844824"/>
            <a:ext cx="963498" cy="963494"/>
          </a:xfrm>
          <a:prstGeom prst="ellipse">
            <a:avLst/>
          </a:prstGeom>
          <a:solidFill>
            <a:srgbClr val="2AA4E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右箭头 20"/>
          <p:cNvSpPr/>
          <p:nvPr/>
        </p:nvSpPr>
        <p:spPr>
          <a:xfrm rot="5400000">
            <a:off x="10338054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56530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17882" y="2100869"/>
            <a:ext cx="124813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利用资源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9553946" y="2808317"/>
            <a:ext cx="1" cy="2984400"/>
          </a:xfrm>
          <a:prstGeom prst="line">
            <a:avLst/>
          </a:prstGeom>
          <a:ln w="12700">
            <a:solidFill>
              <a:srgbClr val="2AA4E8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756531" y="3614349"/>
            <a:ext cx="1963792" cy="2768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1" name="椭圆 30"/>
          <p:cNvSpPr/>
          <p:nvPr/>
        </p:nvSpPr>
        <p:spPr>
          <a:xfrm>
            <a:off x="9071757" y="1844824"/>
            <a:ext cx="963498" cy="963494"/>
          </a:xfrm>
          <a:prstGeom prst="ellipse">
            <a:avLst/>
          </a:prstGeom>
          <a:solidFill>
            <a:srgbClr val="2AA4E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KSO_Shape"/>
          <p:cNvSpPr/>
          <p:nvPr/>
        </p:nvSpPr>
        <p:spPr bwMode="auto">
          <a:xfrm>
            <a:off x="3811980" y="2170302"/>
            <a:ext cx="293784" cy="312538"/>
          </a:xfrm>
          <a:custGeom>
            <a:avLst/>
            <a:gdLst>
              <a:gd name="T0" fmla="*/ 238156 w 1514475"/>
              <a:gd name="T1" fmla="*/ 1572158 h 1609726"/>
              <a:gd name="T2" fmla="*/ 225325 w 1514475"/>
              <a:gd name="T3" fmla="*/ 1573723 h 1609726"/>
              <a:gd name="T4" fmla="*/ 208738 w 1514475"/>
              <a:gd name="T5" fmla="*/ 1578733 h 1609726"/>
              <a:gd name="T6" fmla="*/ 194342 w 1514475"/>
              <a:gd name="T7" fmla="*/ 1586874 h 1609726"/>
              <a:gd name="T8" fmla="*/ 181199 w 1514475"/>
              <a:gd name="T9" fmla="*/ 1597207 h 1609726"/>
              <a:gd name="T10" fmla="*/ 170559 w 1514475"/>
              <a:gd name="T11" fmla="*/ 1610358 h 1609726"/>
              <a:gd name="T12" fmla="*/ 162735 w 1514475"/>
              <a:gd name="T13" fmla="*/ 1625075 h 1609726"/>
              <a:gd name="T14" fmla="*/ 157414 w 1514475"/>
              <a:gd name="T15" fmla="*/ 1641043 h 1609726"/>
              <a:gd name="T16" fmla="*/ 155850 w 1514475"/>
              <a:gd name="T17" fmla="*/ 1654194 h 1609726"/>
              <a:gd name="T18" fmla="*/ 155850 w 1514475"/>
              <a:gd name="T19" fmla="*/ 1663275 h 1609726"/>
              <a:gd name="T20" fmla="*/ 157414 w 1514475"/>
              <a:gd name="T21" fmla="*/ 1676425 h 1609726"/>
              <a:gd name="T22" fmla="*/ 162735 w 1514475"/>
              <a:gd name="T23" fmla="*/ 1692394 h 1609726"/>
              <a:gd name="T24" fmla="*/ 170559 w 1514475"/>
              <a:gd name="T25" fmla="*/ 1707424 h 1609726"/>
              <a:gd name="T26" fmla="*/ 181199 w 1514475"/>
              <a:gd name="T27" fmla="*/ 1720262 h 1609726"/>
              <a:gd name="T28" fmla="*/ 194342 w 1514475"/>
              <a:gd name="T29" fmla="*/ 1730594 h 1609726"/>
              <a:gd name="T30" fmla="*/ 208738 w 1514475"/>
              <a:gd name="T31" fmla="*/ 1739049 h 1609726"/>
              <a:gd name="T32" fmla="*/ 225325 w 1514475"/>
              <a:gd name="T33" fmla="*/ 1743746 h 1609726"/>
              <a:gd name="T34" fmla="*/ 238156 w 1514475"/>
              <a:gd name="T35" fmla="*/ 1745624 h 1609726"/>
              <a:gd name="T36" fmla="*/ 246917 w 1514475"/>
              <a:gd name="T37" fmla="*/ 1745624 h 1609726"/>
              <a:gd name="T38" fmla="*/ 260062 w 1514475"/>
              <a:gd name="T39" fmla="*/ 1743746 h 1609726"/>
              <a:gd name="T40" fmla="*/ 276649 w 1514475"/>
              <a:gd name="T41" fmla="*/ 1739049 h 1609726"/>
              <a:gd name="T42" fmla="*/ 291356 w 1514475"/>
              <a:gd name="T43" fmla="*/ 1730594 h 1609726"/>
              <a:gd name="T44" fmla="*/ 303874 w 1514475"/>
              <a:gd name="T45" fmla="*/ 1720262 h 1609726"/>
              <a:gd name="T46" fmla="*/ 314828 w 1514475"/>
              <a:gd name="T47" fmla="*/ 1707424 h 1609726"/>
              <a:gd name="T48" fmla="*/ 322652 w 1514475"/>
              <a:gd name="T49" fmla="*/ 1692394 h 1609726"/>
              <a:gd name="T50" fmla="*/ 327971 w 1514475"/>
              <a:gd name="T51" fmla="*/ 1676425 h 1609726"/>
              <a:gd name="T52" fmla="*/ 329537 w 1514475"/>
              <a:gd name="T53" fmla="*/ 1663275 h 1609726"/>
              <a:gd name="T54" fmla="*/ 329537 w 1514475"/>
              <a:gd name="T55" fmla="*/ 1654194 h 1609726"/>
              <a:gd name="T56" fmla="*/ 327971 w 1514475"/>
              <a:gd name="T57" fmla="*/ 1641043 h 1609726"/>
              <a:gd name="T58" fmla="*/ 322652 w 1514475"/>
              <a:gd name="T59" fmla="*/ 1625075 h 1609726"/>
              <a:gd name="T60" fmla="*/ 314828 w 1514475"/>
              <a:gd name="T61" fmla="*/ 1610358 h 1609726"/>
              <a:gd name="T62" fmla="*/ 303874 w 1514475"/>
              <a:gd name="T63" fmla="*/ 1597207 h 1609726"/>
              <a:gd name="T64" fmla="*/ 291356 w 1514475"/>
              <a:gd name="T65" fmla="*/ 1586874 h 1609726"/>
              <a:gd name="T66" fmla="*/ 276649 w 1514475"/>
              <a:gd name="T67" fmla="*/ 1578733 h 1609726"/>
              <a:gd name="T68" fmla="*/ 260062 w 1514475"/>
              <a:gd name="T69" fmla="*/ 1573723 h 1609726"/>
              <a:gd name="T70" fmla="*/ 246917 w 1514475"/>
              <a:gd name="T71" fmla="*/ 1572158 h 1609726"/>
              <a:gd name="T72" fmla="*/ 1237718 w 1514475"/>
              <a:gd name="T73" fmla="*/ 777782 h 1609726"/>
              <a:gd name="T74" fmla="*/ 633724 w 1514475"/>
              <a:gd name="T75" fmla="*/ 1582178 h 1609726"/>
              <a:gd name="T76" fmla="*/ 1237718 w 1514475"/>
              <a:gd name="T77" fmla="*/ 777782 h 1609726"/>
              <a:gd name="T78" fmla="*/ 311698 w 1514475"/>
              <a:gd name="T79" fmla="*/ 1259980 h 1609726"/>
              <a:gd name="T80" fmla="*/ 1119735 w 1514475"/>
              <a:gd name="T81" fmla="*/ 651282 h 1609726"/>
              <a:gd name="T82" fmla="*/ 1032735 w 1514475"/>
              <a:gd name="T83" fmla="*/ 122116 h 1609726"/>
              <a:gd name="T84" fmla="*/ 759529 w 1514475"/>
              <a:gd name="T85" fmla="*/ 1903122 h 1609726"/>
              <a:gd name="T86" fmla="*/ 1878 w 1514475"/>
              <a:gd name="T87" fmla="*/ 1145067 h 1609726"/>
              <a:gd name="T88" fmla="*/ 620518 w 1514475"/>
              <a:gd name="T89" fmla="*/ 0 h 1609726"/>
              <a:gd name="T90" fmla="*/ 159549 w 1514475"/>
              <a:gd name="T91" fmla="*/ 847293 h 160972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514475" h="1609726">
                <a:moveTo>
                  <a:pt x="205124" y="1328209"/>
                </a:moveTo>
                <a:lnTo>
                  <a:pt x="201419" y="1328474"/>
                </a:lnTo>
                <a:lnTo>
                  <a:pt x="197713" y="1328474"/>
                </a:lnTo>
                <a:lnTo>
                  <a:pt x="190567" y="1329797"/>
                </a:lnTo>
                <a:lnTo>
                  <a:pt x="183156" y="1331649"/>
                </a:lnTo>
                <a:lnTo>
                  <a:pt x="176539" y="1334030"/>
                </a:lnTo>
                <a:lnTo>
                  <a:pt x="170187" y="1336941"/>
                </a:lnTo>
                <a:lnTo>
                  <a:pt x="164364" y="1340909"/>
                </a:lnTo>
                <a:lnTo>
                  <a:pt x="158541" y="1344878"/>
                </a:lnTo>
                <a:lnTo>
                  <a:pt x="153248" y="1349641"/>
                </a:lnTo>
                <a:lnTo>
                  <a:pt x="148748" y="1354932"/>
                </a:lnTo>
                <a:lnTo>
                  <a:pt x="144249" y="1360753"/>
                </a:lnTo>
                <a:lnTo>
                  <a:pt x="140808" y="1366839"/>
                </a:lnTo>
                <a:lnTo>
                  <a:pt x="137632" y="1373189"/>
                </a:lnTo>
                <a:lnTo>
                  <a:pt x="134985" y="1379803"/>
                </a:lnTo>
                <a:lnTo>
                  <a:pt x="133132" y="1386682"/>
                </a:lnTo>
                <a:lnTo>
                  <a:pt x="132338" y="1394091"/>
                </a:lnTo>
                <a:lnTo>
                  <a:pt x="131809" y="1397795"/>
                </a:lnTo>
                <a:lnTo>
                  <a:pt x="131809" y="1401499"/>
                </a:lnTo>
                <a:lnTo>
                  <a:pt x="131809" y="1405468"/>
                </a:lnTo>
                <a:lnTo>
                  <a:pt x="132338" y="1409172"/>
                </a:lnTo>
                <a:lnTo>
                  <a:pt x="133132" y="1416580"/>
                </a:lnTo>
                <a:lnTo>
                  <a:pt x="134985" y="1423459"/>
                </a:lnTo>
                <a:lnTo>
                  <a:pt x="137632" y="1430074"/>
                </a:lnTo>
                <a:lnTo>
                  <a:pt x="140808" y="1436689"/>
                </a:lnTo>
                <a:lnTo>
                  <a:pt x="144249" y="1442774"/>
                </a:lnTo>
                <a:lnTo>
                  <a:pt x="148748" y="1448595"/>
                </a:lnTo>
                <a:lnTo>
                  <a:pt x="153248" y="1453622"/>
                </a:lnTo>
                <a:lnTo>
                  <a:pt x="158541" y="1458384"/>
                </a:lnTo>
                <a:lnTo>
                  <a:pt x="164364" y="1462353"/>
                </a:lnTo>
                <a:lnTo>
                  <a:pt x="170187" y="1466322"/>
                </a:lnTo>
                <a:lnTo>
                  <a:pt x="176539" y="1469497"/>
                </a:lnTo>
                <a:lnTo>
                  <a:pt x="183156" y="1471878"/>
                </a:lnTo>
                <a:lnTo>
                  <a:pt x="190567" y="1473466"/>
                </a:lnTo>
                <a:lnTo>
                  <a:pt x="197713" y="1474789"/>
                </a:lnTo>
                <a:lnTo>
                  <a:pt x="201419" y="1475053"/>
                </a:lnTo>
                <a:lnTo>
                  <a:pt x="205124" y="1475053"/>
                </a:lnTo>
                <a:lnTo>
                  <a:pt x="208829" y="1475053"/>
                </a:lnTo>
                <a:lnTo>
                  <a:pt x="212800" y="1474789"/>
                </a:lnTo>
                <a:lnTo>
                  <a:pt x="219946" y="1473466"/>
                </a:lnTo>
                <a:lnTo>
                  <a:pt x="227092" y="1471878"/>
                </a:lnTo>
                <a:lnTo>
                  <a:pt x="233974" y="1469497"/>
                </a:lnTo>
                <a:lnTo>
                  <a:pt x="240326" y="1466322"/>
                </a:lnTo>
                <a:lnTo>
                  <a:pt x="246413" y="1462353"/>
                </a:lnTo>
                <a:lnTo>
                  <a:pt x="251972" y="1458384"/>
                </a:lnTo>
                <a:lnTo>
                  <a:pt x="257000" y="1453622"/>
                </a:lnTo>
                <a:lnTo>
                  <a:pt x="261765" y="1448595"/>
                </a:lnTo>
                <a:lnTo>
                  <a:pt x="266264" y="1442774"/>
                </a:lnTo>
                <a:lnTo>
                  <a:pt x="269705" y="1436689"/>
                </a:lnTo>
                <a:lnTo>
                  <a:pt x="272881" y="1430074"/>
                </a:lnTo>
                <a:lnTo>
                  <a:pt x="275528" y="1423459"/>
                </a:lnTo>
                <a:lnTo>
                  <a:pt x="277380" y="1416580"/>
                </a:lnTo>
                <a:lnTo>
                  <a:pt x="278439" y="1409172"/>
                </a:lnTo>
                <a:lnTo>
                  <a:pt x="278704" y="1405468"/>
                </a:lnTo>
                <a:lnTo>
                  <a:pt x="278704" y="1401499"/>
                </a:lnTo>
                <a:lnTo>
                  <a:pt x="278704" y="1397795"/>
                </a:lnTo>
                <a:lnTo>
                  <a:pt x="278439" y="1394091"/>
                </a:lnTo>
                <a:lnTo>
                  <a:pt x="277380" y="1386682"/>
                </a:lnTo>
                <a:lnTo>
                  <a:pt x="275528" y="1379803"/>
                </a:lnTo>
                <a:lnTo>
                  <a:pt x="272881" y="1373189"/>
                </a:lnTo>
                <a:lnTo>
                  <a:pt x="269705" y="1366839"/>
                </a:lnTo>
                <a:lnTo>
                  <a:pt x="266264" y="1360753"/>
                </a:lnTo>
                <a:lnTo>
                  <a:pt x="261765" y="1354932"/>
                </a:lnTo>
                <a:lnTo>
                  <a:pt x="257000" y="1349641"/>
                </a:lnTo>
                <a:lnTo>
                  <a:pt x="251972" y="1344878"/>
                </a:lnTo>
                <a:lnTo>
                  <a:pt x="246413" y="1340909"/>
                </a:lnTo>
                <a:lnTo>
                  <a:pt x="240326" y="1336941"/>
                </a:lnTo>
                <a:lnTo>
                  <a:pt x="233974" y="1334030"/>
                </a:lnTo>
                <a:lnTo>
                  <a:pt x="227092" y="1331649"/>
                </a:lnTo>
                <a:lnTo>
                  <a:pt x="219946" y="1329797"/>
                </a:lnTo>
                <a:lnTo>
                  <a:pt x="212800" y="1328474"/>
                </a:lnTo>
                <a:lnTo>
                  <a:pt x="208829" y="1328474"/>
                </a:lnTo>
                <a:lnTo>
                  <a:pt x="205124" y="1328209"/>
                </a:lnTo>
                <a:close/>
                <a:moveTo>
                  <a:pt x="1046793" y="657226"/>
                </a:moveTo>
                <a:lnTo>
                  <a:pt x="451537" y="1252539"/>
                </a:lnTo>
                <a:lnTo>
                  <a:pt x="535969" y="1336941"/>
                </a:lnTo>
                <a:lnTo>
                  <a:pt x="1131224" y="741893"/>
                </a:lnTo>
                <a:lnTo>
                  <a:pt x="1046793" y="657226"/>
                </a:lnTo>
                <a:close/>
                <a:moveTo>
                  <a:pt x="862314" y="465932"/>
                </a:moveTo>
                <a:lnTo>
                  <a:pt x="263617" y="1064684"/>
                </a:lnTo>
                <a:lnTo>
                  <a:pt x="348049" y="1149086"/>
                </a:lnTo>
                <a:lnTo>
                  <a:pt x="947010" y="550334"/>
                </a:lnTo>
                <a:lnTo>
                  <a:pt x="862314" y="465932"/>
                </a:lnTo>
                <a:close/>
                <a:moveTo>
                  <a:pt x="873430" y="103188"/>
                </a:moveTo>
                <a:lnTo>
                  <a:pt x="1514475" y="743480"/>
                </a:lnTo>
                <a:lnTo>
                  <a:pt x="642368" y="1608139"/>
                </a:lnTo>
                <a:lnTo>
                  <a:pt x="0" y="1609726"/>
                </a:lnTo>
                <a:lnTo>
                  <a:pt x="1588" y="967582"/>
                </a:lnTo>
                <a:lnTo>
                  <a:pt x="873430" y="103188"/>
                </a:lnTo>
                <a:close/>
                <a:moveTo>
                  <a:pt x="524800" y="0"/>
                </a:moveTo>
                <a:lnTo>
                  <a:pt x="760413" y="111713"/>
                </a:lnTo>
                <a:lnTo>
                  <a:pt x="134938" y="715963"/>
                </a:lnTo>
                <a:lnTo>
                  <a:pt x="5248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KSO_Shape"/>
          <p:cNvSpPr>
            <a:spLocks noChangeArrowheads="1"/>
          </p:cNvSpPr>
          <p:nvPr/>
        </p:nvSpPr>
        <p:spPr bwMode="auto">
          <a:xfrm>
            <a:off x="6606170" y="2170302"/>
            <a:ext cx="300038" cy="312538"/>
          </a:xfrm>
          <a:custGeom>
            <a:avLst/>
            <a:gdLst>
              <a:gd name="T0" fmla="*/ 1661596 w 1354137"/>
              <a:gd name="T1" fmla="*/ 0 h 1411287"/>
              <a:gd name="T2" fmla="*/ 1755001 w 1354137"/>
              <a:gd name="T3" fmla="*/ 311572 h 1411287"/>
              <a:gd name="T4" fmla="*/ 92982 w 1354137"/>
              <a:gd name="T5" fmla="*/ 807857 h 1411287"/>
              <a:gd name="T6" fmla="*/ 1827857 w 1354137"/>
              <a:gd name="T7" fmla="*/ 807857 h 1411287"/>
              <a:gd name="T8" fmla="*/ 1827857 w 1354137"/>
              <a:gd name="T9" fmla="*/ 1905000 h 1411287"/>
              <a:gd name="T10" fmla="*/ 92142 w 1354137"/>
              <a:gd name="T11" fmla="*/ 1905000 h 1411287"/>
              <a:gd name="T12" fmla="*/ 92142 w 1354137"/>
              <a:gd name="T13" fmla="*/ 807857 h 1411287"/>
              <a:gd name="T14" fmla="*/ 92978 w 1354137"/>
              <a:gd name="T15" fmla="*/ 807857 h 1411287"/>
              <a:gd name="T16" fmla="*/ 0 w 1354137"/>
              <a:gd name="T17" fmla="*/ 495858 h 1411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4137" h="1411287">
                <a:moveTo>
                  <a:pt x="1230965" y="0"/>
                </a:moveTo>
                <a:lnTo>
                  <a:pt x="1300163" y="230823"/>
                </a:lnTo>
                <a:lnTo>
                  <a:pt x="68884" y="598487"/>
                </a:lnTo>
                <a:lnTo>
                  <a:pt x="1354137" y="598487"/>
                </a:lnTo>
                <a:lnTo>
                  <a:pt x="1354137" y="1411287"/>
                </a:lnTo>
                <a:lnTo>
                  <a:pt x="68262" y="1411287"/>
                </a:lnTo>
                <a:lnTo>
                  <a:pt x="68262" y="598487"/>
                </a:lnTo>
                <a:lnTo>
                  <a:pt x="68881" y="598487"/>
                </a:lnTo>
                <a:lnTo>
                  <a:pt x="0" y="367348"/>
                </a:lnTo>
                <a:lnTo>
                  <a:pt x="123096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96000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KSO_Shape"/>
          <p:cNvSpPr/>
          <p:nvPr/>
        </p:nvSpPr>
        <p:spPr bwMode="auto">
          <a:xfrm>
            <a:off x="957925" y="2221194"/>
            <a:ext cx="383196" cy="210754"/>
          </a:xfrm>
          <a:custGeom>
            <a:avLst/>
            <a:gdLst>
              <a:gd name="T0" fmla="*/ 2147483646 w 5345"/>
              <a:gd name="T1" fmla="*/ 2147483646 h 2936"/>
              <a:gd name="T2" fmla="*/ 2147483646 w 5345"/>
              <a:gd name="T3" fmla="*/ 2147483646 h 2936"/>
              <a:gd name="T4" fmla="*/ 2147483646 w 5345"/>
              <a:gd name="T5" fmla="*/ 2147483646 h 2936"/>
              <a:gd name="T6" fmla="*/ 2147483646 w 5345"/>
              <a:gd name="T7" fmla="*/ 2147483646 h 2936"/>
              <a:gd name="T8" fmla="*/ 2147483646 w 5345"/>
              <a:gd name="T9" fmla="*/ 2147483646 h 2936"/>
              <a:gd name="T10" fmla="*/ 2147483646 w 5345"/>
              <a:gd name="T11" fmla="*/ 2147483646 h 2936"/>
              <a:gd name="T12" fmla="*/ 2147483646 w 5345"/>
              <a:gd name="T13" fmla="*/ 2147483646 h 2936"/>
              <a:gd name="T14" fmla="*/ 2147483646 w 5345"/>
              <a:gd name="T15" fmla="*/ 2147483646 h 2936"/>
              <a:gd name="T16" fmla="*/ 2147483646 w 5345"/>
              <a:gd name="T17" fmla="*/ 2147483646 h 2936"/>
              <a:gd name="T18" fmla="*/ 2147483646 w 5345"/>
              <a:gd name="T19" fmla="*/ 2147483646 h 2936"/>
              <a:gd name="T20" fmla="*/ 2147483646 w 5345"/>
              <a:gd name="T21" fmla="*/ 2147483646 h 2936"/>
              <a:gd name="T22" fmla="*/ 2147483646 w 5345"/>
              <a:gd name="T23" fmla="*/ 2147483646 h 2936"/>
              <a:gd name="T24" fmla="*/ 2147483646 w 5345"/>
              <a:gd name="T25" fmla="*/ 2147483646 h 2936"/>
              <a:gd name="T26" fmla="*/ 2147483646 w 5345"/>
              <a:gd name="T27" fmla="*/ 2147483646 h 2936"/>
              <a:gd name="T28" fmla="*/ 2147483646 w 5345"/>
              <a:gd name="T29" fmla="*/ 2147483646 h 2936"/>
              <a:gd name="T30" fmla="*/ 2147483646 w 5345"/>
              <a:gd name="T31" fmla="*/ 772639970 h 2936"/>
              <a:gd name="T32" fmla="*/ 2147483646 w 5345"/>
              <a:gd name="T33" fmla="*/ 0 h 2936"/>
              <a:gd name="T34" fmla="*/ 2147483646 w 5345"/>
              <a:gd name="T35" fmla="*/ 363587807 h 2936"/>
              <a:gd name="T36" fmla="*/ 2147483646 w 5345"/>
              <a:gd name="T37" fmla="*/ 2147483646 h 2936"/>
              <a:gd name="T38" fmla="*/ 2147483646 w 5345"/>
              <a:gd name="T39" fmla="*/ 2147483646 h 2936"/>
              <a:gd name="T40" fmla="*/ 2147483646 w 5345"/>
              <a:gd name="T41" fmla="*/ 2147483646 h 2936"/>
              <a:gd name="T42" fmla="*/ 2147483646 w 5345"/>
              <a:gd name="T43" fmla="*/ 2147483646 h 2936"/>
              <a:gd name="T44" fmla="*/ 2147483646 w 5345"/>
              <a:gd name="T45" fmla="*/ 2147483646 h 2936"/>
              <a:gd name="T46" fmla="*/ 2147483646 w 5345"/>
              <a:gd name="T47" fmla="*/ 2147483646 h 2936"/>
              <a:gd name="T48" fmla="*/ 2147483646 w 5345"/>
              <a:gd name="T49" fmla="*/ 2147483646 h 2936"/>
              <a:gd name="T50" fmla="*/ 2147483646 w 5345"/>
              <a:gd name="T51" fmla="*/ 2147483646 h 2936"/>
              <a:gd name="T52" fmla="*/ 2147483646 w 5345"/>
              <a:gd name="T53" fmla="*/ 2147483646 h 2936"/>
              <a:gd name="T54" fmla="*/ 2147483646 w 5345"/>
              <a:gd name="T55" fmla="*/ 2147483646 h 2936"/>
              <a:gd name="T56" fmla="*/ 2147483646 w 5345"/>
              <a:gd name="T57" fmla="*/ 2147483646 h 2936"/>
              <a:gd name="T58" fmla="*/ 2147483646 w 5345"/>
              <a:gd name="T59" fmla="*/ 2147483646 h 2936"/>
              <a:gd name="T60" fmla="*/ 2147483646 w 5345"/>
              <a:gd name="T61" fmla="*/ 2147483646 h 2936"/>
              <a:gd name="T62" fmla="*/ 452722804 w 5345"/>
              <a:gd name="T63" fmla="*/ 2147483646 h 2936"/>
              <a:gd name="T64" fmla="*/ 90570008 w 5345"/>
              <a:gd name="T65" fmla="*/ 2147483646 h 2936"/>
              <a:gd name="T66" fmla="*/ 1629877726 w 5345"/>
              <a:gd name="T67" fmla="*/ 2147483646 h 2936"/>
              <a:gd name="T68" fmla="*/ 2147483646 w 5345"/>
              <a:gd name="T69" fmla="*/ 2147483646 h 2936"/>
              <a:gd name="T70" fmla="*/ 2147483646 w 5345"/>
              <a:gd name="T71" fmla="*/ 2147483646 h 2936"/>
              <a:gd name="T72" fmla="*/ 2147483646 w 5345"/>
              <a:gd name="T73" fmla="*/ 2147483646 h 2936"/>
              <a:gd name="T74" fmla="*/ 2147483646 w 5345"/>
              <a:gd name="T75" fmla="*/ 2147483646 h 2936"/>
              <a:gd name="T76" fmla="*/ 2147483646 w 5345"/>
              <a:gd name="T77" fmla="*/ 2147483646 h 2936"/>
              <a:gd name="T78" fmla="*/ 2147483646 w 5345"/>
              <a:gd name="T79" fmla="*/ 2147483646 h 2936"/>
              <a:gd name="T80" fmla="*/ 2147483646 w 5345"/>
              <a:gd name="T81" fmla="*/ 2147483646 h 2936"/>
              <a:gd name="T82" fmla="*/ 2147483646 w 5345"/>
              <a:gd name="T83" fmla="*/ 2147483646 h 2936"/>
              <a:gd name="T84" fmla="*/ 2147483646 w 5345"/>
              <a:gd name="T85" fmla="*/ 2147483646 h 2936"/>
              <a:gd name="T86" fmla="*/ 2147483646 w 5345"/>
              <a:gd name="T87" fmla="*/ 2147483646 h 2936"/>
              <a:gd name="T88" fmla="*/ 2147483646 w 5345"/>
              <a:gd name="T89" fmla="*/ 2147483646 h 2936"/>
              <a:gd name="T90" fmla="*/ 2147483646 w 5345"/>
              <a:gd name="T91" fmla="*/ 2147483646 h 2936"/>
              <a:gd name="T92" fmla="*/ 2147483646 w 5345"/>
              <a:gd name="T93" fmla="*/ 2147483646 h 2936"/>
              <a:gd name="T94" fmla="*/ 2147483646 w 5345"/>
              <a:gd name="T95" fmla="*/ 2147483646 h 2936"/>
              <a:gd name="T96" fmla="*/ 2147483646 w 5345"/>
              <a:gd name="T97" fmla="*/ 2147483646 h 2936"/>
              <a:gd name="T98" fmla="*/ 2147483646 w 5345"/>
              <a:gd name="T99" fmla="*/ 2147483646 h 2936"/>
              <a:gd name="T100" fmla="*/ 2147483646 w 5345"/>
              <a:gd name="T101" fmla="*/ 2147483646 h 2936"/>
              <a:gd name="T102" fmla="*/ 2147483646 w 5345"/>
              <a:gd name="T103" fmla="*/ 2147483646 h 2936"/>
              <a:gd name="T104" fmla="*/ 2147483646 w 5345"/>
              <a:gd name="T105" fmla="*/ 2147483646 h 29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345" h="2936">
                <a:moveTo>
                  <a:pt x="4729" y="1661"/>
                </a:moveTo>
                <a:lnTo>
                  <a:pt x="4729" y="1661"/>
                </a:lnTo>
                <a:lnTo>
                  <a:pt x="4723" y="1609"/>
                </a:lnTo>
                <a:lnTo>
                  <a:pt x="4716" y="1558"/>
                </a:lnTo>
                <a:lnTo>
                  <a:pt x="4706" y="1507"/>
                </a:lnTo>
                <a:lnTo>
                  <a:pt x="4693" y="1458"/>
                </a:lnTo>
                <a:lnTo>
                  <a:pt x="4679" y="1409"/>
                </a:lnTo>
                <a:lnTo>
                  <a:pt x="4663" y="1361"/>
                </a:lnTo>
                <a:lnTo>
                  <a:pt x="4644" y="1314"/>
                </a:lnTo>
                <a:lnTo>
                  <a:pt x="4622" y="1268"/>
                </a:lnTo>
                <a:lnTo>
                  <a:pt x="4600" y="1223"/>
                </a:lnTo>
                <a:lnTo>
                  <a:pt x="4575" y="1181"/>
                </a:lnTo>
                <a:lnTo>
                  <a:pt x="4548" y="1138"/>
                </a:lnTo>
                <a:lnTo>
                  <a:pt x="4519" y="1098"/>
                </a:lnTo>
                <a:lnTo>
                  <a:pt x="4489" y="1059"/>
                </a:lnTo>
                <a:lnTo>
                  <a:pt x="4457" y="1021"/>
                </a:lnTo>
                <a:lnTo>
                  <a:pt x="4422" y="984"/>
                </a:lnTo>
                <a:lnTo>
                  <a:pt x="4387" y="950"/>
                </a:lnTo>
                <a:lnTo>
                  <a:pt x="4350" y="917"/>
                </a:lnTo>
                <a:lnTo>
                  <a:pt x="4312" y="886"/>
                </a:lnTo>
                <a:lnTo>
                  <a:pt x="4272" y="856"/>
                </a:lnTo>
                <a:lnTo>
                  <a:pt x="4230" y="828"/>
                </a:lnTo>
                <a:lnTo>
                  <a:pt x="4188" y="802"/>
                </a:lnTo>
                <a:lnTo>
                  <a:pt x="4144" y="778"/>
                </a:lnTo>
                <a:lnTo>
                  <a:pt x="4099" y="757"/>
                </a:lnTo>
                <a:lnTo>
                  <a:pt x="4053" y="737"/>
                </a:lnTo>
                <a:lnTo>
                  <a:pt x="4005" y="719"/>
                </a:lnTo>
                <a:lnTo>
                  <a:pt x="3957" y="703"/>
                </a:lnTo>
                <a:lnTo>
                  <a:pt x="3907" y="689"/>
                </a:lnTo>
                <a:lnTo>
                  <a:pt x="3857" y="679"/>
                </a:lnTo>
                <a:lnTo>
                  <a:pt x="3806" y="670"/>
                </a:lnTo>
                <a:lnTo>
                  <a:pt x="3754" y="663"/>
                </a:lnTo>
                <a:lnTo>
                  <a:pt x="3701" y="660"/>
                </a:lnTo>
                <a:lnTo>
                  <a:pt x="3648" y="658"/>
                </a:lnTo>
                <a:lnTo>
                  <a:pt x="3608" y="660"/>
                </a:lnTo>
                <a:lnTo>
                  <a:pt x="3566" y="661"/>
                </a:lnTo>
                <a:lnTo>
                  <a:pt x="3526" y="665"/>
                </a:lnTo>
                <a:lnTo>
                  <a:pt x="3486" y="670"/>
                </a:lnTo>
                <a:lnTo>
                  <a:pt x="3446" y="677"/>
                </a:lnTo>
                <a:lnTo>
                  <a:pt x="3407" y="686"/>
                </a:lnTo>
                <a:lnTo>
                  <a:pt x="3368" y="695"/>
                </a:lnTo>
                <a:lnTo>
                  <a:pt x="3330" y="706"/>
                </a:lnTo>
                <a:lnTo>
                  <a:pt x="3294" y="718"/>
                </a:lnTo>
                <a:lnTo>
                  <a:pt x="3257" y="732"/>
                </a:lnTo>
                <a:lnTo>
                  <a:pt x="3220" y="746"/>
                </a:lnTo>
                <a:lnTo>
                  <a:pt x="3185" y="763"/>
                </a:lnTo>
                <a:lnTo>
                  <a:pt x="3150" y="779"/>
                </a:lnTo>
                <a:lnTo>
                  <a:pt x="3116" y="798"/>
                </a:lnTo>
                <a:lnTo>
                  <a:pt x="3083" y="817"/>
                </a:lnTo>
                <a:lnTo>
                  <a:pt x="3050" y="838"/>
                </a:lnTo>
                <a:lnTo>
                  <a:pt x="3038" y="793"/>
                </a:lnTo>
                <a:lnTo>
                  <a:pt x="3024" y="750"/>
                </a:lnTo>
                <a:lnTo>
                  <a:pt x="3007" y="707"/>
                </a:lnTo>
                <a:lnTo>
                  <a:pt x="2989" y="664"/>
                </a:lnTo>
                <a:lnTo>
                  <a:pt x="2970" y="623"/>
                </a:lnTo>
                <a:lnTo>
                  <a:pt x="2949" y="583"/>
                </a:lnTo>
                <a:lnTo>
                  <a:pt x="2927" y="542"/>
                </a:lnTo>
                <a:lnTo>
                  <a:pt x="2903" y="504"/>
                </a:lnTo>
                <a:lnTo>
                  <a:pt x="2877" y="467"/>
                </a:lnTo>
                <a:lnTo>
                  <a:pt x="2850" y="430"/>
                </a:lnTo>
                <a:lnTo>
                  <a:pt x="2821" y="396"/>
                </a:lnTo>
                <a:lnTo>
                  <a:pt x="2792" y="361"/>
                </a:lnTo>
                <a:lnTo>
                  <a:pt x="2761" y="329"/>
                </a:lnTo>
                <a:lnTo>
                  <a:pt x="2728" y="297"/>
                </a:lnTo>
                <a:lnTo>
                  <a:pt x="2694" y="268"/>
                </a:lnTo>
                <a:lnTo>
                  <a:pt x="2659" y="238"/>
                </a:lnTo>
                <a:lnTo>
                  <a:pt x="2623" y="211"/>
                </a:lnTo>
                <a:lnTo>
                  <a:pt x="2586" y="185"/>
                </a:lnTo>
                <a:lnTo>
                  <a:pt x="2548" y="161"/>
                </a:lnTo>
                <a:lnTo>
                  <a:pt x="2509" y="139"/>
                </a:lnTo>
                <a:lnTo>
                  <a:pt x="2468" y="117"/>
                </a:lnTo>
                <a:lnTo>
                  <a:pt x="2427" y="97"/>
                </a:lnTo>
                <a:lnTo>
                  <a:pt x="2384" y="79"/>
                </a:lnTo>
                <a:lnTo>
                  <a:pt x="2342" y="63"/>
                </a:lnTo>
                <a:lnTo>
                  <a:pt x="2298" y="49"/>
                </a:lnTo>
                <a:lnTo>
                  <a:pt x="2253" y="36"/>
                </a:lnTo>
                <a:lnTo>
                  <a:pt x="2208" y="25"/>
                </a:lnTo>
                <a:lnTo>
                  <a:pt x="2162" y="17"/>
                </a:lnTo>
                <a:lnTo>
                  <a:pt x="2114" y="9"/>
                </a:lnTo>
                <a:lnTo>
                  <a:pt x="2067" y="4"/>
                </a:lnTo>
                <a:lnTo>
                  <a:pt x="2019" y="1"/>
                </a:lnTo>
                <a:lnTo>
                  <a:pt x="1971" y="0"/>
                </a:lnTo>
                <a:lnTo>
                  <a:pt x="1941" y="0"/>
                </a:lnTo>
                <a:lnTo>
                  <a:pt x="1913" y="1"/>
                </a:lnTo>
                <a:lnTo>
                  <a:pt x="1884" y="4"/>
                </a:lnTo>
                <a:lnTo>
                  <a:pt x="1856" y="6"/>
                </a:lnTo>
                <a:lnTo>
                  <a:pt x="1829" y="8"/>
                </a:lnTo>
                <a:lnTo>
                  <a:pt x="1800" y="13"/>
                </a:lnTo>
                <a:lnTo>
                  <a:pt x="1746" y="23"/>
                </a:lnTo>
                <a:lnTo>
                  <a:pt x="1691" y="34"/>
                </a:lnTo>
                <a:lnTo>
                  <a:pt x="1638" y="50"/>
                </a:lnTo>
                <a:lnTo>
                  <a:pt x="1587" y="68"/>
                </a:lnTo>
                <a:lnTo>
                  <a:pt x="1536" y="88"/>
                </a:lnTo>
                <a:lnTo>
                  <a:pt x="1487" y="110"/>
                </a:lnTo>
                <a:lnTo>
                  <a:pt x="1438" y="135"/>
                </a:lnTo>
                <a:lnTo>
                  <a:pt x="1392" y="161"/>
                </a:lnTo>
                <a:lnTo>
                  <a:pt x="1347" y="191"/>
                </a:lnTo>
                <a:lnTo>
                  <a:pt x="1303" y="221"/>
                </a:lnTo>
                <a:lnTo>
                  <a:pt x="1260" y="255"/>
                </a:lnTo>
                <a:lnTo>
                  <a:pt x="1220" y="290"/>
                </a:lnTo>
                <a:lnTo>
                  <a:pt x="1181" y="327"/>
                </a:lnTo>
                <a:lnTo>
                  <a:pt x="1144" y="366"/>
                </a:lnTo>
                <a:lnTo>
                  <a:pt x="1109" y="406"/>
                </a:lnTo>
                <a:lnTo>
                  <a:pt x="1076" y="448"/>
                </a:lnTo>
                <a:lnTo>
                  <a:pt x="1045" y="491"/>
                </a:lnTo>
                <a:lnTo>
                  <a:pt x="1016" y="538"/>
                </a:lnTo>
                <a:lnTo>
                  <a:pt x="989" y="584"/>
                </a:lnTo>
                <a:lnTo>
                  <a:pt x="964" y="632"/>
                </a:lnTo>
                <a:lnTo>
                  <a:pt x="942" y="681"/>
                </a:lnTo>
                <a:lnTo>
                  <a:pt x="922" y="732"/>
                </a:lnTo>
                <a:lnTo>
                  <a:pt x="905" y="784"/>
                </a:lnTo>
                <a:lnTo>
                  <a:pt x="890" y="837"/>
                </a:lnTo>
                <a:lnTo>
                  <a:pt x="877" y="890"/>
                </a:lnTo>
                <a:lnTo>
                  <a:pt x="867" y="946"/>
                </a:lnTo>
                <a:lnTo>
                  <a:pt x="864" y="973"/>
                </a:lnTo>
                <a:lnTo>
                  <a:pt x="860" y="1002"/>
                </a:lnTo>
                <a:lnTo>
                  <a:pt x="858" y="1030"/>
                </a:lnTo>
                <a:lnTo>
                  <a:pt x="855" y="1059"/>
                </a:lnTo>
                <a:lnTo>
                  <a:pt x="855" y="1087"/>
                </a:lnTo>
                <a:lnTo>
                  <a:pt x="854" y="1115"/>
                </a:lnTo>
                <a:lnTo>
                  <a:pt x="855" y="1150"/>
                </a:lnTo>
                <a:lnTo>
                  <a:pt x="857" y="1183"/>
                </a:lnTo>
                <a:lnTo>
                  <a:pt x="860" y="1216"/>
                </a:lnTo>
                <a:lnTo>
                  <a:pt x="864" y="1250"/>
                </a:lnTo>
                <a:lnTo>
                  <a:pt x="845" y="1249"/>
                </a:lnTo>
                <a:lnTo>
                  <a:pt x="801" y="1250"/>
                </a:lnTo>
                <a:lnTo>
                  <a:pt x="758" y="1253"/>
                </a:lnTo>
                <a:lnTo>
                  <a:pt x="716" y="1259"/>
                </a:lnTo>
                <a:lnTo>
                  <a:pt x="674" y="1266"/>
                </a:lnTo>
                <a:lnTo>
                  <a:pt x="633" y="1275"/>
                </a:lnTo>
                <a:lnTo>
                  <a:pt x="594" y="1287"/>
                </a:lnTo>
                <a:lnTo>
                  <a:pt x="555" y="1300"/>
                </a:lnTo>
                <a:lnTo>
                  <a:pt x="515" y="1316"/>
                </a:lnTo>
                <a:lnTo>
                  <a:pt x="479" y="1332"/>
                </a:lnTo>
                <a:lnTo>
                  <a:pt x="442" y="1351"/>
                </a:lnTo>
                <a:lnTo>
                  <a:pt x="407" y="1371"/>
                </a:lnTo>
                <a:lnTo>
                  <a:pt x="372" y="1393"/>
                </a:lnTo>
                <a:lnTo>
                  <a:pt x="339" y="1416"/>
                </a:lnTo>
                <a:lnTo>
                  <a:pt x="307" y="1441"/>
                </a:lnTo>
                <a:lnTo>
                  <a:pt x="277" y="1468"/>
                </a:lnTo>
                <a:lnTo>
                  <a:pt x="248" y="1496"/>
                </a:lnTo>
                <a:lnTo>
                  <a:pt x="219" y="1525"/>
                </a:lnTo>
                <a:lnTo>
                  <a:pt x="193" y="1556"/>
                </a:lnTo>
                <a:lnTo>
                  <a:pt x="169" y="1588"/>
                </a:lnTo>
                <a:lnTo>
                  <a:pt x="145" y="1621"/>
                </a:lnTo>
                <a:lnTo>
                  <a:pt x="122" y="1655"/>
                </a:lnTo>
                <a:lnTo>
                  <a:pt x="102" y="1690"/>
                </a:lnTo>
                <a:lnTo>
                  <a:pt x="83" y="1726"/>
                </a:lnTo>
                <a:lnTo>
                  <a:pt x="67" y="1764"/>
                </a:lnTo>
                <a:lnTo>
                  <a:pt x="51" y="1802"/>
                </a:lnTo>
                <a:lnTo>
                  <a:pt x="38" y="1841"/>
                </a:lnTo>
                <a:lnTo>
                  <a:pt x="28" y="1882"/>
                </a:lnTo>
                <a:lnTo>
                  <a:pt x="18" y="1923"/>
                </a:lnTo>
                <a:lnTo>
                  <a:pt x="10" y="1965"/>
                </a:lnTo>
                <a:lnTo>
                  <a:pt x="5" y="2006"/>
                </a:lnTo>
                <a:lnTo>
                  <a:pt x="2" y="2049"/>
                </a:lnTo>
                <a:lnTo>
                  <a:pt x="0" y="2092"/>
                </a:lnTo>
                <a:lnTo>
                  <a:pt x="2" y="2135"/>
                </a:lnTo>
                <a:lnTo>
                  <a:pt x="5" y="2176"/>
                </a:lnTo>
                <a:lnTo>
                  <a:pt x="10" y="2217"/>
                </a:lnTo>
                <a:lnTo>
                  <a:pt x="17" y="2257"/>
                </a:lnTo>
                <a:lnTo>
                  <a:pt x="25" y="2297"/>
                </a:lnTo>
                <a:lnTo>
                  <a:pt x="36" y="2336"/>
                </a:lnTo>
                <a:lnTo>
                  <a:pt x="49" y="2374"/>
                </a:lnTo>
                <a:lnTo>
                  <a:pt x="63" y="2411"/>
                </a:lnTo>
                <a:lnTo>
                  <a:pt x="79" y="2448"/>
                </a:lnTo>
                <a:lnTo>
                  <a:pt x="96" y="2483"/>
                </a:lnTo>
                <a:lnTo>
                  <a:pt x="115" y="2517"/>
                </a:lnTo>
                <a:lnTo>
                  <a:pt x="137" y="2552"/>
                </a:lnTo>
                <a:lnTo>
                  <a:pt x="159" y="2584"/>
                </a:lnTo>
                <a:lnTo>
                  <a:pt x="183" y="2615"/>
                </a:lnTo>
                <a:lnTo>
                  <a:pt x="208" y="2645"/>
                </a:lnTo>
                <a:lnTo>
                  <a:pt x="234" y="2674"/>
                </a:lnTo>
                <a:lnTo>
                  <a:pt x="262" y="2702"/>
                </a:lnTo>
                <a:lnTo>
                  <a:pt x="290" y="2728"/>
                </a:lnTo>
                <a:lnTo>
                  <a:pt x="321" y="2753"/>
                </a:lnTo>
                <a:lnTo>
                  <a:pt x="352" y="2777"/>
                </a:lnTo>
                <a:lnTo>
                  <a:pt x="385" y="2799"/>
                </a:lnTo>
                <a:lnTo>
                  <a:pt x="418" y="2819"/>
                </a:lnTo>
                <a:lnTo>
                  <a:pt x="453" y="2840"/>
                </a:lnTo>
                <a:lnTo>
                  <a:pt x="488" y="2856"/>
                </a:lnTo>
                <a:lnTo>
                  <a:pt x="525" y="2873"/>
                </a:lnTo>
                <a:lnTo>
                  <a:pt x="563" y="2887"/>
                </a:lnTo>
                <a:lnTo>
                  <a:pt x="601" y="2899"/>
                </a:lnTo>
                <a:lnTo>
                  <a:pt x="640" y="2909"/>
                </a:lnTo>
                <a:lnTo>
                  <a:pt x="679" y="2919"/>
                </a:lnTo>
                <a:lnTo>
                  <a:pt x="719" y="2926"/>
                </a:lnTo>
                <a:lnTo>
                  <a:pt x="761" y="2931"/>
                </a:lnTo>
                <a:lnTo>
                  <a:pt x="802" y="2934"/>
                </a:lnTo>
                <a:lnTo>
                  <a:pt x="802" y="2936"/>
                </a:lnTo>
                <a:lnTo>
                  <a:pt x="4682" y="2936"/>
                </a:lnTo>
                <a:lnTo>
                  <a:pt x="4682" y="2933"/>
                </a:lnTo>
                <a:lnTo>
                  <a:pt x="4693" y="2934"/>
                </a:lnTo>
                <a:lnTo>
                  <a:pt x="4706" y="2936"/>
                </a:lnTo>
                <a:lnTo>
                  <a:pt x="4740" y="2936"/>
                </a:lnTo>
                <a:lnTo>
                  <a:pt x="4772" y="2933"/>
                </a:lnTo>
                <a:lnTo>
                  <a:pt x="4804" y="2928"/>
                </a:lnTo>
                <a:lnTo>
                  <a:pt x="4836" y="2922"/>
                </a:lnTo>
                <a:lnTo>
                  <a:pt x="4866" y="2915"/>
                </a:lnTo>
                <a:lnTo>
                  <a:pt x="4896" y="2907"/>
                </a:lnTo>
                <a:lnTo>
                  <a:pt x="4926" y="2898"/>
                </a:lnTo>
                <a:lnTo>
                  <a:pt x="4955" y="2886"/>
                </a:lnTo>
                <a:lnTo>
                  <a:pt x="4984" y="2873"/>
                </a:lnTo>
                <a:lnTo>
                  <a:pt x="5011" y="2859"/>
                </a:lnTo>
                <a:lnTo>
                  <a:pt x="5038" y="2843"/>
                </a:lnTo>
                <a:lnTo>
                  <a:pt x="5063" y="2827"/>
                </a:lnTo>
                <a:lnTo>
                  <a:pt x="5089" y="2809"/>
                </a:lnTo>
                <a:lnTo>
                  <a:pt x="5113" y="2790"/>
                </a:lnTo>
                <a:lnTo>
                  <a:pt x="5135" y="2770"/>
                </a:lnTo>
                <a:lnTo>
                  <a:pt x="5158" y="2748"/>
                </a:lnTo>
                <a:lnTo>
                  <a:pt x="5179" y="2727"/>
                </a:lnTo>
                <a:lnTo>
                  <a:pt x="5199" y="2703"/>
                </a:lnTo>
                <a:lnTo>
                  <a:pt x="5218" y="2680"/>
                </a:lnTo>
                <a:lnTo>
                  <a:pt x="5236" y="2655"/>
                </a:lnTo>
                <a:lnTo>
                  <a:pt x="5252" y="2629"/>
                </a:lnTo>
                <a:lnTo>
                  <a:pt x="5268" y="2602"/>
                </a:lnTo>
                <a:lnTo>
                  <a:pt x="5282" y="2574"/>
                </a:lnTo>
                <a:lnTo>
                  <a:pt x="5295" y="2546"/>
                </a:lnTo>
                <a:lnTo>
                  <a:pt x="5306" y="2517"/>
                </a:lnTo>
                <a:lnTo>
                  <a:pt x="5316" y="2488"/>
                </a:lnTo>
                <a:lnTo>
                  <a:pt x="5325" y="2457"/>
                </a:lnTo>
                <a:lnTo>
                  <a:pt x="5332" y="2426"/>
                </a:lnTo>
                <a:lnTo>
                  <a:pt x="5338" y="2394"/>
                </a:lnTo>
                <a:lnTo>
                  <a:pt x="5341" y="2362"/>
                </a:lnTo>
                <a:lnTo>
                  <a:pt x="5344" y="2330"/>
                </a:lnTo>
                <a:lnTo>
                  <a:pt x="5345" y="2297"/>
                </a:lnTo>
                <a:lnTo>
                  <a:pt x="5344" y="2265"/>
                </a:lnTo>
                <a:lnTo>
                  <a:pt x="5341" y="2233"/>
                </a:lnTo>
                <a:lnTo>
                  <a:pt x="5338" y="2203"/>
                </a:lnTo>
                <a:lnTo>
                  <a:pt x="5333" y="2172"/>
                </a:lnTo>
                <a:lnTo>
                  <a:pt x="5326" y="2141"/>
                </a:lnTo>
                <a:lnTo>
                  <a:pt x="5318" y="2111"/>
                </a:lnTo>
                <a:lnTo>
                  <a:pt x="5308" y="2083"/>
                </a:lnTo>
                <a:lnTo>
                  <a:pt x="5296" y="2054"/>
                </a:lnTo>
                <a:lnTo>
                  <a:pt x="5284" y="2026"/>
                </a:lnTo>
                <a:lnTo>
                  <a:pt x="5271" y="2000"/>
                </a:lnTo>
                <a:lnTo>
                  <a:pt x="5256" y="1974"/>
                </a:lnTo>
                <a:lnTo>
                  <a:pt x="5241" y="1948"/>
                </a:lnTo>
                <a:lnTo>
                  <a:pt x="5223" y="1923"/>
                </a:lnTo>
                <a:lnTo>
                  <a:pt x="5205" y="1899"/>
                </a:lnTo>
                <a:lnTo>
                  <a:pt x="5185" y="1877"/>
                </a:lnTo>
                <a:lnTo>
                  <a:pt x="5165" y="1854"/>
                </a:lnTo>
                <a:lnTo>
                  <a:pt x="5143" y="1834"/>
                </a:lnTo>
                <a:lnTo>
                  <a:pt x="5121" y="1814"/>
                </a:lnTo>
                <a:lnTo>
                  <a:pt x="5098" y="1795"/>
                </a:lnTo>
                <a:lnTo>
                  <a:pt x="5074" y="1777"/>
                </a:lnTo>
                <a:lnTo>
                  <a:pt x="5049" y="1761"/>
                </a:lnTo>
                <a:lnTo>
                  <a:pt x="5023" y="1745"/>
                </a:lnTo>
                <a:lnTo>
                  <a:pt x="4997" y="1731"/>
                </a:lnTo>
                <a:lnTo>
                  <a:pt x="4969" y="1717"/>
                </a:lnTo>
                <a:lnTo>
                  <a:pt x="4941" y="1706"/>
                </a:lnTo>
                <a:lnTo>
                  <a:pt x="4913" y="1696"/>
                </a:lnTo>
                <a:lnTo>
                  <a:pt x="4883" y="1686"/>
                </a:lnTo>
                <a:lnTo>
                  <a:pt x="4853" y="1678"/>
                </a:lnTo>
                <a:lnTo>
                  <a:pt x="4823" y="1672"/>
                </a:lnTo>
                <a:lnTo>
                  <a:pt x="4792" y="1667"/>
                </a:lnTo>
                <a:lnTo>
                  <a:pt x="4761" y="1664"/>
                </a:lnTo>
                <a:lnTo>
                  <a:pt x="4729" y="16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9361908" y="2198840"/>
            <a:ext cx="383196" cy="255462"/>
          </a:xfrm>
          <a:custGeom>
            <a:avLst/>
            <a:gdLst>
              <a:gd name="T0" fmla="*/ 1006919 w 1450975"/>
              <a:gd name="T1" fmla="*/ 486464 h 968375"/>
              <a:gd name="T2" fmla="*/ 1058912 w 1450975"/>
              <a:gd name="T3" fmla="*/ 517972 h 968375"/>
              <a:gd name="T4" fmla="*/ 1095306 w 1450975"/>
              <a:gd name="T5" fmla="*/ 566445 h 968375"/>
              <a:gd name="T6" fmla="*/ 1110903 w 1450975"/>
              <a:gd name="T7" fmla="*/ 626690 h 968375"/>
              <a:gd name="T8" fmla="*/ 1101198 w 1450975"/>
              <a:gd name="T9" fmla="*/ 689359 h 968375"/>
              <a:gd name="T10" fmla="*/ 1069657 w 1450975"/>
              <a:gd name="T11" fmla="*/ 741293 h 968375"/>
              <a:gd name="T12" fmla="*/ 1021130 w 1450975"/>
              <a:gd name="T13" fmla="*/ 777649 h 968375"/>
              <a:gd name="T14" fmla="*/ 960819 w 1450975"/>
              <a:gd name="T15" fmla="*/ 793229 h 968375"/>
              <a:gd name="T16" fmla="*/ 898083 w 1450975"/>
              <a:gd name="T17" fmla="*/ 783534 h 968375"/>
              <a:gd name="T18" fmla="*/ 846091 w 1450975"/>
              <a:gd name="T19" fmla="*/ 752028 h 968375"/>
              <a:gd name="T20" fmla="*/ 809695 w 1450975"/>
              <a:gd name="T21" fmla="*/ 703900 h 968375"/>
              <a:gd name="T22" fmla="*/ 794098 w 1450975"/>
              <a:gd name="T23" fmla="*/ 643309 h 968375"/>
              <a:gd name="T24" fmla="*/ 803803 w 1450975"/>
              <a:gd name="T25" fmla="*/ 580986 h 968375"/>
              <a:gd name="T26" fmla="*/ 835346 w 1450975"/>
              <a:gd name="T27" fmla="*/ 528706 h 968375"/>
              <a:gd name="T28" fmla="*/ 883871 w 1450975"/>
              <a:gd name="T29" fmla="*/ 492350 h 968375"/>
              <a:gd name="T30" fmla="*/ 944182 w 1450975"/>
              <a:gd name="T31" fmla="*/ 477116 h 968375"/>
              <a:gd name="T32" fmla="*/ 892405 w 1450975"/>
              <a:gd name="T33" fmla="*/ 242814 h 968375"/>
              <a:gd name="T34" fmla="*/ 816330 w 1450975"/>
              <a:gd name="T35" fmla="*/ 262615 h 968375"/>
              <a:gd name="T36" fmla="*/ 685717 w 1450975"/>
              <a:gd name="T37" fmla="*/ 341469 h 968375"/>
              <a:gd name="T38" fmla="*/ 595052 w 1450975"/>
              <a:gd name="T39" fmla="*/ 463050 h 968375"/>
              <a:gd name="T40" fmla="*/ 563789 w 1450975"/>
              <a:gd name="T41" fmla="*/ 555104 h 968375"/>
              <a:gd name="T42" fmla="*/ 555798 w 1450975"/>
              <a:gd name="T43" fmla="*/ 635001 h 968375"/>
              <a:gd name="T44" fmla="*/ 563789 w 1450975"/>
              <a:gd name="T45" fmla="*/ 715243 h 968375"/>
              <a:gd name="T46" fmla="*/ 595052 w 1450975"/>
              <a:gd name="T47" fmla="*/ 807298 h 968375"/>
              <a:gd name="T48" fmla="*/ 685717 w 1450975"/>
              <a:gd name="T49" fmla="*/ 928879 h 968375"/>
              <a:gd name="T50" fmla="*/ 816330 w 1450975"/>
              <a:gd name="T51" fmla="*/ 1007732 h 968375"/>
              <a:gd name="T52" fmla="*/ 892405 w 1450975"/>
              <a:gd name="T53" fmla="*/ 1027533 h 968375"/>
              <a:gd name="T54" fmla="*/ 972995 w 1450975"/>
              <a:gd name="T55" fmla="*/ 1031355 h 968375"/>
              <a:gd name="T56" fmla="*/ 1051502 w 1450975"/>
              <a:gd name="T57" fmla="*/ 1019544 h 968375"/>
              <a:gd name="T58" fmla="*/ 1158494 w 1450975"/>
              <a:gd name="T59" fmla="*/ 974732 h 968375"/>
              <a:gd name="T60" fmla="*/ 1270695 w 1450975"/>
              <a:gd name="T61" fmla="*/ 872605 h 968375"/>
              <a:gd name="T62" fmla="*/ 1331485 w 1450975"/>
              <a:gd name="T63" fmla="*/ 753107 h 968375"/>
              <a:gd name="T64" fmla="*/ 1347465 w 1450975"/>
              <a:gd name="T65" fmla="*/ 675643 h 968375"/>
              <a:gd name="T66" fmla="*/ 1347465 w 1450975"/>
              <a:gd name="T67" fmla="*/ 594358 h 968375"/>
              <a:gd name="T68" fmla="*/ 1331485 w 1450975"/>
              <a:gd name="T69" fmla="*/ 517241 h 968375"/>
              <a:gd name="T70" fmla="*/ 1270695 w 1450975"/>
              <a:gd name="T71" fmla="*/ 397743 h 968375"/>
              <a:gd name="T72" fmla="*/ 1158494 w 1450975"/>
              <a:gd name="T73" fmla="*/ 295616 h 968375"/>
              <a:gd name="T74" fmla="*/ 1051502 w 1450975"/>
              <a:gd name="T75" fmla="*/ 250804 h 968375"/>
              <a:gd name="T76" fmla="*/ 972995 w 1450975"/>
              <a:gd name="T77" fmla="*/ 238994 h 968375"/>
              <a:gd name="T78" fmla="*/ 1074081 w 1450975"/>
              <a:gd name="T79" fmla="*/ 11116 h 968375"/>
              <a:gd name="T80" fmla="*/ 1258189 w 1450975"/>
              <a:gd name="T81" fmla="*/ 68085 h 968375"/>
              <a:gd name="T82" fmla="*/ 1426666 w 1450975"/>
              <a:gd name="T83" fmla="*/ 160487 h 968375"/>
              <a:gd name="T84" fmla="*/ 1576037 w 1450975"/>
              <a:gd name="T85" fmla="*/ 273036 h 968375"/>
              <a:gd name="T86" fmla="*/ 1742429 w 1450975"/>
              <a:gd name="T87" fmla="*/ 434218 h 968375"/>
              <a:gd name="T88" fmla="*/ 1885548 w 1450975"/>
              <a:gd name="T89" fmla="*/ 607906 h 968375"/>
              <a:gd name="T90" fmla="*/ 1829967 w 1450975"/>
              <a:gd name="T91" fmla="*/ 734349 h 968375"/>
              <a:gd name="T92" fmla="*/ 1642039 w 1450975"/>
              <a:gd name="T93" fmla="*/ 937911 h 968375"/>
              <a:gd name="T94" fmla="*/ 1503782 w 1450975"/>
              <a:gd name="T95" fmla="*/ 1054976 h 968375"/>
              <a:gd name="T96" fmla="*/ 1344685 w 1450975"/>
              <a:gd name="T97" fmla="*/ 1159536 h 968375"/>
              <a:gd name="T98" fmla="*/ 1167525 w 1450975"/>
              <a:gd name="T99" fmla="*/ 1235958 h 968375"/>
              <a:gd name="T100" fmla="*/ 977164 w 1450975"/>
              <a:gd name="T101" fmla="*/ 1269652 h 968375"/>
              <a:gd name="T102" fmla="*/ 783676 w 1450975"/>
              <a:gd name="T103" fmla="*/ 1248810 h 968375"/>
              <a:gd name="T104" fmla="*/ 603389 w 1450975"/>
              <a:gd name="T105" fmla="*/ 1182114 h 968375"/>
              <a:gd name="T106" fmla="*/ 439081 w 1450975"/>
              <a:gd name="T107" fmla="*/ 1083113 h 968375"/>
              <a:gd name="T108" fmla="*/ 295616 w 1450975"/>
              <a:gd name="T109" fmla="*/ 967437 h 968375"/>
              <a:gd name="T110" fmla="*/ 114981 w 1450975"/>
              <a:gd name="T111" fmla="*/ 782635 h 968375"/>
              <a:gd name="T112" fmla="*/ 0 w 1450975"/>
              <a:gd name="T113" fmla="*/ 635001 h 968375"/>
              <a:gd name="T114" fmla="*/ 114981 w 1450975"/>
              <a:gd name="T115" fmla="*/ 487714 h 968375"/>
              <a:gd name="T116" fmla="*/ 295616 w 1450975"/>
              <a:gd name="T117" fmla="*/ 302563 h 968375"/>
              <a:gd name="T118" fmla="*/ 439081 w 1450975"/>
              <a:gd name="T119" fmla="*/ 187235 h 968375"/>
              <a:gd name="T120" fmla="*/ 603389 w 1450975"/>
              <a:gd name="T121" fmla="*/ 88233 h 968375"/>
              <a:gd name="T122" fmla="*/ 783676 w 1450975"/>
              <a:gd name="T123" fmla="*/ 21190 h 96837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450975" h="968375">
                <a:moveTo>
                  <a:pt x="725752" y="363537"/>
                </a:moveTo>
                <a:lnTo>
                  <a:pt x="731824" y="363801"/>
                </a:lnTo>
                <a:lnTo>
                  <a:pt x="737896" y="364065"/>
                </a:lnTo>
                <a:lnTo>
                  <a:pt x="743969" y="365121"/>
                </a:lnTo>
                <a:lnTo>
                  <a:pt x="749777" y="365913"/>
                </a:lnTo>
                <a:lnTo>
                  <a:pt x="755849" y="367497"/>
                </a:lnTo>
                <a:lnTo>
                  <a:pt x="761129" y="369081"/>
                </a:lnTo>
                <a:lnTo>
                  <a:pt x="766937" y="370929"/>
                </a:lnTo>
                <a:lnTo>
                  <a:pt x="772481" y="373041"/>
                </a:lnTo>
                <a:lnTo>
                  <a:pt x="777761" y="375417"/>
                </a:lnTo>
                <a:lnTo>
                  <a:pt x="783041" y="378057"/>
                </a:lnTo>
                <a:lnTo>
                  <a:pt x="788057" y="381225"/>
                </a:lnTo>
                <a:lnTo>
                  <a:pt x="792809" y="384129"/>
                </a:lnTo>
                <a:lnTo>
                  <a:pt x="797825" y="387562"/>
                </a:lnTo>
                <a:lnTo>
                  <a:pt x="802314" y="391258"/>
                </a:lnTo>
                <a:lnTo>
                  <a:pt x="806538" y="394954"/>
                </a:lnTo>
                <a:lnTo>
                  <a:pt x="810762" y="398914"/>
                </a:lnTo>
                <a:lnTo>
                  <a:pt x="814722" y="403138"/>
                </a:lnTo>
                <a:lnTo>
                  <a:pt x="818682" y="407626"/>
                </a:lnTo>
                <a:lnTo>
                  <a:pt x="822114" y="412114"/>
                </a:lnTo>
                <a:lnTo>
                  <a:pt x="825546" y="416866"/>
                </a:lnTo>
                <a:lnTo>
                  <a:pt x="828714" y="421618"/>
                </a:lnTo>
                <a:lnTo>
                  <a:pt x="831618" y="426898"/>
                </a:lnTo>
                <a:lnTo>
                  <a:pt x="834258" y="431914"/>
                </a:lnTo>
                <a:lnTo>
                  <a:pt x="836634" y="437458"/>
                </a:lnTo>
                <a:lnTo>
                  <a:pt x="838746" y="443002"/>
                </a:lnTo>
                <a:lnTo>
                  <a:pt x="840594" y="448547"/>
                </a:lnTo>
                <a:lnTo>
                  <a:pt x="842442" y="454091"/>
                </a:lnTo>
                <a:lnTo>
                  <a:pt x="843762" y="459899"/>
                </a:lnTo>
                <a:lnTo>
                  <a:pt x="844818" y="465707"/>
                </a:lnTo>
                <a:lnTo>
                  <a:pt x="845610" y="471779"/>
                </a:lnTo>
                <a:lnTo>
                  <a:pt x="846138" y="477851"/>
                </a:lnTo>
                <a:lnTo>
                  <a:pt x="846138" y="484187"/>
                </a:lnTo>
                <a:lnTo>
                  <a:pt x="846138" y="490523"/>
                </a:lnTo>
                <a:lnTo>
                  <a:pt x="845610" y="496595"/>
                </a:lnTo>
                <a:lnTo>
                  <a:pt x="844818" y="502667"/>
                </a:lnTo>
                <a:lnTo>
                  <a:pt x="843762" y="508740"/>
                </a:lnTo>
                <a:lnTo>
                  <a:pt x="842442" y="514548"/>
                </a:lnTo>
                <a:lnTo>
                  <a:pt x="840594" y="520092"/>
                </a:lnTo>
                <a:lnTo>
                  <a:pt x="838746" y="525636"/>
                </a:lnTo>
                <a:lnTo>
                  <a:pt x="836634" y="531180"/>
                </a:lnTo>
                <a:lnTo>
                  <a:pt x="834258" y="536724"/>
                </a:lnTo>
                <a:lnTo>
                  <a:pt x="831618" y="541740"/>
                </a:lnTo>
                <a:lnTo>
                  <a:pt x="828714" y="546756"/>
                </a:lnTo>
                <a:lnTo>
                  <a:pt x="825546" y="551772"/>
                </a:lnTo>
                <a:lnTo>
                  <a:pt x="822114" y="556524"/>
                </a:lnTo>
                <a:lnTo>
                  <a:pt x="818682" y="561012"/>
                </a:lnTo>
                <a:lnTo>
                  <a:pt x="814722" y="565236"/>
                </a:lnTo>
                <a:lnTo>
                  <a:pt x="810762" y="569461"/>
                </a:lnTo>
                <a:lnTo>
                  <a:pt x="806538" y="573421"/>
                </a:lnTo>
                <a:lnTo>
                  <a:pt x="802314" y="577381"/>
                </a:lnTo>
                <a:lnTo>
                  <a:pt x="797825" y="581077"/>
                </a:lnTo>
                <a:lnTo>
                  <a:pt x="792809" y="584509"/>
                </a:lnTo>
                <a:lnTo>
                  <a:pt x="788057" y="587413"/>
                </a:lnTo>
                <a:lnTo>
                  <a:pt x="783041" y="590581"/>
                </a:lnTo>
                <a:lnTo>
                  <a:pt x="777761" y="592957"/>
                </a:lnTo>
                <a:lnTo>
                  <a:pt x="772481" y="595333"/>
                </a:lnTo>
                <a:lnTo>
                  <a:pt x="766937" y="597445"/>
                </a:lnTo>
                <a:lnTo>
                  <a:pt x="761129" y="599557"/>
                </a:lnTo>
                <a:lnTo>
                  <a:pt x="755849" y="601141"/>
                </a:lnTo>
                <a:lnTo>
                  <a:pt x="749777" y="602461"/>
                </a:lnTo>
                <a:lnTo>
                  <a:pt x="743969" y="603517"/>
                </a:lnTo>
                <a:lnTo>
                  <a:pt x="737896" y="604045"/>
                </a:lnTo>
                <a:lnTo>
                  <a:pt x="731824" y="604837"/>
                </a:lnTo>
                <a:lnTo>
                  <a:pt x="725752" y="604837"/>
                </a:lnTo>
                <a:lnTo>
                  <a:pt x="719152" y="604837"/>
                </a:lnTo>
                <a:lnTo>
                  <a:pt x="713080" y="604045"/>
                </a:lnTo>
                <a:lnTo>
                  <a:pt x="707008" y="603517"/>
                </a:lnTo>
                <a:lnTo>
                  <a:pt x="701200" y="602461"/>
                </a:lnTo>
                <a:lnTo>
                  <a:pt x="695128" y="601141"/>
                </a:lnTo>
                <a:lnTo>
                  <a:pt x="689848" y="599557"/>
                </a:lnTo>
                <a:lnTo>
                  <a:pt x="684040" y="597445"/>
                </a:lnTo>
                <a:lnTo>
                  <a:pt x="678495" y="595333"/>
                </a:lnTo>
                <a:lnTo>
                  <a:pt x="673215" y="592957"/>
                </a:lnTo>
                <a:lnTo>
                  <a:pt x="668199" y="590581"/>
                </a:lnTo>
                <a:lnTo>
                  <a:pt x="662919" y="587413"/>
                </a:lnTo>
                <a:lnTo>
                  <a:pt x="658167" y="584509"/>
                </a:lnTo>
                <a:lnTo>
                  <a:pt x="653151" y="581077"/>
                </a:lnTo>
                <a:lnTo>
                  <a:pt x="648663" y="577381"/>
                </a:lnTo>
                <a:lnTo>
                  <a:pt x="644439" y="573421"/>
                </a:lnTo>
                <a:lnTo>
                  <a:pt x="640215" y="569461"/>
                </a:lnTo>
                <a:lnTo>
                  <a:pt x="636255" y="565236"/>
                </a:lnTo>
                <a:lnTo>
                  <a:pt x="632559" y="561012"/>
                </a:lnTo>
                <a:lnTo>
                  <a:pt x="628863" y="556524"/>
                </a:lnTo>
                <a:lnTo>
                  <a:pt x="625694" y="551772"/>
                </a:lnTo>
                <a:lnTo>
                  <a:pt x="622262" y="546756"/>
                </a:lnTo>
                <a:lnTo>
                  <a:pt x="619622" y="541740"/>
                </a:lnTo>
                <a:lnTo>
                  <a:pt x="616718" y="536724"/>
                </a:lnTo>
                <a:lnTo>
                  <a:pt x="614342" y="531180"/>
                </a:lnTo>
                <a:lnTo>
                  <a:pt x="612230" y="525636"/>
                </a:lnTo>
                <a:lnTo>
                  <a:pt x="610382" y="520092"/>
                </a:lnTo>
                <a:lnTo>
                  <a:pt x="608534" y="514548"/>
                </a:lnTo>
                <a:lnTo>
                  <a:pt x="607214" y="508740"/>
                </a:lnTo>
                <a:lnTo>
                  <a:pt x="606422" y="502667"/>
                </a:lnTo>
                <a:lnTo>
                  <a:pt x="605630" y="496595"/>
                </a:lnTo>
                <a:lnTo>
                  <a:pt x="604838" y="490523"/>
                </a:lnTo>
                <a:lnTo>
                  <a:pt x="604838" y="484187"/>
                </a:lnTo>
                <a:lnTo>
                  <a:pt x="604838" y="477851"/>
                </a:lnTo>
                <a:lnTo>
                  <a:pt x="605630" y="471779"/>
                </a:lnTo>
                <a:lnTo>
                  <a:pt x="606422" y="465707"/>
                </a:lnTo>
                <a:lnTo>
                  <a:pt x="607214" y="459899"/>
                </a:lnTo>
                <a:lnTo>
                  <a:pt x="608534" y="454091"/>
                </a:lnTo>
                <a:lnTo>
                  <a:pt x="610382" y="448547"/>
                </a:lnTo>
                <a:lnTo>
                  <a:pt x="612230" y="443002"/>
                </a:lnTo>
                <a:lnTo>
                  <a:pt x="614342" y="437458"/>
                </a:lnTo>
                <a:lnTo>
                  <a:pt x="616718" y="431914"/>
                </a:lnTo>
                <a:lnTo>
                  <a:pt x="619622" y="426898"/>
                </a:lnTo>
                <a:lnTo>
                  <a:pt x="622262" y="421618"/>
                </a:lnTo>
                <a:lnTo>
                  <a:pt x="625694" y="416866"/>
                </a:lnTo>
                <a:lnTo>
                  <a:pt x="628863" y="412114"/>
                </a:lnTo>
                <a:lnTo>
                  <a:pt x="632559" y="407626"/>
                </a:lnTo>
                <a:lnTo>
                  <a:pt x="636255" y="403138"/>
                </a:lnTo>
                <a:lnTo>
                  <a:pt x="640215" y="398914"/>
                </a:lnTo>
                <a:lnTo>
                  <a:pt x="644439" y="394954"/>
                </a:lnTo>
                <a:lnTo>
                  <a:pt x="648663" y="391258"/>
                </a:lnTo>
                <a:lnTo>
                  <a:pt x="653151" y="387562"/>
                </a:lnTo>
                <a:lnTo>
                  <a:pt x="658167" y="384129"/>
                </a:lnTo>
                <a:lnTo>
                  <a:pt x="662919" y="381225"/>
                </a:lnTo>
                <a:lnTo>
                  <a:pt x="668199" y="378057"/>
                </a:lnTo>
                <a:lnTo>
                  <a:pt x="673215" y="375417"/>
                </a:lnTo>
                <a:lnTo>
                  <a:pt x="678495" y="373041"/>
                </a:lnTo>
                <a:lnTo>
                  <a:pt x="684040" y="370929"/>
                </a:lnTo>
                <a:lnTo>
                  <a:pt x="689848" y="369081"/>
                </a:lnTo>
                <a:lnTo>
                  <a:pt x="695128" y="367497"/>
                </a:lnTo>
                <a:lnTo>
                  <a:pt x="701200" y="365913"/>
                </a:lnTo>
                <a:lnTo>
                  <a:pt x="707008" y="365121"/>
                </a:lnTo>
                <a:lnTo>
                  <a:pt x="713080" y="364065"/>
                </a:lnTo>
                <a:lnTo>
                  <a:pt x="719152" y="363801"/>
                </a:lnTo>
                <a:lnTo>
                  <a:pt x="725752" y="363537"/>
                </a:lnTo>
                <a:close/>
                <a:moveTo>
                  <a:pt x="725752" y="181438"/>
                </a:moveTo>
                <a:lnTo>
                  <a:pt x="717815" y="181968"/>
                </a:lnTo>
                <a:lnTo>
                  <a:pt x="710142" y="182233"/>
                </a:lnTo>
                <a:lnTo>
                  <a:pt x="702204" y="182497"/>
                </a:lnTo>
                <a:lnTo>
                  <a:pt x="694531" y="183292"/>
                </a:lnTo>
                <a:lnTo>
                  <a:pt x="686859" y="184087"/>
                </a:lnTo>
                <a:lnTo>
                  <a:pt x="679715" y="185146"/>
                </a:lnTo>
                <a:lnTo>
                  <a:pt x="672042" y="186471"/>
                </a:lnTo>
                <a:lnTo>
                  <a:pt x="664634" y="188060"/>
                </a:lnTo>
                <a:lnTo>
                  <a:pt x="657490" y="189384"/>
                </a:lnTo>
                <a:lnTo>
                  <a:pt x="650081" y="191238"/>
                </a:lnTo>
                <a:lnTo>
                  <a:pt x="642673" y="193092"/>
                </a:lnTo>
                <a:lnTo>
                  <a:pt x="635794" y="195211"/>
                </a:lnTo>
                <a:lnTo>
                  <a:pt x="628650" y="197595"/>
                </a:lnTo>
                <a:lnTo>
                  <a:pt x="621771" y="200244"/>
                </a:lnTo>
                <a:lnTo>
                  <a:pt x="608013" y="205276"/>
                </a:lnTo>
                <a:lnTo>
                  <a:pt x="594519" y="211369"/>
                </a:lnTo>
                <a:lnTo>
                  <a:pt x="581554" y="218255"/>
                </a:lnTo>
                <a:lnTo>
                  <a:pt x="568590" y="225407"/>
                </a:lnTo>
                <a:lnTo>
                  <a:pt x="556419" y="233353"/>
                </a:lnTo>
                <a:lnTo>
                  <a:pt x="544513" y="241564"/>
                </a:lnTo>
                <a:lnTo>
                  <a:pt x="533400" y="250835"/>
                </a:lnTo>
                <a:lnTo>
                  <a:pt x="522288" y="260370"/>
                </a:lnTo>
                <a:lnTo>
                  <a:pt x="511704" y="270435"/>
                </a:lnTo>
                <a:lnTo>
                  <a:pt x="501915" y="280765"/>
                </a:lnTo>
                <a:lnTo>
                  <a:pt x="492390" y="291625"/>
                </a:lnTo>
                <a:lnTo>
                  <a:pt x="483394" y="303279"/>
                </a:lnTo>
                <a:lnTo>
                  <a:pt x="474663" y="315199"/>
                </a:lnTo>
                <a:lnTo>
                  <a:pt x="467254" y="327383"/>
                </a:lnTo>
                <a:lnTo>
                  <a:pt x="459846" y="339832"/>
                </a:lnTo>
                <a:lnTo>
                  <a:pt x="453231" y="353076"/>
                </a:lnTo>
                <a:lnTo>
                  <a:pt x="447146" y="366584"/>
                </a:lnTo>
                <a:lnTo>
                  <a:pt x="441590" y="380357"/>
                </a:lnTo>
                <a:lnTo>
                  <a:pt x="439208" y="387244"/>
                </a:lnTo>
                <a:lnTo>
                  <a:pt x="437092" y="394396"/>
                </a:lnTo>
                <a:lnTo>
                  <a:pt x="434711" y="401282"/>
                </a:lnTo>
                <a:lnTo>
                  <a:pt x="432594" y="408699"/>
                </a:lnTo>
                <a:lnTo>
                  <a:pt x="430742" y="415850"/>
                </a:lnTo>
                <a:lnTo>
                  <a:pt x="429419" y="423267"/>
                </a:lnTo>
                <a:lnTo>
                  <a:pt x="428096" y="430683"/>
                </a:lnTo>
                <a:lnTo>
                  <a:pt x="426508" y="438100"/>
                </a:lnTo>
                <a:lnTo>
                  <a:pt x="425715" y="445781"/>
                </a:lnTo>
                <a:lnTo>
                  <a:pt x="424656" y="453198"/>
                </a:lnTo>
                <a:lnTo>
                  <a:pt x="424127" y="461144"/>
                </a:lnTo>
                <a:lnTo>
                  <a:pt x="423598" y="468825"/>
                </a:lnTo>
                <a:lnTo>
                  <a:pt x="423333" y="476506"/>
                </a:lnTo>
                <a:lnTo>
                  <a:pt x="423333" y="484188"/>
                </a:lnTo>
                <a:lnTo>
                  <a:pt x="423333" y="491869"/>
                </a:lnTo>
                <a:lnTo>
                  <a:pt x="423598" y="499815"/>
                </a:lnTo>
                <a:lnTo>
                  <a:pt x="424127" y="507496"/>
                </a:lnTo>
                <a:lnTo>
                  <a:pt x="424656" y="515178"/>
                </a:lnTo>
                <a:lnTo>
                  <a:pt x="425715" y="522859"/>
                </a:lnTo>
                <a:lnTo>
                  <a:pt x="426508" y="530276"/>
                </a:lnTo>
                <a:lnTo>
                  <a:pt x="428096" y="537692"/>
                </a:lnTo>
                <a:lnTo>
                  <a:pt x="429419" y="545373"/>
                </a:lnTo>
                <a:lnTo>
                  <a:pt x="430742" y="552790"/>
                </a:lnTo>
                <a:lnTo>
                  <a:pt x="432594" y="559941"/>
                </a:lnTo>
                <a:lnTo>
                  <a:pt x="434711" y="567093"/>
                </a:lnTo>
                <a:lnTo>
                  <a:pt x="437092" y="574244"/>
                </a:lnTo>
                <a:lnTo>
                  <a:pt x="439208" y="581396"/>
                </a:lnTo>
                <a:lnTo>
                  <a:pt x="441590" y="588283"/>
                </a:lnTo>
                <a:lnTo>
                  <a:pt x="447146" y="602056"/>
                </a:lnTo>
                <a:lnTo>
                  <a:pt x="453231" y="615565"/>
                </a:lnTo>
                <a:lnTo>
                  <a:pt x="459846" y="628278"/>
                </a:lnTo>
                <a:lnTo>
                  <a:pt x="467254" y="641257"/>
                </a:lnTo>
                <a:lnTo>
                  <a:pt x="474663" y="653441"/>
                </a:lnTo>
                <a:lnTo>
                  <a:pt x="483394" y="665361"/>
                </a:lnTo>
                <a:lnTo>
                  <a:pt x="492390" y="676485"/>
                </a:lnTo>
                <a:lnTo>
                  <a:pt x="501915" y="687610"/>
                </a:lnTo>
                <a:lnTo>
                  <a:pt x="511704" y="698205"/>
                </a:lnTo>
                <a:lnTo>
                  <a:pt x="522288" y="708270"/>
                </a:lnTo>
                <a:lnTo>
                  <a:pt x="533400" y="717805"/>
                </a:lnTo>
                <a:lnTo>
                  <a:pt x="544513" y="726546"/>
                </a:lnTo>
                <a:lnTo>
                  <a:pt x="556419" y="735287"/>
                </a:lnTo>
                <a:lnTo>
                  <a:pt x="568590" y="743233"/>
                </a:lnTo>
                <a:lnTo>
                  <a:pt x="581554" y="750385"/>
                </a:lnTo>
                <a:lnTo>
                  <a:pt x="594519" y="757272"/>
                </a:lnTo>
                <a:lnTo>
                  <a:pt x="608013" y="763099"/>
                </a:lnTo>
                <a:lnTo>
                  <a:pt x="621771" y="768396"/>
                </a:lnTo>
                <a:lnTo>
                  <a:pt x="628650" y="770780"/>
                </a:lnTo>
                <a:lnTo>
                  <a:pt x="635794" y="773429"/>
                </a:lnTo>
                <a:lnTo>
                  <a:pt x="642673" y="775548"/>
                </a:lnTo>
                <a:lnTo>
                  <a:pt x="650081" y="777402"/>
                </a:lnTo>
                <a:lnTo>
                  <a:pt x="657490" y="779256"/>
                </a:lnTo>
                <a:lnTo>
                  <a:pt x="664634" y="780580"/>
                </a:lnTo>
                <a:lnTo>
                  <a:pt x="672042" y="782170"/>
                </a:lnTo>
                <a:lnTo>
                  <a:pt x="679715" y="783494"/>
                </a:lnTo>
                <a:lnTo>
                  <a:pt x="686859" y="784289"/>
                </a:lnTo>
                <a:lnTo>
                  <a:pt x="694531" y="785348"/>
                </a:lnTo>
                <a:lnTo>
                  <a:pt x="702204" y="785878"/>
                </a:lnTo>
                <a:lnTo>
                  <a:pt x="710142" y="786408"/>
                </a:lnTo>
                <a:lnTo>
                  <a:pt x="717815" y="786672"/>
                </a:lnTo>
                <a:lnTo>
                  <a:pt x="725752" y="786672"/>
                </a:lnTo>
                <a:lnTo>
                  <a:pt x="733161" y="786672"/>
                </a:lnTo>
                <a:lnTo>
                  <a:pt x="741098" y="786408"/>
                </a:lnTo>
                <a:lnTo>
                  <a:pt x="748771" y="785878"/>
                </a:lnTo>
                <a:lnTo>
                  <a:pt x="756444" y="785348"/>
                </a:lnTo>
                <a:lnTo>
                  <a:pt x="764117" y="784289"/>
                </a:lnTo>
                <a:lnTo>
                  <a:pt x="771790" y="783494"/>
                </a:lnTo>
                <a:lnTo>
                  <a:pt x="778934" y="782170"/>
                </a:lnTo>
                <a:lnTo>
                  <a:pt x="786342" y="780580"/>
                </a:lnTo>
                <a:lnTo>
                  <a:pt x="793750" y="779256"/>
                </a:lnTo>
                <a:lnTo>
                  <a:pt x="800894" y="777402"/>
                </a:lnTo>
                <a:lnTo>
                  <a:pt x="808302" y="775548"/>
                </a:lnTo>
                <a:lnTo>
                  <a:pt x="815181" y="773429"/>
                </a:lnTo>
                <a:lnTo>
                  <a:pt x="822590" y="770780"/>
                </a:lnTo>
                <a:lnTo>
                  <a:pt x="829204" y="768396"/>
                </a:lnTo>
                <a:lnTo>
                  <a:pt x="842963" y="763099"/>
                </a:lnTo>
                <a:lnTo>
                  <a:pt x="856456" y="757272"/>
                </a:lnTo>
                <a:lnTo>
                  <a:pt x="869421" y="750385"/>
                </a:lnTo>
                <a:lnTo>
                  <a:pt x="882386" y="743233"/>
                </a:lnTo>
                <a:lnTo>
                  <a:pt x="894556" y="735287"/>
                </a:lnTo>
                <a:lnTo>
                  <a:pt x="906463" y="726546"/>
                </a:lnTo>
                <a:lnTo>
                  <a:pt x="917840" y="717805"/>
                </a:lnTo>
                <a:lnTo>
                  <a:pt x="928688" y="708270"/>
                </a:lnTo>
                <a:lnTo>
                  <a:pt x="939271" y="698205"/>
                </a:lnTo>
                <a:lnTo>
                  <a:pt x="949061" y="687610"/>
                </a:lnTo>
                <a:lnTo>
                  <a:pt x="958850" y="676485"/>
                </a:lnTo>
                <a:lnTo>
                  <a:pt x="967846" y="665361"/>
                </a:lnTo>
                <a:lnTo>
                  <a:pt x="976313" y="653441"/>
                </a:lnTo>
                <a:lnTo>
                  <a:pt x="984250" y="641257"/>
                </a:lnTo>
                <a:lnTo>
                  <a:pt x="991129" y="628278"/>
                </a:lnTo>
                <a:lnTo>
                  <a:pt x="998009" y="615565"/>
                </a:lnTo>
                <a:lnTo>
                  <a:pt x="1004094" y="602056"/>
                </a:lnTo>
                <a:lnTo>
                  <a:pt x="1009386" y="588283"/>
                </a:lnTo>
                <a:lnTo>
                  <a:pt x="1012031" y="581396"/>
                </a:lnTo>
                <a:lnTo>
                  <a:pt x="1014148" y="574244"/>
                </a:lnTo>
                <a:lnTo>
                  <a:pt x="1016265" y="567093"/>
                </a:lnTo>
                <a:lnTo>
                  <a:pt x="1018381" y="559941"/>
                </a:lnTo>
                <a:lnTo>
                  <a:pt x="1020234" y="552790"/>
                </a:lnTo>
                <a:lnTo>
                  <a:pt x="1021556" y="545373"/>
                </a:lnTo>
                <a:lnTo>
                  <a:pt x="1023144" y="537692"/>
                </a:lnTo>
                <a:lnTo>
                  <a:pt x="1024467" y="530276"/>
                </a:lnTo>
                <a:lnTo>
                  <a:pt x="1025261" y="522859"/>
                </a:lnTo>
                <a:lnTo>
                  <a:pt x="1026319" y="515178"/>
                </a:lnTo>
                <a:lnTo>
                  <a:pt x="1026848" y="507496"/>
                </a:lnTo>
                <a:lnTo>
                  <a:pt x="1027377" y="499815"/>
                </a:lnTo>
                <a:lnTo>
                  <a:pt x="1027642" y="491869"/>
                </a:lnTo>
                <a:lnTo>
                  <a:pt x="1027642" y="484188"/>
                </a:lnTo>
                <a:lnTo>
                  <a:pt x="1027642" y="476506"/>
                </a:lnTo>
                <a:lnTo>
                  <a:pt x="1027377" y="468825"/>
                </a:lnTo>
                <a:lnTo>
                  <a:pt x="1026848" y="461144"/>
                </a:lnTo>
                <a:lnTo>
                  <a:pt x="1026319" y="453198"/>
                </a:lnTo>
                <a:lnTo>
                  <a:pt x="1025261" y="445781"/>
                </a:lnTo>
                <a:lnTo>
                  <a:pt x="1024467" y="438100"/>
                </a:lnTo>
                <a:lnTo>
                  <a:pt x="1023144" y="430683"/>
                </a:lnTo>
                <a:lnTo>
                  <a:pt x="1021556" y="423267"/>
                </a:lnTo>
                <a:lnTo>
                  <a:pt x="1020234" y="415850"/>
                </a:lnTo>
                <a:lnTo>
                  <a:pt x="1018381" y="408699"/>
                </a:lnTo>
                <a:lnTo>
                  <a:pt x="1016265" y="401282"/>
                </a:lnTo>
                <a:lnTo>
                  <a:pt x="1014148" y="394396"/>
                </a:lnTo>
                <a:lnTo>
                  <a:pt x="1012031" y="387244"/>
                </a:lnTo>
                <a:lnTo>
                  <a:pt x="1009386" y="380357"/>
                </a:lnTo>
                <a:lnTo>
                  <a:pt x="1004094" y="366584"/>
                </a:lnTo>
                <a:lnTo>
                  <a:pt x="998009" y="353076"/>
                </a:lnTo>
                <a:lnTo>
                  <a:pt x="991129" y="339832"/>
                </a:lnTo>
                <a:lnTo>
                  <a:pt x="984250" y="327383"/>
                </a:lnTo>
                <a:lnTo>
                  <a:pt x="976313" y="315199"/>
                </a:lnTo>
                <a:lnTo>
                  <a:pt x="967846" y="303279"/>
                </a:lnTo>
                <a:lnTo>
                  <a:pt x="958850" y="291625"/>
                </a:lnTo>
                <a:lnTo>
                  <a:pt x="949061" y="280765"/>
                </a:lnTo>
                <a:lnTo>
                  <a:pt x="939271" y="270435"/>
                </a:lnTo>
                <a:lnTo>
                  <a:pt x="928688" y="260370"/>
                </a:lnTo>
                <a:lnTo>
                  <a:pt x="917840" y="250835"/>
                </a:lnTo>
                <a:lnTo>
                  <a:pt x="906463" y="241564"/>
                </a:lnTo>
                <a:lnTo>
                  <a:pt x="894556" y="233353"/>
                </a:lnTo>
                <a:lnTo>
                  <a:pt x="882386" y="225407"/>
                </a:lnTo>
                <a:lnTo>
                  <a:pt x="869421" y="218255"/>
                </a:lnTo>
                <a:lnTo>
                  <a:pt x="856456" y="211369"/>
                </a:lnTo>
                <a:lnTo>
                  <a:pt x="842963" y="205276"/>
                </a:lnTo>
                <a:lnTo>
                  <a:pt x="829204" y="200244"/>
                </a:lnTo>
                <a:lnTo>
                  <a:pt x="822590" y="197595"/>
                </a:lnTo>
                <a:lnTo>
                  <a:pt x="815181" y="195211"/>
                </a:lnTo>
                <a:lnTo>
                  <a:pt x="808302" y="193092"/>
                </a:lnTo>
                <a:lnTo>
                  <a:pt x="800894" y="191238"/>
                </a:lnTo>
                <a:lnTo>
                  <a:pt x="793750" y="189384"/>
                </a:lnTo>
                <a:lnTo>
                  <a:pt x="786342" y="188060"/>
                </a:lnTo>
                <a:lnTo>
                  <a:pt x="778934" y="186471"/>
                </a:lnTo>
                <a:lnTo>
                  <a:pt x="771790" y="185146"/>
                </a:lnTo>
                <a:lnTo>
                  <a:pt x="764117" y="184087"/>
                </a:lnTo>
                <a:lnTo>
                  <a:pt x="756444" y="183292"/>
                </a:lnTo>
                <a:lnTo>
                  <a:pt x="748771" y="182497"/>
                </a:lnTo>
                <a:lnTo>
                  <a:pt x="741098" y="182233"/>
                </a:lnTo>
                <a:lnTo>
                  <a:pt x="733161" y="181968"/>
                </a:lnTo>
                <a:lnTo>
                  <a:pt x="725752" y="181438"/>
                </a:lnTo>
                <a:close/>
                <a:moveTo>
                  <a:pt x="725752" y="0"/>
                </a:moveTo>
                <a:lnTo>
                  <a:pt x="744273" y="530"/>
                </a:lnTo>
                <a:lnTo>
                  <a:pt x="762794" y="1589"/>
                </a:lnTo>
                <a:lnTo>
                  <a:pt x="781579" y="3179"/>
                </a:lnTo>
                <a:lnTo>
                  <a:pt x="799836" y="5562"/>
                </a:lnTo>
                <a:lnTo>
                  <a:pt x="818092" y="8476"/>
                </a:lnTo>
                <a:lnTo>
                  <a:pt x="836084" y="12184"/>
                </a:lnTo>
                <a:lnTo>
                  <a:pt x="854075" y="16157"/>
                </a:lnTo>
                <a:lnTo>
                  <a:pt x="871802" y="20925"/>
                </a:lnTo>
                <a:lnTo>
                  <a:pt x="889265" y="26222"/>
                </a:lnTo>
                <a:lnTo>
                  <a:pt x="906727" y="32050"/>
                </a:lnTo>
                <a:lnTo>
                  <a:pt x="924190" y="38142"/>
                </a:lnTo>
                <a:lnTo>
                  <a:pt x="941123" y="44764"/>
                </a:lnTo>
                <a:lnTo>
                  <a:pt x="958321" y="51915"/>
                </a:lnTo>
                <a:lnTo>
                  <a:pt x="974990" y="59332"/>
                </a:lnTo>
                <a:lnTo>
                  <a:pt x="991394" y="67278"/>
                </a:lnTo>
                <a:lnTo>
                  <a:pt x="1008063" y="75754"/>
                </a:lnTo>
                <a:lnTo>
                  <a:pt x="1024202" y="84494"/>
                </a:lnTo>
                <a:lnTo>
                  <a:pt x="1040077" y="93235"/>
                </a:lnTo>
                <a:lnTo>
                  <a:pt x="1055688" y="102771"/>
                </a:lnTo>
                <a:lnTo>
                  <a:pt x="1071298" y="112306"/>
                </a:lnTo>
                <a:lnTo>
                  <a:pt x="1086644" y="122371"/>
                </a:lnTo>
                <a:lnTo>
                  <a:pt x="1101461" y="132436"/>
                </a:lnTo>
                <a:lnTo>
                  <a:pt x="1116542" y="142767"/>
                </a:lnTo>
                <a:lnTo>
                  <a:pt x="1131094" y="153097"/>
                </a:lnTo>
                <a:lnTo>
                  <a:pt x="1145381" y="164221"/>
                </a:lnTo>
                <a:lnTo>
                  <a:pt x="1159404" y="174816"/>
                </a:lnTo>
                <a:lnTo>
                  <a:pt x="1173427" y="185941"/>
                </a:lnTo>
                <a:lnTo>
                  <a:pt x="1186921" y="197065"/>
                </a:lnTo>
                <a:lnTo>
                  <a:pt x="1200415" y="208190"/>
                </a:lnTo>
                <a:lnTo>
                  <a:pt x="1213115" y="219315"/>
                </a:lnTo>
                <a:lnTo>
                  <a:pt x="1225815" y="230704"/>
                </a:lnTo>
                <a:lnTo>
                  <a:pt x="1238515" y="242359"/>
                </a:lnTo>
                <a:lnTo>
                  <a:pt x="1250686" y="253483"/>
                </a:lnTo>
                <a:lnTo>
                  <a:pt x="1262592" y="264873"/>
                </a:lnTo>
                <a:lnTo>
                  <a:pt x="1285346" y="287387"/>
                </a:lnTo>
                <a:lnTo>
                  <a:pt x="1306777" y="309372"/>
                </a:lnTo>
                <a:lnTo>
                  <a:pt x="1327150" y="331091"/>
                </a:lnTo>
                <a:lnTo>
                  <a:pt x="1345936" y="351751"/>
                </a:lnTo>
                <a:lnTo>
                  <a:pt x="1363398" y="371882"/>
                </a:lnTo>
                <a:lnTo>
                  <a:pt x="1379273" y="390952"/>
                </a:lnTo>
                <a:lnTo>
                  <a:pt x="1393825" y="408699"/>
                </a:lnTo>
                <a:lnTo>
                  <a:pt x="1407054" y="424856"/>
                </a:lnTo>
                <a:lnTo>
                  <a:pt x="1418167" y="439424"/>
                </a:lnTo>
                <a:lnTo>
                  <a:pt x="1427956" y="452668"/>
                </a:lnTo>
                <a:lnTo>
                  <a:pt x="1436159" y="463528"/>
                </a:lnTo>
                <a:lnTo>
                  <a:pt x="1447271" y="478890"/>
                </a:lnTo>
                <a:lnTo>
                  <a:pt x="1450975" y="484188"/>
                </a:lnTo>
                <a:lnTo>
                  <a:pt x="1447271" y="489750"/>
                </a:lnTo>
                <a:lnTo>
                  <a:pt x="1436159" y="505113"/>
                </a:lnTo>
                <a:lnTo>
                  <a:pt x="1427956" y="515972"/>
                </a:lnTo>
                <a:lnTo>
                  <a:pt x="1418167" y="528951"/>
                </a:lnTo>
                <a:lnTo>
                  <a:pt x="1407054" y="543519"/>
                </a:lnTo>
                <a:lnTo>
                  <a:pt x="1393825" y="559941"/>
                </a:lnTo>
                <a:lnTo>
                  <a:pt x="1379273" y="577688"/>
                </a:lnTo>
                <a:lnTo>
                  <a:pt x="1363398" y="596759"/>
                </a:lnTo>
                <a:lnTo>
                  <a:pt x="1345936" y="616359"/>
                </a:lnTo>
                <a:lnTo>
                  <a:pt x="1327150" y="637549"/>
                </a:lnTo>
                <a:lnTo>
                  <a:pt x="1306777" y="659269"/>
                </a:lnTo>
                <a:lnTo>
                  <a:pt x="1285346" y="681253"/>
                </a:lnTo>
                <a:lnTo>
                  <a:pt x="1262592" y="703767"/>
                </a:lnTo>
                <a:lnTo>
                  <a:pt x="1250686" y="715157"/>
                </a:lnTo>
                <a:lnTo>
                  <a:pt x="1238515" y="726281"/>
                </a:lnTo>
                <a:lnTo>
                  <a:pt x="1225815" y="737671"/>
                </a:lnTo>
                <a:lnTo>
                  <a:pt x="1213115" y="749060"/>
                </a:lnTo>
                <a:lnTo>
                  <a:pt x="1200415" y="760185"/>
                </a:lnTo>
                <a:lnTo>
                  <a:pt x="1186921" y="771575"/>
                </a:lnTo>
                <a:lnTo>
                  <a:pt x="1173427" y="782434"/>
                </a:lnTo>
                <a:lnTo>
                  <a:pt x="1159404" y="793824"/>
                </a:lnTo>
                <a:lnTo>
                  <a:pt x="1145381" y="804419"/>
                </a:lnTo>
                <a:lnTo>
                  <a:pt x="1131094" y="815279"/>
                </a:lnTo>
                <a:lnTo>
                  <a:pt x="1116542" y="825874"/>
                </a:lnTo>
                <a:lnTo>
                  <a:pt x="1101461" y="836204"/>
                </a:lnTo>
                <a:lnTo>
                  <a:pt x="1086644" y="846269"/>
                </a:lnTo>
                <a:lnTo>
                  <a:pt x="1071298" y="856069"/>
                </a:lnTo>
                <a:lnTo>
                  <a:pt x="1055688" y="865869"/>
                </a:lnTo>
                <a:lnTo>
                  <a:pt x="1040077" y="874875"/>
                </a:lnTo>
                <a:lnTo>
                  <a:pt x="1024202" y="884146"/>
                </a:lnTo>
                <a:lnTo>
                  <a:pt x="1008063" y="892622"/>
                </a:lnTo>
                <a:lnTo>
                  <a:pt x="991394" y="901362"/>
                </a:lnTo>
                <a:lnTo>
                  <a:pt x="974990" y="909044"/>
                </a:lnTo>
                <a:lnTo>
                  <a:pt x="958321" y="916460"/>
                </a:lnTo>
                <a:lnTo>
                  <a:pt x="941123" y="923877"/>
                </a:lnTo>
                <a:lnTo>
                  <a:pt x="924190" y="930498"/>
                </a:lnTo>
                <a:lnTo>
                  <a:pt x="906727" y="936590"/>
                </a:lnTo>
                <a:lnTo>
                  <a:pt x="889265" y="942418"/>
                </a:lnTo>
                <a:lnTo>
                  <a:pt x="871802" y="947715"/>
                </a:lnTo>
                <a:lnTo>
                  <a:pt x="854075" y="952218"/>
                </a:lnTo>
                <a:lnTo>
                  <a:pt x="836084" y="956456"/>
                </a:lnTo>
                <a:lnTo>
                  <a:pt x="818092" y="960164"/>
                </a:lnTo>
                <a:lnTo>
                  <a:pt x="799836" y="962813"/>
                </a:lnTo>
                <a:lnTo>
                  <a:pt x="781579" y="965462"/>
                </a:lnTo>
                <a:lnTo>
                  <a:pt x="762794" y="967051"/>
                </a:lnTo>
                <a:lnTo>
                  <a:pt x="744273" y="968110"/>
                </a:lnTo>
                <a:lnTo>
                  <a:pt x="725752" y="968375"/>
                </a:lnTo>
                <a:lnTo>
                  <a:pt x="706702" y="968110"/>
                </a:lnTo>
                <a:lnTo>
                  <a:pt x="688181" y="967051"/>
                </a:lnTo>
                <a:lnTo>
                  <a:pt x="669661" y="965462"/>
                </a:lnTo>
                <a:lnTo>
                  <a:pt x="651404" y="962813"/>
                </a:lnTo>
                <a:lnTo>
                  <a:pt x="633413" y="960164"/>
                </a:lnTo>
                <a:lnTo>
                  <a:pt x="614892" y="956456"/>
                </a:lnTo>
                <a:lnTo>
                  <a:pt x="596900" y="952218"/>
                </a:lnTo>
                <a:lnTo>
                  <a:pt x="579438" y="947715"/>
                </a:lnTo>
                <a:lnTo>
                  <a:pt x="561711" y="942418"/>
                </a:lnTo>
                <a:lnTo>
                  <a:pt x="544248" y="936590"/>
                </a:lnTo>
                <a:lnTo>
                  <a:pt x="526786" y="930498"/>
                </a:lnTo>
                <a:lnTo>
                  <a:pt x="509852" y="923877"/>
                </a:lnTo>
                <a:lnTo>
                  <a:pt x="492654" y="916460"/>
                </a:lnTo>
                <a:lnTo>
                  <a:pt x="475986" y="909044"/>
                </a:lnTo>
                <a:lnTo>
                  <a:pt x="459581" y="901362"/>
                </a:lnTo>
                <a:lnTo>
                  <a:pt x="443177" y="892622"/>
                </a:lnTo>
                <a:lnTo>
                  <a:pt x="426773" y="884146"/>
                </a:lnTo>
                <a:lnTo>
                  <a:pt x="411163" y="874875"/>
                </a:lnTo>
                <a:lnTo>
                  <a:pt x="395288" y="865869"/>
                </a:lnTo>
                <a:lnTo>
                  <a:pt x="379677" y="856069"/>
                </a:lnTo>
                <a:lnTo>
                  <a:pt x="364331" y="846269"/>
                </a:lnTo>
                <a:lnTo>
                  <a:pt x="349515" y="836204"/>
                </a:lnTo>
                <a:lnTo>
                  <a:pt x="334433" y="825874"/>
                </a:lnTo>
                <a:lnTo>
                  <a:pt x="319881" y="815279"/>
                </a:lnTo>
                <a:lnTo>
                  <a:pt x="305594" y="804419"/>
                </a:lnTo>
                <a:lnTo>
                  <a:pt x="291571" y="793824"/>
                </a:lnTo>
                <a:lnTo>
                  <a:pt x="277548" y="782434"/>
                </a:lnTo>
                <a:lnTo>
                  <a:pt x="264054" y="771575"/>
                </a:lnTo>
                <a:lnTo>
                  <a:pt x="250825" y="760185"/>
                </a:lnTo>
                <a:lnTo>
                  <a:pt x="237861" y="749060"/>
                </a:lnTo>
                <a:lnTo>
                  <a:pt x="225161" y="737671"/>
                </a:lnTo>
                <a:lnTo>
                  <a:pt x="212461" y="726281"/>
                </a:lnTo>
                <a:lnTo>
                  <a:pt x="200290" y="715157"/>
                </a:lnTo>
                <a:lnTo>
                  <a:pt x="188383" y="703767"/>
                </a:lnTo>
                <a:lnTo>
                  <a:pt x="165629" y="681253"/>
                </a:lnTo>
                <a:lnTo>
                  <a:pt x="144198" y="659269"/>
                </a:lnTo>
                <a:lnTo>
                  <a:pt x="123825" y="637549"/>
                </a:lnTo>
                <a:lnTo>
                  <a:pt x="105040" y="616359"/>
                </a:lnTo>
                <a:lnTo>
                  <a:pt x="87577" y="596759"/>
                </a:lnTo>
                <a:lnTo>
                  <a:pt x="71702" y="577688"/>
                </a:lnTo>
                <a:lnTo>
                  <a:pt x="57150" y="559941"/>
                </a:lnTo>
                <a:lnTo>
                  <a:pt x="43921" y="543519"/>
                </a:lnTo>
                <a:lnTo>
                  <a:pt x="32808" y="528951"/>
                </a:lnTo>
                <a:lnTo>
                  <a:pt x="23019" y="515972"/>
                </a:lnTo>
                <a:lnTo>
                  <a:pt x="14817" y="505113"/>
                </a:lnTo>
                <a:lnTo>
                  <a:pt x="3704" y="489750"/>
                </a:lnTo>
                <a:lnTo>
                  <a:pt x="0" y="484188"/>
                </a:lnTo>
                <a:lnTo>
                  <a:pt x="3704" y="478890"/>
                </a:lnTo>
                <a:lnTo>
                  <a:pt x="14817" y="463528"/>
                </a:lnTo>
                <a:lnTo>
                  <a:pt x="23019" y="452668"/>
                </a:lnTo>
                <a:lnTo>
                  <a:pt x="32808" y="439424"/>
                </a:lnTo>
                <a:lnTo>
                  <a:pt x="43921" y="424856"/>
                </a:lnTo>
                <a:lnTo>
                  <a:pt x="57150" y="408699"/>
                </a:lnTo>
                <a:lnTo>
                  <a:pt x="71702" y="390952"/>
                </a:lnTo>
                <a:lnTo>
                  <a:pt x="87577" y="371882"/>
                </a:lnTo>
                <a:lnTo>
                  <a:pt x="105040" y="351751"/>
                </a:lnTo>
                <a:lnTo>
                  <a:pt x="123825" y="331091"/>
                </a:lnTo>
                <a:lnTo>
                  <a:pt x="144198" y="309372"/>
                </a:lnTo>
                <a:lnTo>
                  <a:pt x="165629" y="287387"/>
                </a:lnTo>
                <a:lnTo>
                  <a:pt x="188383" y="264873"/>
                </a:lnTo>
                <a:lnTo>
                  <a:pt x="200290" y="253483"/>
                </a:lnTo>
                <a:lnTo>
                  <a:pt x="212461" y="242359"/>
                </a:lnTo>
                <a:lnTo>
                  <a:pt x="225161" y="230704"/>
                </a:lnTo>
                <a:lnTo>
                  <a:pt x="237861" y="219315"/>
                </a:lnTo>
                <a:lnTo>
                  <a:pt x="250825" y="208190"/>
                </a:lnTo>
                <a:lnTo>
                  <a:pt x="264054" y="197065"/>
                </a:lnTo>
                <a:lnTo>
                  <a:pt x="277548" y="185941"/>
                </a:lnTo>
                <a:lnTo>
                  <a:pt x="291571" y="174816"/>
                </a:lnTo>
                <a:lnTo>
                  <a:pt x="305594" y="164221"/>
                </a:lnTo>
                <a:lnTo>
                  <a:pt x="319881" y="153097"/>
                </a:lnTo>
                <a:lnTo>
                  <a:pt x="334433" y="142767"/>
                </a:lnTo>
                <a:lnTo>
                  <a:pt x="349515" y="132436"/>
                </a:lnTo>
                <a:lnTo>
                  <a:pt x="364331" y="122371"/>
                </a:lnTo>
                <a:lnTo>
                  <a:pt x="379677" y="112306"/>
                </a:lnTo>
                <a:lnTo>
                  <a:pt x="395288" y="102771"/>
                </a:lnTo>
                <a:lnTo>
                  <a:pt x="411163" y="93235"/>
                </a:lnTo>
                <a:lnTo>
                  <a:pt x="426773" y="84494"/>
                </a:lnTo>
                <a:lnTo>
                  <a:pt x="443177" y="75754"/>
                </a:lnTo>
                <a:lnTo>
                  <a:pt x="459581" y="67278"/>
                </a:lnTo>
                <a:lnTo>
                  <a:pt x="475986" y="59332"/>
                </a:lnTo>
                <a:lnTo>
                  <a:pt x="492654" y="51915"/>
                </a:lnTo>
                <a:lnTo>
                  <a:pt x="509852" y="44764"/>
                </a:lnTo>
                <a:lnTo>
                  <a:pt x="526786" y="38142"/>
                </a:lnTo>
                <a:lnTo>
                  <a:pt x="544248" y="32050"/>
                </a:lnTo>
                <a:lnTo>
                  <a:pt x="561711" y="26222"/>
                </a:lnTo>
                <a:lnTo>
                  <a:pt x="579438" y="20925"/>
                </a:lnTo>
                <a:lnTo>
                  <a:pt x="596900" y="16157"/>
                </a:lnTo>
                <a:lnTo>
                  <a:pt x="614892" y="12184"/>
                </a:lnTo>
                <a:lnTo>
                  <a:pt x="633413" y="8476"/>
                </a:lnTo>
                <a:lnTo>
                  <a:pt x="651404" y="5562"/>
                </a:lnTo>
                <a:lnTo>
                  <a:pt x="669661" y="3179"/>
                </a:lnTo>
                <a:lnTo>
                  <a:pt x="688181" y="1589"/>
                </a:lnTo>
                <a:lnTo>
                  <a:pt x="706702" y="530"/>
                </a:lnTo>
                <a:lnTo>
                  <a:pt x="72575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/>
      <p:bldP spid="7" grpId="0"/>
      <p:bldP spid="9" grpId="0"/>
      <p:bldP spid="10" grpId="0" bldLvl="0" animBg="1"/>
      <p:bldP spid="11" grpId="0" bldLvl="0" animBg="1"/>
      <p:bldP spid="13" grpId="0"/>
      <p:bldP spid="14" grpId="0"/>
      <p:bldP spid="5" grpId="0"/>
      <p:bldP spid="8" grpId="0" bldLvl="0" animBg="1"/>
      <p:bldP spid="12" grpId="0" bldLvl="0" animBg="1"/>
      <p:bldP spid="21" grpId="0"/>
      <p:bldP spid="22" grpId="0"/>
      <p:bldP spid="24" grpId="0"/>
      <p:bldP spid="25" grpId="0" bldLvl="0" animBg="1"/>
      <p:bldP spid="26" grpId="0" bldLvl="0" animBg="1"/>
      <p:bldP spid="27" grpId="0"/>
      <p:bldP spid="28" grpId="0"/>
      <p:bldP spid="30" grpId="0"/>
      <p:bldP spid="31" grpId="0" bldLvl="0" animBg="1"/>
      <p:bldP spid="36" grpId="0" bldLvl="0" animBg="1"/>
      <p:bldP spid="37" grpId="0" bldLvl="0" animBg="1"/>
      <p:bldP spid="38" grpId="0" bldLvl="0" animBg="1"/>
      <p:bldP spid="39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4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FOUR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上半年存在不足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789" y="1717040"/>
            <a:ext cx="2696096" cy="431863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27198" y="1716723"/>
            <a:ext cx="3259616" cy="2158002"/>
          </a:xfrm>
          <a:prstGeom prst="rect">
            <a:avLst/>
          </a:prstGeom>
          <a:solidFill>
            <a:schemeClr val="bg1"/>
          </a:solidFill>
          <a:ln>
            <a:solidFill>
              <a:srgbClr val="2AA4E8"/>
            </a:solidFill>
          </a:ln>
          <a:effectLst>
            <a:outerShdw blurRad="190500" sx="102000" sy="102000" algn="ctr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69741" y="1716723"/>
            <a:ext cx="3259616" cy="2158001"/>
          </a:xfrm>
          <a:prstGeom prst="rect">
            <a:avLst/>
          </a:prstGeom>
          <a:solidFill>
            <a:schemeClr val="bg1"/>
          </a:solidFill>
          <a:ln>
            <a:solidFill>
              <a:srgbClr val="2AA4E8"/>
            </a:solidFill>
          </a:ln>
          <a:effectLst>
            <a:outerShdw blurRad="190500" sx="102000" sy="102000" algn="ctr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69741" y="3944526"/>
            <a:ext cx="3259616" cy="2091784"/>
          </a:xfrm>
          <a:prstGeom prst="rect">
            <a:avLst/>
          </a:prstGeom>
          <a:solidFill>
            <a:schemeClr val="bg1"/>
          </a:solidFill>
          <a:ln>
            <a:solidFill>
              <a:srgbClr val="2AA4E8"/>
            </a:solidFill>
          </a:ln>
          <a:effectLst>
            <a:outerShdw blurRad="190500" sx="102000" sy="102000" algn="ctr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27198" y="3944526"/>
            <a:ext cx="3259616" cy="2091784"/>
          </a:xfrm>
          <a:prstGeom prst="rect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26587" y="2623449"/>
            <a:ext cx="294376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617166" y="2621303"/>
            <a:ext cx="289057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建议正文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8-14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倍字间距。标题数字等都可以通过点击和重新输入进行更改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12289" y="4755399"/>
            <a:ext cx="294376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90569" y="4779304"/>
            <a:ext cx="294376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顶部“开始”面板中可以对字体、字号、颜色、行距等进行修改。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26587" y="2223819"/>
            <a:ext cx="1210588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17166" y="2224264"/>
            <a:ext cx="1107996" cy="396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24685" y="4274517"/>
            <a:ext cx="1210588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00754" y="4255619"/>
            <a:ext cx="1107996" cy="396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5" grpId="0" bldLvl="0" animBg="1"/>
      <p:bldP spid="6" grpId="0" bldLvl="0" animBg="1"/>
      <p:bldP spid="7" grpId="0" bldLvl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任意多边形: 形状 284"/>
          <p:cNvSpPr/>
          <p:nvPr userDrawn="1"/>
        </p:nvSpPr>
        <p:spPr>
          <a:xfrm flipV="1">
            <a:off x="7620000" y="3541450"/>
            <a:ext cx="4568347" cy="3332371"/>
          </a:xfrm>
          <a:custGeom>
            <a:avLst/>
            <a:gdLst>
              <a:gd name="connsiteX0" fmla="*/ 0 w 7057432"/>
              <a:gd name="connsiteY0" fmla="*/ 0 h 6688669"/>
              <a:gd name="connsiteX1" fmla="*/ 7057432 w 7057432"/>
              <a:gd name="connsiteY1" fmla="*/ 0 h 6688669"/>
              <a:gd name="connsiteX2" fmla="*/ 7057432 w 7057432"/>
              <a:gd name="connsiteY2" fmla="*/ 5056661 h 6688669"/>
              <a:gd name="connsiteX3" fmla="*/ 4325320 w 7057432"/>
              <a:gd name="connsiteY3" fmla="*/ 5915816 h 6688669"/>
              <a:gd name="connsiteX4" fmla="*/ 665320 w 7057432"/>
              <a:gd name="connsiteY4" fmla="*/ 6276662 h 6688669"/>
              <a:gd name="connsiteX5" fmla="*/ 888700 w 7057432"/>
              <a:gd name="connsiteY5" fmla="*/ 4163140 h 6688669"/>
              <a:gd name="connsiteX6" fmla="*/ 2280531 w 7057432"/>
              <a:gd name="connsiteY6" fmla="*/ 1929337 h 6688669"/>
              <a:gd name="connsiteX7" fmla="*/ 79232 w 7057432"/>
              <a:gd name="connsiteY7" fmla="*/ 31096 h 66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7432" h="6688669">
                <a:moveTo>
                  <a:pt x="0" y="0"/>
                </a:moveTo>
                <a:lnTo>
                  <a:pt x="7057432" y="0"/>
                </a:lnTo>
                <a:lnTo>
                  <a:pt x="7057432" y="5056661"/>
                </a:lnTo>
                <a:cubicBezTo>
                  <a:pt x="6215461" y="4575535"/>
                  <a:pt x="4325320" y="5915816"/>
                  <a:pt x="4325320" y="5915816"/>
                </a:cubicBezTo>
                <a:cubicBezTo>
                  <a:pt x="1713489" y="7410746"/>
                  <a:pt x="665320" y="6276662"/>
                  <a:pt x="665320" y="6276662"/>
                </a:cubicBezTo>
                <a:cubicBezTo>
                  <a:pt x="-314118" y="5280042"/>
                  <a:pt x="888700" y="4163140"/>
                  <a:pt x="888700" y="4163140"/>
                </a:cubicBezTo>
                <a:cubicBezTo>
                  <a:pt x="2830390" y="2994689"/>
                  <a:pt x="2280531" y="1929337"/>
                  <a:pt x="2280531" y="1929337"/>
                </a:cubicBezTo>
                <a:cubicBezTo>
                  <a:pt x="2112996" y="938087"/>
                  <a:pt x="629611" y="253113"/>
                  <a:pt x="79232" y="31096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EDC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8" name="图形 1"/>
          <p:cNvSpPr/>
          <p:nvPr userDrawn="1"/>
        </p:nvSpPr>
        <p:spPr>
          <a:xfrm rot="10800000">
            <a:off x="-10667" y="-22937"/>
            <a:ext cx="3004064" cy="4394835"/>
          </a:xfrm>
          <a:custGeom>
            <a:avLst/>
            <a:gdLst>
              <a:gd name="connsiteX0" fmla="*/ 2573665 w 2571750"/>
              <a:gd name="connsiteY0" fmla="*/ 14455 h 3762375"/>
              <a:gd name="connsiteX1" fmla="*/ 1773565 w 2571750"/>
              <a:gd name="connsiteY1" fmla="*/ 662155 h 3762375"/>
              <a:gd name="connsiteX2" fmla="*/ 1011565 w 2571750"/>
              <a:gd name="connsiteY2" fmla="*/ 1090780 h 3762375"/>
              <a:gd name="connsiteX3" fmla="*/ 240040 w 2571750"/>
              <a:gd name="connsiteY3" fmla="*/ 1186030 h 3762375"/>
              <a:gd name="connsiteX4" fmla="*/ 173365 w 2571750"/>
              <a:gd name="connsiteY4" fmla="*/ 2329030 h 3762375"/>
              <a:gd name="connsiteX5" fmla="*/ 897265 w 2571750"/>
              <a:gd name="connsiteY5" fmla="*/ 2748130 h 3762375"/>
              <a:gd name="connsiteX6" fmla="*/ 1906915 w 2571750"/>
              <a:gd name="connsiteY6" fmla="*/ 3300580 h 3762375"/>
              <a:gd name="connsiteX7" fmla="*/ 2573665 w 2571750"/>
              <a:gd name="connsiteY7" fmla="*/ 3757780 h 3762375"/>
              <a:gd name="connsiteX8" fmla="*/ 2573665 w 2571750"/>
              <a:gd name="connsiteY8" fmla="*/ 14455 h 37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1750" h="3762375">
                <a:moveTo>
                  <a:pt x="2573665" y="14455"/>
                </a:moveTo>
                <a:cubicBezTo>
                  <a:pt x="2573665" y="14455"/>
                  <a:pt x="2059315" y="-109370"/>
                  <a:pt x="1773565" y="662155"/>
                </a:cubicBezTo>
                <a:cubicBezTo>
                  <a:pt x="1773565" y="662155"/>
                  <a:pt x="1706890" y="1262230"/>
                  <a:pt x="1011565" y="1090780"/>
                </a:cubicBezTo>
                <a:cubicBezTo>
                  <a:pt x="1011565" y="1090780"/>
                  <a:pt x="535315" y="862180"/>
                  <a:pt x="240040" y="1186030"/>
                </a:cubicBezTo>
                <a:cubicBezTo>
                  <a:pt x="240040" y="1186030"/>
                  <a:pt x="-236210" y="1586080"/>
                  <a:pt x="173365" y="2329030"/>
                </a:cubicBezTo>
                <a:cubicBezTo>
                  <a:pt x="173365" y="2329030"/>
                  <a:pt x="440065" y="2710030"/>
                  <a:pt x="897265" y="2748130"/>
                </a:cubicBezTo>
                <a:cubicBezTo>
                  <a:pt x="897265" y="2748130"/>
                  <a:pt x="1678315" y="2843380"/>
                  <a:pt x="1906915" y="3300580"/>
                </a:cubicBezTo>
                <a:cubicBezTo>
                  <a:pt x="1906915" y="3300580"/>
                  <a:pt x="2068840" y="3757780"/>
                  <a:pt x="2573665" y="3757780"/>
                </a:cubicBezTo>
                <a:lnTo>
                  <a:pt x="2573665" y="14455"/>
                </a:ln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7368540" y="1958975"/>
            <a:ext cx="5052695" cy="49403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2926971" y="1098318"/>
            <a:ext cx="3442052" cy="2096770"/>
            <a:chOff x="7443501" y="1155123"/>
            <a:chExt cx="3442052" cy="2096770"/>
          </a:xfrm>
        </p:grpSpPr>
        <p:sp>
          <p:nvSpPr>
            <p:cNvPr id="29" name="矩形 259"/>
            <p:cNvSpPr>
              <a:spLocks noChangeArrowheads="1"/>
            </p:cNvSpPr>
            <p:nvPr/>
          </p:nvSpPr>
          <p:spPr bwMode="auto">
            <a:xfrm>
              <a:off x="8559440" y="1155123"/>
              <a:ext cx="2326113" cy="2096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buNone/>
              </a:pPr>
              <a:r>
                <a:rPr lang="en-US" altLang="zh-CN" sz="13065" b="1" cap="all" spc="284" dirty="0">
                  <a:gradFill>
                    <a:gsLst>
                      <a:gs pos="0">
                        <a:srgbClr val="2AA4E8"/>
                      </a:gs>
                      <a:gs pos="100000">
                        <a:srgbClr val="6D49E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34" name="矩形 259"/>
            <p:cNvSpPr>
              <a:spLocks noChangeArrowheads="1"/>
            </p:cNvSpPr>
            <p:nvPr/>
          </p:nvSpPr>
          <p:spPr bwMode="auto">
            <a:xfrm>
              <a:off x="7443501" y="2410719"/>
              <a:ext cx="2326113" cy="579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ctr">
                <a:buNone/>
              </a:pPr>
              <a:r>
                <a:rPr lang="en-US" altLang="zh-CN" b="1" cap="all" spc="284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part</a:t>
              </a:r>
            </a:p>
          </p:txBody>
        </p:sp>
      </p:grpSp>
      <p:sp>
        <p:nvSpPr>
          <p:cNvPr id="37" name="TextBox 48"/>
          <p:cNvSpPr txBox="1"/>
          <p:nvPr/>
        </p:nvSpPr>
        <p:spPr>
          <a:xfrm>
            <a:off x="2926715" y="3374390"/>
            <a:ext cx="3826510" cy="6565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265" b="1" dirty="0">
                <a:solidFill>
                  <a:schemeClr val="tx1"/>
                </a:solidFill>
                <a:cs typeface="+mn-ea"/>
                <a:sym typeface="+mn-lt"/>
              </a:rPr>
              <a:t>添加标题文字</a:t>
            </a:r>
          </a:p>
        </p:txBody>
      </p:sp>
      <p:sp>
        <p:nvSpPr>
          <p:cNvPr id="24" name="矩形 23"/>
          <p:cNvSpPr/>
          <p:nvPr/>
        </p:nvSpPr>
        <p:spPr>
          <a:xfrm>
            <a:off x="2926715" y="4210050"/>
            <a:ext cx="4544695" cy="1050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The user can demonstrate on a projector or computer, or print the presentation and make it into a film to be used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5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FIVE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下半年工作计划</a:t>
              </a:r>
            </a:p>
          </p:txBody>
        </p:sp>
      </p:grpSp>
      <p:sp>
        <p:nvSpPr>
          <p:cNvPr id="31" name="任意多边形 30"/>
          <p:cNvSpPr/>
          <p:nvPr/>
        </p:nvSpPr>
        <p:spPr>
          <a:xfrm>
            <a:off x="0" y="3477627"/>
            <a:ext cx="11999724" cy="318696"/>
          </a:xfrm>
          <a:custGeom>
            <a:avLst/>
            <a:gdLst>
              <a:gd name="connsiteX0" fmla="*/ 11694872 w 11999724"/>
              <a:gd name="connsiteY0" fmla="*/ 0 h 318696"/>
              <a:gd name="connsiteX1" fmla="*/ 11999724 w 11999724"/>
              <a:gd name="connsiteY1" fmla="*/ 159349 h 318696"/>
              <a:gd name="connsiteX2" fmla="*/ 11694872 w 11999724"/>
              <a:gd name="connsiteY2" fmla="*/ 318696 h 318696"/>
              <a:gd name="connsiteX3" fmla="*/ 11694872 w 11999724"/>
              <a:gd name="connsiteY3" fmla="*/ 213348 h 318696"/>
              <a:gd name="connsiteX4" fmla="*/ 0 w 11999724"/>
              <a:gd name="connsiteY4" fmla="*/ 213348 h 318696"/>
              <a:gd name="connsiteX5" fmla="*/ 0 w 11999724"/>
              <a:gd name="connsiteY5" fmla="*/ 105348 h 318696"/>
              <a:gd name="connsiteX6" fmla="*/ 11694872 w 11999724"/>
              <a:gd name="connsiteY6" fmla="*/ 105348 h 31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99724" h="318696">
                <a:moveTo>
                  <a:pt x="11694872" y="0"/>
                </a:moveTo>
                <a:lnTo>
                  <a:pt x="11999724" y="159349"/>
                </a:lnTo>
                <a:lnTo>
                  <a:pt x="11694872" y="318696"/>
                </a:lnTo>
                <a:lnTo>
                  <a:pt x="11694872" y="213348"/>
                </a:lnTo>
                <a:lnTo>
                  <a:pt x="0" y="213348"/>
                </a:lnTo>
                <a:lnTo>
                  <a:pt x="0" y="105348"/>
                </a:lnTo>
                <a:lnTo>
                  <a:pt x="11694872" y="105348"/>
                </a:lnTo>
                <a:close/>
              </a:path>
            </a:pathLst>
          </a:custGeom>
          <a:solidFill>
            <a:srgbClr val="2AA4E8"/>
          </a:solidFill>
          <a:ln>
            <a:solidFill>
              <a:srgbClr val="2AA4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972416" y="3193933"/>
            <a:ext cx="886084" cy="886084"/>
          </a:xfrm>
          <a:prstGeom prst="ellipse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8263427" y="3193933"/>
            <a:ext cx="886084" cy="886084"/>
          </a:xfrm>
          <a:prstGeom prst="ellipse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554437" y="3193933"/>
            <a:ext cx="886084" cy="886084"/>
          </a:xfrm>
          <a:prstGeom prst="ellipse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845447" y="3193933"/>
            <a:ext cx="886084" cy="886084"/>
          </a:xfrm>
          <a:prstGeom prst="ellipse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127470" y="3193933"/>
            <a:ext cx="886084" cy="886084"/>
          </a:xfrm>
          <a:prstGeom prst="ellipse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23902" y="3193932"/>
            <a:ext cx="886084" cy="886084"/>
          </a:xfrm>
          <a:prstGeom prst="ellipse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1513696" y="3465228"/>
            <a:ext cx="67753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4C7E7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7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783" y="1836303"/>
            <a:ext cx="2501358" cy="76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8" name="TextBox 16"/>
          <p:cNvSpPr txBox="1"/>
          <p:nvPr/>
        </p:nvSpPr>
        <p:spPr>
          <a:xfrm>
            <a:off x="3218193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4939851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2" name="TextBox 18"/>
          <p:cNvSpPr txBox="1"/>
          <p:nvPr/>
        </p:nvSpPr>
        <p:spPr>
          <a:xfrm>
            <a:off x="6616504" y="3465228"/>
            <a:ext cx="73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8355891" y="3465228"/>
            <a:ext cx="74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11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69676" y="3465228"/>
            <a:ext cx="729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12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021724" y="3084856"/>
            <a:ext cx="1097577" cy="1482506"/>
            <a:chOff x="3021724" y="3681673"/>
            <a:chExt cx="1097577" cy="1482506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570512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弧形 37"/>
            <p:cNvSpPr/>
            <p:nvPr/>
          </p:nvSpPr>
          <p:spPr>
            <a:xfrm rot="10800000">
              <a:off x="3021724" y="368167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305660" y="2706751"/>
            <a:ext cx="1097577" cy="1479012"/>
            <a:chOff x="1305660" y="3303568"/>
            <a:chExt cx="1097577" cy="1479012"/>
          </a:xfrm>
        </p:grpSpPr>
        <p:cxnSp>
          <p:nvCxnSpPr>
            <p:cNvPr id="23" name="直接连接符 22"/>
            <p:cNvCxnSpPr/>
            <p:nvPr/>
          </p:nvCxnSpPr>
          <p:spPr>
            <a:xfrm flipV="1">
              <a:off x="1854448" y="3303568"/>
              <a:ext cx="0" cy="381435"/>
            </a:xfrm>
            <a:prstGeom prst="line">
              <a:avLst/>
            </a:prstGeom>
            <a:ln>
              <a:solidFill>
                <a:srgbClr val="B4C7E7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弧形 44"/>
            <p:cNvSpPr/>
            <p:nvPr/>
          </p:nvSpPr>
          <p:spPr>
            <a:xfrm>
              <a:off x="1305660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B4C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736994" y="2706751"/>
            <a:ext cx="1097577" cy="1479012"/>
            <a:chOff x="4736994" y="3303568"/>
            <a:chExt cx="1097577" cy="1479012"/>
          </a:xfrm>
        </p:grpSpPr>
        <p:sp>
          <p:nvSpPr>
            <p:cNvPr id="35" name="弧形 34"/>
            <p:cNvSpPr/>
            <p:nvPr/>
          </p:nvSpPr>
          <p:spPr>
            <a:xfrm>
              <a:off x="4736994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B4C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 flipV="1">
              <a:off x="5285782" y="3303568"/>
              <a:ext cx="0" cy="381435"/>
            </a:xfrm>
            <a:prstGeom prst="line">
              <a:avLst/>
            </a:prstGeom>
            <a:ln>
              <a:solidFill>
                <a:srgbClr val="B4C7E7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/>
          <p:cNvGrpSpPr/>
          <p:nvPr/>
        </p:nvGrpSpPr>
        <p:grpSpPr>
          <a:xfrm>
            <a:off x="8153848" y="2706751"/>
            <a:ext cx="1097577" cy="1479012"/>
            <a:chOff x="8153848" y="3303568"/>
            <a:chExt cx="1097577" cy="1479012"/>
          </a:xfrm>
        </p:grpSpPr>
        <p:sp>
          <p:nvSpPr>
            <p:cNvPr id="44" name="弧形 43"/>
            <p:cNvSpPr/>
            <p:nvPr/>
          </p:nvSpPr>
          <p:spPr>
            <a:xfrm>
              <a:off x="8153848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B4C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 flipV="1">
              <a:off x="8702636" y="3303568"/>
              <a:ext cx="0" cy="381435"/>
            </a:xfrm>
            <a:prstGeom prst="line">
              <a:avLst/>
            </a:prstGeom>
            <a:ln>
              <a:solidFill>
                <a:srgbClr val="B4C7E7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6444197" y="3088186"/>
            <a:ext cx="1097577" cy="1479176"/>
            <a:chOff x="6444197" y="3685003"/>
            <a:chExt cx="1097577" cy="1479176"/>
          </a:xfrm>
        </p:grpSpPr>
        <p:sp>
          <p:nvSpPr>
            <p:cNvPr id="42" name="弧形 41"/>
            <p:cNvSpPr/>
            <p:nvPr/>
          </p:nvSpPr>
          <p:spPr>
            <a:xfrm rot="10800000">
              <a:off x="6444197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6992985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56"/>
          <p:cNvGrpSpPr/>
          <p:nvPr/>
        </p:nvGrpSpPr>
        <p:grpSpPr>
          <a:xfrm>
            <a:off x="9866669" y="3088186"/>
            <a:ext cx="1097577" cy="1479176"/>
            <a:chOff x="9866669" y="3685003"/>
            <a:chExt cx="1097577" cy="1479176"/>
          </a:xfrm>
        </p:grpSpPr>
        <p:sp>
          <p:nvSpPr>
            <p:cNvPr id="43" name="弧形 42"/>
            <p:cNvSpPr/>
            <p:nvPr/>
          </p:nvSpPr>
          <p:spPr>
            <a:xfrm rot="10800000">
              <a:off x="9866669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10415457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12"/>
          <p:cNvSpPr txBox="1"/>
          <p:nvPr/>
        </p:nvSpPr>
        <p:spPr>
          <a:xfrm>
            <a:off x="4035103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61" name="TextBox 12"/>
          <p:cNvSpPr txBox="1"/>
          <p:nvPr/>
        </p:nvSpPr>
        <p:spPr>
          <a:xfrm>
            <a:off x="7451957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62" name="TextBox 12"/>
          <p:cNvSpPr txBox="1"/>
          <p:nvPr/>
        </p:nvSpPr>
        <p:spPr>
          <a:xfrm>
            <a:off x="2280048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63" name="TextBox 12"/>
          <p:cNvSpPr txBox="1"/>
          <p:nvPr/>
        </p:nvSpPr>
        <p:spPr>
          <a:xfrm>
            <a:off x="5713368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64" name="TextBox 12"/>
          <p:cNvSpPr txBox="1"/>
          <p:nvPr/>
        </p:nvSpPr>
        <p:spPr>
          <a:xfrm>
            <a:off x="9130222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10" grpId="0" bldLvl="0" animBg="1"/>
      <p:bldP spid="9" grpId="0" bldLvl="0" animBg="1"/>
      <p:bldP spid="2" grpId="0" bldLvl="0" animBg="1"/>
      <p:bldP spid="7" grpId="0" bldLvl="0" animBg="1"/>
      <p:bldP spid="6" grpId="0" bldLvl="0" animBg="1"/>
      <p:bldP spid="3" grpId="0" bldLvl="0" animBg="1"/>
      <p:bldP spid="5" grpId="0" bldLvl="0" animBg="1"/>
      <p:bldP spid="13" grpId="0"/>
      <p:bldP spid="8" grpId="0"/>
      <p:bldP spid="11" grpId="0"/>
      <p:bldP spid="12" grpId="0"/>
      <p:bldP spid="14" grpId="0"/>
      <p:bldP spid="21" grpId="0"/>
      <p:bldP spid="60" grpId="0"/>
      <p:bldP spid="61" grpId="0"/>
      <p:bldP spid="62" grpId="0"/>
      <p:bldP spid="63" grpId="0"/>
      <p:bldP spid="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5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FIVE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下半年工作计划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8392504" y="2235233"/>
            <a:ext cx="3413375" cy="2173816"/>
          </a:xfrm>
          <a:prstGeom prst="rect">
            <a:avLst/>
          </a:prstGeom>
          <a:solidFill>
            <a:srgbClr val="2AA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52178" y="1673860"/>
            <a:ext cx="3413375" cy="2173816"/>
          </a:xfrm>
          <a:prstGeom prst="rect">
            <a:avLst/>
          </a:prstGeom>
          <a:solidFill>
            <a:srgbClr val="6B7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P)"/>
          <p:cNvSpPr txBox="1">
            <a:spLocks noChangeArrowheads="1"/>
          </p:cNvSpPr>
          <p:nvPr/>
        </p:nvSpPr>
        <p:spPr bwMode="auto">
          <a:xfrm>
            <a:off x="768666" y="4595757"/>
            <a:ext cx="26349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输入您的标题</a:t>
            </a:r>
          </a:p>
        </p:txBody>
      </p:sp>
      <p:sp>
        <p:nvSpPr>
          <p:cNvPr id="26" name="P)"/>
          <p:cNvSpPr txBox="1">
            <a:spLocks noChangeArrowheads="1"/>
          </p:cNvSpPr>
          <p:nvPr/>
        </p:nvSpPr>
        <p:spPr bwMode="auto">
          <a:xfrm>
            <a:off x="768666" y="5103106"/>
            <a:ext cx="2807018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</a:t>
            </a:r>
          </a:p>
        </p:txBody>
      </p:sp>
      <p:sp>
        <p:nvSpPr>
          <p:cNvPr id="27" name="P)"/>
          <p:cNvSpPr txBox="1">
            <a:spLocks noChangeArrowheads="1"/>
          </p:cNvSpPr>
          <p:nvPr/>
        </p:nvSpPr>
        <p:spPr bwMode="auto">
          <a:xfrm>
            <a:off x="4419585" y="4595757"/>
            <a:ext cx="26349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输入您的标题</a:t>
            </a:r>
          </a:p>
        </p:txBody>
      </p:sp>
      <p:sp>
        <p:nvSpPr>
          <p:cNvPr id="28" name=")"/>
          <p:cNvSpPr txBox="1">
            <a:spLocks noChangeArrowheads="1"/>
          </p:cNvSpPr>
          <p:nvPr/>
        </p:nvSpPr>
        <p:spPr bwMode="auto">
          <a:xfrm>
            <a:off x="4419585" y="5103106"/>
            <a:ext cx="2807018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</a:t>
            </a:r>
          </a:p>
        </p:txBody>
      </p:sp>
      <p:sp>
        <p:nvSpPr>
          <p:cNvPr id="29" name=")"/>
          <p:cNvSpPr txBox="1">
            <a:spLocks noChangeArrowheads="1"/>
          </p:cNvSpPr>
          <p:nvPr/>
        </p:nvSpPr>
        <p:spPr bwMode="auto">
          <a:xfrm>
            <a:off x="8054365" y="4595757"/>
            <a:ext cx="263492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输入您的标题</a:t>
            </a:r>
          </a:p>
        </p:txBody>
      </p:sp>
      <p:sp>
        <p:nvSpPr>
          <p:cNvPr id="30" name=")"/>
          <p:cNvSpPr txBox="1">
            <a:spLocks noChangeArrowheads="1"/>
          </p:cNvSpPr>
          <p:nvPr/>
        </p:nvSpPr>
        <p:spPr bwMode="auto">
          <a:xfrm>
            <a:off x="8054365" y="5103106"/>
            <a:ext cx="2807018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</a:t>
            </a:r>
          </a:p>
        </p:txBody>
      </p:sp>
      <p:pic>
        <p:nvPicPr>
          <p:cNvPr id="34" name="图片占位符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0" y="1908546"/>
            <a:ext cx="3257679" cy="2173816"/>
          </a:xfrm>
          <a:prstGeom prst="rect">
            <a:avLst/>
          </a:prstGeom>
        </p:spPr>
      </p:pic>
      <p:pic>
        <p:nvPicPr>
          <p:cNvPr id="36" name="图片占位符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15" y="1908546"/>
            <a:ext cx="3251590" cy="2173816"/>
          </a:xfrm>
          <a:prstGeom prst="rect">
            <a:avLst/>
          </a:prstGeom>
        </p:spPr>
      </p:pic>
      <p:pic>
        <p:nvPicPr>
          <p:cNvPr id="37" name="图片占位符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677" y="1908546"/>
            <a:ext cx="3251590" cy="2173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2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任意多边形: 形状 980"/>
          <p:cNvSpPr/>
          <p:nvPr userDrawn="1"/>
        </p:nvSpPr>
        <p:spPr>
          <a:xfrm>
            <a:off x="5133340" y="0"/>
            <a:ext cx="9091295" cy="8616315"/>
          </a:xfrm>
          <a:custGeom>
            <a:avLst/>
            <a:gdLst>
              <a:gd name="connsiteX0" fmla="*/ 0 w 7057432"/>
              <a:gd name="connsiteY0" fmla="*/ 0 h 6688669"/>
              <a:gd name="connsiteX1" fmla="*/ 7057432 w 7057432"/>
              <a:gd name="connsiteY1" fmla="*/ 0 h 6688669"/>
              <a:gd name="connsiteX2" fmla="*/ 7057432 w 7057432"/>
              <a:gd name="connsiteY2" fmla="*/ 5056661 h 6688669"/>
              <a:gd name="connsiteX3" fmla="*/ 4325320 w 7057432"/>
              <a:gd name="connsiteY3" fmla="*/ 5915816 h 6688669"/>
              <a:gd name="connsiteX4" fmla="*/ 665320 w 7057432"/>
              <a:gd name="connsiteY4" fmla="*/ 6276662 h 6688669"/>
              <a:gd name="connsiteX5" fmla="*/ 888700 w 7057432"/>
              <a:gd name="connsiteY5" fmla="*/ 4163140 h 6688669"/>
              <a:gd name="connsiteX6" fmla="*/ 2280531 w 7057432"/>
              <a:gd name="connsiteY6" fmla="*/ 1929337 h 6688669"/>
              <a:gd name="connsiteX7" fmla="*/ 79232 w 7057432"/>
              <a:gd name="connsiteY7" fmla="*/ 31096 h 66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7432" h="6688669">
                <a:moveTo>
                  <a:pt x="0" y="0"/>
                </a:moveTo>
                <a:lnTo>
                  <a:pt x="7057432" y="0"/>
                </a:lnTo>
                <a:lnTo>
                  <a:pt x="7057432" y="5056661"/>
                </a:lnTo>
                <a:cubicBezTo>
                  <a:pt x="6215461" y="4575535"/>
                  <a:pt x="4325320" y="5915816"/>
                  <a:pt x="4325320" y="5915816"/>
                </a:cubicBezTo>
                <a:cubicBezTo>
                  <a:pt x="1713489" y="7410746"/>
                  <a:pt x="665320" y="6276662"/>
                  <a:pt x="665320" y="6276662"/>
                </a:cubicBezTo>
                <a:cubicBezTo>
                  <a:pt x="-314118" y="5280042"/>
                  <a:pt x="888700" y="4163140"/>
                  <a:pt x="888700" y="4163140"/>
                </a:cubicBezTo>
                <a:cubicBezTo>
                  <a:pt x="2830390" y="2994689"/>
                  <a:pt x="2280531" y="1929337"/>
                  <a:pt x="2280531" y="1929337"/>
                </a:cubicBezTo>
                <a:cubicBezTo>
                  <a:pt x="2112996" y="938087"/>
                  <a:pt x="629611" y="253113"/>
                  <a:pt x="79232" y="31096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EDC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3530" y="2398752"/>
            <a:ext cx="65038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60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谢谢观看！</a:t>
            </a:r>
          </a:p>
        </p:txBody>
      </p:sp>
      <p:sp>
        <p:nvSpPr>
          <p:cNvPr id="9" name="矩形 8"/>
          <p:cNvSpPr/>
          <p:nvPr/>
        </p:nvSpPr>
        <p:spPr>
          <a:xfrm>
            <a:off x="303530" y="3458210"/>
            <a:ext cx="485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spc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BUSINESSTEMPLATE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03530" y="3928095"/>
            <a:ext cx="4830050" cy="403398"/>
            <a:chOff x="3634833" y="4572000"/>
            <a:chExt cx="4830050" cy="403398"/>
          </a:xfrm>
        </p:grpSpPr>
        <p:sp>
          <p:nvSpPr>
            <p:cNvPr id="12" name="文本框 11"/>
            <p:cNvSpPr txBox="1"/>
            <p:nvPr/>
          </p:nvSpPr>
          <p:spPr>
            <a:xfrm>
              <a:off x="3634833" y="4572000"/>
              <a:ext cx="1095613" cy="403398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会议展示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79645" y="4572000"/>
              <a:ext cx="1095613" cy="403398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计划总结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124457" y="4572000"/>
              <a:ext cx="1095613" cy="403398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商务规划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369270" y="4572000"/>
              <a:ext cx="1095613" cy="403398"/>
            </a:xfrm>
            <a:prstGeom prst="roundRect">
              <a:avLst>
                <a:gd name="adj" fmla="val 50000"/>
              </a:avLst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政府汇报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03529" y="4682490"/>
            <a:ext cx="2688245" cy="512445"/>
            <a:chOff x="599" y="7460"/>
            <a:chExt cx="3700" cy="807"/>
          </a:xfrm>
        </p:grpSpPr>
        <p:sp>
          <p:nvSpPr>
            <p:cNvPr id="10" name="矩形: 圆角 25"/>
            <p:cNvSpPr/>
            <p:nvPr/>
          </p:nvSpPr>
          <p:spPr>
            <a:xfrm>
              <a:off x="599" y="7460"/>
              <a:ext cx="3700" cy="80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D49E1"/>
                </a:gs>
                <a:gs pos="100000">
                  <a:srgbClr val="2AA4E8"/>
                </a:gs>
              </a:gsLst>
              <a:lin ang="13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64" y="7598"/>
              <a:ext cx="3420" cy="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spc="600">
                  <a:solidFill>
                    <a:schemeClr val="bg1"/>
                  </a:solidFill>
                  <a:cs typeface="+mn-ea"/>
                  <a:sym typeface="+mn-lt"/>
                </a:rPr>
                <a:t>汇报人：</a:t>
              </a:r>
              <a:r>
                <a:rPr lang="en-US" altLang="zh-CN" sz="1600" spc="600">
                  <a:solidFill>
                    <a:schemeClr val="bg1"/>
                  </a:solidFill>
                  <a:cs typeface="+mn-ea"/>
                  <a:sym typeface="+mn-lt"/>
                </a:rPr>
                <a:t>xiazaii</a:t>
              </a:r>
              <a:endParaRPr lang="zh-CN" altLang="en-US" sz="1600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 l="43635" t="50000" r="15313"/>
          <a:stretch>
            <a:fillRect/>
          </a:stretch>
        </p:blipFill>
        <p:spPr>
          <a:xfrm>
            <a:off x="5210175" y="1958975"/>
            <a:ext cx="7211060" cy="4940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1" grpId="0" bldLvl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任意多边形: 形状 284"/>
          <p:cNvSpPr/>
          <p:nvPr userDrawn="1"/>
        </p:nvSpPr>
        <p:spPr>
          <a:xfrm flipV="1">
            <a:off x="7620000" y="3541450"/>
            <a:ext cx="4568347" cy="3332371"/>
          </a:xfrm>
          <a:custGeom>
            <a:avLst/>
            <a:gdLst>
              <a:gd name="connsiteX0" fmla="*/ 0 w 7057432"/>
              <a:gd name="connsiteY0" fmla="*/ 0 h 6688669"/>
              <a:gd name="connsiteX1" fmla="*/ 7057432 w 7057432"/>
              <a:gd name="connsiteY1" fmla="*/ 0 h 6688669"/>
              <a:gd name="connsiteX2" fmla="*/ 7057432 w 7057432"/>
              <a:gd name="connsiteY2" fmla="*/ 5056661 h 6688669"/>
              <a:gd name="connsiteX3" fmla="*/ 4325320 w 7057432"/>
              <a:gd name="connsiteY3" fmla="*/ 5915816 h 6688669"/>
              <a:gd name="connsiteX4" fmla="*/ 665320 w 7057432"/>
              <a:gd name="connsiteY4" fmla="*/ 6276662 h 6688669"/>
              <a:gd name="connsiteX5" fmla="*/ 888700 w 7057432"/>
              <a:gd name="connsiteY5" fmla="*/ 4163140 h 6688669"/>
              <a:gd name="connsiteX6" fmla="*/ 2280531 w 7057432"/>
              <a:gd name="connsiteY6" fmla="*/ 1929337 h 6688669"/>
              <a:gd name="connsiteX7" fmla="*/ 79232 w 7057432"/>
              <a:gd name="connsiteY7" fmla="*/ 31096 h 66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7432" h="6688669">
                <a:moveTo>
                  <a:pt x="0" y="0"/>
                </a:moveTo>
                <a:lnTo>
                  <a:pt x="7057432" y="0"/>
                </a:lnTo>
                <a:lnTo>
                  <a:pt x="7057432" y="5056661"/>
                </a:lnTo>
                <a:cubicBezTo>
                  <a:pt x="6215461" y="4575535"/>
                  <a:pt x="4325320" y="5915816"/>
                  <a:pt x="4325320" y="5915816"/>
                </a:cubicBezTo>
                <a:cubicBezTo>
                  <a:pt x="1713489" y="7410746"/>
                  <a:pt x="665320" y="6276662"/>
                  <a:pt x="665320" y="6276662"/>
                </a:cubicBezTo>
                <a:cubicBezTo>
                  <a:pt x="-314118" y="5280042"/>
                  <a:pt x="888700" y="4163140"/>
                  <a:pt x="888700" y="4163140"/>
                </a:cubicBezTo>
                <a:cubicBezTo>
                  <a:pt x="2830390" y="2994689"/>
                  <a:pt x="2280531" y="1929337"/>
                  <a:pt x="2280531" y="1929337"/>
                </a:cubicBezTo>
                <a:cubicBezTo>
                  <a:pt x="2112996" y="938087"/>
                  <a:pt x="629611" y="253113"/>
                  <a:pt x="79232" y="31096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EDC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8" name="图形 1"/>
          <p:cNvSpPr/>
          <p:nvPr userDrawn="1"/>
        </p:nvSpPr>
        <p:spPr>
          <a:xfrm rot="10800000">
            <a:off x="-10667" y="-22937"/>
            <a:ext cx="3004064" cy="4394835"/>
          </a:xfrm>
          <a:custGeom>
            <a:avLst/>
            <a:gdLst>
              <a:gd name="connsiteX0" fmla="*/ 2573665 w 2571750"/>
              <a:gd name="connsiteY0" fmla="*/ 14455 h 3762375"/>
              <a:gd name="connsiteX1" fmla="*/ 1773565 w 2571750"/>
              <a:gd name="connsiteY1" fmla="*/ 662155 h 3762375"/>
              <a:gd name="connsiteX2" fmla="*/ 1011565 w 2571750"/>
              <a:gd name="connsiteY2" fmla="*/ 1090780 h 3762375"/>
              <a:gd name="connsiteX3" fmla="*/ 240040 w 2571750"/>
              <a:gd name="connsiteY3" fmla="*/ 1186030 h 3762375"/>
              <a:gd name="connsiteX4" fmla="*/ 173365 w 2571750"/>
              <a:gd name="connsiteY4" fmla="*/ 2329030 h 3762375"/>
              <a:gd name="connsiteX5" fmla="*/ 897265 w 2571750"/>
              <a:gd name="connsiteY5" fmla="*/ 2748130 h 3762375"/>
              <a:gd name="connsiteX6" fmla="*/ 1906915 w 2571750"/>
              <a:gd name="connsiteY6" fmla="*/ 3300580 h 3762375"/>
              <a:gd name="connsiteX7" fmla="*/ 2573665 w 2571750"/>
              <a:gd name="connsiteY7" fmla="*/ 3757780 h 3762375"/>
              <a:gd name="connsiteX8" fmla="*/ 2573665 w 2571750"/>
              <a:gd name="connsiteY8" fmla="*/ 14455 h 37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1750" h="3762375">
                <a:moveTo>
                  <a:pt x="2573665" y="14455"/>
                </a:moveTo>
                <a:cubicBezTo>
                  <a:pt x="2573665" y="14455"/>
                  <a:pt x="2059315" y="-109370"/>
                  <a:pt x="1773565" y="662155"/>
                </a:cubicBezTo>
                <a:cubicBezTo>
                  <a:pt x="1773565" y="662155"/>
                  <a:pt x="1706890" y="1262230"/>
                  <a:pt x="1011565" y="1090780"/>
                </a:cubicBezTo>
                <a:cubicBezTo>
                  <a:pt x="1011565" y="1090780"/>
                  <a:pt x="535315" y="862180"/>
                  <a:pt x="240040" y="1186030"/>
                </a:cubicBezTo>
                <a:cubicBezTo>
                  <a:pt x="240040" y="1186030"/>
                  <a:pt x="-236210" y="1586080"/>
                  <a:pt x="173365" y="2329030"/>
                </a:cubicBezTo>
                <a:cubicBezTo>
                  <a:pt x="173365" y="2329030"/>
                  <a:pt x="440065" y="2710030"/>
                  <a:pt x="897265" y="2748130"/>
                </a:cubicBezTo>
                <a:cubicBezTo>
                  <a:pt x="897265" y="2748130"/>
                  <a:pt x="1678315" y="2843380"/>
                  <a:pt x="1906915" y="3300580"/>
                </a:cubicBezTo>
                <a:cubicBezTo>
                  <a:pt x="1906915" y="3300580"/>
                  <a:pt x="2068840" y="3757780"/>
                  <a:pt x="2573665" y="3757780"/>
                </a:cubicBezTo>
                <a:lnTo>
                  <a:pt x="2573665" y="14455"/>
                </a:ln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7368540" y="1958975"/>
            <a:ext cx="5052695" cy="49403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2926971" y="1098318"/>
            <a:ext cx="3442052" cy="2096770"/>
            <a:chOff x="7443501" y="1155123"/>
            <a:chExt cx="3442052" cy="2096770"/>
          </a:xfrm>
        </p:grpSpPr>
        <p:sp>
          <p:nvSpPr>
            <p:cNvPr id="29" name="矩形 259"/>
            <p:cNvSpPr>
              <a:spLocks noChangeArrowheads="1"/>
            </p:cNvSpPr>
            <p:nvPr/>
          </p:nvSpPr>
          <p:spPr bwMode="auto">
            <a:xfrm>
              <a:off x="8559440" y="1155123"/>
              <a:ext cx="2326113" cy="2096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buNone/>
              </a:pPr>
              <a:r>
                <a:rPr lang="en-US" altLang="zh-CN" sz="13065" b="1" cap="all" spc="284" dirty="0">
                  <a:gradFill>
                    <a:gsLst>
                      <a:gs pos="0">
                        <a:srgbClr val="2AA4E8"/>
                      </a:gs>
                      <a:gs pos="100000">
                        <a:srgbClr val="6D49E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34" name="矩形 259"/>
            <p:cNvSpPr>
              <a:spLocks noChangeArrowheads="1"/>
            </p:cNvSpPr>
            <p:nvPr/>
          </p:nvSpPr>
          <p:spPr bwMode="auto">
            <a:xfrm>
              <a:off x="7443501" y="2410719"/>
              <a:ext cx="2326113" cy="579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ctr">
                <a:buNone/>
              </a:pPr>
              <a:r>
                <a:rPr lang="en-US" altLang="zh-CN" b="1" cap="all" spc="284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part</a:t>
              </a:r>
            </a:p>
          </p:txBody>
        </p:sp>
      </p:grpSp>
      <p:sp>
        <p:nvSpPr>
          <p:cNvPr id="37" name="TextBox 48"/>
          <p:cNvSpPr txBox="1"/>
          <p:nvPr/>
        </p:nvSpPr>
        <p:spPr>
          <a:xfrm>
            <a:off x="2926715" y="3374390"/>
            <a:ext cx="3826510" cy="6565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265" b="1" dirty="0">
                <a:solidFill>
                  <a:schemeClr val="tx1"/>
                </a:solidFill>
                <a:cs typeface="+mn-ea"/>
                <a:sym typeface="+mn-lt"/>
              </a:rPr>
              <a:t>认识自我</a:t>
            </a:r>
          </a:p>
        </p:txBody>
      </p:sp>
      <p:sp>
        <p:nvSpPr>
          <p:cNvPr id="24" name="矩形 23"/>
          <p:cNvSpPr/>
          <p:nvPr/>
        </p:nvSpPr>
        <p:spPr>
          <a:xfrm>
            <a:off x="2926715" y="4210050"/>
            <a:ext cx="4544695" cy="1050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The user can demonstrate on a projector or computer, or print the presentation and make it into a film to be used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2100" y="256540"/>
            <a:ext cx="2859405" cy="675640"/>
            <a:chOff x="460" y="335"/>
            <a:chExt cx="4503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3200" kern="0" dirty="0">
                    <a:solidFill>
                      <a:prstClr val="white"/>
                    </a:solidFill>
                    <a:cs typeface="+mn-ea"/>
                    <a:sym typeface="+mn-lt"/>
                  </a:rPr>
                  <a:t>1</a:t>
                </a:r>
                <a:endPara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上半年工作概述</a:t>
              </a:r>
            </a:p>
          </p:txBody>
        </p:sp>
      </p:grp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334048" y="2997728"/>
            <a:ext cx="3949700" cy="0"/>
          </a:xfrm>
          <a:prstGeom prst="line">
            <a:avLst/>
          </a:prstGeom>
          <a:noFill/>
          <a:ln w="12700">
            <a:solidFill>
              <a:srgbClr val="53585F"/>
            </a:solidFill>
            <a:prstDash val="lgDash"/>
            <a:round/>
          </a:ln>
        </p:spPr>
        <p:txBody>
          <a:bodyPr lIns="19051" tIns="19051" rIns="19051" bIns="1905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AutoShape 13"/>
          <p:cNvSpPr/>
          <p:nvPr/>
        </p:nvSpPr>
        <p:spPr bwMode="auto">
          <a:xfrm>
            <a:off x="6343573" y="4415366"/>
            <a:ext cx="354012" cy="354807"/>
          </a:xfrm>
          <a:custGeom>
            <a:avLst/>
            <a:gdLst>
              <a:gd name="T0" fmla="*/ 353995 w 20741"/>
              <a:gd name="T1" fmla="*/ 355450 h 21515"/>
              <a:gd name="T2" fmla="*/ 353995 w 20741"/>
              <a:gd name="T3" fmla="*/ 355450 h 21515"/>
              <a:gd name="T4" fmla="*/ 353995 w 20741"/>
              <a:gd name="T5" fmla="*/ 355450 h 21515"/>
              <a:gd name="T6" fmla="*/ 353995 w 20741"/>
              <a:gd name="T7" fmla="*/ 355450 h 215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1" h="21515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19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rgbClr val="2AA4E8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AutoShape 14"/>
          <p:cNvSpPr/>
          <p:nvPr/>
        </p:nvSpPr>
        <p:spPr bwMode="auto">
          <a:xfrm>
            <a:off x="6334046" y="3389047"/>
            <a:ext cx="369095" cy="368300"/>
          </a:xfrm>
          <a:custGeom>
            <a:avLst/>
            <a:gdLst>
              <a:gd name="T0" fmla="*/ 369094 w 21600"/>
              <a:gd name="T1" fmla="*/ 368300 h 21600"/>
              <a:gd name="T2" fmla="*/ 369094 w 21600"/>
              <a:gd name="T3" fmla="*/ 368300 h 21600"/>
              <a:gd name="T4" fmla="*/ 369094 w 21600"/>
              <a:gd name="T5" fmla="*/ 368300 h 21600"/>
              <a:gd name="T6" fmla="*/ 369094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5387" y="2232430"/>
            <a:ext cx="2738980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</a:p>
        </p:txBody>
      </p:sp>
      <p:sp>
        <p:nvSpPr>
          <p:cNvPr id="6" name="Subtitle 2"/>
          <p:cNvSpPr txBox="1"/>
          <p:nvPr/>
        </p:nvSpPr>
        <p:spPr>
          <a:xfrm>
            <a:off x="6819048" y="3226912"/>
            <a:ext cx="4361378" cy="93054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</a:p>
          <a:p>
            <a:pPr algn="l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7" name="Subtitle 2"/>
          <p:cNvSpPr txBox="1"/>
          <p:nvPr/>
        </p:nvSpPr>
        <p:spPr>
          <a:xfrm>
            <a:off x="6819048" y="4290537"/>
            <a:ext cx="4361378" cy="93054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</a:p>
          <a:p>
            <a:pPr algn="l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45" name="teacher-with-eyeglasses-behind-her-desk_43465"/>
          <p:cNvSpPr>
            <a:spLocks noChangeAspect="1"/>
          </p:cNvSpPr>
          <p:nvPr/>
        </p:nvSpPr>
        <p:spPr bwMode="auto">
          <a:xfrm>
            <a:off x="1210148" y="2086712"/>
            <a:ext cx="3790666" cy="3210943"/>
          </a:xfrm>
          <a:custGeom>
            <a:avLst/>
            <a:gdLst>
              <a:gd name="connsiteX0" fmla="*/ 320458 w 607588"/>
              <a:gd name="connsiteY0" fmla="*/ 261939 h 514667"/>
              <a:gd name="connsiteX1" fmla="*/ 587829 w 607588"/>
              <a:gd name="connsiteY1" fmla="*/ 261939 h 514667"/>
              <a:gd name="connsiteX2" fmla="*/ 607588 w 607588"/>
              <a:gd name="connsiteY2" fmla="*/ 281671 h 514667"/>
              <a:gd name="connsiteX3" fmla="*/ 586494 w 607588"/>
              <a:gd name="connsiteY3" fmla="*/ 301403 h 514667"/>
              <a:gd name="connsiteX4" fmla="*/ 586494 w 607588"/>
              <a:gd name="connsiteY4" fmla="*/ 501480 h 514667"/>
              <a:gd name="connsiteX5" fmla="*/ 573321 w 607588"/>
              <a:gd name="connsiteY5" fmla="*/ 514634 h 514667"/>
              <a:gd name="connsiteX6" fmla="*/ 560149 w 607588"/>
              <a:gd name="connsiteY6" fmla="*/ 501480 h 514667"/>
              <a:gd name="connsiteX7" fmla="*/ 560149 w 607588"/>
              <a:gd name="connsiteY7" fmla="*/ 301403 h 514667"/>
              <a:gd name="connsiteX8" fmla="*/ 349474 w 607588"/>
              <a:gd name="connsiteY8" fmla="*/ 301403 h 514667"/>
              <a:gd name="connsiteX9" fmla="*/ 349474 w 607588"/>
              <a:gd name="connsiteY9" fmla="*/ 501480 h 514667"/>
              <a:gd name="connsiteX10" fmla="*/ 336301 w 607588"/>
              <a:gd name="connsiteY10" fmla="*/ 514634 h 514667"/>
              <a:gd name="connsiteX11" fmla="*/ 323128 w 607588"/>
              <a:gd name="connsiteY11" fmla="*/ 501480 h 514667"/>
              <a:gd name="connsiteX12" fmla="*/ 323128 w 607588"/>
              <a:gd name="connsiteY12" fmla="*/ 301403 h 514667"/>
              <a:gd name="connsiteX13" fmla="*/ 320458 w 607588"/>
              <a:gd name="connsiteY13" fmla="*/ 301403 h 514667"/>
              <a:gd name="connsiteX14" fmla="*/ 300699 w 607588"/>
              <a:gd name="connsiteY14" fmla="*/ 281671 h 514667"/>
              <a:gd name="connsiteX15" fmla="*/ 320458 w 607588"/>
              <a:gd name="connsiteY15" fmla="*/ 261939 h 514667"/>
              <a:gd name="connsiteX16" fmla="*/ 449807 w 607588"/>
              <a:gd name="connsiteY16" fmla="*/ 142672 h 514667"/>
              <a:gd name="connsiteX17" fmla="*/ 459853 w 607588"/>
              <a:gd name="connsiteY17" fmla="*/ 143749 h 514667"/>
              <a:gd name="connsiteX18" fmla="*/ 465014 w 607588"/>
              <a:gd name="connsiteY18" fmla="*/ 161608 h 514667"/>
              <a:gd name="connsiteX19" fmla="*/ 421584 w 607588"/>
              <a:gd name="connsiteY19" fmla="*/ 240773 h 514667"/>
              <a:gd name="connsiteX20" fmla="*/ 410014 w 607588"/>
              <a:gd name="connsiteY20" fmla="*/ 247614 h 514667"/>
              <a:gd name="connsiteX21" fmla="*/ 330807 w 607588"/>
              <a:gd name="connsiteY21" fmla="*/ 247614 h 514667"/>
              <a:gd name="connsiteX22" fmla="*/ 317724 w 607588"/>
              <a:gd name="connsiteY22" fmla="*/ 235086 h 514667"/>
              <a:gd name="connsiteX23" fmla="*/ 317635 w 607588"/>
              <a:gd name="connsiteY23" fmla="*/ 234465 h 514667"/>
              <a:gd name="connsiteX24" fmla="*/ 330807 w 607588"/>
              <a:gd name="connsiteY24" fmla="*/ 221315 h 514667"/>
              <a:gd name="connsiteX25" fmla="*/ 402271 w 607588"/>
              <a:gd name="connsiteY25" fmla="*/ 221315 h 514667"/>
              <a:gd name="connsiteX26" fmla="*/ 441964 w 607588"/>
              <a:gd name="connsiteY26" fmla="*/ 148991 h 514667"/>
              <a:gd name="connsiteX27" fmla="*/ 449807 w 607588"/>
              <a:gd name="connsiteY27" fmla="*/ 142672 h 514667"/>
              <a:gd name="connsiteX28" fmla="*/ 16709 w 607588"/>
              <a:gd name="connsiteY28" fmla="*/ 119318 h 514667"/>
              <a:gd name="connsiteX29" fmla="*/ 37980 w 607588"/>
              <a:gd name="connsiteY29" fmla="*/ 135848 h 514667"/>
              <a:gd name="connsiteX30" fmla="*/ 63701 w 607588"/>
              <a:gd name="connsiteY30" fmla="*/ 338121 h 514667"/>
              <a:gd name="connsiteX31" fmla="*/ 80523 w 607588"/>
              <a:gd name="connsiteY31" fmla="*/ 338121 h 514667"/>
              <a:gd name="connsiteX32" fmla="*/ 79276 w 607588"/>
              <a:gd name="connsiteY32" fmla="*/ 164821 h 514667"/>
              <a:gd name="connsiteX33" fmla="*/ 90491 w 607588"/>
              <a:gd name="connsiteY33" fmla="*/ 138603 h 514667"/>
              <a:gd name="connsiteX34" fmla="*/ 117369 w 607588"/>
              <a:gd name="connsiteY34" fmla="*/ 129094 h 514667"/>
              <a:gd name="connsiteX35" fmla="*/ 177711 w 607588"/>
              <a:gd name="connsiteY35" fmla="*/ 133360 h 514667"/>
              <a:gd name="connsiteX36" fmla="*/ 210731 w 607588"/>
              <a:gd name="connsiteY36" fmla="*/ 170597 h 514667"/>
              <a:gd name="connsiteX37" fmla="*/ 210642 w 607588"/>
              <a:gd name="connsiteY37" fmla="*/ 174952 h 514667"/>
              <a:gd name="connsiteX38" fmla="*/ 146828 w 607588"/>
              <a:gd name="connsiteY38" fmla="*/ 149979 h 514667"/>
              <a:gd name="connsiteX39" fmla="*/ 210464 w 607588"/>
              <a:gd name="connsiteY39" fmla="*/ 197081 h 514667"/>
              <a:gd name="connsiteX40" fmla="*/ 288072 w 607588"/>
              <a:gd name="connsiteY40" fmla="*/ 168998 h 514667"/>
              <a:gd name="connsiteX41" fmla="*/ 318689 w 607588"/>
              <a:gd name="connsiteY41" fmla="*/ 183306 h 514667"/>
              <a:gd name="connsiteX42" fmla="*/ 304360 w 607588"/>
              <a:gd name="connsiteY42" fmla="*/ 213789 h 514667"/>
              <a:gd name="connsiteX43" fmla="*/ 214736 w 607588"/>
              <a:gd name="connsiteY43" fmla="*/ 246227 h 514667"/>
              <a:gd name="connsiteX44" fmla="*/ 192397 w 607588"/>
              <a:gd name="connsiteY44" fmla="*/ 242939 h 514667"/>
              <a:gd name="connsiteX45" fmla="*/ 118437 w 607588"/>
              <a:gd name="connsiteY45" fmla="*/ 188283 h 514667"/>
              <a:gd name="connsiteX46" fmla="*/ 177622 w 607588"/>
              <a:gd name="connsiteY46" fmla="*/ 262935 h 514667"/>
              <a:gd name="connsiteX47" fmla="*/ 203344 w 607588"/>
              <a:gd name="connsiteY47" fmla="*/ 274933 h 514667"/>
              <a:gd name="connsiteX48" fmla="*/ 201920 w 607588"/>
              <a:gd name="connsiteY48" fmla="*/ 295463 h 514667"/>
              <a:gd name="connsiteX49" fmla="*/ 261550 w 607588"/>
              <a:gd name="connsiteY49" fmla="*/ 310837 h 514667"/>
              <a:gd name="connsiteX50" fmla="*/ 282732 w 607588"/>
              <a:gd name="connsiteY50" fmla="*/ 334833 h 514667"/>
              <a:gd name="connsiteX51" fmla="*/ 301690 w 607588"/>
              <a:gd name="connsiteY51" fmla="*/ 482449 h 514667"/>
              <a:gd name="connsiteX52" fmla="*/ 276858 w 607588"/>
              <a:gd name="connsiteY52" fmla="*/ 514443 h 514667"/>
              <a:gd name="connsiteX53" fmla="*/ 244818 w 607588"/>
              <a:gd name="connsiteY53" fmla="*/ 489648 h 514667"/>
              <a:gd name="connsiteX54" fmla="*/ 228442 w 607588"/>
              <a:gd name="connsiteY54" fmla="*/ 361317 h 514667"/>
              <a:gd name="connsiteX55" fmla="*/ 223814 w 607588"/>
              <a:gd name="connsiteY55" fmla="*/ 360161 h 514667"/>
              <a:gd name="connsiteX56" fmla="*/ 204946 w 607588"/>
              <a:gd name="connsiteY56" fmla="*/ 376247 h 514667"/>
              <a:gd name="connsiteX57" fmla="*/ 142111 w 607588"/>
              <a:gd name="connsiteY57" fmla="*/ 376247 h 514667"/>
              <a:gd name="connsiteX58" fmla="*/ 142111 w 607588"/>
              <a:gd name="connsiteY58" fmla="*/ 454366 h 514667"/>
              <a:gd name="connsiteX59" fmla="*/ 187502 w 607588"/>
              <a:gd name="connsiteY59" fmla="*/ 491336 h 514667"/>
              <a:gd name="connsiteX60" fmla="*/ 189371 w 607588"/>
              <a:gd name="connsiteY60" fmla="*/ 509822 h 514667"/>
              <a:gd name="connsiteX61" fmla="*/ 170858 w 607588"/>
              <a:gd name="connsiteY61" fmla="*/ 511688 h 514667"/>
              <a:gd name="connsiteX62" fmla="*/ 142111 w 607588"/>
              <a:gd name="connsiteY62" fmla="*/ 488315 h 514667"/>
              <a:gd name="connsiteX63" fmla="*/ 142111 w 607588"/>
              <a:gd name="connsiteY63" fmla="*/ 501468 h 514667"/>
              <a:gd name="connsiteX64" fmla="*/ 128939 w 607588"/>
              <a:gd name="connsiteY64" fmla="*/ 514621 h 514667"/>
              <a:gd name="connsiteX65" fmla="*/ 115767 w 607588"/>
              <a:gd name="connsiteY65" fmla="*/ 501468 h 514667"/>
              <a:gd name="connsiteX66" fmla="*/ 115767 w 607588"/>
              <a:gd name="connsiteY66" fmla="*/ 488315 h 514667"/>
              <a:gd name="connsiteX67" fmla="*/ 87109 w 607588"/>
              <a:gd name="connsiteY67" fmla="*/ 511688 h 514667"/>
              <a:gd name="connsiteX68" fmla="*/ 68596 w 607588"/>
              <a:gd name="connsiteY68" fmla="*/ 509822 h 514667"/>
              <a:gd name="connsiteX69" fmla="*/ 70465 w 607588"/>
              <a:gd name="connsiteY69" fmla="*/ 491336 h 514667"/>
              <a:gd name="connsiteX70" fmla="*/ 115767 w 607588"/>
              <a:gd name="connsiteY70" fmla="*/ 454366 h 514667"/>
              <a:gd name="connsiteX71" fmla="*/ 115767 w 607588"/>
              <a:gd name="connsiteY71" fmla="*/ 376247 h 514667"/>
              <a:gd name="connsiteX72" fmla="*/ 46880 w 607588"/>
              <a:gd name="connsiteY72" fmla="*/ 376247 h 514667"/>
              <a:gd name="connsiteX73" fmla="*/ 27923 w 607588"/>
              <a:gd name="connsiteY73" fmla="*/ 359628 h 514667"/>
              <a:gd name="connsiteX74" fmla="*/ 155 w 607588"/>
              <a:gd name="connsiteY74" fmla="*/ 140648 h 514667"/>
              <a:gd name="connsiteX75" fmla="*/ 16709 w 607588"/>
              <a:gd name="connsiteY75" fmla="*/ 119318 h 514667"/>
              <a:gd name="connsiteX76" fmla="*/ 159886 w 607588"/>
              <a:gd name="connsiteY76" fmla="*/ 0 h 514667"/>
              <a:gd name="connsiteX77" fmla="*/ 212563 w 607588"/>
              <a:gd name="connsiteY77" fmla="*/ 52642 h 514667"/>
              <a:gd name="connsiteX78" fmla="*/ 159886 w 607588"/>
              <a:gd name="connsiteY78" fmla="*/ 105284 h 514667"/>
              <a:gd name="connsiteX79" fmla="*/ 107209 w 607588"/>
              <a:gd name="connsiteY79" fmla="*/ 52642 h 514667"/>
              <a:gd name="connsiteX80" fmla="*/ 159886 w 607588"/>
              <a:gd name="connsiteY80" fmla="*/ 0 h 51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07588" h="514667">
                <a:moveTo>
                  <a:pt x="320458" y="261939"/>
                </a:moveTo>
                <a:lnTo>
                  <a:pt x="587829" y="261939"/>
                </a:lnTo>
                <a:cubicBezTo>
                  <a:pt x="598688" y="261939"/>
                  <a:pt x="607588" y="270739"/>
                  <a:pt x="607588" y="281671"/>
                </a:cubicBezTo>
                <a:cubicBezTo>
                  <a:pt x="607588" y="291537"/>
                  <a:pt x="600201" y="301403"/>
                  <a:pt x="586494" y="301403"/>
                </a:cubicBezTo>
                <a:lnTo>
                  <a:pt x="586494" y="501480"/>
                </a:lnTo>
                <a:cubicBezTo>
                  <a:pt x="586494" y="508768"/>
                  <a:pt x="580620" y="514634"/>
                  <a:pt x="573321" y="514634"/>
                </a:cubicBezTo>
                <a:cubicBezTo>
                  <a:pt x="566023" y="514634"/>
                  <a:pt x="560149" y="508768"/>
                  <a:pt x="560149" y="501480"/>
                </a:cubicBezTo>
                <a:lnTo>
                  <a:pt x="560149" y="301403"/>
                </a:lnTo>
                <a:lnTo>
                  <a:pt x="349474" y="301403"/>
                </a:lnTo>
                <a:lnTo>
                  <a:pt x="349474" y="501480"/>
                </a:lnTo>
                <a:cubicBezTo>
                  <a:pt x="349474" y="508768"/>
                  <a:pt x="343511" y="514634"/>
                  <a:pt x="336301" y="514634"/>
                </a:cubicBezTo>
                <a:cubicBezTo>
                  <a:pt x="329003" y="514634"/>
                  <a:pt x="323128" y="508768"/>
                  <a:pt x="323128" y="501480"/>
                </a:cubicBezTo>
                <a:lnTo>
                  <a:pt x="323128" y="301403"/>
                </a:lnTo>
                <a:lnTo>
                  <a:pt x="320458" y="301403"/>
                </a:lnTo>
                <a:cubicBezTo>
                  <a:pt x="309510" y="301403"/>
                  <a:pt x="300699" y="292604"/>
                  <a:pt x="300699" y="281671"/>
                </a:cubicBezTo>
                <a:cubicBezTo>
                  <a:pt x="300699" y="270739"/>
                  <a:pt x="309510" y="261939"/>
                  <a:pt x="320458" y="261939"/>
                </a:cubicBezTo>
                <a:close/>
                <a:moveTo>
                  <a:pt x="449807" y="142672"/>
                </a:moveTo>
                <a:cubicBezTo>
                  <a:pt x="453044" y="141728"/>
                  <a:pt x="456649" y="142017"/>
                  <a:pt x="459853" y="143749"/>
                </a:cubicBezTo>
                <a:cubicBezTo>
                  <a:pt x="466171" y="147214"/>
                  <a:pt x="468574" y="155211"/>
                  <a:pt x="465014" y="161608"/>
                </a:cubicBezTo>
                <a:lnTo>
                  <a:pt x="421584" y="240773"/>
                </a:lnTo>
                <a:cubicBezTo>
                  <a:pt x="419270" y="244949"/>
                  <a:pt x="414820" y="247614"/>
                  <a:pt x="410014" y="247614"/>
                </a:cubicBezTo>
                <a:lnTo>
                  <a:pt x="330807" y="247614"/>
                </a:lnTo>
                <a:cubicBezTo>
                  <a:pt x="323776" y="247614"/>
                  <a:pt x="317991" y="242017"/>
                  <a:pt x="317724" y="235086"/>
                </a:cubicBezTo>
                <a:cubicBezTo>
                  <a:pt x="317635" y="234820"/>
                  <a:pt x="317635" y="234642"/>
                  <a:pt x="317635" y="234465"/>
                </a:cubicBezTo>
                <a:cubicBezTo>
                  <a:pt x="317635" y="227179"/>
                  <a:pt x="323509" y="221315"/>
                  <a:pt x="330807" y="221315"/>
                </a:cubicBezTo>
                <a:lnTo>
                  <a:pt x="402271" y="221315"/>
                </a:lnTo>
                <a:lnTo>
                  <a:pt x="441964" y="148991"/>
                </a:lnTo>
                <a:cubicBezTo>
                  <a:pt x="443700" y="145793"/>
                  <a:pt x="446570" y="143616"/>
                  <a:pt x="449807" y="142672"/>
                </a:cubicBezTo>
                <a:close/>
                <a:moveTo>
                  <a:pt x="16709" y="119318"/>
                </a:moveTo>
                <a:cubicBezTo>
                  <a:pt x="27122" y="117985"/>
                  <a:pt x="36645" y="125361"/>
                  <a:pt x="37980" y="135848"/>
                </a:cubicBezTo>
                <a:lnTo>
                  <a:pt x="63701" y="338121"/>
                </a:lnTo>
                <a:lnTo>
                  <a:pt x="80523" y="338121"/>
                </a:lnTo>
                <a:lnTo>
                  <a:pt x="79276" y="164821"/>
                </a:lnTo>
                <a:cubicBezTo>
                  <a:pt x="79187" y="154867"/>
                  <a:pt x="83282" y="145447"/>
                  <a:pt x="90491" y="138603"/>
                </a:cubicBezTo>
                <a:cubicBezTo>
                  <a:pt x="97700" y="131849"/>
                  <a:pt x="107490" y="128383"/>
                  <a:pt x="117369" y="129094"/>
                </a:cubicBezTo>
                <a:lnTo>
                  <a:pt x="177711" y="133360"/>
                </a:lnTo>
                <a:cubicBezTo>
                  <a:pt x="197114" y="134782"/>
                  <a:pt x="211710" y="151312"/>
                  <a:pt x="210731" y="170597"/>
                </a:cubicBezTo>
                <a:lnTo>
                  <a:pt x="210642" y="174952"/>
                </a:lnTo>
                <a:lnTo>
                  <a:pt x="146828" y="149979"/>
                </a:lnTo>
                <a:lnTo>
                  <a:pt x="210464" y="197081"/>
                </a:lnTo>
                <a:lnTo>
                  <a:pt x="288072" y="168998"/>
                </a:lnTo>
                <a:cubicBezTo>
                  <a:pt x="300533" y="164465"/>
                  <a:pt x="314150" y="170864"/>
                  <a:pt x="318689" y="183306"/>
                </a:cubicBezTo>
                <a:cubicBezTo>
                  <a:pt x="323139" y="195659"/>
                  <a:pt x="316731" y="209346"/>
                  <a:pt x="304360" y="213789"/>
                </a:cubicBezTo>
                <a:lnTo>
                  <a:pt x="214736" y="246227"/>
                </a:lnTo>
                <a:cubicBezTo>
                  <a:pt x="207082" y="248983"/>
                  <a:pt x="198716" y="247649"/>
                  <a:pt x="192397" y="242939"/>
                </a:cubicBezTo>
                <a:lnTo>
                  <a:pt x="118437" y="188283"/>
                </a:lnTo>
                <a:lnTo>
                  <a:pt x="177622" y="262935"/>
                </a:lnTo>
                <a:cubicBezTo>
                  <a:pt x="183763" y="270667"/>
                  <a:pt x="193376" y="275200"/>
                  <a:pt x="203344" y="274933"/>
                </a:cubicBezTo>
                <a:lnTo>
                  <a:pt x="201920" y="295463"/>
                </a:lnTo>
                <a:lnTo>
                  <a:pt x="261550" y="310837"/>
                </a:lnTo>
                <a:cubicBezTo>
                  <a:pt x="272853" y="313770"/>
                  <a:pt x="281308" y="323279"/>
                  <a:pt x="282732" y="334833"/>
                </a:cubicBezTo>
                <a:lnTo>
                  <a:pt x="301690" y="482449"/>
                </a:lnTo>
                <a:cubicBezTo>
                  <a:pt x="303648" y="498091"/>
                  <a:pt x="292522" y="512399"/>
                  <a:pt x="276858" y="514443"/>
                </a:cubicBezTo>
                <a:cubicBezTo>
                  <a:pt x="261194" y="516398"/>
                  <a:pt x="246865" y="505378"/>
                  <a:pt x="244818" y="489648"/>
                </a:cubicBezTo>
                <a:lnTo>
                  <a:pt x="228442" y="361317"/>
                </a:lnTo>
                <a:lnTo>
                  <a:pt x="223814" y="360161"/>
                </a:lnTo>
                <a:cubicBezTo>
                  <a:pt x="222390" y="369315"/>
                  <a:pt x="214558" y="376247"/>
                  <a:pt x="204946" y="376247"/>
                </a:cubicBezTo>
                <a:lnTo>
                  <a:pt x="142111" y="376247"/>
                </a:lnTo>
                <a:lnTo>
                  <a:pt x="142111" y="454366"/>
                </a:lnTo>
                <a:lnTo>
                  <a:pt x="187502" y="491336"/>
                </a:lnTo>
                <a:cubicBezTo>
                  <a:pt x="193109" y="495869"/>
                  <a:pt x="193910" y="504134"/>
                  <a:pt x="189371" y="509822"/>
                </a:cubicBezTo>
                <a:cubicBezTo>
                  <a:pt x="184742" y="515421"/>
                  <a:pt x="176465" y="516309"/>
                  <a:pt x="170858" y="511688"/>
                </a:cubicBezTo>
                <a:lnTo>
                  <a:pt x="142111" y="488315"/>
                </a:lnTo>
                <a:lnTo>
                  <a:pt x="142111" y="501468"/>
                </a:lnTo>
                <a:cubicBezTo>
                  <a:pt x="142111" y="508755"/>
                  <a:pt x="136237" y="514621"/>
                  <a:pt x="128939" y="514621"/>
                </a:cubicBezTo>
                <a:cubicBezTo>
                  <a:pt x="121641" y="514621"/>
                  <a:pt x="115767" y="508755"/>
                  <a:pt x="115767" y="501468"/>
                </a:cubicBezTo>
                <a:lnTo>
                  <a:pt x="115767" y="488315"/>
                </a:lnTo>
                <a:lnTo>
                  <a:pt x="87109" y="511688"/>
                </a:lnTo>
                <a:cubicBezTo>
                  <a:pt x="81413" y="516309"/>
                  <a:pt x="73135" y="515421"/>
                  <a:pt x="68596" y="509822"/>
                </a:cubicBezTo>
                <a:cubicBezTo>
                  <a:pt x="63968" y="504134"/>
                  <a:pt x="64769" y="495869"/>
                  <a:pt x="70465" y="491336"/>
                </a:cubicBezTo>
                <a:lnTo>
                  <a:pt x="115767" y="454366"/>
                </a:lnTo>
                <a:lnTo>
                  <a:pt x="115767" y="376247"/>
                </a:lnTo>
                <a:lnTo>
                  <a:pt x="46880" y="376247"/>
                </a:lnTo>
                <a:cubicBezTo>
                  <a:pt x="37268" y="376247"/>
                  <a:pt x="29080" y="369137"/>
                  <a:pt x="27923" y="359628"/>
                </a:cubicBezTo>
                <a:lnTo>
                  <a:pt x="155" y="140648"/>
                </a:lnTo>
                <a:cubicBezTo>
                  <a:pt x="-1180" y="130160"/>
                  <a:pt x="6207" y="120651"/>
                  <a:pt x="16709" y="119318"/>
                </a:cubicBezTo>
                <a:close/>
                <a:moveTo>
                  <a:pt x="159886" y="0"/>
                </a:moveTo>
                <a:cubicBezTo>
                  <a:pt x="188979" y="0"/>
                  <a:pt x="212563" y="23569"/>
                  <a:pt x="212563" y="52642"/>
                </a:cubicBezTo>
                <a:cubicBezTo>
                  <a:pt x="212563" y="81715"/>
                  <a:pt x="188979" y="105284"/>
                  <a:pt x="159886" y="105284"/>
                </a:cubicBezTo>
                <a:cubicBezTo>
                  <a:pt x="130793" y="105284"/>
                  <a:pt x="107209" y="81715"/>
                  <a:pt x="107209" y="52642"/>
                </a:cubicBezTo>
                <a:cubicBezTo>
                  <a:pt x="107209" y="23569"/>
                  <a:pt x="130793" y="0"/>
                  <a:pt x="159886" y="0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4" grpId="0" bldLvl="0" animBg="1"/>
      <p:bldP spid="15" grpId="0" bldLvl="0" animBg="1"/>
      <p:bldP spid="5" grpId="0"/>
      <p:bldP spid="6" grpId="0"/>
      <p:bldP spid="7" grpId="0"/>
      <p:bldP spid="2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2100" y="256540"/>
            <a:ext cx="2859405" cy="675640"/>
            <a:chOff x="460" y="335"/>
            <a:chExt cx="4503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3200" kern="0" dirty="0">
                    <a:solidFill>
                      <a:prstClr val="white"/>
                    </a:solidFill>
                    <a:cs typeface="+mn-ea"/>
                    <a:sym typeface="+mn-lt"/>
                  </a:rPr>
                  <a:t>1</a:t>
                </a:r>
                <a:endPara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上半年工作概述</a:t>
              </a:r>
            </a:p>
          </p:txBody>
        </p:sp>
      </p:grpSp>
      <p:grpSp>
        <p:nvGrpSpPr>
          <p:cNvPr id="2" name="Group 6"/>
          <p:cNvGrpSpPr/>
          <p:nvPr/>
        </p:nvGrpSpPr>
        <p:grpSpPr bwMode="auto">
          <a:xfrm>
            <a:off x="519113" y="1684973"/>
            <a:ext cx="4338637" cy="4338637"/>
            <a:chOff x="639460" y="1417358"/>
            <a:chExt cx="4338640" cy="4338640"/>
          </a:xfr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</p:grpSpPr>
        <p:sp>
          <p:nvSpPr>
            <p:cNvPr id="21" name="Shape 2362"/>
            <p:cNvSpPr/>
            <p:nvPr/>
          </p:nvSpPr>
          <p:spPr bwMode="auto">
            <a:xfrm>
              <a:off x="1548303" y="3847028"/>
              <a:ext cx="2139564" cy="1908970"/>
            </a:xfrm>
            <a:custGeom>
              <a:avLst/>
              <a:gdLst>
                <a:gd name="T0" fmla="*/ 1069782 w 21469"/>
                <a:gd name="T1" fmla="*/ 954485 h 21466"/>
                <a:gd name="T2" fmla="*/ 1069782 w 21469"/>
                <a:gd name="T3" fmla="*/ 954485 h 21466"/>
                <a:gd name="T4" fmla="*/ 1069782 w 21469"/>
                <a:gd name="T5" fmla="*/ 954485 h 21466"/>
                <a:gd name="T6" fmla="*/ 1069782 w 21469"/>
                <a:gd name="T7" fmla="*/ 954485 h 2146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9" h="21466" extrusionOk="0">
                  <a:moveTo>
                    <a:pt x="9685" y="2749"/>
                  </a:moveTo>
                  <a:cubicBezTo>
                    <a:pt x="10641" y="3320"/>
                    <a:pt x="11182" y="2928"/>
                    <a:pt x="13126" y="1821"/>
                  </a:cubicBezTo>
                  <a:cubicBezTo>
                    <a:pt x="15037" y="678"/>
                    <a:pt x="15865" y="2285"/>
                    <a:pt x="15865" y="2285"/>
                  </a:cubicBezTo>
                  <a:cubicBezTo>
                    <a:pt x="14336" y="5462"/>
                    <a:pt x="14336" y="5462"/>
                    <a:pt x="14336" y="5462"/>
                  </a:cubicBezTo>
                  <a:cubicBezTo>
                    <a:pt x="21122" y="12996"/>
                    <a:pt x="21122" y="12996"/>
                    <a:pt x="21122" y="12996"/>
                  </a:cubicBezTo>
                  <a:cubicBezTo>
                    <a:pt x="21568" y="13531"/>
                    <a:pt x="21600" y="14388"/>
                    <a:pt x="21122" y="14924"/>
                  </a:cubicBezTo>
                  <a:cubicBezTo>
                    <a:pt x="20644" y="15459"/>
                    <a:pt x="19880" y="15459"/>
                    <a:pt x="19402" y="14924"/>
                  </a:cubicBezTo>
                  <a:cubicBezTo>
                    <a:pt x="18414" y="13817"/>
                    <a:pt x="18414" y="13817"/>
                    <a:pt x="18414" y="13817"/>
                  </a:cubicBezTo>
                  <a:cubicBezTo>
                    <a:pt x="18350" y="13781"/>
                    <a:pt x="18287" y="13745"/>
                    <a:pt x="18223" y="13745"/>
                  </a:cubicBezTo>
                  <a:cubicBezTo>
                    <a:pt x="18159" y="13745"/>
                    <a:pt x="18096" y="13781"/>
                    <a:pt x="18032" y="13817"/>
                  </a:cubicBezTo>
                  <a:cubicBezTo>
                    <a:pt x="17936" y="13924"/>
                    <a:pt x="17936" y="14138"/>
                    <a:pt x="18032" y="14245"/>
                  </a:cubicBezTo>
                  <a:cubicBezTo>
                    <a:pt x="19529" y="15923"/>
                    <a:pt x="19529" y="15923"/>
                    <a:pt x="19529" y="15923"/>
                  </a:cubicBezTo>
                  <a:cubicBezTo>
                    <a:pt x="20007" y="16459"/>
                    <a:pt x="20007" y="17316"/>
                    <a:pt x="19561" y="17851"/>
                  </a:cubicBezTo>
                  <a:cubicBezTo>
                    <a:pt x="19561" y="17851"/>
                    <a:pt x="19561" y="17851"/>
                    <a:pt x="19561" y="17851"/>
                  </a:cubicBezTo>
                  <a:cubicBezTo>
                    <a:pt x="19083" y="18387"/>
                    <a:pt x="18319" y="18387"/>
                    <a:pt x="17841" y="17851"/>
                  </a:cubicBezTo>
                  <a:cubicBezTo>
                    <a:pt x="16280" y="16102"/>
                    <a:pt x="16280" y="16102"/>
                    <a:pt x="16280" y="16102"/>
                  </a:cubicBezTo>
                  <a:cubicBezTo>
                    <a:pt x="16248" y="16066"/>
                    <a:pt x="16152" y="16030"/>
                    <a:pt x="16088" y="16030"/>
                  </a:cubicBezTo>
                  <a:cubicBezTo>
                    <a:pt x="16025" y="16030"/>
                    <a:pt x="15961" y="16066"/>
                    <a:pt x="15897" y="16102"/>
                  </a:cubicBezTo>
                  <a:cubicBezTo>
                    <a:pt x="15802" y="16245"/>
                    <a:pt x="15802" y="16423"/>
                    <a:pt x="15897" y="16530"/>
                  </a:cubicBezTo>
                  <a:cubicBezTo>
                    <a:pt x="17076" y="17816"/>
                    <a:pt x="17076" y="17816"/>
                    <a:pt x="17076" y="17816"/>
                  </a:cubicBezTo>
                  <a:cubicBezTo>
                    <a:pt x="17299" y="18065"/>
                    <a:pt x="17427" y="18422"/>
                    <a:pt x="17427" y="18780"/>
                  </a:cubicBezTo>
                  <a:cubicBezTo>
                    <a:pt x="17427" y="19137"/>
                    <a:pt x="17299" y="19494"/>
                    <a:pt x="17076" y="19743"/>
                  </a:cubicBezTo>
                  <a:cubicBezTo>
                    <a:pt x="16598" y="20279"/>
                    <a:pt x="15834" y="20279"/>
                    <a:pt x="15356" y="19743"/>
                  </a:cubicBezTo>
                  <a:cubicBezTo>
                    <a:pt x="13731" y="17923"/>
                    <a:pt x="13731" y="17923"/>
                    <a:pt x="13731" y="17923"/>
                  </a:cubicBezTo>
                  <a:cubicBezTo>
                    <a:pt x="13635" y="17816"/>
                    <a:pt x="13444" y="17816"/>
                    <a:pt x="13349" y="17923"/>
                  </a:cubicBezTo>
                  <a:cubicBezTo>
                    <a:pt x="13349" y="17923"/>
                    <a:pt x="13349" y="17923"/>
                    <a:pt x="13349" y="17923"/>
                  </a:cubicBezTo>
                  <a:cubicBezTo>
                    <a:pt x="13317" y="17994"/>
                    <a:pt x="13285" y="18065"/>
                    <a:pt x="13285" y="18137"/>
                  </a:cubicBezTo>
                  <a:cubicBezTo>
                    <a:pt x="13285" y="18244"/>
                    <a:pt x="13317" y="18315"/>
                    <a:pt x="13349" y="18351"/>
                  </a:cubicBezTo>
                  <a:cubicBezTo>
                    <a:pt x="14081" y="19137"/>
                    <a:pt x="14081" y="19137"/>
                    <a:pt x="14081" y="19137"/>
                  </a:cubicBezTo>
                  <a:cubicBezTo>
                    <a:pt x="14527" y="19672"/>
                    <a:pt x="14559" y="20529"/>
                    <a:pt x="14081" y="21064"/>
                  </a:cubicBezTo>
                  <a:cubicBezTo>
                    <a:pt x="13604" y="21600"/>
                    <a:pt x="12839" y="21600"/>
                    <a:pt x="12361" y="21064"/>
                  </a:cubicBezTo>
                  <a:cubicBezTo>
                    <a:pt x="6595" y="14638"/>
                    <a:pt x="6595" y="14638"/>
                    <a:pt x="6595" y="14638"/>
                  </a:cubicBezTo>
                  <a:cubicBezTo>
                    <a:pt x="5894" y="13888"/>
                    <a:pt x="5320" y="12996"/>
                    <a:pt x="4874" y="12032"/>
                  </a:cubicBezTo>
                  <a:cubicBezTo>
                    <a:pt x="4396" y="11032"/>
                    <a:pt x="3791" y="10104"/>
                    <a:pt x="3058" y="9318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5225" y="0"/>
                    <a:pt x="5225" y="0"/>
                    <a:pt x="5225" y="0"/>
                  </a:cubicBezTo>
                  <a:lnTo>
                    <a:pt x="9685" y="27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Shape 2363"/>
            <p:cNvSpPr/>
            <p:nvPr/>
          </p:nvSpPr>
          <p:spPr bwMode="auto">
            <a:xfrm>
              <a:off x="639460" y="2326201"/>
              <a:ext cx="1908970" cy="2140745"/>
            </a:xfrm>
            <a:custGeom>
              <a:avLst/>
              <a:gdLst>
                <a:gd name="T0" fmla="*/ 954485 w 21466"/>
                <a:gd name="T1" fmla="*/ 1070373 h 21481"/>
                <a:gd name="T2" fmla="*/ 954485 w 21466"/>
                <a:gd name="T3" fmla="*/ 1070373 h 21481"/>
                <a:gd name="T4" fmla="*/ 954485 w 21466"/>
                <a:gd name="T5" fmla="*/ 1070373 h 21481"/>
                <a:gd name="T6" fmla="*/ 954485 w 21466"/>
                <a:gd name="T7" fmla="*/ 1070373 h 21481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6" h="21481" extrusionOk="0">
                  <a:moveTo>
                    <a:pt x="18717" y="9685"/>
                  </a:moveTo>
                  <a:cubicBezTo>
                    <a:pt x="18146" y="10641"/>
                    <a:pt x="18538" y="11182"/>
                    <a:pt x="19645" y="13126"/>
                  </a:cubicBezTo>
                  <a:cubicBezTo>
                    <a:pt x="20788" y="15037"/>
                    <a:pt x="19181" y="15865"/>
                    <a:pt x="19181" y="15865"/>
                  </a:cubicBezTo>
                  <a:cubicBezTo>
                    <a:pt x="16004" y="14336"/>
                    <a:pt x="16004" y="14336"/>
                    <a:pt x="16004" y="14336"/>
                  </a:cubicBezTo>
                  <a:cubicBezTo>
                    <a:pt x="8470" y="21122"/>
                    <a:pt x="8470" y="21122"/>
                    <a:pt x="8470" y="21122"/>
                  </a:cubicBezTo>
                  <a:cubicBezTo>
                    <a:pt x="7935" y="21600"/>
                    <a:pt x="7078" y="21600"/>
                    <a:pt x="6542" y="21122"/>
                  </a:cubicBezTo>
                  <a:cubicBezTo>
                    <a:pt x="6007" y="20644"/>
                    <a:pt x="6007" y="19880"/>
                    <a:pt x="6542" y="19402"/>
                  </a:cubicBezTo>
                  <a:cubicBezTo>
                    <a:pt x="7649" y="18414"/>
                    <a:pt x="7649" y="18414"/>
                    <a:pt x="7649" y="18414"/>
                  </a:cubicBezTo>
                  <a:cubicBezTo>
                    <a:pt x="7721" y="18350"/>
                    <a:pt x="7721" y="18287"/>
                    <a:pt x="7721" y="18223"/>
                  </a:cubicBezTo>
                  <a:cubicBezTo>
                    <a:pt x="7721" y="18159"/>
                    <a:pt x="7721" y="18096"/>
                    <a:pt x="7649" y="18032"/>
                  </a:cubicBezTo>
                  <a:cubicBezTo>
                    <a:pt x="7542" y="17936"/>
                    <a:pt x="7328" y="17936"/>
                    <a:pt x="7221" y="18032"/>
                  </a:cubicBezTo>
                  <a:cubicBezTo>
                    <a:pt x="5543" y="19561"/>
                    <a:pt x="5543" y="19561"/>
                    <a:pt x="5543" y="19561"/>
                  </a:cubicBezTo>
                  <a:cubicBezTo>
                    <a:pt x="5007" y="20007"/>
                    <a:pt x="4150" y="20007"/>
                    <a:pt x="3615" y="19561"/>
                  </a:cubicBezTo>
                  <a:cubicBezTo>
                    <a:pt x="3615" y="19561"/>
                    <a:pt x="3615" y="19561"/>
                    <a:pt x="3615" y="19561"/>
                  </a:cubicBezTo>
                  <a:cubicBezTo>
                    <a:pt x="3115" y="19083"/>
                    <a:pt x="3079" y="18319"/>
                    <a:pt x="3615" y="17841"/>
                  </a:cubicBezTo>
                  <a:cubicBezTo>
                    <a:pt x="5364" y="16280"/>
                    <a:pt x="5364" y="16280"/>
                    <a:pt x="5364" y="16280"/>
                  </a:cubicBezTo>
                  <a:cubicBezTo>
                    <a:pt x="5400" y="16248"/>
                    <a:pt x="5436" y="16184"/>
                    <a:pt x="5436" y="16088"/>
                  </a:cubicBezTo>
                  <a:cubicBezTo>
                    <a:pt x="5436" y="16025"/>
                    <a:pt x="5400" y="15961"/>
                    <a:pt x="5364" y="15897"/>
                  </a:cubicBezTo>
                  <a:cubicBezTo>
                    <a:pt x="5221" y="15802"/>
                    <a:pt x="5043" y="15802"/>
                    <a:pt x="4936" y="15897"/>
                  </a:cubicBezTo>
                  <a:cubicBezTo>
                    <a:pt x="3650" y="17076"/>
                    <a:pt x="3650" y="17076"/>
                    <a:pt x="3650" y="17076"/>
                  </a:cubicBezTo>
                  <a:cubicBezTo>
                    <a:pt x="3401" y="17299"/>
                    <a:pt x="3044" y="17427"/>
                    <a:pt x="2686" y="17427"/>
                  </a:cubicBezTo>
                  <a:cubicBezTo>
                    <a:pt x="2329" y="17427"/>
                    <a:pt x="1972" y="17299"/>
                    <a:pt x="1723" y="17076"/>
                  </a:cubicBezTo>
                  <a:cubicBezTo>
                    <a:pt x="1187" y="16598"/>
                    <a:pt x="1187" y="15834"/>
                    <a:pt x="1723" y="15356"/>
                  </a:cubicBezTo>
                  <a:cubicBezTo>
                    <a:pt x="3543" y="13731"/>
                    <a:pt x="3543" y="13731"/>
                    <a:pt x="3543" y="13731"/>
                  </a:cubicBezTo>
                  <a:cubicBezTo>
                    <a:pt x="3650" y="13635"/>
                    <a:pt x="3650" y="13476"/>
                    <a:pt x="3543" y="13349"/>
                  </a:cubicBezTo>
                  <a:cubicBezTo>
                    <a:pt x="3543" y="13349"/>
                    <a:pt x="3543" y="13349"/>
                    <a:pt x="3543" y="13349"/>
                  </a:cubicBezTo>
                  <a:cubicBezTo>
                    <a:pt x="3472" y="13317"/>
                    <a:pt x="3401" y="13285"/>
                    <a:pt x="3329" y="13285"/>
                  </a:cubicBezTo>
                  <a:cubicBezTo>
                    <a:pt x="3258" y="13285"/>
                    <a:pt x="3151" y="13317"/>
                    <a:pt x="3115" y="13349"/>
                  </a:cubicBezTo>
                  <a:cubicBezTo>
                    <a:pt x="2329" y="14081"/>
                    <a:pt x="2329" y="14081"/>
                    <a:pt x="2329" y="14081"/>
                  </a:cubicBezTo>
                  <a:cubicBezTo>
                    <a:pt x="1794" y="14527"/>
                    <a:pt x="937" y="14559"/>
                    <a:pt x="402" y="14081"/>
                  </a:cubicBezTo>
                  <a:cubicBezTo>
                    <a:pt x="-134" y="13604"/>
                    <a:pt x="-134" y="12839"/>
                    <a:pt x="402" y="12361"/>
                  </a:cubicBezTo>
                  <a:cubicBezTo>
                    <a:pt x="6828" y="6595"/>
                    <a:pt x="6828" y="6595"/>
                    <a:pt x="6828" y="6595"/>
                  </a:cubicBezTo>
                  <a:cubicBezTo>
                    <a:pt x="7613" y="5894"/>
                    <a:pt x="8470" y="5320"/>
                    <a:pt x="9434" y="4874"/>
                  </a:cubicBezTo>
                  <a:cubicBezTo>
                    <a:pt x="10434" y="4396"/>
                    <a:pt x="11362" y="3791"/>
                    <a:pt x="12183" y="3058"/>
                  </a:cubicBezTo>
                  <a:cubicBezTo>
                    <a:pt x="15575" y="0"/>
                    <a:pt x="15575" y="0"/>
                    <a:pt x="15575" y="0"/>
                  </a:cubicBezTo>
                  <a:cubicBezTo>
                    <a:pt x="21466" y="5225"/>
                    <a:pt x="21466" y="5225"/>
                    <a:pt x="21466" y="5225"/>
                  </a:cubicBezTo>
                  <a:lnTo>
                    <a:pt x="18717" y="96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Shape 2364"/>
            <p:cNvSpPr/>
            <p:nvPr/>
          </p:nvSpPr>
          <p:spPr>
            <a:xfrm>
              <a:off x="1930098" y="1417358"/>
              <a:ext cx="2138364" cy="19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6" extrusionOk="0">
                  <a:moveTo>
                    <a:pt x="11784" y="18717"/>
                  </a:moveTo>
                  <a:cubicBezTo>
                    <a:pt x="10828" y="18146"/>
                    <a:pt x="10287" y="18538"/>
                    <a:pt x="8343" y="19645"/>
                  </a:cubicBezTo>
                  <a:cubicBezTo>
                    <a:pt x="6432" y="20788"/>
                    <a:pt x="5604" y="19181"/>
                    <a:pt x="5604" y="19181"/>
                  </a:cubicBezTo>
                  <a:cubicBezTo>
                    <a:pt x="7133" y="16004"/>
                    <a:pt x="7133" y="16004"/>
                    <a:pt x="7133" y="16004"/>
                  </a:cubicBezTo>
                  <a:cubicBezTo>
                    <a:pt x="347" y="8470"/>
                    <a:pt x="347" y="8470"/>
                    <a:pt x="347" y="8470"/>
                  </a:cubicBezTo>
                  <a:cubicBezTo>
                    <a:pt x="-99" y="7935"/>
                    <a:pt x="-131" y="7078"/>
                    <a:pt x="347" y="6542"/>
                  </a:cubicBezTo>
                  <a:cubicBezTo>
                    <a:pt x="825" y="6007"/>
                    <a:pt x="1589" y="6007"/>
                    <a:pt x="2067" y="6542"/>
                  </a:cubicBezTo>
                  <a:cubicBezTo>
                    <a:pt x="3055" y="7649"/>
                    <a:pt x="3055" y="7649"/>
                    <a:pt x="3055" y="7649"/>
                  </a:cubicBezTo>
                  <a:cubicBezTo>
                    <a:pt x="3119" y="7721"/>
                    <a:pt x="3182" y="7756"/>
                    <a:pt x="3246" y="7721"/>
                  </a:cubicBezTo>
                  <a:cubicBezTo>
                    <a:pt x="3310" y="7721"/>
                    <a:pt x="3405" y="7721"/>
                    <a:pt x="3437" y="7649"/>
                  </a:cubicBezTo>
                  <a:cubicBezTo>
                    <a:pt x="3533" y="7542"/>
                    <a:pt x="3533" y="7328"/>
                    <a:pt x="3437" y="7221"/>
                  </a:cubicBezTo>
                  <a:cubicBezTo>
                    <a:pt x="1940" y="5543"/>
                    <a:pt x="1940" y="5543"/>
                    <a:pt x="1940" y="5543"/>
                  </a:cubicBezTo>
                  <a:cubicBezTo>
                    <a:pt x="1462" y="5007"/>
                    <a:pt x="1462" y="4150"/>
                    <a:pt x="1908" y="3615"/>
                  </a:cubicBezTo>
                  <a:cubicBezTo>
                    <a:pt x="1908" y="3615"/>
                    <a:pt x="1908" y="3615"/>
                    <a:pt x="1908" y="3615"/>
                  </a:cubicBezTo>
                  <a:cubicBezTo>
                    <a:pt x="2386" y="3115"/>
                    <a:pt x="3150" y="3079"/>
                    <a:pt x="3628" y="3615"/>
                  </a:cubicBezTo>
                  <a:cubicBezTo>
                    <a:pt x="5189" y="5364"/>
                    <a:pt x="5189" y="5364"/>
                    <a:pt x="5189" y="5364"/>
                  </a:cubicBezTo>
                  <a:cubicBezTo>
                    <a:pt x="5221" y="5400"/>
                    <a:pt x="5317" y="5436"/>
                    <a:pt x="5381" y="5436"/>
                  </a:cubicBezTo>
                  <a:cubicBezTo>
                    <a:pt x="5444" y="5436"/>
                    <a:pt x="5508" y="5400"/>
                    <a:pt x="5572" y="5364"/>
                  </a:cubicBezTo>
                  <a:cubicBezTo>
                    <a:pt x="5667" y="5221"/>
                    <a:pt x="5667" y="5043"/>
                    <a:pt x="5572" y="4936"/>
                  </a:cubicBezTo>
                  <a:cubicBezTo>
                    <a:pt x="4393" y="3650"/>
                    <a:pt x="4393" y="3650"/>
                    <a:pt x="4393" y="3650"/>
                  </a:cubicBezTo>
                  <a:cubicBezTo>
                    <a:pt x="4170" y="3401"/>
                    <a:pt x="4042" y="3044"/>
                    <a:pt x="4042" y="2686"/>
                  </a:cubicBezTo>
                  <a:cubicBezTo>
                    <a:pt x="4042" y="2329"/>
                    <a:pt x="4170" y="1972"/>
                    <a:pt x="4393" y="1723"/>
                  </a:cubicBezTo>
                  <a:cubicBezTo>
                    <a:pt x="4871" y="1187"/>
                    <a:pt x="5635" y="1187"/>
                    <a:pt x="6113" y="1723"/>
                  </a:cubicBezTo>
                  <a:cubicBezTo>
                    <a:pt x="7738" y="3543"/>
                    <a:pt x="7738" y="3543"/>
                    <a:pt x="7738" y="3543"/>
                  </a:cubicBezTo>
                  <a:cubicBezTo>
                    <a:pt x="7834" y="3650"/>
                    <a:pt x="8025" y="3650"/>
                    <a:pt x="8120" y="3543"/>
                  </a:cubicBezTo>
                  <a:cubicBezTo>
                    <a:pt x="8120" y="3543"/>
                    <a:pt x="8120" y="3543"/>
                    <a:pt x="8120" y="3543"/>
                  </a:cubicBezTo>
                  <a:cubicBezTo>
                    <a:pt x="8152" y="3472"/>
                    <a:pt x="8184" y="3401"/>
                    <a:pt x="8184" y="3329"/>
                  </a:cubicBezTo>
                  <a:cubicBezTo>
                    <a:pt x="8184" y="3258"/>
                    <a:pt x="8152" y="3186"/>
                    <a:pt x="8120" y="3115"/>
                  </a:cubicBezTo>
                  <a:cubicBezTo>
                    <a:pt x="7388" y="2329"/>
                    <a:pt x="7388" y="2329"/>
                    <a:pt x="7388" y="2329"/>
                  </a:cubicBezTo>
                  <a:cubicBezTo>
                    <a:pt x="6942" y="1794"/>
                    <a:pt x="6942" y="937"/>
                    <a:pt x="7388" y="402"/>
                  </a:cubicBezTo>
                  <a:cubicBezTo>
                    <a:pt x="7865" y="-134"/>
                    <a:pt x="8630" y="-134"/>
                    <a:pt x="9108" y="402"/>
                  </a:cubicBezTo>
                  <a:cubicBezTo>
                    <a:pt x="14874" y="6828"/>
                    <a:pt x="14874" y="6828"/>
                    <a:pt x="14874" y="6828"/>
                  </a:cubicBezTo>
                  <a:cubicBezTo>
                    <a:pt x="15575" y="7613"/>
                    <a:pt x="16149" y="8470"/>
                    <a:pt x="16595" y="9434"/>
                  </a:cubicBezTo>
                  <a:cubicBezTo>
                    <a:pt x="17073" y="10434"/>
                    <a:pt x="17678" y="11362"/>
                    <a:pt x="18411" y="12183"/>
                  </a:cubicBezTo>
                  <a:cubicBezTo>
                    <a:pt x="21469" y="15575"/>
                    <a:pt x="21469" y="15575"/>
                    <a:pt x="21469" y="15575"/>
                  </a:cubicBezTo>
                  <a:cubicBezTo>
                    <a:pt x="16244" y="21466"/>
                    <a:pt x="16244" y="21466"/>
                    <a:pt x="16244" y="21466"/>
                  </a:cubicBezTo>
                  <a:lnTo>
                    <a:pt x="11784" y="18717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Shape 2365"/>
            <p:cNvSpPr/>
            <p:nvPr/>
          </p:nvSpPr>
          <p:spPr>
            <a:xfrm>
              <a:off x="3068337" y="2709584"/>
              <a:ext cx="1909763" cy="21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extrusionOk="0">
                  <a:moveTo>
                    <a:pt x="2749" y="11789"/>
                  </a:moveTo>
                  <a:cubicBezTo>
                    <a:pt x="3320" y="10832"/>
                    <a:pt x="2928" y="10289"/>
                    <a:pt x="1821" y="8343"/>
                  </a:cubicBezTo>
                  <a:cubicBezTo>
                    <a:pt x="678" y="6429"/>
                    <a:pt x="2285" y="5599"/>
                    <a:pt x="2285" y="5599"/>
                  </a:cubicBezTo>
                  <a:cubicBezTo>
                    <a:pt x="5462" y="7131"/>
                    <a:pt x="5462" y="7131"/>
                    <a:pt x="5462" y="7131"/>
                  </a:cubicBezTo>
                  <a:cubicBezTo>
                    <a:pt x="12996" y="335"/>
                    <a:pt x="12996" y="335"/>
                    <a:pt x="12996" y="335"/>
                  </a:cubicBezTo>
                  <a:cubicBezTo>
                    <a:pt x="13531" y="-112"/>
                    <a:pt x="14388" y="-112"/>
                    <a:pt x="14924" y="335"/>
                  </a:cubicBezTo>
                  <a:cubicBezTo>
                    <a:pt x="15459" y="813"/>
                    <a:pt x="15459" y="1579"/>
                    <a:pt x="14924" y="2058"/>
                  </a:cubicBezTo>
                  <a:cubicBezTo>
                    <a:pt x="13817" y="3047"/>
                    <a:pt x="13817" y="3047"/>
                    <a:pt x="13817" y="3047"/>
                  </a:cubicBezTo>
                  <a:cubicBezTo>
                    <a:pt x="13745" y="3110"/>
                    <a:pt x="13745" y="3174"/>
                    <a:pt x="13745" y="3238"/>
                  </a:cubicBezTo>
                  <a:cubicBezTo>
                    <a:pt x="13745" y="3302"/>
                    <a:pt x="13745" y="3398"/>
                    <a:pt x="13817" y="3430"/>
                  </a:cubicBezTo>
                  <a:cubicBezTo>
                    <a:pt x="13924" y="3525"/>
                    <a:pt x="14138" y="3525"/>
                    <a:pt x="14245" y="3430"/>
                  </a:cubicBezTo>
                  <a:cubicBezTo>
                    <a:pt x="15923" y="1930"/>
                    <a:pt x="15923" y="1930"/>
                    <a:pt x="15923" y="1930"/>
                  </a:cubicBezTo>
                  <a:cubicBezTo>
                    <a:pt x="16459" y="1451"/>
                    <a:pt x="17316" y="1451"/>
                    <a:pt x="17851" y="1898"/>
                  </a:cubicBezTo>
                  <a:cubicBezTo>
                    <a:pt x="17851" y="1898"/>
                    <a:pt x="17851" y="1898"/>
                    <a:pt x="17851" y="1898"/>
                  </a:cubicBezTo>
                  <a:cubicBezTo>
                    <a:pt x="18387" y="2377"/>
                    <a:pt x="18387" y="3142"/>
                    <a:pt x="17851" y="3621"/>
                  </a:cubicBezTo>
                  <a:cubicBezTo>
                    <a:pt x="16102" y="5184"/>
                    <a:pt x="16102" y="5184"/>
                    <a:pt x="16102" y="5184"/>
                  </a:cubicBezTo>
                  <a:cubicBezTo>
                    <a:pt x="16066" y="5248"/>
                    <a:pt x="16030" y="5312"/>
                    <a:pt x="16030" y="5376"/>
                  </a:cubicBezTo>
                  <a:cubicBezTo>
                    <a:pt x="16030" y="5440"/>
                    <a:pt x="16066" y="5503"/>
                    <a:pt x="16102" y="5567"/>
                  </a:cubicBezTo>
                  <a:cubicBezTo>
                    <a:pt x="16245" y="5663"/>
                    <a:pt x="16423" y="5663"/>
                    <a:pt x="16530" y="5567"/>
                  </a:cubicBezTo>
                  <a:cubicBezTo>
                    <a:pt x="17816" y="4387"/>
                    <a:pt x="17816" y="4387"/>
                    <a:pt x="17816" y="4387"/>
                  </a:cubicBezTo>
                  <a:cubicBezTo>
                    <a:pt x="18065" y="4163"/>
                    <a:pt x="18422" y="4036"/>
                    <a:pt x="18780" y="4036"/>
                  </a:cubicBezTo>
                  <a:cubicBezTo>
                    <a:pt x="19137" y="4036"/>
                    <a:pt x="19494" y="4163"/>
                    <a:pt x="19743" y="4387"/>
                  </a:cubicBezTo>
                  <a:cubicBezTo>
                    <a:pt x="20279" y="4865"/>
                    <a:pt x="20279" y="5631"/>
                    <a:pt x="19743" y="6110"/>
                  </a:cubicBezTo>
                  <a:cubicBezTo>
                    <a:pt x="17923" y="7737"/>
                    <a:pt x="17923" y="7737"/>
                    <a:pt x="17923" y="7737"/>
                  </a:cubicBezTo>
                  <a:cubicBezTo>
                    <a:pt x="17816" y="7832"/>
                    <a:pt x="17816" y="8024"/>
                    <a:pt x="17923" y="8120"/>
                  </a:cubicBezTo>
                  <a:cubicBezTo>
                    <a:pt x="17923" y="8120"/>
                    <a:pt x="17923" y="8120"/>
                    <a:pt x="17923" y="8120"/>
                  </a:cubicBezTo>
                  <a:cubicBezTo>
                    <a:pt x="17994" y="8152"/>
                    <a:pt x="18065" y="8183"/>
                    <a:pt x="18137" y="8183"/>
                  </a:cubicBezTo>
                  <a:cubicBezTo>
                    <a:pt x="18208" y="8183"/>
                    <a:pt x="18315" y="8152"/>
                    <a:pt x="18351" y="8120"/>
                  </a:cubicBezTo>
                  <a:cubicBezTo>
                    <a:pt x="19137" y="7418"/>
                    <a:pt x="19137" y="7418"/>
                    <a:pt x="19137" y="7418"/>
                  </a:cubicBezTo>
                  <a:cubicBezTo>
                    <a:pt x="19672" y="6939"/>
                    <a:pt x="20529" y="6939"/>
                    <a:pt x="21064" y="7386"/>
                  </a:cubicBezTo>
                  <a:cubicBezTo>
                    <a:pt x="21600" y="7864"/>
                    <a:pt x="21600" y="8630"/>
                    <a:pt x="21064" y="9109"/>
                  </a:cubicBezTo>
                  <a:cubicBezTo>
                    <a:pt x="14638" y="14884"/>
                    <a:pt x="14638" y="14884"/>
                    <a:pt x="14638" y="14884"/>
                  </a:cubicBezTo>
                  <a:cubicBezTo>
                    <a:pt x="13888" y="15585"/>
                    <a:pt x="12996" y="16160"/>
                    <a:pt x="12032" y="16606"/>
                  </a:cubicBezTo>
                  <a:cubicBezTo>
                    <a:pt x="11032" y="17085"/>
                    <a:pt x="10104" y="17691"/>
                    <a:pt x="9318" y="18425"/>
                  </a:cubicBezTo>
                  <a:cubicBezTo>
                    <a:pt x="5891" y="21488"/>
                    <a:pt x="5891" y="21488"/>
                    <a:pt x="5891" y="21488"/>
                  </a:cubicBezTo>
                  <a:cubicBezTo>
                    <a:pt x="0" y="16256"/>
                    <a:pt x="0" y="16256"/>
                    <a:pt x="0" y="16256"/>
                  </a:cubicBezTo>
                  <a:lnTo>
                    <a:pt x="2749" y="11789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Shape 2369"/>
            <p:cNvSpPr>
              <a:spLocks noChangeArrowheads="1"/>
            </p:cNvSpPr>
            <p:nvPr/>
          </p:nvSpPr>
          <p:spPr bwMode="auto">
            <a:xfrm>
              <a:off x="1272079" y="2475427"/>
              <a:ext cx="574677" cy="57785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6" name="Shape 2372"/>
            <p:cNvSpPr>
              <a:spLocks noChangeArrowheads="1"/>
            </p:cNvSpPr>
            <p:nvPr/>
          </p:nvSpPr>
          <p:spPr bwMode="auto">
            <a:xfrm>
              <a:off x="1697528" y="4548702"/>
              <a:ext cx="577851" cy="57785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7" name="Shape 2375"/>
            <p:cNvSpPr>
              <a:spLocks noChangeArrowheads="1"/>
            </p:cNvSpPr>
            <p:nvPr/>
          </p:nvSpPr>
          <p:spPr bwMode="auto">
            <a:xfrm>
              <a:off x="3770804" y="4123253"/>
              <a:ext cx="577851" cy="57467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8" name="Shape 2378"/>
            <p:cNvSpPr>
              <a:spLocks noChangeArrowheads="1"/>
            </p:cNvSpPr>
            <p:nvPr/>
          </p:nvSpPr>
          <p:spPr bwMode="auto">
            <a:xfrm>
              <a:off x="3342179" y="2049977"/>
              <a:ext cx="577851" cy="57467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9" name="Shape 2784"/>
            <p:cNvSpPr/>
            <p:nvPr/>
          </p:nvSpPr>
          <p:spPr>
            <a:xfrm>
              <a:off x="3920824" y="4274860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Shape 2748"/>
            <p:cNvSpPr/>
            <p:nvPr/>
          </p:nvSpPr>
          <p:spPr>
            <a:xfrm>
              <a:off x="3506487" y="2192059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Shape 2778"/>
            <p:cNvSpPr/>
            <p:nvPr/>
          </p:nvSpPr>
          <p:spPr>
            <a:xfrm>
              <a:off x="1425273" y="2625446"/>
              <a:ext cx="279400" cy="27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Shape 2774"/>
            <p:cNvSpPr/>
            <p:nvPr/>
          </p:nvSpPr>
          <p:spPr>
            <a:xfrm>
              <a:off x="1847548" y="4733647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Group 46"/>
          <p:cNvGrpSpPr/>
          <p:nvPr/>
        </p:nvGrpSpPr>
        <p:grpSpPr>
          <a:xfrm>
            <a:off x="5208270" y="2181225"/>
            <a:ext cx="2947035" cy="834390"/>
            <a:chOff x="2100456" y="1829593"/>
            <a:chExt cx="2130757" cy="834588"/>
          </a:xfrm>
        </p:grpSpPr>
        <p:sp>
          <p:nvSpPr>
            <p:cNvPr id="12" name="îṣļîḑé-Rectangle 47"/>
            <p:cNvSpPr/>
            <p:nvPr/>
          </p:nvSpPr>
          <p:spPr>
            <a:xfrm>
              <a:off x="2100456" y="2137370"/>
              <a:ext cx="2130757" cy="526811"/>
            </a:xfrm>
            <a:prstGeom prst="rect">
              <a:avLst/>
            </a:prstGeom>
          </p:spPr>
          <p:txBody>
            <a:bodyPr wrap="square" lIns="479852" anchor="t" anchorCtr="0">
              <a:noAutofit/>
            </a:bodyPr>
            <a:lstStyle/>
            <a:p>
              <a:pPr defTabSz="911225"/>
              <a:r>
                <a:rPr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îṣļîḑé-TextBox 48"/>
            <p:cNvSpPr txBox="1"/>
            <p:nvPr/>
          </p:nvSpPr>
          <p:spPr>
            <a:xfrm>
              <a:off x="2104276" y="1829593"/>
              <a:ext cx="1366740" cy="307777"/>
            </a:xfrm>
            <a:prstGeom prst="rect">
              <a:avLst/>
            </a:prstGeom>
            <a:noFill/>
          </p:spPr>
          <p:txBody>
            <a:bodyPr wrap="none" lIns="479852" anchor="b" anchorCtr="0">
              <a:noAutofit/>
            </a:bodyPr>
            <a:lstStyle/>
            <a:p>
              <a:pPr algn="l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重点工作</a:t>
              </a:r>
            </a:p>
          </p:txBody>
        </p:sp>
      </p:grpSp>
      <p:grpSp>
        <p:nvGrpSpPr>
          <p:cNvPr id="44" name="Group 52"/>
          <p:cNvGrpSpPr/>
          <p:nvPr/>
        </p:nvGrpSpPr>
        <p:grpSpPr>
          <a:xfrm>
            <a:off x="5213350" y="4114800"/>
            <a:ext cx="2947035" cy="1580515"/>
            <a:chOff x="2100456" y="1829593"/>
            <a:chExt cx="2130757" cy="1580953"/>
          </a:xfrm>
        </p:grpSpPr>
        <p:sp>
          <p:nvSpPr>
            <p:cNvPr id="45" name="îṣļîḑé-Rectangle 66"/>
            <p:cNvSpPr/>
            <p:nvPr/>
          </p:nvSpPr>
          <p:spPr>
            <a:xfrm>
              <a:off x="2100456" y="2137370"/>
              <a:ext cx="2130757" cy="1273176"/>
            </a:xfrm>
            <a:prstGeom prst="rect">
              <a:avLst/>
            </a:prstGeom>
          </p:spPr>
          <p:txBody>
            <a:bodyPr wrap="square" lIns="479852" anchor="t" anchorCtr="0">
              <a:noAutofit/>
            </a:bodyPr>
            <a:lstStyle/>
            <a:p>
              <a:pPr defTabSz="911225"/>
              <a:r>
                <a:rPr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46" name="îṣļîḑé-TextBox 67"/>
            <p:cNvSpPr txBox="1"/>
            <p:nvPr/>
          </p:nvSpPr>
          <p:spPr>
            <a:xfrm>
              <a:off x="2104276" y="1829593"/>
              <a:ext cx="1366740" cy="307777"/>
            </a:xfrm>
            <a:prstGeom prst="rect">
              <a:avLst/>
            </a:prstGeom>
            <a:noFill/>
          </p:spPr>
          <p:txBody>
            <a:bodyPr wrap="none" lIns="479852" anchor="b" anchorCtr="0">
              <a:noAutofit/>
            </a:bodyPr>
            <a:lstStyle/>
            <a:p>
              <a:pPr algn="l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重点工作</a:t>
              </a: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8349615" y="2181225"/>
            <a:ext cx="2947035" cy="834390"/>
            <a:chOff x="2100456" y="1829593"/>
            <a:chExt cx="2130757" cy="834588"/>
          </a:xfrm>
        </p:grpSpPr>
        <p:sp>
          <p:nvSpPr>
            <p:cNvPr id="5" name="îṣļîḑé-Rectangle 47"/>
            <p:cNvSpPr/>
            <p:nvPr/>
          </p:nvSpPr>
          <p:spPr>
            <a:xfrm>
              <a:off x="2100456" y="2137370"/>
              <a:ext cx="2130757" cy="526811"/>
            </a:xfrm>
            <a:prstGeom prst="rect">
              <a:avLst/>
            </a:prstGeom>
          </p:spPr>
          <p:txBody>
            <a:bodyPr wrap="square" lIns="479852" anchor="t" anchorCtr="0">
              <a:noAutofit/>
            </a:bodyPr>
            <a:lstStyle/>
            <a:p>
              <a:pPr defTabSz="911225"/>
              <a:r>
                <a:rPr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îṣļîḑé-TextBox 48"/>
            <p:cNvSpPr txBox="1"/>
            <p:nvPr/>
          </p:nvSpPr>
          <p:spPr>
            <a:xfrm>
              <a:off x="2104276" y="1829593"/>
              <a:ext cx="1366740" cy="307777"/>
            </a:xfrm>
            <a:prstGeom prst="rect">
              <a:avLst/>
            </a:prstGeom>
            <a:noFill/>
          </p:spPr>
          <p:txBody>
            <a:bodyPr wrap="none" lIns="479852" anchor="b" anchorCtr="0">
              <a:noAutofit/>
            </a:bodyPr>
            <a:lstStyle/>
            <a:p>
              <a:pPr algn="l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重点工作</a:t>
              </a:r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8354695" y="4114800"/>
            <a:ext cx="2947035" cy="1580515"/>
            <a:chOff x="2100456" y="1829593"/>
            <a:chExt cx="2130757" cy="1580953"/>
          </a:xfrm>
        </p:grpSpPr>
        <p:sp>
          <p:nvSpPr>
            <p:cNvPr id="8" name="îṣļîḑé-Rectangle 66"/>
            <p:cNvSpPr/>
            <p:nvPr/>
          </p:nvSpPr>
          <p:spPr>
            <a:xfrm>
              <a:off x="2100456" y="2137370"/>
              <a:ext cx="2130757" cy="1273176"/>
            </a:xfrm>
            <a:prstGeom prst="rect">
              <a:avLst/>
            </a:prstGeom>
          </p:spPr>
          <p:txBody>
            <a:bodyPr wrap="square" lIns="479852" anchor="t" anchorCtr="0">
              <a:noAutofit/>
            </a:bodyPr>
            <a:lstStyle/>
            <a:p>
              <a:pPr defTabSz="911225"/>
              <a:r>
                <a:rPr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0" name="îṣļîḑé-TextBox 67"/>
            <p:cNvSpPr txBox="1"/>
            <p:nvPr/>
          </p:nvSpPr>
          <p:spPr>
            <a:xfrm>
              <a:off x="2104276" y="1829593"/>
              <a:ext cx="1366740" cy="307777"/>
            </a:xfrm>
            <a:prstGeom prst="rect">
              <a:avLst/>
            </a:prstGeom>
            <a:noFill/>
          </p:spPr>
          <p:txBody>
            <a:bodyPr wrap="none" lIns="479852" anchor="b" anchorCtr="0">
              <a:noAutofit/>
            </a:bodyPr>
            <a:lstStyle/>
            <a:p>
              <a:pPr algn="l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重点工作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2100" y="256540"/>
            <a:ext cx="2859405" cy="675640"/>
            <a:chOff x="460" y="335"/>
            <a:chExt cx="4503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3200" kern="0" dirty="0">
                    <a:solidFill>
                      <a:prstClr val="white"/>
                    </a:solidFill>
                    <a:cs typeface="+mn-ea"/>
                    <a:sym typeface="+mn-lt"/>
                  </a:rPr>
                  <a:t>1</a:t>
                </a:r>
                <a:endPara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上半年工作概述</a:t>
              </a:r>
            </a:p>
          </p:txBody>
        </p:sp>
      </p:grp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1796811" y="3598833"/>
            <a:ext cx="8353271" cy="83244"/>
          </a:xfrm>
          <a:prstGeom prst="rect">
            <a:avLst/>
          </a:prstGeom>
          <a:solidFill>
            <a:schemeClr val="bg1">
              <a:lumMod val="65000"/>
              <a:alpha val="95000"/>
            </a:schemeClr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Oval 31"/>
          <p:cNvSpPr>
            <a:spLocks noChangeArrowheads="1"/>
          </p:cNvSpPr>
          <p:nvPr/>
        </p:nvSpPr>
        <p:spPr bwMode="auto">
          <a:xfrm>
            <a:off x="1271519" y="3103250"/>
            <a:ext cx="1072472" cy="1074407"/>
          </a:xfrm>
          <a:prstGeom prst="roundRect">
            <a:avLst/>
          </a:prstGeom>
          <a:solidFill>
            <a:srgbClr val="6B74C0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4042416" y="3103252"/>
            <a:ext cx="1070536" cy="1074407"/>
          </a:xfrm>
          <a:prstGeom prst="roundRect">
            <a:avLst/>
          </a:prstGeom>
          <a:solidFill>
            <a:srgbClr val="6B74C0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6826195" y="3103252"/>
            <a:ext cx="1074407" cy="1074407"/>
          </a:xfrm>
          <a:prstGeom prst="roundRect">
            <a:avLst/>
          </a:prstGeom>
          <a:solidFill>
            <a:srgbClr val="2AA4E8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Oval 34"/>
          <p:cNvSpPr>
            <a:spLocks noChangeArrowheads="1"/>
          </p:cNvSpPr>
          <p:nvPr/>
        </p:nvSpPr>
        <p:spPr bwMode="auto">
          <a:xfrm>
            <a:off x="9613844" y="3103252"/>
            <a:ext cx="1072472" cy="1074407"/>
          </a:xfrm>
          <a:prstGeom prst="roundRect">
            <a:avLst/>
          </a:prstGeom>
          <a:solidFill>
            <a:srgbClr val="2AA4E8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Freeform 36"/>
          <p:cNvSpPr/>
          <p:nvPr/>
        </p:nvSpPr>
        <p:spPr bwMode="auto">
          <a:xfrm>
            <a:off x="7519235" y="3291033"/>
            <a:ext cx="73564" cy="160677"/>
          </a:xfrm>
          <a:custGeom>
            <a:avLst/>
            <a:gdLst>
              <a:gd name="T0" fmla="*/ 38 w 38"/>
              <a:gd name="T1" fmla="*/ 0 h 83"/>
              <a:gd name="T2" fmla="*/ 0 w 38"/>
              <a:gd name="T3" fmla="*/ 0 h 83"/>
              <a:gd name="T4" fmla="*/ 1 w 38"/>
              <a:gd name="T5" fmla="*/ 46 h 83"/>
              <a:gd name="T6" fmla="*/ 38 w 38"/>
              <a:gd name="T7" fmla="*/ 83 h 83"/>
              <a:gd name="T8" fmla="*/ 38 w 38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83">
                <a:moveTo>
                  <a:pt x="38" y="0"/>
                </a:moveTo>
                <a:lnTo>
                  <a:pt x="0" y="0"/>
                </a:lnTo>
                <a:lnTo>
                  <a:pt x="1" y="46"/>
                </a:lnTo>
                <a:lnTo>
                  <a:pt x="38" y="83"/>
                </a:lnTo>
                <a:lnTo>
                  <a:pt x="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Freeform 37"/>
          <p:cNvSpPr/>
          <p:nvPr/>
        </p:nvSpPr>
        <p:spPr bwMode="auto">
          <a:xfrm>
            <a:off x="7019781" y="3254248"/>
            <a:ext cx="689170" cy="391046"/>
          </a:xfrm>
          <a:custGeom>
            <a:avLst/>
            <a:gdLst>
              <a:gd name="T0" fmla="*/ 356 w 356"/>
              <a:gd name="T1" fmla="*/ 178 h 202"/>
              <a:gd name="T2" fmla="*/ 201 w 356"/>
              <a:gd name="T3" fmla="*/ 23 h 202"/>
              <a:gd name="T4" fmla="*/ 201 w 356"/>
              <a:gd name="T5" fmla="*/ 23 h 202"/>
              <a:gd name="T6" fmla="*/ 178 w 356"/>
              <a:gd name="T7" fmla="*/ 0 h 202"/>
              <a:gd name="T8" fmla="*/ 178 w 356"/>
              <a:gd name="T9" fmla="*/ 0 h 202"/>
              <a:gd name="T10" fmla="*/ 178 w 356"/>
              <a:gd name="T11" fmla="*/ 0 h 202"/>
              <a:gd name="T12" fmla="*/ 155 w 356"/>
              <a:gd name="T13" fmla="*/ 23 h 202"/>
              <a:gd name="T14" fmla="*/ 155 w 356"/>
              <a:gd name="T15" fmla="*/ 23 h 202"/>
              <a:gd name="T16" fmla="*/ 0 w 356"/>
              <a:gd name="T17" fmla="*/ 178 h 202"/>
              <a:gd name="T18" fmla="*/ 22 w 356"/>
              <a:gd name="T19" fmla="*/ 202 h 202"/>
              <a:gd name="T20" fmla="*/ 178 w 356"/>
              <a:gd name="T21" fmla="*/ 45 h 202"/>
              <a:gd name="T22" fmla="*/ 334 w 356"/>
              <a:gd name="T23" fmla="*/ 202 h 202"/>
              <a:gd name="T24" fmla="*/ 356 w 356"/>
              <a:gd name="T25" fmla="*/ 17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6" h="202">
                <a:moveTo>
                  <a:pt x="356" y="178"/>
                </a:moveTo>
                <a:lnTo>
                  <a:pt x="201" y="23"/>
                </a:lnTo>
                <a:lnTo>
                  <a:pt x="201" y="23"/>
                </a:lnTo>
                <a:lnTo>
                  <a:pt x="178" y="0"/>
                </a:lnTo>
                <a:lnTo>
                  <a:pt x="178" y="0"/>
                </a:lnTo>
                <a:lnTo>
                  <a:pt x="178" y="0"/>
                </a:lnTo>
                <a:lnTo>
                  <a:pt x="155" y="23"/>
                </a:lnTo>
                <a:lnTo>
                  <a:pt x="155" y="23"/>
                </a:lnTo>
                <a:lnTo>
                  <a:pt x="0" y="178"/>
                </a:lnTo>
                <a:lnTo>
                  <a:pt x="22" y="202"/>
                </a:lnTo>
                <a:lnTo>
                  <a:pt x="178" y="45"/>
                </a:lnTo>
                <a:lnTo>
                  <a:pt x="334" y="202"/>
                </a:lnTo>
                <a:lnTo>
                  <a:pt x="356" y="1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Freeform 38"/>
          <p:cNvSpPr/>
          <p:nvPr/>
        </p:nvSpPr>
        <p:spPr bwMode="auto">
          <a:xfrm>
            <a:off x="7101090" y="3385888"/>
            <a:ext cx="526556" cy="543979"/>
          </a:xfrm>
          <a:custGeom>
            <a:avLst/>
            <a:gdLst>
              <a:gd name="T0" fmla="*/ 136 w 272"/>
              <a:gd name="T1" fmla="*/ 0 h 281"/>
              <a:gd name="T2" fmla="*/ 0 w 272"/>
              <a:gd name="T3" fmla="*/ 136 h 281"/>
              <a:gd name="T4" fmla="*/ 0 w 272"/>
              <a:gd name="T5" fmla="*/ 136 h 281"/>
              <a:gd name="T6" fmla="*/ 0 w 272"/>
              <a:gd name="T7" fmla="*/ 281 h 281"/>
              <a:gd name="T8" fmla="*/ 103 w 272"/>
              <a:gd name="T9" fmla="*/ 281 h 281"/>
              <a:gd name="T10" fmla="*/ 103 w 272"/>
              <a:gd name="T11" fmla="*/ 187 h 281"/>
              <a:gd name="T12" fmla="*/ 169 w 272"/>
              <a:gd name="T13" fmla="*/ 187 h 281"/>
              <a:gd name="T14" fmla="*/ 169 w 272"/>
              <a:gd name="T15" fmla="*/ 281 h 281"/>
              <a:gd name="T16" fmla="*/ 272 w 272"/>
              <a:gd name="T17" fmla="*/ 281 h 281"/>
              <a:gd name="T18" fmla="*/ 272 w 272"/>
              <a:gd name="T19" fmla="*/ 136 h 281"/>
              <a:gd name="T20" fmla="*/ 136 w 272"/>
              <a:gd name="T21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2" h="281">
                <a:moveTo>
                  <a:pt x="136" y="0"/>
                </a:moveTo>
                <a:lnTo>
                  <a:pt x="0" y="136"/>
                </a:lnTo>
                <a:lnTo>
                  <a:pt x="0" y="136"/>
                </a:lnTo>
                <a:lnTo>
                  <a:pt x="0" y="281"/>
                </a:lnTo>
                <a:lnTo>
                  <a:pt x="103" y="281"/>
                </a:lnTo>
                <a:lnTo>
                  <a:pt x="103" y="187"/>
                </a:lnTo>
                <a:lnTo>
                  <a:pt x="169" y="187"/>
                </a:lnTo>
                <a:lnTo>
                  <a:pt x="169" y="281"/>
                </a:lnTo>
                <a:lnTo>
                  <a:pt x="272" y="281"/>
                </a:lnTo>
                <a:lnTo>
                  <a:pt x="272" y="136"/>
                </a:lnTo>
                <a:lnTo>
                  <a:pt x="1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Oval 39"/>
          <p:cNvSpPr>
            <a:spLocks noChangeArrowheads="1"/>
          </p:cNvSpPr>
          <p:nvPr/>
        </p:nvSpPr>
        <p:spPr bwMode="auto">
          <a:xfrm>
            <a:off x="10006827" y="3267801"/>
            <a:ext cx="296189" cy="29425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Freeform 40"/>
          <p:cNvSpPr/>
          <p:nvPr/>
        </p:nvSpPr>
        <p:spPr bwMode="auto">
          <a:xfrm>
            <a:off x="9900353" y="3596898"/>
            <a:ext cx="507198" cy="344584"/>
          </a:xfrm>
          <a:custGeom>
            <a:avLst/>
            <a:gdLst>
              <a:gd name="T0" fmla="*/ 290 w 293"/>
              <a:gd name="T1" fmla="*/ 109 h 199"/>
              <a:gd name="T2" fmla="*/ 263 w 293"/>
              <a:gd name="T3" fmla="*/ 46 h 199"/>
              <a:gd name="T4" fmla="*/ 208 w 293"/>
              <a:gd name="T5" fmla="*/ 2 h 199"/>
              <a:gd name="T6" fmla="*/ 85 w 293"/>
              <a:gd name="T7" fmla="*/ 2 h 199"/>
              <a:gd name="T8" fmla="*/ 0 w 293"/>
              <a:gd name="T9" fmla="*/ 133 h 199"/>
              <a:gd name="T10" fmla="*/ 0 w 293"/>
              <a:gd name="T11" fmla="*/ 199 h 199"/>
              <a:gd name="T12" fmla="*/ 293 w 293"/>
              <a:gd name="T13" fmla="*/ 199 h 199"/>
              <a:gd name="T14" fmla="*/ 293 w 293"/>
              <a:gd name="T15" fmla="*/ 199 h 199"/>
              <a:gd name="T16" fmla="*/ 293 w 293"/>
              <a:gd name="T17" fmla="*/ 198 h 199"/>
              <a:gd name="T18" fmla="*/ 293 w 293"/>
              <a:gd name="T19" fmla="*/ 134 h 199"/>
              <a:gd name="T20" fmla="*/ 290 w 293"/>
              <a:gd name="T21" fmla="*/ 10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" h="199">
                <a:moveTo>
                  <a:pt x="290" y="109"/>
                </a:moveTo>
                <a:cubicBezTo>
                  <a:pt x="286" y="86"/>
                  <a:pt x="277" y="65"/>
                  <a:pt x="263" y="46"/>
                </a:cubicBezTo>
                <a:cubicBezTo>
                  <a:pt x="249" y="27"/>
                  <a:pt x="230" y="12"/>
                  <a:pt x="208" y="2"/>
                </a:cubicBezTo>
                <a:cubicBezTo>
                  <a:pt x="200" y="0"/>
                  <a:pt x="93" y="0"/>
                  <a:pt x="85" y="2"/>
                </a:cubicBezTo>
                <a:cubicBezTo>
                  <a:pt x="35" y="25"/>
                  <a:pt x="1" y="75"/>
                  <a:pt x="0" y="133"/>
                </a:cubicBezTo>
                <a:cubicBezTo>
                  <a:pt x="0" y="133"/>
                  <a:pt x="0" y="199"/>
                  <a:pt x="0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8"/>
                  <a:pt x="293" y="198"/>
                  <a:pt x="293" y="198"/>
                </a:cubicBezTo>
                <a:cubicBezTo>
                  <a:pt x="293" y="134"/>
                  <a:pt x="293" y="134"/>
                  <a:pt x="293" y="134"/>
                </a:cubicBezTo>
                <a:cubicBezTo>
                  <a:pt x="293" y="126"/>
                  <a:pt x="292" y="117"/>
                  <a:pt x="290" y="1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Freeform 41"/>
          <p:cNvSpPr/>
          <p:nvPr/>
        </p:nvSpPr>
        <p:spPr bwMode="auto">
          <a:xfrm>
            <a:off x="1508368" y="3300710"/>
            <a:ext cx="532365" cy="679490"/>
          </a:xfrm>
          <a:custGeom>
            <a:avLst/>
            <a:gdLst>
              <a:gd name="T0" fmla="*/ 307 w 307"/>
              <a:gd name="T1" fmla="*/ 180 h 392"/>
              <a:gd name="T2" fmla="*/ 305 w 307"/>
              <a:gd name="T3" fmla="*/ 89 h 392"/>
              <a:gd name="T4" fmla="*/ 299 w 307"/>
              <a:gd name="T5" fmla="*/ 71 h 392"/>
              <a:gd name="T6" fmla="*/ 282 w 307"/>
              <a:gd name="T7" fmla="*/ 64 h 392"/>
              <a:gd name="T8" fmla="*/ 258 w 307"/>
              <a:gd name="T9" fmla="*/ 88 h 392"/>
              <a:gd name="T10" fmla="*/ 258 w 307"/>
              <a:gd name="T11" fmla="*/ 199 h 392"/>
              <a:gd name="T12" fmla="*/ 253 w 307"/>
              <a:gd name="T13" fmla="*/ 204 h 392"/>
              <a:gd name="T14" fmla="*/ 249 w 307"/>
              <a:gd name="T15" fmla="*/ 199 h 392"/>
              <a:gd name="T16" fmla="*/ 249 w 307"/>
              <a:gd name="T17" fmla="*/ 120 h 392"/>
              <a:gd name="T18" fmla="*/ 248 w 307"/>
              <a:gd name="T19" fmla="*/ 41 h 392"/>
              <a:gd name="T20" fmla="*/ 248 w 307"/>
              <a:gd name="T21" fmla="*/ 41 h 392"/>
              <a:gd name="T22" fmla="*/ 248 w 307"/>
              <a:gd name="T23" fmla="*/ 41 h 392"/>
              <a:gd name="T24" fmla="*/ 225 w 307"/>
              <a:gd name="T25" fmla="*/ 16 h 392"/>
              <a:gd name="T26" fmla="*/ 202 w 307"/>
              <a:gd name="T27" fmla="*/ 41 h 392"/>
              <a:gd name="T28" fmla="*/ 202 w 307"/>
              <a:gd name="T29" fmla="*/ 199 h 392"/>
              <a:gd name="T30" fmla="*/ 197 w 307"/>
              <a:gd name="T31" fmla="*/ 204 h 392"/>
              <a:gd name="T32" fmla="*/ 192 w 307"/>
              <a:gd name="T33" fmla="*/ 199 h 392"/>
              <a:gd name="T34" fmla="*/ 192 w 307"/>
              <a:gd name="T35" fmla="*/ 105 h 392"/>
              <a:gd name="T36" fmla="*/ 192 w 307"/>
              <a:gd name="T37" fmla="*/ 25 h 392"/>
              <a:gd name="T38" fmla="*/ 168 w 307"/>
              <a:gd name="T39" fmla="*/ 0 h 392"/>
              <a:gd name="T40" fmla="*/ 145 w 307"/>
              <a:gd name="T41" fmla="*/ 25 h 392"/>
              <a:gd name="T42" fmla="*/ 145 w 307"/>
              <a:gd name="T43" fmla="*/ 199 h 392"/>
              <a:gd name="T44" fmla="*/ 140 w 307"/>
              <a:gd name="T45" fmla="*/ 204 h 392"/>
              <a:gd name="T46" fmla="*/ 135 w 307"/>
              <a:gd name="T47" fmla="*/ 199 h 392"/>
              <a:gd name="T48" fmla="*/ 135 w 307"/>
              <a:gd name="T49" fmla="*/ 128 h 392"/>
              <a:gd name="T50" fmla="*/ 135 w 307"/>
              <a:gd name="T51" fmla="*/ 57 h 392"/>
              <a:gd name="T52" fmla="*/ 135 w 307"/>
              <a:gd name="T53" fmla="*/ 57 h 392"/>
              <a:gd name="T54" fmla="*/ 135 w 307"/>
              <a:gd name="T55" fmla="*/ 57 h 392"/>
              <a:gd name="T56" fmla="*/ 112 w 307"/>
              <a:gd name="T57" fmla="*/ 32 h 392"/>
              <a:gd name="T58" fmla="*/ 94 w 307"/>
              <a:gd name="T59" fmla="*/ 39 h 392"/>
              <a:gd name="T60" fmla="*/ 87 w 307"/>
              <a:gd name="T61" fmla="*/ 57 h 392"/>
              <a:gd name="T62" fmla="*/ 87 w 307"/>
              <a:gd name="T63" fmla="*/ 261 h 392"/>
              <a:gd name="T64" fmla="*/ 81 w 307"/>
              <a:gd name="T65" fmla="*/ 255 h 392"/>
              <a:gd name="T66" fmla="*/ 81 w 307"/>
              <a:gd name="T67" fmla="*/ 255 h 392"/>
              <a:gd name="T68" fmla="*/ 52 w 307"/>
              <a:gd name="T69" fmla="*/ 221 h 392"/>
              <a:gd name="T70" fmla="*/ 39 w 307"/>
              <a:gd name="T71" fmla="*/ 210 h 392"/>
              <a:gd name="T72" fmla="*/ 24 w 307"/>
              <a:gd name="T73" fmla="*/ 205 h 392"/>
              <a:gd name="T74" fmla="*/ 12 w 307"/>
              <a:gd name="T75" fmla="*/ 209 h 392"/>
              <a:gd name="T76" fmla="*/ 9 w 307"/>
              <a:gd name="T77" fmla="*/ 247 h 392"/>
              <a:gd name="T78" fmla="*/ 75 w 307"/>
              <a:gd name="T79" fmla="*/ 336 h 392"/>
              <a:gd name="T80" fmla="*/ 188 w 307"/>
              <a:gd name="T81" fmla="*/ 392 h 392"/>
              <a:gd name="T82" fmla="*/ 244 w 307"/>
              <a:gd name="T83" fmla="*/ 379 h 392"/>
              <a:gd name="T84" fmla="*/ 279 w 307"/>
              <a:gd name="T85" fmla="*/ 351 h 392"/>
              <a:gd name="T86" fmla="*/ 296 w 307"/>
              <a:gd name="T87" fmla="*/ 319 h 392"/>
              <a:gd name="T88" fmla="*/ 302 w 307"/>
              <a:gd name="T89" fmla="*/ 298 h 392"/>
              <a:gd name="T90" fmla="*/ 307 w 307"/>
              <a:gd name="T91" fmla="*/ 18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7" h="392">
                <a:moveTo>
                  <a:pt x="307" y="180"/>
                </a:moveTo>
                <a:cubicBezTo>
                  <a:pt x="306" y="133"/>
                  <a:pt x="305" y="91"/>
                  <a:pt x="305" y="89"/>
                </a:cubicBezTo>
                <a:cubicBezTo>
                  <a:pt x="305" y="82"/>
                  <a:pt x="303" y="76"/>
                  <a:pt x="299" y="71"/>
                </a:cubicBezTo>
                <a:cubicBezTo>
                  <a:pt x="294" y="66"/>
                  <a:pt x="288" y="64"/>
                  <a:pt x="282" y="64"/>
                </a:cubicBezTo>
                <a:cubicBezTo>
                  <a:pt x="269" y="64"/>
                  <a:pt x="258" y="75"/>
                  <a:pt x="258" y="88"/>
                </a:cubicBezTo>
                <a:cubicBezTo>
                  <a:pt x="258" y="199"/>
                  <a:pt x="258" y="199"/>
                  <a:pt x="258" y="199"/>
                </a:cubicBezTo>
                <a:cubicBezTo>
                  <a:pt x="258" y="202"/>
                  <a:pt x="256" y="204"/>
                  <a:pt x="253" y="204"/>
                </a:cubicBezTo>
                <a:cubicBezTo>
                  <a:pt x="251" y="204"/>
                  <a:pt x="249" y="202"/>
                  <a:pt x="249" y="199"/>
                </a:cubicBezTo>
                <a:cubicBezTo>
                  <a:pt x="249" y="199"/>
                  <a:pt x="249" y="159"/>
                  <a:pt x="249" y="120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27"/>
                  <a:pt x="238" y="16"/>
                  <a:pt x="225" y="16"/>
                </a:cubicBezTo>
                <a:cubicBezTo>
                  <a:pt x="212" y="16"/>
                  <a:pt x="202" y="27"/>
                  <a:pt x="202" y="41"/>
                </a:cubicBezTo>
                <a:cubicBezTo>
                  <a:pt x="202" y="199"/>
                  <a:pt x="202" y="199"/>
                  <a:pt x="202" y="199"/>
                </a:cubicBezTo>
                <a:cubicBezTo>
                  <a:pt x="202" y="202"/>
                  <a:pt x="199" y="204"/>
                  <a:pt x="197" y="204"/>
                </a:cubicBezTo>
                <a:cubicBezTo>
                  <a:pt x="194" y="204"/>
                  <a:pt x="192" y="202"/>
                  <a:pt x="192" y="199"/>
                </a:cubicBezTo>
                <a:cubicBezTo>
                  <a:pt x="192" y="198"/>
                  <a:pt x="192" y="151"/>
                  <a:pt x="192" y="105"/>
                </a:cubicBezTo>
                <a:cubicBezTo>
                  <a:pt x="192" y="65"/>
                  <a:pt x="192" y="26"/>
                  <a:pt x="192" y="25"/>
                </a:cubicBezTo>
                <a:cubicBezTo>
                  <a:pt x="192" y="11"/>
                  <a:pt x="181" y="0"/>
                  <a:pt x="168" y="0"/>
                </a:cubicBezTo>
                <a:cubicBezTo>
                  <a:pt x="155" y="0"/>
                  <a:pt x="145" y="11"/>
                  <a:pt x="145" y="25"/>
                </a:cubicBezTo>
                <a:cubicBezTo>
                  <a:pt x="145" y="199"/>
                  <a:pt x="145" y="199"/>
                  <a:pt x="145" y="199"/>
                </a:cubicBezTo>
                <a:cubicBezTo>
                  <a:pt x="145" y="202"/>
                  <a:pt x="143" y="204"/>
                  <a:pt x="140" y="204"/>
                </a:cubicBezTo>
                <a:cubicBezTo>
                  <a:pt x="137" y="204"/>
                  <a:pt x="135" y="202"/>
                  <a:pt x="135" y="199"/>
                </a:cubicBezTo>
                <a:cubicBezTo>
                  <a:pt x="135" y="198"/>
                  <a:pt x="135" y="163"/>
                  <a:pt x="135" y="128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43"/>
                  <a:pt x="125" y="32"/>
                  <a:pt x="112" y="32"/>
                </a:cubicBezTo>
                <a:cubicBezTo>
                  <a:pt x="105" y="32"/>
                  <a:pt x="99" y="35"/>
                  <a:pt x="94" y="39"/>
                </a:cubicBezTo>
                <a:cubicBezTo>
                  <a:pt x="89" y="44"/>
                  <a:pt x="87" y="50"/>
                  <a:pt x="87" y="57"/>
                </a:cubicBezTo>
                <a:cubicBezTo>
                  <a:pt x="87" y="261"/>
                  <a:pt x="87" y="261"/>
                  <a:pt x="87" y="261"/>
                </a:cubicBezTo>
                <a:cubicBezTo>
                  <a:pt x="85" y="260"/>
                  <a:pt x="83" y="257"/>
                  <a:pt x="81" y="255"/>
                </a:cubicBezTo>
                <a:cubicBezTo>
                  <a:pt x="81" y="255"/>
                  <a:pt x="81" y="255"/>
                  <a:pt x="81" y="255"/>
                </a:cubicBezTo>
                <a:cubicBezTo>
                  <a:pt x="72" y="244"/>
                  <a:pt x="61" y="230"/>
                  <a:pt x="52" y="221"/>
                </a:cubicBezTo>
                <a:cubicBezTo>
                  <a:pt x="49" y="216"/>
                  <a:pt x="44" y="212"/>
                  <a:pt x="39" y="210"/>
                </a:cubicBezTo>
                <a:cubicBezTo>
                  <a:pt x="34" y="207"/>
                  <a:pt x="29" y="205"/>
                  <a:pt x="24" y="205"/>
                </a:cubicBezTo>
                <a:cubicBezTo>
                  <a:pt x="19" y="205"/>
                  <a:pt x="15" y="206"/>
                  <a:pt x="12" y="209"/>
                </a:cubicBezTo>
                <a:cubicBezTo>
                  <a:pt x="1" y="218"/>
                  <a:pt x="0" y="234"/>
                  <a:pt x="9" y="247"/>
                </a:cubicBezTo>
                <a:cubicBezTo>
                  <a:pt x="19" y="262"/>
                  <a:pt x="51" y="305"/>
                  <a:pt x="75" y="336"/>
                </a:cubicBezTo>
                <a:cubicBezTo>
                  <a:pt x="101" y="370"/>
                  <a:pt x="144" y="392"/>
                  <a:pt x="188" y="392"/>
                </a:cubicBezTo>
                <a:cubicBezTo>
                  <a:pt x="209" y="392"/>
                  <a:pt x="228" y="387"/>
                  <a:pt x="244" y="379"/>
                </a:cubicBezTo>
                <a:cubicBezTo>
                  <a:pt x="257" y="372"/>
                  <a:pt x="269" y="363"/>
                  <a:pt x="279" y="351"/>
                </a:cubicBezTo>
                <a:cubicBezTo>
                  <a:pt x="286" y="341"/>
                  <a:pt x="292" y="331"/>
                  <a:pt x="296" y="319"/>
                </a:cubicBezTo>
                <a:cubicBezTo>
                  <a:pt x="300" y="310"/>
                  <a:pt x="301" y="302"/>
                  <a:pt x="302" y="298"/>
                </a:cubicBezTo>
                <a:cubicBezTo>
                  <a:pt x="305" y="281"/>
                  <a:pt x="307" y="242"/>
                  <a:pt x="307" y="1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5244" y="4874427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42004" y="2173570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090288" y="4874427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647569" y="2191715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3" name="Freeform 682"/>
          <p:cNvSpPr>
            <a:spLocks noEditPoints="1"/>
          </p:cNvSpPr>
          <p:nvPr/>
        </p:nvSpPr>
        <p:spPr bwMode="auto">
          <a:xfrm>
            <a:off x="4249794" y="3291031"/>
            <a:ext cx="655780" cy="656098"/>
          </a:xfrm>
          <a:custGeom>
            <a:avLst/>
            <a:gdLst>
              <a:gd name="T0" fmla="*/ 268 w 305"/>
              <a:gd name="T1" fmla="*/ 178 h 275"/>
              <a:gd name="T2" fmla="*/ 209 w 305"/>
              <a:gd name="T3" fmla="*/ 150 h 275"/>
              <a:gd name="T4" fmla="*/ 201 w 305"/>
              <a:gd name="T5" fmla="*/ 151 h 275"/>
              <a:gd name="T6" fmla="*/ 182 w 305"/>
              <a:gd name="T7" fmla="*/ 132 h 275"/>
              <a:gd name="T8" fmla="*/ 239 w 305"/>
              <a:gd name="T9" fmla="*/ 75 h 275"/>
              <a:gd name="T10" fmla="*/ 254 w 305"/>
              <a:gd name="T11" fmla="*/ 0 h 275"/>
              <a:gd name="T12" fmla="*/ 152 w 305"/>
              <a:gd name="T13" fmla="*/ 102 h 275"/>
              <a:gd name="T14" fmla="*/ 51 w 305"/>
              <a:gd name="T15" fmla="*/ 0 h 275"/>
              <a:gd name="T16" fmla="*/ 66 w 305"/>
              <a:gd name="T17" fmla="*/ 75 h 275"/>
              <a:gd name="T18" fmla="*/ 123 w 305"/>
              <a:gd name="T19" fmla="*/ 132 h 275"/>
              <a:gd name="T20" fmla="*/ 104 w 305"/>
              <a:gd name="T21" fmla="*/ 151 h 275"/>
              <a:gd name="T22" fmla="*/ 95 w 305"/>
              <a:gd name="T23" fmla="*/ 150 h 275"/>
              <a:gd name="T24" fmla="*/ 36 w 305"/>
              <a:gd name="T25" fmla="*/ 178 h 275"/>
              <a:gd name="T26" fmla="*/ 19 w 305"/>
              <a:gd name="T27" fmla="*/ 265 h 275"/>
              <a:gd name="T28" fmla="*/ 47 w 305"/>
              <a:gd name="T29" fmla="*/ 275 h 275"/>
              <a:gd name="T30" fmla="*/ 106 w 305"/>
              <a:gd name="T31" fmla="*/ 247 h 275"/>
              <a:gd name="T32" fmla="*/ 133 w 305"/>
              <a:gd name="T33" fmla="*/ 181 h 275"/>
              <a:gd name="T34" fmla="*/ 152 w 305"/>
              <a:gd name="T35" fmla="*/ 162 h 275"/>
              <a:gd name="T36" fmla="*/ 171 w 305"/>
              <a:gd name="T37" fmla="*/ 181 h 275"/>
              <a:gd name="T38" fmla="*/ 199 w 305"/>
              <a:gd name="T39" fmla="*/ 247 h 275"/>
              <a:gd name="T40" fmla="*/ 258 w 305"/>
              <a:gd name="T41" fmla="*/ 275 h 275"/>
              <a:gd name="T42" fmla="*/ 286 w 305"/>
              <a:gd name="T43" fmla="*/ 265 h 275"/>
              <a:gd name="T44" fmla="*/ 268 w 305"/>
              <a:gd name="T45" fmla="*/ 178 h 275"/>
              <a:gd name="T46" fmla="*/ 87 w 305"/>
              <a:gd name="T47" fmla="*/ 228 h 275"/>
              <a:gd name="T48" fmla="*/ 47 w 305"/>
              <a:gd name="T49" fmla="*/ 248 h 275"/>
              <a:gd name="T50" fmla="*/ 39 w 305"/>
              <a:gd name="T51" fmla="*/ 245 h 275"/>
              <a:gd name="T52" fmla="*/ 56 w 305"/>
              <a:gd name="T53" fmla="*/ 197 h 275"/>
              <a:gd name="T54" fmla="*/ 95 w 305"/>
              <a:gd name="T55" fmla="*/ 177 h 275"/>
              <a:gd name="T56" fmla="*/ 104 w 305"/>
              <a:gd name="T57" fmla="*/ 180 h 275"/>
              <a:gd name="T58" fmla="*/ 87 w 305"/>
              <a:gd name="T59" fmla="*/ 228 h 275"/>
              <a:gd name="T60" fmla="*/ 266 w 305"/>
              <a:gd name="T61" fmla="*/ 245 h 275"/>
              <a:gd name="T62" fmla="*/ 258 w 305"/>
              <a:gd name="T63" fmla="*/ 248 h 275"/>
              <a:gd name="T64" fmla="*/ 218 w 305"/>
              <a:gd name="T65" fmla="*/ 228 h 275"/>
              <a:gd name="T66" fmla="*/ 201 w 305"/>
              <a:gd name="T67" fmla="*/ 180 h 275"/>
              <a:gd name="T68" fmla="*/ 209 w 305"/>
              <a:gd name="T69" fmla="*/ 177 h 275"/>
              <a:gd name="T70" fmla="*/ 249 w 305"/>
              <a:gd name="T71" fmla="*/ 197 h 275"/>
              <a:gd name="T72" fmla="*/ 266 w 305"/>
              <a:gd name="T73" fmla="*/ 245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05" h="275">
                <a:moveTo>
                  <a:pt x="268" y="178"/>
                </a:moveTo>
                <a:cubicBezTo>
                  <a:pt x="250" y="160"/>
                  <a:pt x="228" y="150"/>
                  <a:pt x="209" y="150"/>
                </a:cubicBezTo>
                <a:cubicBezTo>
                  <a:pt x="206" y="150"/>
                  <a:pt x="203" y="150"/>
                  <a:pt x="201" y="151"/>
                </a:cubicBezTo>
                <a:cubicBezTo>
                  <a:pt x="182" y="132"/>
                  <a:pt x="182" y="132"/>
                  <a:pt x="182" y="132"/>
                </a:cubicBezTo>
                <a:cubicBezTo>
                  <a:pt x="239" y="75"/>
                  <a:pt x="239" y="75"/>
                  <a:pt x="239" y="75"/>
                </a:cubicBezTo>
                <a:cubicBezTo>
                  <a:pt x="239" y="75"/>
                  <a:pt x="283" y="29"/>
                  <a:pt x="254" y="0"/>
                </a:cubicBezTo>
                <a:cubicBezTo>
                  <a:pt x="152" y="102"/>
                  <a:pt x="152" y="102"/>
                  <a:pt x="152" y="102"/>
                </a:cubicBezTo>
                <a:cubicBezTo>
                  <a:pt x="51" y="0"/>
                  <a:pt x="51" y="0"/>
                  <a:pt x="51" y="0"/>
                </a:cubicBezTo>
                <a:cubicBezTo>
                  <a:pt x="22" y="29"/>
                  <a:pt x="66" y="75"/>
                  <a:pt x="66" y="75"/>
                </a:cubicBezTo>
                <a:cubicBezTo>
                  <a:pt x="123" y="132"/>
                  <a:pt x="123" y="132"/>
                  <a:pt x="123" y="132"/>
                </a:cubicBezTo>
                <a:cubicBezTo>
                  <a:pt x="104" y="151"/>
                  <a:pt x="104" y="151"/>
                  <a:pt x="104" y="151"/>
                </a:cubicBezTo>
                <a:cubicBezTo>
                  <a:pt x="101" y="150"/>
                  <a:pt x="98" y="150"/>
                  <a:pt x="95" y="150"/>
                </a:cubicBezTo>
                <a:cubicBezTo>
                  <a:pt x="77" y="150"/>
                  <a:pt x="55" y="160"/>
                  <a:pt x="36" y="178"/>
                </a:cubicBezTo>
                <a:cubicBezTo>
                  <a:pt x="8" y="207"/>
                  <a:pt x="0" y="245"/>
                  <a:pt x="19" y="265"/>
                </a:cubicBezTo>
                <a:cubicBezTo>
                  <a:pt x="26" y="272"/>
                  <a:pt x="36" y="275"/>
                  <a:pt x="47" y="275"/>
                </a:cubicBezTo>
                <a:cubicBezTo>
                  <a:pt x="66" y="275"/>
                  <a:pt x="88" y="265"/>
                  <a:pt x="106" y="247"/>
                </a:cubicBezTo>
                <a:cubicBezTo>
                  <a:pt x="127" y="227"/>
                  <a:pt x="137" y="201"/>
                  <a:pt x="133" y="181"/>
                </a:cubicBezTo>
                <a:cubicBezTo>
                  <a:pt x="152" y="162"/>
                  <a:pt x="152" y="162"/>
                  <a:pt x="152" y="162"/>
                </a:cubicBezTo>
                <a:cubicBezTo>
                  <a:pt x="171" y="181"/>
                  <a:pt x="171" y="181"/>
                  <a:pt x="171" y="181"/>
                </a:cubicBezTo>
                <a:cubicBezTo>
                  <a:pt x="168" y="201"/>
                  <a:pt x="178" y="227"/>
                  <a:pt x="199" y="247"/>
                </a:cubicBezTo>
                <a:cubicBezTo>
                  <a:pt x="217" y="265"/>
                  <a:pt x="239" y="275"/>
                  <a:pt x="258" y="275"/>
                </a:cubicBezTo>
                <a:cubicBezTo>
                  <a:pt x="269" y="275"/>
                  <a:pt x="279" y="272"/>
                  <a:pt x="286" y="265"/>
                </a:cubicBezTo>
                <a:cubicBezTo>
                  <a:pt x="305" y="245"/>
                  <a:pt x="297" y="207"/>
                  <a:pt x="268" y="178"/>
                </a:cubicBezTo>
                <a:close/>
                <a:moveTo>
                  <a:pt x="87" y="228"/>
                </a:moveTo>
                <a:cubicBezTo>
                  <a:pt x="72" y="242"/>
                  <a:pt x="56" y="248"/>
                  <a:pt x="47" y="248"/>
                </a:cubicBezTo>
                <a:cubicBezTo>
                  <a:pt x="45" y="248"/>
                  <a:pt x="41" y="247"/>
                  <a:pt x="39" y="245"/>
                </a:cubicBezTo>
                <a:cubicBezTo>
                  <a:pt x="33" y="240"/>
                  <a:pt x="36" y="217"/>
                  <a:pt x="56" y="197"/>
                </a:cubicBezTo>
                <a:cubicBezTo>
                  <a:pt x="71" y="183"/>
                  <a:pt x="86" y="177"/>
                  <a:pt x="95" y="177"/>
                </a:cubicBezTo>
                <a:cubicBezTo>
                  <a:pt x="98" y="177"/>
                  <a:pt x="102" y="178"/>
                  <a:pt x="104" y="180"/>
                </a:cubicBezTo>
                <a:cubicBezTo>
                  <a:pt x="109" y="185"/>
                  <a:pt x="107" y="208"/>
                  <a:pt x="87" y="228"/>
                </a:cubicBezTo>
                <a:close/>
                <a:moveTo>
                  <a:pt x="266" y="245"/>
                </a:moveTo>
                <a:cubicBezTo>
                  <a:pt x="264" y="247"/>
                  <a:pt x="260" y="248"/>
                  <a:pt x="258" y="248"/>
                </a:cubicBezTo>
                <a:cubicBezTo>
                  <a:pt x="249" y="248"/>
                  <a:pt x="233" y="242"/>
                  <a:pt x="218" y="228"/>
                </a:cubicBezTo>
                <a:cubicBezTo>
                  <a:pt x="198" y="208"/>
                  <a:pt x="195" y="185"/>
                  <a:pt x="201" y="180"/>
                </a:cubicBezTo>
                <a:cubicBezTo>
                  <a:pt x="203" y="178"/>
                  <a:pt x="207" y="177"/>
                  <a:pt x="209" y="177"/>
                </a:cubicBezTo>
                <a:cubicBezTo>
                  <a:pt x="218" y="177"/>
                  <a:pt x="234" y="183"/>
                  <a:pt x="249" y="197"/>
                </a:cubicBezTo>
                <a:cubicBezTo>
                  <a:pt x="269" y="217"/>
                  <a:pt x="272" y="240"/>
                  <a:pt x="266" y="2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33403" y="4369851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4049573" y="1727651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6810840" y="4369851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9478336" y="1757466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" grpId="0" bldLvl="0" animBg="1"/>
      <p:bldP spid="6" grpId="0" bldLvl="0" animBg="1"/>
      <p:bldP spid="7" grpId="0" bldLvl="0" animBg="1"/>
      <p:bldP spid="3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8" grpId="0"/>
      <p:bldP spid="9" grpId="0"/>
      <p:bldP spid="21" grpId="0"/>
      <p:bldP spid="22" grpId="0"/>
      <p:bldP spid="23" grpId="0" bldLvl="0" animBg="1"/>
      <p:bldP spid="24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2100" y="256540"/>
            <a:ext cx="2859405" cy="675640"/>
            <a:chOff x="460" y="335"/>
            <a:chExt cx="4503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3200" kern="0" dirty="0">
                    <a:solidFill>
                      <a:prstClr val="white"/>
                    </a:solidFill>
                    <a:cs typeface="+mn-ea"/>
                    <a:sym typeface="+mn-lt"/>
                  </a:rPr>
                  <a:t>1</a:t>
                </a:r>
                <a:endPara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上半年工作概述</a:t>
              </a:r>
            </a:p>
          </p:txBody>
        </p:sp>
      </p:grpSp>
      <p:sp>
        <p:nvSpPr>
          <p:cNvPr id="74" name="标题 1"/>
          <p:cNvSpPr txBox="1"/>
          <p:nvPr/>
        </p:nvSpPr>
        <p:spPr>
          <a:xfrm>
            <a:off x="1307031" y="5504323"/>
            <a:ext cx="2847774" cy="4409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2000"/>
              </a:lnSpc>
              <a:spcBef>
                <a:spcPct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j-cs"/>
              </a:defRPr>
            </a:lvl1pPr>
          </a:lstStyle>
          <a:p>
            <a:pPr algn="ctr"/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1229150" y="2019788"/>
            <a:ext cx="2925655" cy="2047904"/>
            <a:chOff x="1239945" y="1641963"/>
            <a:chExt cx="2925655" cy="2047904"/>
          </a:xfrm>
        </p:grpSpPr>
        <p:sp>
          <p:nvSpPr>
            <p:cNvPr id="76" name="圆角矩形 94"/>
            <p:cNvSpPr/>
            <p:nvPr/>
          </p:nvSpPr>
          <p:spPr>
            <a:xfrm>
              <a:off x="1239945" y="1641963"/>
              <a:ext cx="2925655" cy="2047904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圆角矩形 7"/>
            <p:cNvSpPr/>
            <p:nvPr/>
          </p:nvSpPr>
          <p:spPr>
            <a:xfrm>
              <a:off x="1361791" y="1752082"/>
              <a:ext cx="2685785" cy="1827214"/>
            </a:xfrm>
            <a:prstGeom prst="roundRect">
              <a:avLst>
                <a:gd name="adj" fmla="val 1151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78" name="图片 77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1433940" y="1818527"/>
              <a:ext cx="2541485" cy="1694323"/>
            </a:xfrm>
            <a:prstGeom prst="roundRect">
              <a:avLst>
                <a:gd name="adj" fmla="val 14419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79" name="组合 78"/>
          <p:cNvGrpSpPr/>
          <p:nvPr/>
        </p:nvGrpSpPr>
        <p:grpSpPr>
          <a:xfrm>
            <a:off x="1350996" y="4330455"/>
            <a:ext cx="2685786" cy="416170"/>
            <a:chOff x="1361791" y="3952630"/>
            <a:chExt cx="2685786" cy="416170"/>
          </a:xfrm>
          <a:gradFill>
            <a:gsLst>
              <a:gs pos="0">
                <a:srgbClr val="4652A6"/>
              </a:gs>
              <a:gs pos="100000">
                <a:srgbClr val="763E9A"/>
              </a:gs>
            </a:gsLst>
            <a:lin ang="2700000" scaled="0"/>
          </a:gradFill>
        </p:grpSpPr>
        <p:sp>
          <p:nvSpPr>
            <p:cNvPr id="80" name="矩形 79"/>
            <p:cNvSpPr/>
            <p:nvPr/>
          </p:nvSpPr>
          <p:spPr>
            <a:xfrm>
              <a:off x="1361791" y="3952630"/>
              <a:ext cx="2685786" cy="416170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1" name="标题 1"/>
            <p:cNvSpPr txBox="1"/>
            <p:nvPr/>
          </p:nvSpPr>
          <p:spPr>
            <a:xfrm>
              <a:off x="1963201" y="4010013"/>
              <a:ext cx="1479142" cy="334356"/>
            </a:xfrm>
            <a:prstGeom prst="rect">
              <a:avLst/>
            </a:prstGeom>
            <a:solidFill>
              <a:srgbClr val="2AA4E8"/>
            </a:solidFill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spcBef>
                  <a:spcPct val="0"/>
                </a:spcBef>
                <a:buNone/>
                <a:defRPr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j-cs"/>
                </a:defRPr>
              </a:lvl1pPr>
            </a:lstStyle>
            <a:p>
              <a:r>
                <a:rPr lang="en-US" altLang="zh-CN" sz="16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完成情况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4645850" y="2019788"/>
            <a:ext cx="2925655" cy="2047904"/>
            <a:chOff x="4656645" y="1641963"/>
            <a:chExt cx="2925655" cy="2047904"/>
          </a:xfrm>
        </p:grpSpPr>
        <p:sp>
          <p:nvSpPr>
            <p:cNvPr id="83" name="圆角矩形 95"/>
            <p:cNvSpPr/>
            <p:nvPr/>
          </p:nvSpPr>
          <p:spPr>
            <a:xfrm>
              <a:off x="4656645" y="1641963"/>
              <a:ext cx="2925655" cy="2047904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圆角矩形 96"/>
            <p:cNvSpPr/>
            <p:nvPr/>
          </p:nvSpPr>
          <p:spPr>
            <a:xfrm>
              <a:off x="4778491" y="1752082"/>
              <a:ext cx="2685785" cy="1827214"/>
            </a:xfrm>
            <a:prstGeom prst="roundRect">
              <a:avLst>
                <a:gd name="adj" fmla="val 1151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85" name="图片 84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857750" y="1812373"/>
              <a:ext cx="2530475" cy="1706631"/>
            </a:xfrm>
            <a:prstGeom prst="roundRect">
              <a:avLst>
                <a:gd name="adj" fmla="val 14419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86" name="标题 1"/>
          <p:cNvSpPr txBox="1"/>
          <p:nvPr/>
        </p:nvSpPr>
        <p:spPr>
          <a:xfrm>
            <a:off x="4736547" y="5739289"/>
            <a:ext cx="2815427" cy="1978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spcBef>
                <a:spcPct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</a:p>
        </p:txBody>
      </p:sp>
      <p:grpSp>
        <p:nvGrpSpPr>
          <p:cNvPr id="87" name="组合 86"/>
          <p:cNvGrpSpPr/>
          <p:nvPr/>
        </p:nvGrpSpPr>
        <p:grpSpPr>
          <a:xfrm>
            <a:off x="4767696" y="4332118"/>
            <a:ext cx="2685786" cy="416170"/>
            <a:chOff x="4778491" y="3928893"/>
            <a:chExt cx="2685786" cy="416170"/>
          </a:xfrm>
          <a:gradFill>
            <a:gsLst>
              <a:gs pos="0">
                <a:srgbClr val="4652A6"/>
              </a:gs>
              <a:gs pos="100000">
                <a:srgbClr val="763E9A"/>
              </a:gs>
            </a:gsLst>
            <a:lin ang="2700000" scaled="0"/>
          </a:gradFill>
        </p:grpSpPr>
        <p:sp>
          <p:nvSpPr>
            <p:cNvPr id="88" name="矩形 87"/>
            <p:cNvSpPr/>
            <p:nvPr/>
          </p:nvSpPr>
          <p:spPr>
            <a:xfrm>
              <a:off x="4778491" y="3928893"/>
              <a:ext cx="2685786" cy="416170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9" name="标题 1"/>
            <p:cNvSpPr txBox="1"/>
            <p:nvPr/>
          </p:nvSpPr>
          <p:spPr>
            <a:xfrm>
              <a:off x="5451969" y="4124037"/>
              <a:ext cx="2012307" cy="197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spcBef>
                  <a:spcPct val="0"/>
                </a:spcBef>
                <a:buNone/>
                <a:defRPr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j-cs"/>
                </a:defRPr>
              </a:lvl1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完成情况</a:t>
              </a: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8040377" y="2021868"/>
            <a:ext cx="2925655" cy="2047904"/>
            <a:chOff x="8051172" y="1644043"/>
            <a:chExt cx="2925655" cy="2047904"/>
          </a:xfrm>
        </p:grpSpPr>
        <p:sp>
          <p:nvSpPr>
            <p:cNvPr id="91" name="圆角矩形 102"/>
            <p:cNvSpPr/>
            <p:nvPr/>
          </p:nvSpPr>
          <p:spPr>
            <a:xfrm>
              <a:off x="8051172" y="1644043"/>
              <a:ext cx="2925655" cy="2047904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圆角矩形 103"/>
            <p:cNvSpPr/>
            <p:nvPr/>
          </p:nvSpPr>
          <p:spPr>
            <a:xfrm>
              <a:off x="8173018" y="1754162"/>
              <a:ext cx="2685785" cy="1827214"/>
            </a:xfrm>
            <a:prstGeom prst="roundRect">
              <a:avLst>
                <a:gd name="adj" fmla="val 1151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93" name="图片 92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8253413" y="1812373"/>
              <a:ext cx="2504647" cy="1710791"/>
            </a:xfrm>
            <a:prstGeom prst="roundRect">
              <a:avLst>
                <a:gd name="adj" fmla="val 14419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94" name="标题 1"/>
          <p:cNvSpPr txBox="1"/>
          <p:nvPr/>
        </p:nvSpPr>
        <p:spPr>
          <a:xfrm>
            <a:off x="8131073" y="5729171"/>
            <a:ext cx="2815427" cy="1978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spcBef>
                <a:spcPct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请在此处添加具体内容，请言简意赅，简单说明即可，不必繁琐。请在此处添加具体内容，请言简意赅，简单说明即可，不必繁琐。</a:t>
            </a:r>
          </a:p>
        </p:txBody>
      </p:sp>
      <p:grpSp>
        <p:nvGrpSpPr>
          <p:cNvPr id="95" name="组合 94"/>
          <p:cNvGrpSpPr/>
          <p:nvPr/>
        </p:nvGrpSpPr>
        <p:grpSpPr>
          <a:xfrm>
            <a:off x="8162222" y="4342867"/>
            <a:ext cx="2685786" cy="416170"/>
            <a:chOff x="8173017" y="3895192"/>
            <a:chExt cx="2685786" cy="416170"/>
          </a:xfrm>
        </p:grpSpPr>
        <p:sp>
          <p:nvSpPr>
            <p:cNvPr id="96" name="矩形 95"/>
            <p:cNvSpPr/>
            <p:nvPr/>
          </p:nvSpPr>
          <p:spPr>
            <a:xfrm>
              <a:off x="8173017" y="3895192"/>
              <a:ext cx="2685786" cy="416170"/>
            </a:xfrm>
            <a:prstGeom prst="rect">
              <a:avLst/>
            </a:prstGeom>
            <a:solidFill>
              <a:srgbClr val="2AA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7" name="标题 1"/>
            <p:cNvSpPr txBox="1"/>
            <p:nvPr/>
          </p:nvSpPr>
          <p:spPr>
            <a:xfrm>
              <a:off x="8846495" y="4090336"/>
              <a:ext cx="2012307" cy="1978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spcBef>
                  <a:spcPct val="0"/>
                </a:spcBef>
                <a:buNone/>
                <a:defRPr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j-cs"/>
                </a:defRPr>
              </a:lvl1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完成情况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86" grpId="0"/>
      <p:bldP spid="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任意多边形: 形状 284"/>
          <p:cNvSpPr/>
          <p:nvPr userDrawn="1"/>
        </p:nvSpPr>
        <p:spPr>
          <a:xfrm flipV="1">
            <a:off x="7620000" y="3541450"/>
            <a:ext cx="4568347" cy="3332371"/>
          </a:xfrm>
          <a:custGeom>
            <a:avLst/>
            <a:gdLst>
              <a:gd name="connsiteX0" fmla="*/ 0 w 7057432"/>
              <a:gd name="connsiteY0" fmla="*/ 0 h 6688669"/>
              <a:gd name="connsiteX1" fmla="*/ 7057432 w 7057432"/>
              <a:gd name="connsiteY1" fmla="*/ 0 h 6688669"/>
              <a:gd name="connsiteX2" fmla="*/ 7057432 w 7057432"/>
              <a:gd name="connsiteY2" fmla="*/ 5056661 h 6688669"/>
              <a:gd name="connsiteX3" fmla="*/ 4325320 w 7057432"/>
              <a:gd name="connsiteY3" fmla="*/ 5915816 h 6688669"/>
              <a:gd name="connsiteX4" fmla="*/ 665320 w 7057432"/>
              <a:gd name="connsiteY4" fmla="*/ 6276662 h 6688669"/>
              <a:gd name="connsiteX5" fmla="*/ 888700 w 7057432"/>
              <a:gd name="connsiteY5" fmla="*/ 4163140 h 6688669"/>
              <a:gd name="connsiteX6" fmla="*/ 2280531 w 7057432"/>
              <a:gd name="connsiteY6" fmla="*/ 1929337 h 6688669"/>
              <a:gd name="connsiteX7" fmla="*/ 79232 w 7057432"/>
              <a:gd name="connsiteY7" fmla="*/ 31096 h 66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7432" h="6688669">
                <a:moveTo>
                  <a:pt x="0" y="0"/>
                </a:moveTo>
                <a:lnTo>
                  <a:pt x="7057432" y="0"/>
                </a:lnTo>
                <a:lnTo>
                  <a:pt x="7057432" y="5056661"/>
                </a:lnTo>
                <a:cubicBezTo>
                  <a:pt x="6215461" y="4575535"/>
                  <a:pt x="4325320" y="5915816"/>
                  <a:pt x="4325320" y="5915816"/>
                </a:cubicBezTo>
                <a:cubicBezTo>
                  <a:pt x="1713489" y="7410746"/>
                  <a:pt x="665320" y="6276662"/>
                  <a:pt x="665320" y="6276662"/>
                </a:cubicBezTo>
                <a:cubicBezTo>
                  <a:pt x="-314118" y="5280042"/>
                  <a:pt x="888700" y="4163140"/>
                  <a:pt x="888700" y="4163140"/>
                </a:cubicBezTo>
                <a:cubicBezTo>
                  <a:pt x="2830390" y="2994689"/>
                  <a:pt x="2280531" y="1929337"/>
                  <a:pt x="2280531" y="1929337"/>
                </a:cubicBezTo>
                <a:cubicBezTo>
                  <a:pt x="2112996" y="938087"/>
                  <a:pt x="629611" y="253113"/>
                  <a:pt x="79232" y="31096"/>
                </a:cubicBez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EDC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8" name="图形 1"/>
          <p:cNvSpPr/>
          <p:nvPr userDrawn="1"/>
        </p:nvSpPr>
        <p:spPr>
          <a:xfrm rot="10800000">
            <a:off x="-10667" y="-22937"/>
            <a:ext cx="3004064" cy="4394835"/>
          </a:xfrm>
          <a:custGeom>
            <a:avLst/>
            <a:gdLst>
              <a:gd name="connsiteX0" fmla="*/ 2573665 w 2571750"/>
              <a:gd name="connsiteY0" fmla="*/ 14455 h 3762375"/>
              <a:gd name="connsiteX1" fmla="*/ 1773565 w 2571750"/>
              <a:gd name="connsiteY1" fmla="*/ 662155 h 3762375"/>
              <a:gd name="connsiteX2" fmla="*/ 1011565 w 2571750"/>
              <a:gd name="connsiteY2" fmla="*/ 1090780 h 3762375"/>
              <a:gd name="connsiteX3" fmla="*/ 240040 w 2571750"/>
              <a:gd name="connsiteY3" fmla="*/ 1186030 h 3762375"/>
              <a:gd name="connsiteX4" fmla="*/ 173365 w 2571750"/>
              <a:gd name="connsiteY4" fmla="*/ 2329030 h 3762375"/>
              <a:gd name="connsiteX5" fmla="*/ 897265 w 2571750"/>
              <a:gd name="connsiteY5" fmla="*/ 2748130 h 3762375"/>
              <a:gd name="connsiteX6" fmla="*/ 1906915 w 2571750"/>
              <a:gd name="connsiteY6" fmla="*/ 3300580 h 3762375"/>
              <a:gd name="connsiteX7" fmla="*/ 2573665 w 2571750"/>
              <a:gd name="connsiteY7" fmla="*/ 3757780 h 3762375"/>
              <a:gd name="connsiteX8" fmla="*/ 2573665 w 2571750"/>
              <a:gd name="connsiteY8" fmla="*/ 14455 h 37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1750" h="3762375">
                <a:moveTo>
                  <a:pt x="2573665" y="14455"/>
                </a:moveTo>
                <a:cubicBezTo>
                  <a:pt x="2573665" y="14455"/>
                  <a:pt x="2059315" y="-109370"/>
                  <a:pt x="1773565" y="662155"/>
                </a:cubicBezTo>
                <a:cubicBezTo>
                  <a:pt x="1773565" y="662155"/>
                  <a:pt x="1706890" y="1262230"/>
                  <a:pt x="1011565" y="1090780"/>
                </a:cubicBezTo>
                <a:cubicBezTo>
                  <a:pt x="1011565" y="1090780"/>
                  <a:pt x="535315" y="862180"/>
                  <a:pt x="240040" y="1186030"/>
                </a:cubicBezTo>
                <a:cubicBezTo>
                  <a:pt x="240040" y="1186030"/>
                  <a:pt x="-236210" y="1586080"/>
                  <a:pt x="173365" y="2329030"/>
                </a:cubicBezTo>
                <a:cubicBezTo>
                  <a:pt x="173365" y="2329030"/>
                  <a:pt x="440065" y="2710030"/>
                  <a:pt x="897265" y="2748130"/>
                </a:cubicBezTo>
                <a:cubicBezTo>
                  <a:pt x="897265" y="2748130"/>
                  <a:pt x="1678315" y="2843380"/>
                  <a:pt x="1906915" y="3300580"/>
                </a:cubicBezTo>
                <a:cubicBezTo>
                  <a:pt x="1906915" y="3300580"/>
                  <a:pt x="2068840" y="3757780"/>
                  <a:pt x="2573665" y="3757780"/>
                </a:cubicBezTo>
                <a:lnTo>
                  <a:pt x="2573665" y="14455"/>
                </a:lnTo>
                <a:close/>
              </a:path>
            </a:pathLst>
          </a:custGeom>
          <a:gradFill>
            <a:gsLst>
              <a:gs pos="0">
                <a:srgbClr val="6D49E1"/>
              </a:gs>
              <a:gs pos="100000">
                <a:srgbClr val="2AA4E8"/>
              </a:gs>
            </a:gsLst>
            <a:lin ang="135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7368540" y="1958975"/>
            <a:ext cx="5052695" cy="49403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2926971" y="1098318"/>
            <a:ext cx="3442052" cy="2096770"/>
            <a:chOff x="7443501" y="1155123"/>
            <a:chExt cx="3442052" cy="2096770"/>
          </a:xfrm>
        </p:grpSpPr>
        <p:sp>
          <p:nvSpPr>
            <p:cNvPr id="29" name="矩形 259"/>
            <p:cNvSpPr>
              <a:spLocks noChangeArrowheads="1"/>
            </p:cNvSpPr>
            <p:nvPr/>
          </p:nvSpPr>
          <p:spPr bwMode="auto">
            <a:xfrm>
              <a:off x="8559440" y="1155123"/>
              <a:ext cx="2326113" cy="2096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buNone/>
              </a:pPr>
              <a:r>
                <a:rPr lang="en-US" altLang="zh-CN" sz="13065" b="1" cap="all" spc="284" dirty="0">
                  <a:gradFill>
                    <a:gsLst>
                      <a:gs pos="0">
                        <a:srgbClr val="2AA4E8"/>
                      </a:gs>
                      <a:gs pos="100000">
                        <a:srgbClr val="6D49E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4" name="矩形 259"/>
            <p:cNvSpPr>
              <a:spLocks noChangeArrowheads="1"/>
            </p:cNvSpPr>
            <p:nvPr/>
          </p:nvSpPr>
          <p:spPr bwMode="auto">
            <a:xfrm>
              <a:off x="7443501" y="2410719"/>
              <a:ext cx="2326113" cy="579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697" tIns="43348" rIns="86697" bIns="4334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ctr">
                <a:buNone/>
              </a:pPr>
              <a:r>
                <a:rPr lang="en-US" altLang="zh-CN" b="1" cap="all" spc="284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part</a:t>
              </a:r>
            </a:p>
          </p:txBody>
        </p:sp>
      </p:grpSp>
      <p:sp>
        <p:nvSpPr>
          <p:cNvPr id="37" name="TextBox 48"/>
          <p:cNvSpPr txBox="1"/>
          <p:nvPr/>
        </p:nvSpPr>
        <p:spPr>
          <a:xfrm>
            <a:off x="2926715" y="3374390"/>
            <a:ext cx="3826510" cy="6565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265" b="1" dirty="0">
                <a:solidFill>
                  <a:schemeClr val="tx1"/>
                </a:solidFill>
                <a:cs typeface="+mn-ea"/>
                <a:sym typeface="+mn-lt"/>
              </a:rPr>
              <a:t>环境分析</a:t>
            </a:r>
          </a:p>
        </p:txBody>
      </p:sp>
      <p:sp>
        <p:nvSpPr>
          <p:cNvPr id="24" name="矩形 23"/>
          <p:cNvSpPr/>
          <p:nvPr/>
        </p:nvSpPr>
        <p:spPr>
          <a:xfrm>
            <a:off x="2926715" y="4210050"/>
            <a:ext cx="4544695" cy="1050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The user can demonstrate on a projector or computer, or print the presentation and make it into a film to be used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1305" y="256540"/>
            <a:ext cx="2860040" cy="675640"/>
            <a:chOff x="460" y="335"/>
            <a:chExt cx="4504" cy="1064"/>
          </a:xfrm>
        </p:grpSpPr>
        <p:grpSp>
          <p:nvGrpSpPr>
            <p:cNvPr id="16" name="组合 15"/>
            <p:cNvGrpSpPr/>
            <p:nvPr/>
          </p:nvGrpSpPr>
          <p:grpSpPr>
            <a:xfrm>
              <a:off x="460" y="335"/>
              <a:ext cx="951" cy="940"/>
              <a:chOff x="6997070" y="1404892"/>
              <a:chExt cx="458807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6997070" y="1404892"/>
                <a:ext cx="458807" cy="769441"/>
              </a:xfrm>
              <a:prstGeom prst="rect">
                <a:avLst/>
              </a:prstGeom>
              <a:gradFill>
                <a:gsLst>
                  <a:gs pos="0">
                    <a:srgbClr val="6D49E1"/>
                  </a:gs>
                  <a:gs pos="100000">
                    <a:srgbClr val="2AA4E8"/>
                  </a:gs>
                </a:gsLst>
                <a:lin ang="13500000" scaled="0"/>
              </a:gradFill>
            </p:spPr>
            <p:txBody>
              <a:bodyPr wrap="square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7455877" y="1404892"/>
                <a:ext cx="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65C4C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9" name="文本框 18"/>
            <p:cNvSpPr txBox="1"/>
            <p:nvPr/>
          </p:nvSpPr>
          <p:spPr>
            <a:xfrm>
              <a:off x="1589" y="338"/>
              <a:ext cx="247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TWO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89" y="771"/>
              <a:ext cx="33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上半年工作结果</a:t>
              </a:r>
            </a:p>
          </p:txBody>
        </p:sp>
      </p:grpSp>
      <p:sp>
        <p:nvSpPr>
          <p:cNvPr id="7" name="AutoShape 5"/>
          <p:cNvSpPr/>
          <p:nvPr/>
        </p:nvSpPr>
        <p:spPr bwMode="auto">
          <a:xfrm>
            <a:off x="5081746" y="4193064"/>
            <a:ext cx="1627982" cy="593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292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AutoShape 6"/>
          <p:cNvSpPr/>
          <p:nvPr/>
        </p:nvSpPr>
        <p:spPr bwMode="auto">
          <a:xfrm>
            <a:off x="5081746" y="4751864"/>
            <a:ext cx="2471738" cy="46910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4127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您的内容打在这里，或者通过复制您的文本,您的内容打在这里，</a:t>
            </a:r>
          </a:p>
        </p:txBody>
      </p:sp>
      <p:sp>
        <p:nvSpPr>
          <p:cNvPr id="10" name="AutoShape 8"/>
          <p:cNvSpPr/>
          <p:nvPr/>
        </p:nvSpPr>
        <p:spPr bwMode="auto">
          <a:xfrm>
            <a:off x="5081746" y="3013552"/>
            <a:ext cx="2471738" cy="46910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4127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您的内容打在这里，或者通过复制您的文本,您的内容打在这里，</a:t>
            </a:r>
          </a:p>
        </p:txBody>
      </p:sp>
      <p:sp>
        <p:nvSpPr>
          <p:cNvPr id="11" name="AutoShape 9"/>
          <p:cNvSpPr/>
          <p:nvPr/>
        </p:nvSpPr>
        <p:spPr bwMode="auto">
          <a:xfrm>
            <a:off x="1611471" y="4193064"/>
            <a:ext cx="1627982" cy="593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292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AutoShape 10"/>
          <p:cNvSpPr/>
          <p:nvPr/>
        </p:nvSpPr>
        <p:spPr bwMode="auto">
          <a:xfrm>
            <a:off x="1611471" y="4751864"/>
            <a:ext cx="2470944" cy="46910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4127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您的内容打在这里，或者通过复制您的文本,您的内容打在这里，</a:t>
            </a:r>
          </a:p>
        </p:txBody>
      </p:sp>
      <p:sp>
        <p:nvSpPr>
          <p:cNvPr id="13" name="AutoShape 11"/>
          <p:cNvSpPr/>
          <p:nvPr/>
        </p:nvSpPr>
        <p:spPr bwMode="auto">
          <a:xfrm>
            <a:off x="1611471" y="2454752"/>
            <a:ext cx="1627982" cy="593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292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</a:p>
        </p:txBody>
      </p:sp>
      <p:sp>
        <p:nvSpPr>
          <p:cNvPr id="14" name="AutoShape 12"/>
          <p:cNvSpPr/>
          <p:nvPr/>
        </p:nvSpPr>
        <p:spPr bwMode="auto">
          <a:xfrm>
            <a:off x="1611471" y="3013552"/>
            <a:ext cx="2470944" cy="46910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4127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您的内容打在这里，或者通过复制您的文本,您的内容打在这里，</a:t>
            </a:r>
          </a:p>
        </p:txBody>
      </p:sp>
      <p:sp>
        <p:nvSpPr>
          <p:cNvPr id="15" name="AutoShape 15"/>
          <p:cNvSpPr/>
          <p:nvPr/>
        </p:nvSpPr>
        <p:spPr bwMode="auto">
          <a:xfrm>
            <a:off x="4506278" y="4293870"/>
            <a:ext cx="256381" cy="254000"/>
          </a:xfrm>
          <a:custGeom>
            <a:avLst/>
            <a:gdLst>
              <a:gd name="T0" fmla="*/ 256381 w 21600"/>
              <a:gd name="T1" fmla="*/ 254000 h 21600"/>
              <a:gd name="T2" fmla="*/ 256381 w 21600"/>
              <a:gd name="T3" fmla="*/ 254000 h 21600"/>
              <a:gd name="T4" fmla="*/ 256381 w 21600"/>
              <a:gd name="T5" fmla="*/ 254000 h 21600"/>
              <a:gd name="T6" fmla="*/ 256381 w 21600"/>
              <a:gd name="T7" fmla="*/ 254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21" y="21405"/>
                </a:moveTo>
                <a:cubicBezTo>
                  <a:pt x="9821" y="16015"/>
                  <a:pt x="5524" y="11401"/>
                  <a:pt x="153" y="11401"/>
                </a:cubicBezTo>
                <a:lnTo>
                  <a:pt x="153" y="7717"/>
                </a:lnTo>
                <a:cubicBezTo>
                  <a:pt x="7251" y="7717"/>
                  <a:pt x="13658" y="12796"/>
                  <a:pt x="13658" y="21405"/>
                </a:cubicBezTo>
                <a:cubicBezTo>
                  <a:pt x="13658" y="21405"/>
                  <a:pt x="9821" y="21405"/>
                  <a:pt x="9821" y="21405"/>
                </a:cubicBezTo>
                <a:close/>
                <a:moveTo>
                  <a:pt x="17417" y="21405"/>
                </a:moveTo>
                <a:cubicBezTo>
                  <a:pt x="17417" y="12098"/>
                  <a:pt x="9399" y="3994"/>
                  <a:pt x="153" y="3994"/>
                </a:cubicBezTo>
                <a:lnTo>
                  <a:pt x="153" y="0"/>
                </a:lnTo>
                <a:cubicBezTo>
                  <a:pt x="11509" y="0"/>
                  <a:pt x="21599" y="8725"/>
                  <a:pt x="21599" y="21405"/>
                </a:cubicBezTo>
                <a:cubicBezTo>
                  <a:pt x="21599" y="21405"/>
                  <a:pt x="17417" y="21405"/>
                  <a:pt x="17417" y="21405"/>
                </a:cubicBezTo>
                <a:close/>
                <a:moveTo>
                  <a:pt x="2801" y="21599"/>
                </a:moveTo>
                <a:cubicBezTo>
                  <a:pt x="1266" y="21599"/>
                  <a:pt x="0" y="20359"/>
                  <a:pt x="0" y="18769"/>
                </a:cubicBezTo>
                <a:cubicBezTo>
                  <a:pt x="0" y="17217"/>
                  <a:pt x="1266" y="15937"/>
                  <a:pt x="2801" y="15937"/>
                </a:cubicBezTo>
                <a:cubicBezTo>
                  <a:pt x="4335" y="15937"/>
                  <a:pt x="5640" y="17217"/>
                  <a:pt x="5640" y="18769"/>
                </a:cubicBezTo>
                <a:cubicBezTo>
                  <a:pt x="5640" y="20359"/>
                  <a:pt x="4335" y="21599"/>
                  <a:pt x="2801" y="21599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AutoShape 16"/>
          <p:cNvSpPr/>
          <p:nvPr/>
        </p:nvSpPr>
        <p:spPr bwMode="auto">
          <a:xfrm>
            <a:off x="1078071" y="4293870"/>
            <a:ext cx="247650" cy="271463"/>
          </a:xfrm>
          <a:custGeom>
            <a:avLst/>
            <a:gdLst>
              <a:gd name="T0" fmla="*/ 247650 w 21600"/>
              <a:gd name="T1" fmla="*/ 271463 h 21600"/>
              <a:gd name="T2" fmla="*/ 247650 w 21600"/>
              <a:gd name="T3" fmla="*/ 271463 h 21600"/>
              <a:gd name="T4" fmla="*/ 247650 w 21600"/>
              <a:gd name="T5" fmla="*/ 271463 h 21600"/>
              <a:gd name="T6" fmla="*/ 247650 w 21600"/>
              <a:gd name="T7" fmla="*/ 2714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15882" y="21600"/>
                </a:lnTo>
                <a:lnTo>
                  <a:pt x="15882" y="0"/>
                </a:lnTo>
                <a:lnTo>
                  <a:pt x="21600" y="0"/>
                </a:lnTo>
                <a:cubicBezTo>
                  <a:pt x="21600" y="0"/>
                  <a:pt x="21600" y="21600"/>
                  <a:pt x="21600" y="21600"/>
                </a:cubicBezTo>
                <a:close/>
                <a:moveTo>
                  <a:pt x="13658" y="21600"/>
                </a:moveTo>
                <a:lnTo>
                  <a:pt x="7941" y="21600"/>
                </a:lnTo>
                <a:lnTo>
                  <a:pt x="7941" y="9983"/>
                </a:lnTo>
                <a:lnTo>
                  <a:pt x="13658" y="9983"/>
                </a:lnTo>
                <a:cubicBezTo>
                  <a:pt x="13658" y="9983"/>
                  <a:pt x="13658" y="21600"/>
                  <a:pt x="13658" y="21600"/>
                </a:cubicBezTo>
                <a:close/>
                <a:moveTo>
                  <a:pt x="5717" y="21600"/>
                </a:moveTo>
                <a:lnTo>
                  <a:pt x="0" y="21600"/>
                </a:lnTo>
                <a:lnTo>
                  <a:pt x="0" y="5989"/>
                </a:lnTo>
                <a:lnTo>
                  <a:pt x="5717" y="5989"/>
                </a:lnTo>
                <a:cubicBezTo>
                  <a:pt x="5717" y="5989"/>
                  <a:pt x="5717" y="21600"/>
                  <a:pt x="5717" y="21600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AutoShape 17"/>
          <p:cNvSpPr/>
          <p:nvPr/>
        </p:nvSpPr>
        <p:spPr bwMode="auto">
          <a:xfrm>
            <a:off x="4506278" y="2584133"/>
            <a:ext cx="280194" cy="280194"/>
          </a:xfrm>
          <a:custGeom>
            <a:avLst/>
            <a:gdLst>
              <a:gd name="T0" fmla="*/ 280194 w 21600"/>
              <a:gd name="T1" fmla="*/ 280194 h 21600"/>
              <a:gd name="T2" fmla="*/ 280194 w 21600"/>
              <a:gd name="T3" fmla="*/ 280194 h 21600"/>
              <a:gd name="T4" fmla="*/ 280194 w 21600"/>
              <a:gd name="T5" fmla="*/ 280194 h 21600"/>
              <a:gd name="T6" fmla="*/ 280194 w 21600"/>
              <a:gd name="T7" fmla="*/ 2801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77" y="9427"/>
                </a:moveTo>
                <a:lnTo>
                  <a:pt x="12277" y="0"/>
                </a:lnTo>
                <a:cubicBezTo>
                  <a:pt x="17448" y="0"/>
                  <a:pt x="21599" y="4151"/>
                  <a:pt x="21599" y="9322"/>
                </a:cubicBezTo>
                <a:cubicBezTo>
                  <a:pt x="21599" y="9357"/>
                  <a:pt x="21599" y="9392"/>
                  <a:pt x="21599" y="9427"/>
                </a:cubicBezTo>
                <a:cubicBezTo>
                  <a:pt x="21599" y="9427"/>
                  <a:pt x="12277" y="9427"/>
                  <a:pt x="12277" y="9427"/>
                </a:cubicBezTo>
                <a:close/>
                <a:moveTo>
                  <a:pt x="18680" y="12382"/>
                </a:moveTo>
                <a:cubicBezTo>
                  <a:pt x="18680" y="12312"/>
                  <a:pt x="18680" y="12276"/>
                  <a:pt x="18680" y="12276"/>
                </a:cubicBezTo>
                <a:cubicBezTo>
                  <a:pt x="18680" y="17448"/>
                  <a:pt x="14493" y="21599"/>
                  <a:pt x="9322" y="21599"/>
                </a:cubicBezTo>
                <a:cubicBezTo>
                  <a:pt x="4151" y="21599"/>
                  <a:pt x="0" y="17448"/>
                  <a:pt x="0" y="12276"/>
                </a:cubicBezTo>
                <a:cubicBezTo>
                  <a:pt x="0" y="7105"/>
                  <a:pt x="4151" y="2919"/>
                  <a:pt x="9322" y="2919"/>
                </a:cubicBezTo>
                <a:lnTo>
                  <a:pt x="9322" y="12382"/>
                </a:lnTo>
                <a:cubicBezTo>
                  <a:pt x="9322" y="12382"/>
                  <a:pt x="18680" y="12382"/>
                  <a:pt x="18680" y="12382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AutoShape 18"/>
          <p:cNvSpPr/>
          <p:nvPr/>
        </p:nvSpPr>
        <p:spPr bwMode="auto">
          <a:xfrm>
            <a:off x="1071721" y="2587308"/>
            <a:ext cx="260350" cy="277019"/>
          </a:xfrm>
          <a:custGeom>
            <a:avLst/>
            <a:gdLst>
              <a:gd name="T0" fmla="*/ 260350 w 21600"/>
              <a:gd name="T1" fmla="*/ 277019 h 21600"/>
              <a:gd name="T2" fmla="*/ 260350 w 21600"/>
              <a:gd name="T3" fmla="*/ 277019 h 21600"/>
              <a:gd name="T4" fmla="*/ 260350 w 21600"/>
              <a:gd name="T5" fmla="*/ 277019 h 21600"/>
              <a:gd name="T6" fmla="*/ 260350 w 21600"/>
              <a:gd name="T7" fmla="*/ 2770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072" y="16413"/>
                </a:moveTo>
                <a:cubicBezTo>
                  <a:pt x="9072" y="16199"/>
                  <a:pt x="10249" y="16164"/>
                  <a:pt x="10781" y="16164"/>
                </a:cubicBezTo>
                <a:cubicBezTo>
                  <a:pt x="12109" y="16164"/>
                  <a:pt x="12489" y="16271"/>
                  <a:pt x="12489" y="16413"/>
                </a:cubicBezTo>
                <a:cubicBezTo>
                  <a:pt x="12489" y="17408"/>
                  <a:pt x="11730" y="18189"/>
                  <a:pt x="10781" y="18189"/>
                </a:cubicBezTo>
                <a:cubicBezTo>
                  <a:pt x="9831" y="18189"/>
                  <a:pt x="9072" y="17408"/>
                  <a:pt x="9072" y="16413"/>
                </a:cubicBezTo>
                <a:close/>
                <a:moveTo>
                  <a:pt x="19360" y="17265"/>
                </a:moveTo>
                <a:cubicBezTo>
                  <a:pt x="17804" y="15525"/>
                  <a:pt x="13779" y="15170"/>
                  <a:pt x="10781" y="15170"/>
                </a:cubicBezTo>
                <a:cubicBezTo>
                  <a:pt x="7820" y="15170"/>
                  <a:pt x="3757" y="15525"/>
                  <a:pt x="2201" y="17265"/>
                </a:cubicBezTo>
                <a:cubicBezTo>
                  <a:pt x="3757" y="19006"/>
                  <a:pt x="7820" y="19433"/>
                  <a:pt x="10781" y="19397"/>
                </a:cubicBezTo>
                <a:cubicBezTo>
                  <a:pt x="13779" y="19397"/>
                  <a:pt x="17804" y="19042"/>
                  <a:pt x="19360" y="17265"/>
                </a:cubicBezTo>
                <a:close/>
                <a:moveTo>
                  <a:pt x="21600" y="17976"/>
                </a:moveTo>
                <a:cubicBezTo>
                  <a:pt x="21600" y="20463"/>
                  <a:pt x="14805" y="21599"/>
                  <a:pt x="10781" y="21599"/>
                </a:cubicBezTo>
                <a:cubicBezTo>
                  <a:pt x="6756" y="21599"/>
                  <a:pt x="0" y="20463"/>
                  <a:pt x="0" y="17976"/>
                </a:cubicBezTo>
                <a:cubicBezTo>
                  <a:pt x="0" y="17585"/>
                  <a:pt x="151" y="17230"/>
                  <a:pt x="455" y="16910"/>
                </a:cubicBezTo>
                <a:cubicBezTo>
                  <a:pt x="4138" y="9841"/>
                  <a:pt x="3188" y="6536"/>
                  <a:pt x="5200" y="3908"/>
                </a:cubicBezTo>
                <a:cubicBezTo>
                  <a:pt x="6111" y="2735"/>
                  <a:pt x="7175" y="1989"/>
                  <a:pt x="8882" y="1634"/>
                </a:cubicBezTo>
                <a:cubicBezTo>
                  <a:pt x="8959" y="710"/>
                  <a:pt x="9756" y="0"/>
                  <a:pt x="10781" y="0"/>
                </a:cubicBezTo>
                <a:cubicBezTo>
                  <a:pt x="11768" y="0"/>
                  <a:pt x="12603" y="710"/>
                  <a:pt x="12679" y="1634"/>
                </a:cubicBezTo>
                <a:cubicBezTo>
                  <a:pt x="14387" y="1989"/>
                  <a:pt x="15450" y="2735"/>
                  <a:pt x="16361" y="3908"/>
                </a:cubicBezTo>
                <a:cubicBezTo>
                  <a:pt x="18372" y="6536"/>
                  <a:pt x="17424" y="9841"/>
                  <a:pt x="21106" y="16910"/>
                </a:cubicBezTo>
                <a:cubicBezTo>
                  <a:pt x="21409" y="17230"/>
                  <a:pt x="21600" y="17585"/>
                  <a:pt x="21600" y="17976"/>
                </a:cubicBezTo>
                <a:close/>
              </a:path>
            </a:pathLst>
          </a:custGeom>
          <a:solidFill>
            <a:srgbClr val="6B74C0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99948" y="2119162"/>
            <a:ext cx="3073559" cy="375224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AutoShape 5"/>
          <p:cNvSpPr/>
          <p:nvPr/>
        </p:nvSpPr>
        <p:spPr bwMode="auto">
          <a:xfrm>
            <a:off x="5081746" y="2434908"/>
            <a:ext cx="1627982" cy="593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l" defTabSz="292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6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35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9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268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36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1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0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9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6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2" grpId="0" bldLvl="0" animBg="1"/>
      <p:bldP spid="3" grpId="0" bldLvl="0" animBg="1"/>
      <p:bldP spid="5" grpId="0" bldLvl="0" animBg="1"/>
      <p:bldP spid="6" grpId="0" bldLvl="0" animBg="1"/>
      <p:bldP spid="9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323113326"/>
  <p:tag name="MH_LIBRARY" val="GRAPHIC"/>
  <p:tag name="MH_TYPE" val="Picture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lrxjya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1947</Words>
  <Application>Microsoft Office PowerPoint</Application>
  <PresentationFormat>宽屏</PresentationFormat>
  <Paragraphs>246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Gill Sans</vt:lpstr>
      <vt:lpstr>Roboto condensed</vt:lpstr>
      <vt:lpstr>微软雅黑</vt:lpstr>
      <vt:lpstr>微软雅黑 Light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蓝色扁平化</dc:title>
  <dc:creator>第一PPT</dc:creator>
  <cp:keywords>www.1ppt.com</cp:keywords>
  <dc:description>www.1ppt.com</dc:description>
  <cp:lastModifiedBy>天 下</cp:lastModifiedBy>
  <cp:revision>144</cp:revision>
  <dcterms:created xsi:type="dcterms:W3CDTF">2017-08-03T09:01:00Z</dcterms:created>
  <dcterms:modified xsi:type="dcterms:W3CDTF">2021-01-05T00:22:54Z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