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9" r:id="rId2"/>
    <p:sldId id="260" r:id="rId3"/>
    <p:sldId id="266" r:id="rId4"/>
    <p:sldId id="267" r:id="rId5"/>
    <p:sldId id="261" r:id="rId6"/>
    <p:sldId id="262" r:id="rId7"/>
    <p:sldId id="269" r:id="rId8"/>
    <p:sldId id="268" r:id="rId9"/>
    <p:sldId id="263" r:id="rId10"/>
    <p:sldId id="271" r:id="rId11"/>
    <p:sldId id="270" r:id="rId12"/>
    <p:sldId id="264" r:id="rId13"/>
    <p:sldId id="273" r:id="rId14"/>
    <p:sldId id="272" r:id="rId15"/>
    <p:sldId id="265" r:id="rId16"/>
    <p:sldId id="275" r:id="rId17"/>
    <p:sldId id="274" r:id="rId18"/>
    <p:sldId id="25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FCC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083C721-0FDC-47EB-9481-2D01BBC0341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ACE587-4EFB-4225-9A2F-A6CA6721822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83C721-0FDC-47EB-9481-2D01BBC0341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ACE587-4EFB-4225-9A2F-A6CA6721822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83C721-0FDC-47EB-9481-2D01BBC0341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ACE587-4EFB-4225-9A2F-A6CA6721822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83C721-0FDC-47EB-9481-2D01BBC0341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ACE587-4EFB-4225-9A2F-A6CA6721822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083C721-0FDC-47EB-9481-2D01BBC0341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ACE587-4EFB-4225-9A2F-A6CA6721822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083C721-0FDC-47EB-9481-2D01BBC0341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ACE587-4EFB-4225-9A2F-A6CA6721822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083C721-0FDC-47EB-9481-2D01BBC03417}"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ACE587-4EFB-4225-9A2F-A6CA6721822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083C721-0FDC-47EB-9481-2D01BBC03417}"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FACE587-4EFB-4225-9A2F-A6CA6721822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83C721-0FDC-47EB-9481-2D01BBC03417}"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FACE587-4EFB-4225-9A2F-A6CA6721822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083C721-0FDC-47EB-9481-2D01BBC0341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ACE587-4EFB-4225-9A2F-A6CA6721822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083C721-0FDC-47EB-9481-2D01BBC0341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ACE587-4EFB-4225-9A2F-A6CA6721822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3C721-0FDC-47EB-9481-2D01BBC03417}"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CE587-4EFB-4225-9A2F-A6CA6721822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l="24355" r="11453"/>
          <a:stretch>
            <a:fillRect/>
          </a:stretch>
        </p:blipFill>
        <p:spPr>
          <a:xfrm>
            <a:off x="0" y="0"/>
            <a:ext cx="6632245" cy="6858000"/>
          </a:xfrm>
          <a:custGeom>
            <a:avLst/>
            <a:gdLst>
              <a:gd name="connsiteX0" fmla="*/ 0 w 6632245"/>
              <a:gd name="connsiteY0" fmla="*/ 0 h 6858000"/>
              <a:gd name="connsiteX1" fmla="*/ 6632245 w 6632245"/>
              <a:gd name="connsiteY1" fmla="*/ 0 h 6858000"/>
              <a:gd name="connsiteX2" fmla="*/ 2371301 w 6632245"/>
              <a:gd name="connsiteY2" fmla="*/ 6858000 h 6858000"/>
              <a:gd name="connsiteX3" fmla="*/ 0 w 66322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32245" h="6858000">
                <a:moveTo>
                  <a:pt x="0" y="0"/>
                </a:moveTo>
                <a:lnTo>
                  <a:pt x="6632245" y="0"/>
                </a:lnTo>
                <a:lnTo>
                  <a:pt x="2371301" y="6858000"/>
                </a:lnTo>
                <a:lnTo>
                  <a:pt x="0" y="6858000"/>
                </a:lnTo>
                <a:close/>
              </a:path>
            </a:pathLst>
          </a:custGeom>
        </p:spPr>
      </p:pic>
      <p:cxnSp>
        <p:nvCxnSpPr>
          <p:cNvPr id="8" name="直接连接符 7"/>
          <p:cNvCxnSpPr/>
          <p:nvPr/>
        </p:nvCxnSpPr>
        <p:spPr>
          <a:xfrm flipH="1">
            <a:off x="2631891" y="3802743"/>
            <a:ext cx="1944915" cy="3055257"/>
          </a:xfrm>
          <a:prstGeom prst="line">
            <a:avLst/>
          </a:prstGeom>
          <a:ln w="28575">
            <a:solidFill>
              <a:srgbClr val="444444"/>
            </a:solidFill>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5838584" y="0"/>
            <a:ext cx="1040764" cy="93472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 name="平行四边形 6"/>
          <p:cNvSpPr/>
          <p:nvPr/>
        </p:nvSpPr>
        <p:spPr>
          <a:xfrm>
            <a:off x="3852362" y="0"/>
            <a:ext cx="2447730" cy="3055257"/>
          </a:xfrm>
          <a:prstGeom prst="parallelogram">
            <a:avLst>
              <a:gd name="adj" fmla="val 77662"/>
            </a:avLst>
          </a:prstGeom>
          <a:solidFill>
            <a:srgbClr val="FC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506856" y="2745556"/>
            <a:ext cx="712181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5400" b="1" spc="600" dirty="0">
                <a:solidFill>
                  <a:schemeClr val="tx1">
                    <a:lumMod val="75000"/>
                    <a:lumOff val="25000"/>
                  </a:schemeClr>
                </a:solidFill>
                <a:latin typeface="微软雅黑" panose="020B0503020204020204" pitchFamily="34" charset="-122"/>
                <a:ea typeface="微软雅黑" panose="020B0503020204020204" pitchFamily="34" charset="-122"/>
              </a:rPr>
              <a:t>商务</a:t>
            </a:r>
            <a:r>
              <a:rPr lang="zh-CN" altLang="en-US" sz="5400" b="1" spc="600" dirty="0">
                <a:solidFill>
                  <a:srgbClr val="FFC000"/>
                </a:solidFill>
                <a:latin typeface="微软雅黑" panose="020B0503020204020204" pitchFamily="34" charset="-122"/>
                <a:ea typeface="微软雅黑" panose="020B0503020204020204" pitchFamily="34" charset="-122"/>
              </a:rPr>
              <a:t>简约总结</a:t>
            </a:r>
            <a:r>
              <a:rPr lang="zh-CN" altLang="en-US" sz="5400" b="1" spc="600" dirty="0">
                <a:solidFill>
                  <a:schemeClr val="tx1">
                    <a:lumMod val="75000"/>
                    <a:lumOff val="25000"/>
                  </a:schemeClr>
                </a:solidFill>
                <a:latin typeface="微软雅黑" panose="020B0503020204020204" pitchFamily="34" charset="-122"/>
                <a:ea typeface="微软雅黑" panose="020B0503020204020204" pitchFamily="34" charset="-122"/>
              </a:rPr>
              <a:t>计划</a:t>
            </a:r>
          </a:p>
        </p:txBody>
      </p:sp>
      <p:grpSp>
        <p:nvGrpSpPr>
          <p:cNvPr id="22" name="组合 21"/>
          <p:cNvGrpSpPr/>
          <p:nvPr/>
        </p:nvGrpSpPr>
        <p:grpSpPr>
          <a:xfrm>
            <a:off x="9074986" y="5331080"/>
            <a:ext cx="2401288" cy="253916"/>
            <a:chOff x="5221692" y="4679017"/>
            <a:chExt cx="3380894" cy="295171"/>
          </a:xfrm>
        </p:grpSpPr>
        <p:sp>
          <p:nvSpPr>
            <p:cNvPr id="23" name="文本框 6"/>
            <p:cNvSpPr txBox="1"/>
            <p:nvPr/>
          </p:nvSpPr>
          <p:spPr>
            <a:xfrm>
              <a:off x="5221692" y="4679017"/>
              <a:ext cx="1690447" cy="293792"/>
            </a:xfrm>
            <a:prstGeom prst="roundRect">
              <a:avLst>
                <a:gd name="adj" fmla="val 0"/>
              </a:avLst>
            </a:prstGeom>
            <a:noFill/>
            <a:ln>
              <a:solidFill>
                <a:srgbClr val="FFC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1050" b="1">
                  <a:solidFill>
                    <a:schemeClr val="tx1">
                      <a:lumMod val="75000"/>
                      <a:lumOff val="25000"/>
                    </a:schemeClr>
                  </a:solidFill>
                  <a:latin typeface="微软雅黑" panose="020B0503020204020204" pitchFamily="34" charset="-122"/>
                  <a:ea typeface="微软雅黑" panose="020B0503020204020204" pitchFamily="34" charset="-122"/>
                </a:rPr>
                <a:t>汇报人：</a:t>
              </a:r>
              <a:r>
                <a:rPr lang="en-US" altLang="zh-CN" sz="1050" b="1">
                  <a:solidFill>
                    <a:schemeClr val="tx1">
                      <a:lumMod val="75000"/>
                      <a:lumOff val="25000"/>
                    </a:schemeClr>
                  </a:solidFill>
                  <a:latin typeface="微软雅黑" panose="020B0503020204020204" pitchFamily="34" charset="-122"/>
                  <a:ea typeface="微软雅黑" panose="020B0503020204020204" pitchFamily="34" charset="-122"/>
                </a:rPr>
                <a:t>xiazaii</a:t>
              </a:r>
              <a:endPar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7"/>
            <p:cNvSpPr txBox="1"/>
            <p:nvPr/>
          </p:nvSpPr>
          <p:spPr>
            <a:xfrm>
              <a:off x="6912139" y="4679017"/>
              <a:ext cx="1690447" cy="295171"/>
            </a:xfrm>
            <a:prstGeom prst="roundRect">
              <a:avLst>
                <a:gd name="adj" fmla="val 0"/>
              </a:avLst>
            </a:prstGeom>
            <a:solidFill>
              <a:srgbClr val="FFC000"/>
            </a:solidFill>
            <a:ln>
              <a:solidFill>
                <a:srgbClr val="FFC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1050" b="1" dirty="0">
                  <a:solidFill>
                    <a:schemeClr val="bg1"/>
                  </a:solidFill>
                  <a:latin typeface="微软雅黑" panose="020B0503020204020204" pitchFamily="34" charset="-122"/>
                  <a:ea typeface="微软雅黑" panose="020B0503020204020204" pitchFamily="34" charset="-122"/>
                </a:rPr>
                <a:t>时间：</a:t>
              </a:r>
              <a:r>
                <a:rPr lang="en-US" altLang="zh-CN" sz="1050" dirty="0">
                  <a:solidFill>
                    <a:schemeClr val="bg1"/>
                  </a:solidFill>
                  <a:latin typeface="微软雅黑" panose="020B0503020204020204" pitchFamily="34" charset="-122"/>
                  <a:ea typeface="微软雅黑" panose="020B0503020204020204" pitchFamily="34" charset="-122"/>
                </a:rPr>
                <a:t>someday</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7184571" y="1974340"/>
            <a:ext cx="4398383"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36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WORK REPORT</a:t>
            </a:r>
            <a:endParaRPr lang="zh-CN" altLang="en-US" sz="36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cxnSp>
        <p:nvCxnSpPr>
          <p:cNvPr id="26" name="直接连接符 25"/>
          <p:cNvCxnSpPr/>
          <p:nvPr/>
        </p:nvCxnSpPr>
        <p:spPr>
          <a:xfrm>
            <a:off x="10782125" y="4960868"/>
            <a:ext cx="648429" cy="0"/>
          </a:xfrm>
          <a:prstGeom prst="line">
            <a:avLst/>
          </a:prstGeom>
          <a:ln w="381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324354" y="3812019"/>
            <a:ext cx="6212880" cy="510076"/>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pPr algn="r">
              <a:lnSpc>
                <a:spcPct val="130000"/>
              </a:lnSpc>
            </a:pPr>
            <a:r>
              <a:rPr lang="en-US" altLang="zh-CN" sz="1050" b="0" dirty="0">
                <a:solidFill>
                  <a:schemeClr val="tx1">
                    <a:lumMod val="75000"/>
                    <a:lumOff val="25000"/>
                  </a:schemeClr>
                </a:solidFill>
                <a:latin typeface="华文细黑" panose="02010600040101010101" pitchFamily="2" charset="-122"/>
                <a:ea typeface="华文细黑" panose="02010600040101010101" pitchFamily="2" charset="-122"/>
              </a:rPr>
              <a:t>A company is an association or collection of individuals, whether natural persons, legal persons, or a mixture of both. Company members share</a:t>
            </a:r>
          </a:p>
        </p:txBody>
      </p:sp>
      <p:sp>
        <p:nvSpPr>
          <p:cNvPr id="14" name="任意多边形: 形状 13"/>
          <p:cNvSpPr/>
          <p:nvPr/>
        </p:nvSpPr>
        <p:spPr>
          <a:xfrm>
            <a:off x="11372250" y="5775960"/>
            <a:ext cx="1612053" cy="144780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7975" y="380999"/>
            <a:ext cx="206386" cy="654741"/>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gradFill>
                <a:gsLst>
                  <a:gs pos="0">
                    <a:srgbClr val="F5B464"/>
                  </a:gs>
                  <a:gs pos="100000">
                    <a:srgbClr val="FBE3A8"/>
                  </a:gs>
                </a:gsLst>
                <a:lin ang="5400000" scaled="1"/>
              </a:gradFill>
            </a:endParaRPr>
          </a:p>
        </p:txBody>
      </p:sp>
      <p:sp>
        <p:nvSpPr>
          <p:cNvPr id="7" name="矩形 6"/>
          <p:cNvSpPr/>
          <p:nvPr/>
        </p:nvSpPr>
        <p:spPr>
          <a:xfrm>
            <a:off x="650532" y="232676"/>
            <a:ext cx="2074560" cy="557332"/>
          </a:xfrm>
          <a:prstGeom prst="rect">
            <a:avLst/>
          </a:prstGeom>
        </p:spPr>
        <p:txBody>
          <a:bodyPr wrap="square">
            <a:spAutoFit/>
          </a:bodyPr>
          <a:lstStyle/>
          <a:p>
            <a:pPr algn="dist">
              <a:lnSpc>
                <a:spcPct val="175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后续工作目标</a:t>
            </a:r>
          </a:p>
        </p:txBody>
      </p:sp>
      <p:sp>
        <p:nvSpPr>
          <p:cNvPr id="8" name="文本框 7"/>
          <p:cNvSpPr txBox="1"/>
          <p:nvPr/>
        </p:nvSpPr>
        <p:spPr>
          <a:xfrm>
            <a:off x="624841" y="727963"/>
            <a:ext cx="2300812" cy="307777"/>
          </a:xfrm>
          <a:prstGeom prst="snip1Rect">
            <a:avLst>
              <a:gd name="adj" fmla="val 0"/>
            </a:avLst>
          </a:prstGeom>
          <a:noFill/>
          <a:ln w="28575">
            <a:noFill/>
          </a:ln>
        </p:spPr>
        <p:txBody>
          <a:bodyPr wrap="square" rtlCol="0">
            <a:spAutoFit/>
          </a:bodyPr>
          <a:lstStyle/>
          <a:p>
            <a:pPr algn="dist"/>
            <a:r>
              <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Follow-up work goals</a:t>
            </a:r>
          </a:p>
        </p:txBody>
      </p:sp>
      <p:grpSp>
        <p:nvGrpSpPr>
          <p:cNvPr id="5" name="组合 4"/>
          <p:cNvGrpSpPr/>
          <p:nvPr/>
        </p:nvGrpSpPr>
        <p:grpSpPr>
          <a:xfrm>
            <a:off x="855136" y="2247537"/>
            <a:ext cx="2105616" cy="2107469"/>
            <a:chOff x="855136" y="2247537"/>
            <a:chExt cx="2105616" cy="2107469"/>
          </a:xfrm>
        </p:grpSpPr>
        <p:sp>
          <p:nvSpPr>
            <p:cNvPr id="6" name="Freeform 5"/>
            <p:cNvSpPr/>
            <p:nvPr/>
          </p:nvSpPr>
          <p:spPr bwMode="auto">
            <a:xfrm>
              <a:off x="1907944" y="2247537"/>
              <a:ext cx="140869" cy="285444"/>
            </a:xfrm>
            <a:custGeom>
              <a:avLst/>
              <a:gdLst>
                <a:gd name="T0" fmla="*/ 0 w 94"/>
                <a:gd name="T1" fmla="*/ 181 h 190"/>
                <a:gd name="T2" fmla="*/ 0 w 94"/>
                <a:gd name="T3" fmla="*/ 0 h 190"/>
                <a:gd name="T4" fmla="*/ 94 w 94"/>
                <a:gd name="T5" fmla="*/ 0 h 190"/>
                <a:gd name="T6" fmla="*/ 94 w 94"/>
                <a:gd name="T7" fmla="*/ 190 h 190"/>
                <a:gd name="T8" fmla="*/ 0 w 94"/>
                <a:gd name="T9" fmla="*/ 181 h 190"/>
              </a:gdLst>
              <a:ahLst/>
              <a:cxnLst>
                <a:cxn ang="0">
                  <a:pos x="T0" y="T1"/>
                </a:cxn>
                <a:cxn ang="0">
                  <a:pos x="T2" y="T3"/>
                </a:cxn>
                <a:cxn ang="0">
                  <a:pos x="T4" y="T5"/>
                </a:cxn>
                <a:cxn ang="0">
                  <a:pos x="T6" y="T7"/>
                </a:cxn>
                <a:cxn ang="0">
                  <a:pos x="T8" y="T9"/>
                </a:cxn>
              </a:cxnLst>
              <a:rect l="0" t="0" r="r" b="b"/>
              <a:pathLst>
                <a:path w="94" h="190">
                  <a:moveTo>
                    <a:pt x="0" y="181"/>
                  </a:moveTo>
                  <a:cubicBezTo>
                    <a:pt x="0" y="0"/>
                    <a:pt x="0" y="0"/>
                    <a:pt x="0" y="0"/>
                  </a:cubicBezTo>
                  <a:cubicBezTo>
                    <a:pt x="94" y="0"/>
                    <a:pt x="94" y="0"/>
                    <a:pt x="94" y="0"/>
                  </a:cubicBezTo>
                  <a:cubicBezTo>
                    <a:pt x="94" y="190"/>
                    <a:pt x="94" y="190"/>
                    <a:pt x="94" y="190"/>
                  </a:cubicBezTo>
                  <a:cubicBezTo>
                    <a:pt x="63" y="184"/>
                    <a:pt x="32" y="181"/>
                    <a:pt x="0" y="181"/>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en-US" sz="2400">
                <a:solidFill>
                  <a:srgbClr val="0069B8"/>
                </a:solidFill>
              </a:endParaRPr>
            </a:p>
          </p:txBody>
        </p:sp>
        <p:sp>
          <p:nvSpPr>
            <p:cNvPr id="9" name="Freeform 6"/>
            <p:cNvSpPr/>
            <p:nvPr/>
          </p:nvSpPr>
          <p:spPr bwMode="auto">
            <a:xfrm>
              <a:off x="1583575" y="2254952"/>
              <a:ext cx="222424" cy="303980"/>
            </a:xfrm>
            <a:custGeom>
              <a:avLst/>
              <a:gdLst>
                <a:gd name="T0" fmla="*/ 56 w 148"/>
                <a:gd name="T1" fmla="*/ 202 h 202"/>
                <a:gd name="T2" fmla="*/ 0 w 148"/>
                <a:gd name="T3" fmla="*/ 29 h 202"/>
                <a:gd name="T4" fmla="*/ 90 w 148"/>
                <a:gd name="T5" fmla="*/ 0 h 202"/>
                <a:gd name="T6" fmla="*/ 148 w 148"/>
                <a:gd name="T7" fmla="*/ 181 h 202"/>
                <a:gd name="T8" fmla="*/ 56 w 148"/>
                <a:gd name="T9" fmla="*/ 202 h 202"/>
              </a:gdLst>
              <a:ahLst/>
              <a:cxnLst>
                <a:cxn ang="0">
                  <a:pos x="T0" y="T1"/>
                </a:cxn>
                <a:cxn ang="0">
                  <a:pos x="T2" y="T3"/>
                </a:cxn>
                <a:cxn ang="0">
                  <a:pos x="T4" y="T5"/>
                </a:cxn>
                <a:cxn ang="0">
                  <a:pos x="T6" y="T7"/>
                </a:cxn>
                <a:cxn ang="0">
                  <a:pos x="T8" y="T9"/>
                </a:cxn>
              </a:cxnLst>
              <a:rect l="0" t="0" r="r" b="b"/>
              <a:pathLst>
                <a:path w="148" h="202">
                  <a:moveTo>
                    <a:pt x="56" y="202"/>
                  </a:moveTo>
                  <a:cubicBezTo>
                    <a:pt x="0" y="29"/>
                    <a:pt x="0" y="29"/>
                    <a:pt x="0" y="29"/>
                  </a:cubicBezTo>
                  <a:cubicBezTo>
                    <a:pt x="90" y="0"/>
                    <a:pt x="90" y="0"/>
                    <a:pt x="90" y="0"/>
                  </a:cubicBezTo>
                  <a:cubicBezTo>
                    <a:pt x="148" y="181"/>
                    <a:pt x="148" y="181"/>
                    <a:pt x="148" y="181"/>
                  </a:cubicBezTo>
                  <a:cubicBezTo>
                    <a:pt x="117" y="185"/>
                    <a:pt x="86" y="192"/>
                    <a:pt x="56" y="20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0069B8"/>
                </a:solidFill>
              </a:endParaRPr>
            </a:p>
          </p:txBody>
        </p:sp>
        <p:sp>
          <p:nvSpPr>
            <p:cNvPr id="10" name="Freeform 7"/>
            <p:cNvSpPr/>
            <p:nvPr/>
          </p:nvSpPr>
          <p:spPr bwMode="auto">
            <a:xfrm>
              <a:off x="1288863" y="2364309"/>
              <a:ext cx="281737" cy="305833"/>
            </a:xfrm>
            <a:custGeom>
              <a:avLst/>
              <a:gdLst>
                <a:gd name="T0" fmla="*/ 107 w 188"/>
                <a:gd name="T1" fmla="*/ 203 h 203"/>
                <a:gd name="T2" fmla="*/ 0 w 188"/>
                <a:gd name="T3" fmla="*/ 56 h 203"/>
                <a:gd name="T4" fmla="*/ 77 w 188"/>
                <a:gd name="T5" fmla="*/ 0 h 203"/>
                <a:gd name="T6" fmla="*/ 188 w 188"/>
                <a:gd name="T7" fmla="*/ 154 h 203"/>
                <a:gd name="T8" fmla="*/ 107 w 188"/>
                <a:gd name="T9" fmla="*/ 203 h 203"/>
              </a:gdLst>
              <a:ahLst/>
              <a:cxnLst>
                <a:cxn ang="0">
                  <a:pos x="T0" y="T1"/>
                </a:cxn>
                <a:cxn ang="0">
                  <a:pos x="T2" y="T3"/>
                </a:cxn>
                <a:cxn ang="0">
                  <a:pos x="T4" y="T5"/>
                </a:cxn>
                <a:cxn ang="0">
                  <a:pos x="T6" y="T7"/>
                </a:cxn>
                <a:cxn ang="0">
                  <a:pos x="T8" y="T9"/>
                </a:cxn>
              </a:cxnLst>
              <a:rect l="0" t="0" r="r" b="b"/>
              <a:pathLst>
                <a:path w="188" h="203">
                  <a:moveTo>
                    <a:pt x="107" y="203"/>
                  </a:moveTo>
                  <a:cubicBezTo>
                    <a:pt x="0" y="56"/>
                    <a:pt x="0" y="56"/>
                    <a:pt x="0" y="56"/>
                  </a:cubicBezTo>
                  <a:cubicBezTo>
                    <a:pt x="77" y="0"/>
                    <a:pt x="77" y="0"/>
                    <a:pt x="77" y="0"/>
                  </a:cubicBezTo>
                  <a:cubicBezTo>
                    <a:pt x="188" y="154"/>
                    <a:pt x="188" y="154"/>
                    <a:pt x="188" y="154"/>
                  </a:cubicBezTo>
                  <a:cubicBezTo>
                    <a:pt x="160" y="168"/>
                    <a:pt x="132" y="184"/>
                    <a:pt x="107" y="20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0069B8"/>
                </a:solidFill>
              </a:endParaRPr>
            </a:p>
          </p:txBody>
        </p:sp>
        <p:sp>
          <p:nvSpPr>
            <p:cNvPr id="11" name="Freeform 8"/>
            <p:cNvSpPr/>
            <p:nvPr/>
          </p:nvSpPr>
          <p:spPr bwMode="auto">
            <a:xfrm>
              <a:off x="1057171" y="2566345"/>
              <a:ext cx="313247" cy="276177"/>
            </a:xfrm>
            <a:custGeom>
              <a:avLst/>
              <a:gdLst>
                <a:gd name="T0" fmla="*/ 147 w 209"/>
                <a:gd name="T1" fmla="*/ 183 h 183"/>
                <a:gd name="T2" fmla="*/ 0 w 209"/>
                <a:gd name="T3" fmla="*/ 76 h 183"/>
                <a:gd name="T4" fmla="*/ 55 w 209"/>
                <a:gd name="T5" fmla="*/ 0 h 183"/>
                <a:gd name="T6" fmla="*/ 209 w 209"/>
                <a:gd name="T7" fmla="*/ 112 h 183"/>
                <a:gd name="T8" fmla="*/ 147 w 209"/>
                <a:gd name="T9" fmla="*/ 183 h 183"/>
              </a:gdLst>
              <a:ahLst/>
              <a:cxnLst>
                <a:cxn ang="0">
                  <a:pos x="T0" y="T1"/>
                </a:cxn>
                <a:cxn ang="0">
                  <a:pos x="T2" y="T3"/>
                </a:cxn>
                <a:cxn ang="0">
                  <a:pos x="T4" y="T5"/>
                </a:cxn>
                <a:cxn ang="0">
                  <a:pos x="T6" y="T7"/>
                </a:cxn>
                <a:cxn ang="0">
                  <a:pos x="T8" y="T9"/>
                </a:cxn>
              </a:cxnLst>
              <a:rect l="0" t="0" r="r" b="b"/>
              <a:pathLst>
                <a:path w="209" h="183">
                  <a:moveTo>
                    <a:pt x="147" y="183"/>
                  </a:moveTo>
                  <a:cubicBezTo>
                    <a:pt x="0" y="76"/>
                    <a:pt x="0" y="76"/>
                    <a:pt x="0" y="76"/>
                  </a:cubicBezTo>
                  <a:cubicBezTo>
                    <a:pt x="55" y="0"/>
                    <a:pt x="55" y="0"/>
                    <a:pt x="55" y="0"/>
                  </a:cubicBezTo>
                  <a:cubicBezTo>
                    <a:pt x="209" y="112"/>
                    <a:pt x="209" y="112"/>
                    <a:pt x="209" y="112"/>
                  </a:cubicBezTo>
                  <a:cubicBezTo>
                    <a:pt x="187" y="133"/>
                    <a:pt x="166" y="157"/>
                    <a:pt x="147" y="18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0069B8"/>
                </a:solidFill>
              </a:endParaRPr>
            </a:p>
          </p:txBody>
        </p:sp>
        <p:sp>
          <p:nvSpPr>
            <p:cNvPr id="13" name="Freeform 9"/>
            <p:cNvSpPr/>
            <p:nvPr/>
          </p:nvSpPr>
          <p:spPr bwMode="auto">
            <a:xfrm>
              <a:off x="907033" y="2840669"/>
              <a:ext cx="315101" cy="218717"/>
            </a:xfrm>
            <a:custGeom>
              <a:avLst/>
              <a:gdLst>
                <a:gd name="T0" fmla="*/ 173 w 211"/>
                <a:gd name="T1" fmla="*/ 146 h 146"/>
                <a:gd name="T2" fmla="*/ 0 w 211"/>
                <a:gd name="T3" fmla="*/ 90 h 146"/>
                <a:gd name="T4" fmla="*/ 29 w 211"/>
                <a:gd name="T5" fmla="*/ 0 h 146"/>
                <a:gd name="T6" fmla="*/ 211 w 211"/>
                <a:gd name="T7" fmla="*/ 59 h 146"/>
                <a:gd name="T8" fmla="*/ 173 w 211"/>
                <a:gd name="T9" fmla="*/ 146 h 146"/>
              </a:gdLst>
              <a:ahLst/>
              <a:cxnLst>
                <a:cxn ang="0">
                  <a:pos x="T0" y="T1"/>
                </a:cxn>
                <a:cxn ang="0">
                  <a:pos x="T2" y="T3"/>
                </a:cxn>
                <a:cxn ang="0">
                  <a:pos x="T4" y="T5"/>
                </a:cxn>
                <a:cxn ang="0">
                  <a:pos x="T6" y="T7"/>
                </a:cxn>
                <a:cxn ang="0">
                  <a:pos x="T8" y="T9"/>
                </a:cxn>
              </a:cxnLst>
              <a:rect l="0" t="0" r="r" b="b"/>
              <a:pathLst>
                <a:path w="211" h="146">
                  <a:moveTo>
                    <a:pt x="173" y="146"/>
                  </a:moveTo>
                  <a:cubicBezTo>
                    <a:pt x="0" y="90"/>
                    <a:pt x="0" y="90"/>
                    <a:pt x="0" y="90"/>
                  </a:cubicBezTo>
                  <a:cubicBezTo>
                    <a:pt x="29" y="0"/>
                    <a:pt x="29" y="0"/>
                    <a:pt x="29" y="0"/>
                  </a:cubicBezTo>
                  <a:cubicBezTo>
                    <a:pt x="211" y="59"/>
                    <a:pt x="211" y="59"/>
                    <a:pt x="211" y="59"/>
                  </a:cubicBezTo>
                  <a:cubicBezTo>
                    <a:pt x="196" y="86"/>
                    <a:pt x="183" y="115"/>
                    <a:pt x="173" y="14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0069B8"/>
                </a:solidFill>
              </a:endParaRPr>
            </a:p>
          </p:txBody>
        </p:sp>
        <p:sp>
          <p:nvSpPr>
            <p:cNvPr id="14" name="Freeform 10"/>
            <p:cNvSpPr/>
            <p:nvPr/>
          </p:nvSpPr>
          <p:spPr bwMode="auto">
            <a:xfrm>
              <a:off x="855136" y="3159477"/>
              <a:ext cx="285444" cy="142723"/>
            </a:xfrm>
            <a:custGeom>
              <a:avLst/>
              <a:gdLst>
                <a:gd name="T0" fmla="*/ 182 w 190"/>
                <a:gd name="T1" fmla="*/ 95 h 95"/>
                <a:gd name="T2" fmla="*/ 0 w 190"/>
                <a:gd name="T3" fmla="*/ 95 h 95"/>
                <a:gd name="T4" fmla="*/ 0 w 190"/>
                <a:gd name="T5" fmla="*/ 0 h 95"/>
                <a:gd name="T6" fmla="*/ 190 w 190"/>
                <a:gd name="T7" fmla="*/ 0 h 95"/>
                <a:gd name="T8" fmla="*/ 182 w 190"/>
                <a:gd name="T9" fmla="*/ 95 h 95"/>
              </a:gdLst>
              <a:ahLst/>
              <a:cxnLst>
                <a:cxn ang="0">
                  <a:pos x="T0" y="T1"/>
                </a:cxn>
                <a:cxn ang="0">
                  <a:pos x="T2" y="T3"/>
                </a:cxn>
                <a:cxn ang="0">
                  <a:pos x="T4" y="T5"/>
                </a:cxn>
                <a:cxn ang="0">
                  <a:pos x="T6" y="T7"/>
                </a:cxn>
                <a:cxn ang="0">
                  <a:pos x="T8" y="T9"/>
                </a:cxn>
              </a:cxnLst>
              <a:rect l="0" t="0" r="r" b="b"/>
              <a:pathLst>
                <a:path w="190" h="95">
                  <a:moveTo>
                    <a:pt x="182" y="95"/>
                  </a:moveTo>
                  <a:cubicBezTo>
                    <a:pt x="0" y="95"/>
                    <a:pt x="0" y="95"/>
                    <a:pt x="0" y="95"/>
                  </a:cubicBezTo>
                  <a:cubicBezTo>
                    <a:pt x="0" y="0"/>
                    <a:pt x="0" y="0"/>
                    <a:pt x="0" y="0"/>
                  </a:cubicBezTo>
                  <a:cubicBezTo>
                    <a:pt x="190" y="0"/>
                    <a:pt x="190" y="0"/>
                    <a:pt x="190" y="0"/>
                  </a:cubicBezTo>
                  <a:cubicBezTo>
                    <a:pt x="185" y="31"/>
                    <a:pt x="182" y="62"/>
                    <a:pt x="182" y="9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0069B8"/>
                </a:solidFill>
              </a:endParaRPr>
            </a:p>
          </p:txBody>
        </p:sp>
        <p:sp>
          <p:nvSpPr>
            <p:cNvPr id="15" name="Freeform 11"/>
            <p:cNvSpPr/>
            <p:nvPr/>
          </p:nvSpPr>
          <p:spPr bwMode="auto">
            <a:xfrm>
              <a:off x="862549" y="3404143"/>
              <a:ext cx="303980" cy="222424"/>
            </a:xfrm>
            <a:custGeom>
              <a:avLst/>
              <a:gdLst>
                <a:gd name="T0" fmla="*/ 202 w 202"/>
                <a:gd name="T1" fmla="*/ 92 h 148"/>
                <a:gd name="T2" fmla="*/ 29 w 202"/>
                <a:gd name="T3" fmla="*/ 148 h 148"/>
                <a:gd name="T4" fmla="*/ 0 w 202"/>
                <a:gd name="T5" fmla="*/ 59 h 148"/>
                <a:gd name="T6" fmla="*/ 181 w 202"/>
                <a:gd name="T7" fmla="*/ 0 h 148"/>
                <a:gd name="T8" fmla="*/ 202 w 202"/>
                <a:gd name="T9" fmla="*/ 92 h 148"/>
              </a:gdLst>
              <a:ahLst/>
              <a:cxnLst>
                <a:cxn ang="0">
                  <a:pos x="T0" y="T1"/>
                </a:cxn>
                <a:cxn ang="0">
                  <a:pos x="T2" y="T3"/>
                </a:cxn>
                <a:cxn ang="0">
                  <a:pos x="T4" y="T5"/>
                </a:cxn>
                <a:cxn ang="0">
                  <a:pos x="T6" y="T7"/>
                </a:cxn>
                <a:cxn ang="0">
                  <a:pos x="T8" y="T9"/>
                </a:cxn>
              </a:cxnLst>
              <a:rect l="0" t="0" r="r" b="b"/>
              <a:pathLst>
                <a:path w="202" h="148">
                  <a:moveTo>
                    <a:pt x="202" y="92"/>
                  </a:moveTo>
                  <a:cubicBezTo>
                    <a:pt x="29" y="148"/>
                    <a:pt x="29" y="148"/>
                    <a:pt x="29" y="148"/>
                  </a:cubicBezTo>
                  <a:cubicBezTo>
                    <a:pt x="0" y="59"/>
                    <a:pt x="0" y="59"/>
                    <a:pt x="0" y="59"/>
                  </a:cubicBezTo>
                  <a:cubicBezTo>
                    <a:pt x="181" y="0"/>
                    <a:pt x="181" y="0"/>
                    <a:pt x="181" y="0"/>
                  </a:cubicBezTo>
                  <a:cubicBezTo>
                    <a:pt x="185" y="32"/>
                    <a:pt x="192" y="62"/>
                    <a:pt x="202" y="9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0069B8"/>
                </a:solidFill>
              </a:endParaRPr>
            </a:p>
          </p:txBody>
        </p:sp>
        <p:sp>
          <p:nvSpPr>
            <p:cNvPr id="16" name="Freeform 12"/>
            <p:cNvSpPr/>
            <p:nvPr/>
          </p:nvSpPr>
          <p:spPr bwMode="auto">
            <a:xfrm>
              <a:off x="973761" y="3637689"/>
              <a:ext cx="303980" cy="283592"/>
            </a:xfrm>
            <a:custGeom>
              <a:avLst/>
              <a:gdLst>
                <a:gd name="T0" fmla="*/ 202 w 202"/>
                <a:gd name="T1" fmla="*/ 81 h 188"/>
                <a:gd name="T2" fmla="*/ 55 w 202"/>
                <a:gd name="T3" fmla="*/ 188 h 188"/>
                <a:gd name="T4" fmla="*/ 0 w 202"/>
                <a:gd name="T5" fmla="*/ 112 h 188"/>
                <a:gd name="T6" fmla="*/ 154 w 202"/>
                <a:gd name="T7" fmla="*/ 0 h 188"/>
                <a:gd name="T8" fmla="*/ 202 w 202"/>
                <a:gd name="T9" fmla="*/ 81 h 188"/>
              </a:gdLst>
              <a:ahLst/>
              <a:cxnLst>
                <a:cxn ang="0">
                  <a:pos x="T0" y="T1"/>
                </a:cxn>
                <a:cxn ang="0">
                  <a:pos x="T2" y="T3"/>
                </a:cxn>
                <a:cxn ang="0">
                  <a:pos x="T4" y="T5"/>
                </a:cxn>
                <a:cxn ang="0">
                  <a:pos x="T6" y="T7"/>
                </a:cxn>
                <a:cxn ang="0">
                  <a:pos x="T8" y="T9"/>
                </a:cxn>
              </a:cxnLst>
              <a:rect l="0" t="0" r="r" b="b"/>
              <a:pathLst>
                <a:path w="202" h="188">
                  <a:moveTo>
                    <a:pt x="202" y="81"/>
                  </a:moveTo>
                  <a:cubicBezTo>
                    <a:pt x="55" y="188"/>
                    <a:pt x="55" y="188"/>
                    <a:pt x="55" y="188"/>
                  </a:cubicBezTo>
                  <a:cubicBezTo>
                    <a:pt x="0" y="112"/>
                    <a:pt x="0" y="112"/>
                    <a:pt x="0" y="112"/>
                  </a:cubicBezTo>
                  <a:cubicBezTo>
                    <a:pt x="154" y="0"/>
                    <a:pt x="154" y="0"/>
                    <a:pt x="154" y="0"/>
                  </a:cubicBezTo>
                  <a:cubicBezTo>
                    <a:pt x="167" y="29"/>
                    <a:pt x="184" y="56"/>
                    <a:pt x="202" y="8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0069B8"/>
                </a:solidFill>
              </a:endParaRPr>
            </a:p>
          </p:txBody>
        </p:sp>
        <p:sp>
          <p:nvSpPr>
            <p:cNvPr id="17" name="Freeform 13"/>
            <p:cNvSpPr/>
            <p:nvPr/>
          </p:nvSpPr>
          <p:spPr bwMode="auto">
            <a:xfrm>
              <a:off x="1175797" y="3839723"/>
              <a:ext cx="274324" cy="313248"/>
            </a:xfrm>
            <a:custGeom>
              <a:avLst/>
              <a:gdLst>
                <a:gd name="T0" fmla="*/ 183 w 183"/>
                <a:gd name="T1" fmla="*/ 62 h 209"/>
                <a:gd name="T2" fmla="*/ 76 w 183"/>
                <a:gd name="T3" fmla="*/ 209 h 209"/>
                <a:gd name="T4" fmla="*/ 0 w 183"/>
                <a:gd name="T5" fmla="*/ 154 h 209"/>
                <a:gd name="T6" fmla="*/ 112 w 183"/>
                <a:gd name="T7" fmla="*/ 0 h 209"/>
                <a:gd name="T8" fmla="*/ 183 w 183"/>
                <a:gd name="T9" fmla="*/ 62 h 209"/>
              </a:gdLst>
              <a:ahLst/>
              <a:cxnLst>
                <a:cxn ang="0">
                  <a:pos x="T0" y="T1"/>
                </a:cxn>
                <a:cxn ang="0">
                  <a:pos x="T2" y="T3"/>
                </a:cxn>
                <a:cxn ang="0">
                  <a:pos x="T4" y="T5"/>
                </a:cxn>
                <a:cxn ang="0">
                  <a:pos x="T6" y="T7"/>
                </a:cxn>
                <a:cxn ang="0">
                  <a:pos x="T8" y="T9"/>
                </a:cxn>
              </a:cxnLst>
              <a:rect l="0" t="0" r="r" b="b"/>
              <a:pathLst>
                <a:path w="183" h="209">
                  <a:moveTo>
                    <a:pt x="183" y="62"/>
                  </a:moveTo>
                  <a:cubicBezTo>
                    <a:pt x="76" y="209"/>
                    <a:pt x="76" y="209"/>
                    <a:pt x="76" y="209"/>
                  </a:cubicBezTo>
                  <a:cubicBezTo>
                    <a:pt x="0" y="154"/>
                    <a:pt x="0" y="154"/>
                    <a:pt x="0" y="154"/>
                  </a:cubicBezTo>
                  <a:cubicBezTo>
                    <a:pt x="112" y="0"/>
                    <a:pt x="112" y="0"/>
                    <a:pt x="112" y="0"/>
                  </a:cubicBezTo>
                  <a:cubicBezTo>
                    <a:pt x="134" y="23"/>
                    <a:pt x="158" y="44"/>
                    <a:pt x="183" y="6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0069B8"/>
                </a:solidFill>
              </a:endParaRPr>
            </a:p>
          </p:txBody>
        </p:sp>
        <p:sp>
          <p:nvSpPr>
            <p:cNvPr id="18" name="Freeform 14"/>
            <p:cNvSpPr/>
            <p:nvPr/>
          </p:nvSpPr>
          <p:spPr bwMode="auto">
            <a:xfrm>
              <a:off x="1448267" y="3988006"/>
              <a:ext cx="218717" cy="315101"/>
            </a:xfrm>
            <a:custGeom>
              <a:avLst/>
              <a:gdLst>
                <a:gd name="T0" fmla="*/ 146 w 146"/>
                <a:gd name="T1" fmla="*/ 37 h 210"/>
                <a:gd name="T2" fmla="*/ 90 w 146"/>
                <a:gd name="T3" fmla="*/ 210 h 210"/>
                <a:gd name="T4" fmla="*/ 0 w 146"/>
                <a:gd name="T5" fmla="*/ 181 h 210"/>
                <a:gd name="T6" fmla="*/ 59 w 146"/>
                <a:gd name="T7" fmla="*/ 0 h 210"/>
                <a:gd name="T8" fmla="*/ 146 w 146"/>
                <a:gd name="T9" fmla="*/ 37 h 210"/>
              </a:gdLst>
              <a:ahLst/>
              <a:cxnLst>
                <a:cxn ang="0">
                  <a:pos x="T0" y="T1"/>
                </a:cxn>
                <a:cxn ang="0">
                  <a:pos x="T2" y="T3"/>
                </a:cxn>
                <a:cxn ang="0">
                  <a:pos x="T4" y="T5"/>
                </a:cxn>
                <a:cxn ang="0">
                  <a:pos x="T6" y="T7"/>
                </a:cxn>
                <a:cxn ang="0">
                  <a:pos x="T8" y="T9"/>
                </a:cxn>
              </a:cxnLst>
              <a:rect l="0" t="0" r="r" b="b"/>
              <a:pathLst>
                <a:path w="146" h="210">
                  <a:moveTo>
                    <a:pt x="146" y="37"/>
                  </a:moveTo>
                  <a:cubicBezTo>
                    <a:pt x="90" y="210"/>
                    <a:pt x="90" y="210"/>
                    <a:pt x="90" y="210"/>
                  </a:cubicBezTo>
                  <a:cubicBezTo>
                    <a:pt x="0" y="181"/>
                    <a:pt x="0" y="181"/>
                    <a:pt x="0" y="181"/>
                  </a:cubicBezTo>
                  <a:cubicBezTo>
                    <a:pt x="59" y="0"/>
                    <a:pt x="59" y="0"/>
                    <a:pt x="59" y="0"/>
                  </a:cubicBezTo>
                  <a:cubicBezTo>
                    <a:pt x="87" y="15"/>
                    <a:pt x="116" y="27"/>
                    <a:pt x="146"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0069B8"/>
                </a:solidFill>
              </a:endParaRPr>
            </a:p>
          </p:txBody>
        </p:sp>
        <p:sp>
          <p:nvSpPr>
            <p:cNvPr id="19" name="Freeform 15"/>
            <p:cNvSpPr/>
            <p:nvPr/>
          </p:nvSpPr>
          <p:spPr bwMode="auto">
            <a:xfrm>
              <a:off x="1767075" y="4069562"/>
              <a:ext cx="140869" cy="285444"/>
            </a:xfrm>
            <a:custGeom>
              <a:avLst/>
              <a:gdLst>
                <a:gd name="T0" fmla="*/ 94 w 94"/>
                <a:gd name="T1" fmla="*/ 8 h 190"/>
                <a:gd name="T2" fmla="*/ 94 w 94"/>
                <a:gd name="T3" fmla="*/ 190 h 190"/>
                <a:gd name="T4" fmla="*/ 0 w 94"/>
                <a:gd name="T5" fmla="*/ 190 h 190"/>
                <a:gd name="T6" fmla="*/ 0 w 94"/>
                <a:gd name="T7" fmla="*/ 0 h 190"/>
                <a:gd name="T8" fmla="*/ 94 w 94"/>
                <a:gd name="T9" fmla="*/ 8 h 190"/>
              </a:gdLst>
              <a:ahLst/>
              <a:cxnLst>
                <a:cxn ang="0">
                  <a:pos x="T0" y="T1"/>
                </a:cxn>
                <a:cxn ang="0">
                  <a:pos x="T2" y="T3"/>
                </a:cxn>
                <a:cxn ang="0">
                  <a:pos x="T4" y="T5"/>
                </a:cxn>
                <a:cxn ang="0">
                  <a:pos x="T6" y="T7"/>
                </a:cxn>
                <a:cxn ang="0">
                  <a:pos x="T8" y="T9"/>
                </a:cxn>
              </a:cxnLst>
              <a:rect l="0" t="0" r="r" b="b"/>
              <a:pathLst>
                <a:path w="94" h="190">
                  <a:moveTo>
                    <a:pt x="94" y="8"/>
                  </a:moveTo>
                  <a:cubicBezTo>
                    <a:pt x="94" y="190"/>
                    <a:pt x="94" y="190"/>
                    <a:pt x="94" y="190"/>
                  </a:cubicBezTo>
                  <a:cubicBezTo>
                    <a:pt x="0" y="190"/>
                    <a:pt x="0" y="190"/>
                    <a:pt x="0" y="190"/>
                  </a:cubicBezTo>
                  <a:cubicBezTo>
                    <a:pt x="0" y="0"/>
                    <a:pt x="0" y="0"/>
                    <a:pt x="0" y="0"/>
                  </a:cubicBezTo>
                  <a:cubicBezTo>
                    <a:pt x="30" y="6"/>
                    <a:pt x="61" y="8"/>
                    <a:pt x="94" y="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0069B8"/>
                </a:solidFill>
              </a:endParaRPr>
            </a:p>
          </p:txBody>
        </p:sp>
        <p:sp>
          <p:nvSpPr>
            <p:cNvPr id="20" name="Freeform 16"/>
            <p:cNvSpPr/>
            <p:nvPr/>
          </p:nvSpPr>
          <p:spPr bwMode="auto">
            <a:xfrm>
              <a:off x="2009888" y="4043613"/>
              <a:ext cx="224277" cy="303980"/>
            </a:xfrm>
            <a:custGeom>
              <a:avLst/>
              <a:gdLst>
                <a:gd name="T0" fmla="*/ 92 w 149"/>
                <a:gd name="T1" fmla="*/ 0 h 202"/>
                <a:gd name="T2" fmla="*/ 149 w 149"/>
                <a:gd name="T3" fmla="*/ 173 h 202"/>
                <a:gd name="T4" fmla="*/ 59 w 149"/>
                <a:gd name="T5" fmla="*/ 202 h 202"/>
                <a:gd name="T6" fmla="*/ 0 w 149"/>
                <a:gd name="T7" fmla="*/ 21 h 202"/>
                <a:gd name="T8" fmla="*/ 92 w 149"/>
                <a:gd name="T9" fmla="*/ 0 h 202"/>
              </a:gdLst>
              <a:ahLst/>
              <a:cxnLst>
                <a:cxn ang="0">
                  <a:pos x="T0" y="T1"/>
                </a:cxn>
                <a:cxn ang="0">
                  <a:pos x="T2" y="T3"/>
                </a:cxn>
                <a:cxn ang="0">
                  <a:pos x="T4" y="T5"/>
                </a:cxn>
                <a:cxn ang="0">
                  <a:pos x="T6" y="T7"/>
                </a:cxn>
                <a:cxn ang="0">
                  <a:pos x="T8" y="T9"/>
                </a:cxn>
              </a:cxnLst>
              <a:rect l="0" t="0" r="r" b="b"/>
              <a:pathLst>
                <a:path w="149" h="202">
                  <a:moveTo>
                    <a:pt x="92" y="0"/>
                  </a:moveTo>
                  <a:cubicBezTo>
                    <a:pt x="149" y="173"/>
                    <a:pt x="149" y="173"/>
                    <a:pt x="149" y="173"/>
                  </a:cubicBezTo>
                  <a:cubicBezTo>
                    <a:pt x="59" y="202"/>
                    <a:pt x="59" y="202"/>
                    <a:pt x="59" y="202"/>
                  </a:cubicBezTo>
                  <a:cubicBezTo>
                    <a:pt x="0" y="21"/>
                    <a:pt x="0" y="21"/>
                    <a:pt x="0" y="21"/>
                  </a:cubicBezTo>
                  <a:cubicBezTo>
                    <a:pt x="32" y="17"/>
                    <a:pt x="63" y="10"/>
                    <a:pt x="9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0069B8"/>
                </a:solidFill>
              </a:endParaRPr>
            </a:p>
          </p:txBody>
        </p:sp>
        <p:sp>
          <p:nvSpPr>
            <p:cNvPr id="21" name="Freeform 17"/>
            <p:cNvSpPr/>
            <p:nvPr/>
          </p:nvSpPr>
          <p:spPr bwMode="auto">
            <a:xfrm>
              <a:off x="2245287" y="3932399"/>
              <a:ext cx="281737" cy="305833"/>
            </a:xfrm>
            <a:custGeom>
              <a:avLst/>
              <a:gdLst>
                <a:gd name="T0" fmla="*/ 81 w 188"/>
                <a:gd name="T1" fmla="*/ 0 h 203"/>
                <a:gd name="T2" fmla="*/ 188 w 188"/>
                <a:gd name="T3" fmla="*/ 147 h 203"/>
                <a:gd name="T4" fmla="*/ 112 w 188"/>
                <a:gd name="T5" fmla="*/ 203 h 203"/>
                <a:gd name="T6" fmla="*/ 0 w 188"/>
                <a:gd name="T7" fmla="*/ 49 h 203"/>
                <a:gd name="T8" fmla="*/ 81 w 188"/>
                <a:gd name="T9" fmla="*/ 0 h 203"/>
              </a:gdLst>
              <a:ahLst/>
              <a:cxnLst>
                <a:cxn ang="0">
                  <a:pos x="T0" y="T1"/>
                </a:cxn>
                <a:cxn ang="0">
                  <a:pos x="T2" y="T3"/>
                </a:cxn>
                <a:cxn ang="0">
                  <a:pos x="T4" y="T5"/>
                </a:cxn>
                <a:cxn ang="0">
                  <a:pos x="T6" y="T7"/>
                </a:cxn>
                <a:cxn ang="0">
                  <a:pos x="T8" y="T9"/>
                </a:cxn>
              </a:cxnLst>
              <a:rect l="0" t="0" r="r" b="b"/>
              <a:pathLst>
                <a:path w="188" h="203">
                  <a:moveTo>
                    <a:pt x="81" y="0"/>
                  </a:moveTo>
                  <a:cubicBezTo>
                    <a:pt x="188" y="147"/>
                    <a:pt x="188" y="147"/>
                    <a:pt x="188" y="147"/>
                  </a:cubicBezTo>
                  <a:cubicBezTo>
                    <a:pt x="112" y="203"/>
                    <a:pt x="112" y="203"/>
                    <a:pt x="112" y="203"/>
                  </a:cubicBezTo>
                  <a:cubicBezTo>
                    <a:pt x="0" y="49"/>
                    <a:pt x="0" y="49"/>
                    <a:pt x="0" y="49"/>
                  </a:cubicBezTo>
                  <a:cubicBezTo>
                    <a:pt x="29" y="35"/>
                    <a:pt x="56" y="19"/>
                    <a:pt x="81"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0069B8"/>
                </a:solidFill>
              </a:endParaRPr>
            </a:p>
          </p:txBody>
        </p:sp>
        <p:sp>
          <p:nvSpPr>
            <p:cNvPr id="22" name="Freeform 18"/>
            <p:cNvSpPr/>
            <p:nvPr/>
          </p:nvSpPr>
          <p:spPr bwMode="auto">
            <a:xfrm>
              <a:off x="2445469" y="3760022"/>
              <a:ext cx="315101" cy="274323"/>
            </a:xfrm>
            <a:custGeom>
              <a:avLst/>
              <a:gdLst>
                <a:gd name="T0" fmla="*/ 62 w 210"/>
                <a:gd name="T1" fmla="*/ 0 h 183"/>
                <a:gd name="T2" fmla="*/ 210 w 210"/>
                <a:gd name="T3" fmla="*/ 107 h 183"/>
                <a:gd name="T4" fmla="*/ 154 w 210"/>
                <a:gd name="T5" fmla="*/ 183 h 183"/>
                <a:gd name="T6" fmla="*/ 0 w 210"/>
                <a:gd name="T7" fmla="*/ 71 h 183"/>
                <a:gd name="T8" fmla="*/ 62 w 210"/>
                <a:gd name="T9" fmla="*/ 0 h 183"/>
              </a:gdLst>
              <a:ahLst/>
              <a:cxnLst>
                <a:cxn ang="0">
                  <a:pos x="T0" y="T1"/>
                </a:cxn>
                <a:cxn ang="0">
                  <a:pos x="T2" y="T3"/>
                </a:cxn>
                <a:cxn ang="0">
                  <a:pos x="T4" y="T5"/>
                </a:cxn>
                <a:cxn ang="0">
                  <a:pos x="T6" y="T7"/>
                </a:cxn>
                <a:cxn ang="0">
                  <a:pos x="T8" y="T9"/>
                </a:cxn>
              </a:cxnLst>
              <a:rect l="0" t="0" r="r" b="b"/>
              <a:pathLst>
                <a:path w="210" h="183">
                  <a:moveTo>
                    <a:pt x="62" y="0"/>
                  </a:moveTo>
                  <a:cubicBezTo>
                    <a:pt x="210" y="107"/>
                    <a:pt x="210" y="107"/>
                    <a:pt x="210" y="107"/>
                  </a:cubicBezTo>
                  <a:cubicBezTo>
                    <a:pt x="154" y="183"/>
                    <a:pt x="154" y="183"/>
                    <a:pt x="154" y="183"/>
                  </a:cubicBezTo>
                  <a:cubicBezTo>
                    <a:pt x="0" y="71"/>
                    <a:pt x="0" y="71"/>
                    <a:pt x="0" y="71"/>
                  </a:cubicBezTo>
                  <a:cubicBezTo>
                    <a:pt x="23" y="49"/>
                    <a:pt x="44" y="26"/>
                    <a:pt x="62" y="0"/>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en-US" sz="2400">
                <a:solidFill>
                  <a:srgbClr val="0069B8"/>
                </a:solidFill>
              </a:endParaRPr>
            </a:p>
          </p:txBody>
        </p:sp>
        <p:sp>
          <p:nvSpPr>
            <p:cNvPr id="23" name="Freeform 19"/>
            <p:cNvSpPr/>
            <p:nvPr/>
          </p:nvSpPr>
          <p:spPr bwMode="auto">
            <a:xfrm>
              <a:off x="2593752" y="3541305"/>
              <a:ext cx="315101" cy="220571"/>
            </a:xfrm>
            <a:custGeom>
              <a:avLst/>
              <a:gdLst>
                <a:gd name="T0" fmla="*/ 37 w 210"/>
                <a:gd name="T1" fmla="*/ 0 h 146"/>
                <a:gd name="T2" fmla="*/ 210 w 210"/>
                <a:gd name="T3" fmla="*/ 56 h 146"/>
                <a:gd name="T4" fmla="*/ 181 w 210"/>
                <a:gd name="T5" fmla="*/ 146 h 146"/>
                <a:gd name="T6" fmla="*/ 0 w 210"/>
                <a:gd name="T7" fmla="*/ 87 h 146"/>
                <a:gd name="T8" fmla="*/ 37 w 210"/>
                <a:gd name="T9" fmla="*/ 0 h 146"/>
              </a:gdLst>
              <a:ahLst/>
              <a:cxnLst>
                <a:cxn ang="0">
                  <a:pos x="T0" y="T1"/>
                </a:cxn>
                <a:cxn ang="0">
                  <a:pos x="T2" y="T3"/>
                </a:cxn>
                <a:cxn ang="0">
                  <a:pos x="T4" y="T5"/>
                </a:cxn>
                <a:cxn ang="0">
                  <a:pos x="T6" y="T7"/>
                </a:cxn>
                <a:cxn ang="0">
                  <a:pos x="T8" y="T9"/>
                </a:cxn>
              </a:cxnLst>
              <a:rect l="0" t="0" r="r" b="b"/>
              <a:pathLst>
                <a:path w="210" h="146">
                  <a:moveTo>
                    <a:pt x="37" y="0"/>
                  </a:moveTo>
                  <a:cubicBezTo>
                    <a:pt x="210" y="56"/>
                    <a:pt x="210" y="56"/>
                    <a:pt x="210" y="56"/>
                  </a:cubicBezTo>
                  <a:cubicBezTo>
                    <a:pt x="181" y="146"/>
                    <a:pt x="181" y="146"/>
                    <a:pt x="181" y="146"/>
                  </a:cubicBezTo>
                  <a:cubicBezTo>
                    <a:pt x="0" y="87"/>
                    <a:pt x="0" y="87"/>
                    <a:pt x="0" y="87"/>
                  </a:cubicBezTo>
                  <a:cubicBezTo>
                    <a:pt x="15" y="60"/>
                    <a:pt x="27" y="30"/>
                    <a:pt x="37" y="0"/>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en-US" sz="2400">
                <a:solidFill>
                  <a:srgbClr val="0069B8"/>
                </a:solidFill>
              </a:endParaRPr>
            </a:p>
          </p:txBody>
        </p:sp>
        <p:sp>
          <p:nvSpPr>
            <p:cNvPr id="24" name="Freeform 20"/>
            <p:cNvSpPr/>
            <p:nvPr/>
          </p:nvSpPr>
          <p:spPr bwMode="auto">
            <a:xfrm>
              <a:off x="2675308" y="3302198"/>
              <a:ext cx="285444" cy="140869"/>
            </a:xfrm>
            <a:custGeom>
              <a:avLst/>
              <a:gdLst>
                <a:gd name="T0" fmla="*/ 9 w 190"/>
                <a:gd name="T1" fmla="*/ 0 h 94"/>
                <a:gd name="T2" fmla="*/ 190 w 190"/>
                <a:gd name="T3" fmla="*/ 0 h 94"/>
                <a:gd name="T4" fmla="*/ 190 w 190"/>
                <a:gd name="T5" fmla="*/ 94 h 94"/>
                <a:gd name="T6" fmla="*/ 0 w 190"/>
                <a:gd name="T7" fmla="*/ 94 h 94"/>
                <a:gd name="T8" fmla="*/ 9 w 190"/>
                <a:gd name="T9" fmla="*/ 0 h 94"/>
              </a:gdLst>
              <a:ahLst/>
              <a:cxnLst>
                <a:cxn ang="0">
                  <a:pos x="T0" y="T1"/>
                </a:cxn>
                <a:cxn ang="0">
                  <a:pos x="T2" y="T3"/>
                </a:cxn>
                <a:cxn ang="0">
                  <a:pos x="T4" y="T5"/>
                </a:cxn>
                <a:cxn ang="0">
                  <a:pos x="T6" y="T7"/>
                </a:cxn>
                <a:cxn ang="0">
                  <a:pos x="T8" y="T9"/>
                </a:cxn>
              </a:cxnLst>
              <a:rect l="0" t="0" r="r" b="b"/>
              <a:pathLst>
                <a:path w="190" h="94">
                  <a:moveTo>
                    <a:pt x="9" y="0"/>
                  </a:moveTo>
                  <a:cubicBezTo>
                    <a:pt x="190" y="0"/>
                    <a:pt x="190" y="0"/>
                    <a:pt x="190" y="0"/>
                  </a:cubicBezTo>
                  <a:cubicBezTo>
                    <a:pt x="190" y="94"/>
                    <a:pt x="190" y="94"/>
                    <a:pt x="190" y="94"/>
                  </a:cubicBezTo>
                  <a:cubicBezTo>
                    <a:pt x="0" y="94"/>
                    <a:pt x="0" y="94"/>
                    <a:pt x="0" y="94"/>
                  </a:cubicBezTo>
                  <a:cubicBezTo>
                    <a:pt x="6" y="63"/>
                    <a:pt x="9" y="32"/>
                    <a:pt x="9" y="0"/>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en-US" sz="2400">
                <a:solidFill>
                  <a:srgbClr val="0069B8"/>
                </a:solidFill>
              </a:endParaRPr>
            </a:p>
          </p:txBody>
        </p:sp>
        <p:sp>
          <p:nvSpPr>
            <p:cNvPr id="25" name="Freeform 21"/>
            <p:cNvSpPr/>
            <p:nvPr/>
          </p:nvSpPr>
          <p:spPr bwMode="auto">
            <a:xfrm>
              <a:off x="2649357" y="2975976"/>
              <a:ext cx="303980" cy="222424"/>
            </a:xfrm>
            <a:custGeom>
              <a:avLst/>
              <a:gdLst>
                <a:gd name="T0" fmla="*/ 0 w 202"/>
                <a:gd name="T1" fmla="*/ 56 h 148"/>
                <a:gd name="T2" fmla="*/ 173 w 202"/>
                <a:gd name="T3" fmla="*/ 0 h 148"/>
                <a:gd name="T4" fmla="*/ 202 w 202"/>
                <a:gd name="T5" fmla="*/ 89 h 148"/>
                <a:gd name="T6" fmla="*/ 21 w 202"/>
                <a:gd name="T7" fmla="*/ 148 h 148"/>
                <a:gd name="T8" fmla="*/ 0 w 202"/>
                <a:gd name="T9" fmla="*/ 56 h 148"/>
              </a:gdLst>
              <a:ahLst/>
              <a:cxnLst>
                <a:cxn ang="0">
                  <a:pos x="T0" y="T1"/>
                </a:cxn>
                <a:cxn ang="0">
                  <a:pos x="T2" y="T3"/>
                </a:cxn>
                <a:cxn ang="0">
                  <a:pos x="T4" y="T5"/>
                </a:cxn>
                <a:cxn ang="0">
                  <a:pos x="T6" y="T7"/>
                </a:cxn>
                <a:cxn ang="0">
                  <a:pos x="T8" y="T9"/>
                </a:cxn>
              </a:cxnLst>
              <a:rect l="0" t="0" r="r" b="b"/>
              <a:pathLst>
                <a:path w="202" h="148">
                  <a:moveTo>
                    <a:pt x="0" y="56"/>
                  </a:moveTo>
                  <a:cubicBezTo>
                    <a:pt x="173" y="0"/>
                    <a:pt x="173" y="0"/>
                    <a:pt x="173" y="0"/>
                  </a:cubicBezTo>
                  <a:cubicBezTo>
                    <a:pt x="202" y="89"/>
                    <a:pt x="202" y="89"/>
                    <a:pt x="202" y="89"/>
                  </a:cubicBezTo>
                  <a:cubicBezTo>
                    <a:pt x="21" y="148"/>
                    <a:pt x="21" y="148"/>
                    <a:pt x="21" y="148"/>
                  </a:cubicBezTo>
                  <a:cubicBezTo>
                    <a:pt x="17" y="116"/>
                    <a:pt x="10" y="85"/>
                    <a:pt x="0" y="56"/>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en-US" sz="2400">
                <a:solidFill>
                  <a:srgbClr val="0069B8"/>
                </a:solidFill>
              </a:endParaRPr>
            </a:p>
          </p:txBody>
        </p:sp>
        <p:sp>
          <p:nvSpPr>
            <p:cNvPr id="26" name="Freeform 22"/>
            <p:cNvSpPr/>
            <p:nvPr/>
          </p:nvSpPr>
          <p:spPr bwMode="auto">
            <a:xfrm>
              <a:off x="2538145" y="2681264"/>
              <a:ext cx="305833" cy="281737"/>
            </a:xfrm>
            <a:custGeom>
              <a:avLst/>
              <a:gdLst>
                <a:gd name="T0" fmla="*/ 0 w 203"/>
                <a:gd name="T1" fmla="*/ 107 h 188"/>
                <a:gd name="T2" fmla="*/ 148 w 203"/>
                <a:gd name="T3" fmla="*/ 0 h 188"/>
                <a:gd name="T4" fmla="*/ 203 w 203"/>
                <a:gd name="T5" fmla="*/ 76 h 188"/>
                <a:gd name="T6" fmla="*/ 49 w 203"/>
                <a:gd name="T7" fmla="*/ 188 h 188"/>
                <a:gd name="T8" fmla="*/ 0 w 203"/>
                <a:gd name="T9" fmla="*/ 107 h 188"/>
              </a:gdLst>
              <a:ahLst/>
              <a:cxnLst>
                <a:cxn ang="0">
                  <a:pos x="T0" y="T1"/>
                </a:cxn>
                <a:cxn ang="0">
                  <a:pos x="T2" y="T3"/>
                </a:cxn>
                <a:cxn ang="0">
                  <a:pos x="T4" y="T5"/>
                </a:cxn>
                <a:cxn ang="0">
                  <a:pos x="T6" y="T7"/>
                </a:cxn>
                <a:cxn ang="0">
                  <a:pos x="T8" y="T9"/>
                </a:cxn>
              </a:cxnLst>
              <a:rect l="0" t="0" r="r" b="b"/>
              <a:pathLst>
                <a:path w="203" h="188">
                  <a:moveTo>
                    <a:pt x="0" y="107"/>
                  </a:moveTo>
                  <a:cubicBezTo>
                    <a:pt x="148" y="0"/>
                    <a:pt x="148" y="0"/>
                    <a:pt x="148" y="0"/>
                  </a:cubicBezTo>
                  <a:cubicBezTo>
                    <a:pt x="203" y="76"/>
                    <a:pt x="203" y="76"/>
                    <a:pt x="203" y="76"/>
                  </a:cubicBezTo>
                  <a:cubicBezTo>
                    <a:pt x="49" y="188"/>
                    <a:pt x="49" y="188"/>
                    <a:pt x="49" y="188"/>
                  </a:cubicBezTo>
                  <a:cubicBezTo>
                    <a:pt x="35" y="160"/>
                    <a:pt x="19" y="132"/>
                    <a:pt x="0" y="107"/>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en-US" sz="2400">
                <a:solidFill>
                  <a:srgbClr val="0069B8"/>
                </a:solidFill>
              </a:endParaRPr>
            </a:p>
          </p:txBody>
        </p:sp>
        <p:sp>
          <p:nvSpPr>
            <p:cNvPr id="27" name="Freeform 23"/>
            <p:cNvSpPr/>
            <p:nvPr/>
          </p:nvSpPr>
          <p:spPr bwMode="auto">
            <a:xfrm>
              <a:off x="2365768" y="2447718"/>
              <a:ext cx="274324" cy="315101"/>
            </a:xfrm>
            <a:custGeom>
              <a:avLst/>
              <a:gdLst>
                <a:gd name="T0" fmla="*/ 0 w 183"/>
                <a:gd name="T1" fmla="*/ 147 h 209"/>
                <a:gd name="T2" fmla="*/ 107 w 183"/>
                <a:gd name="T3" fmla="*/ 0 h 209"/>
                <a:gd name="T4" fmla="*/ 183 w 183"/>
                <a:gd name="T5" fmla="*/ 55 h 209"/>
                <a:gd name="T6" fmla="*/ 72 w 183"/>
                <a:gd name="T7" fmla="*/ 209 h 209"/>
                <a:gd name="T8" fmla="*/ 0 w 183"/>
                <a:gd name="T9" fmla="*/ 147 h 209"/>
              </a:gdLst>
              <a:ahLst/>
              <a:cxnLst>
                <a:cxn ang="0">
                  <a:pos x="T0" y="T1"/>
                </a:cxn>
                <a:cxn ang="0">
                  <a:pos x="T2" y="T3"/>
                </a:cxn>
                <a:cxn ang="0">
                  <a:pos x="T4" y="T5"/>
                </a:cxn>
                <a:cxn ang="0">
                  <a:pos x="T6" y="T7"/>
                </a:cxn>
                <a:cxn ang="0">
                  <a:pos x="T8" y="T9"/>
                </a:cxn>
              </a:cxnLst>
              <a:rect l="0" t="0" r="r" b="b"/>
              <a:pathLst>
                <a:path w="183" h="209">
                  <a:moveTo>
                    <a:pt x="0" y="147"/>
                  </a:moveTo>
                  <a:cubicBezTo>
                    <a:pt x="107" y="0"/>
                    <a:pt x="107" y="0"/>
                    <a:pt x="107" y="0"/>
                  </a:cubicBezTo>
                  <a:cubicBezTo>
                    <a:pt x="183" y="55"/>
                    <a:pt x="183" y="55"/>
                    <a:pt x="183" y="55"/>
                  </a:cubicBezTo>
                  <a:cubicBezTo>
                    <a:pt x="72" y="209"/>
                    <a:pt x="72" y="209"/>
                    <a:pt x="72" y="209"/>
                  </a:cubicBezTo>
                  <a:cubicBezTo>
                    <a:pt x="50" y="186"/>
                    <a:pt x="26" y="165"/>
                    <a:pt x="0" y="147"/>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en-US" sz="2400">
                <a:solidFill>
                  <a:srgbClr val="0069B8"/>
                </a:solidFill>
              </a:endParaRPr>
            </a:p>
          </p:txBody>
        </p:sp>
        <p:sp>
          <p:nvSpPr>
            <p:cNvPr id="28" name="Freeform 24"/>
            <p:cNvSpPr/>
            <p:nvPr/>
          </p:nvSpPr>
          <p:spPr bwMode="auto">
            <a:xfrm>
              <a:off x="2148903" y="2297582"/>
              <a:ext cx="218717" cy="316955"/>
            </a:xfrm>
            <a:custGeom>
              <a:avLst/>
              <a:gdLst>
                <a:gd name="T0" fmla="*/ 0 w 146"/>
                <a:gd name="T1" fmla="*/ 173 h 210"/>
                <a:gd name="T2" fmla="*/ 57 w 146"/>
                <a:gd name="T3" fmla="*/ 0 h 210"/>
                <a:gd name="T4" fmla="*/ 146 w 146"/>
                <a:gd name="T5" fmla="*/ 29 h 210"/>
                <a:gd name="T6" fmla="*/ 87 w 146"/>
                <a:gd name="T7" fmla="*/ 210 h 210"/>
                <a:gd name="T8" fmla="*/ 0 w 146"/>
                <a:gd name="T9" fmla="*/ 173 h 210"/>
              </a:gdLst>
              <a:ahLst/>
              <a:cxnLst>
                <a:cxn ang="0">
                  <a:pos x="T0" y="T1"/>
                </a:cxn>
                <a:cxn ang="0">
                  <a:pos x="T2" y="T3"/>
                </a:cxn>
                <a:cxn ang="0">
                  <a:pos x="T4" y="T5"/>
                </a:cxn>
                <a:cxn ang="0">
                  <a:pos x="T6" y="T7"/>
                </a:cxn>
                <a:cxn ang="0">
                  <a:pos x="T8" y="T9"/>
                </a:cxn>
              </a:cxnLst>
              <a:rect l="0" t="0" r="r" b="b"/>
              <a:pathLst>
                <a:path w="146" h="210">
                  <a:moveTo>
                    <a:pt x="0" y="173"/>
                  </a:moveTo>
                  <a:cubicBezTo>
                    <a:pt x="57" y="0"/>
                    <a:pt x="57" y="0"/>
                    <a:pt x="57" y="0"/>
                  </a:cubicBezTo>
                  <a:cubicBezTo>
                    <a:pt x="146" y="29"/>
                    <a:pt x="146" y="29"/>
                    <a:pt x="146" y="29"/>
                  </a:cubicBezTo>
                  <a:cubicBezTo>
                    <a:pt x="87" y="210"/>
                    <a:pt x="87" y="210"/>
                    <a:pt x="87" y="210"/>
                  </a:cubicBezTo>
                  <a:cubicBezTo>
                    <a:pt x="60" y="195"/>
                    <a:pt x="31" y="183"/>
                    <a:pt x="0" y="173"/>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en-US" sz="2400">
                <a:solidFill>
                  <a:srgbClr val="0069B8"/>
                </a:solidFill>
              </a:endParaRPr>
            </a:p>
          </p:txBody>
        </p:sp>
      </p:grpSp>
      <p:grpSp>
        <p:nvGrpSpPr>
          <p:cNvPr id="29" name="Group 5"/>
          <p:cNvGrpSpPr/>
          <p:nvPr/>
        </p:nvGrpSpPr>
        <p:grpSpPr>
          <a:xfrm>
            <a:off x="6705600" y="2302009"/>
            <a:ext cx="1989424" cy="1998525"/>
            <a:chOff x="5029200" y="1634187"/>
            <a:chExt cx="1492068" cy="1498894"/>
          </a:xfrm>
        </p:grpSpPr>
        <p:sp>
          <p:nvSpPr>
            <p:cNvPr id="30" name="Oval 25"/>
            <p:cNvSpPr>
              <a:spLocks noChangeArrowheads="1"/>
            </p:cNvSpPr>
            <p:nvPr/>
          </p:nvSpPr>
          <p:spPr bwMode="auto">
            <a:xfrm>
              <a:off x="5261199" y="1863912"/>
              <a:ext cx="1028072" cy="1032621"/>
            </a:xfrm>
            <a:prstGeom prst="ellipse">
              <a:avLst/>
            </a:pr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31" name="Oval 26"/>
            <p:cNvSpPr>
              <a:spLocks noChangeArrowheads="1"/>
            </p:cNvSpPr>
            <p:nvPr/>
          </p:nvSpPr>
          <p:spPr bwMode="auto">
            <a:xfrm>
              <a:off x="5688804" y="2964768"/>
              <a:ext cx="168313" cy="168313"/>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32" name="Oval 27"/>
            <p:cNvSpPr>
              <a:spLocks noChangeArrowheads="1"/>
            </p:cNvSpPr>
            <p:nvPr/>
          </p:nvSpPr>
          <p:spPr bwMode="auto">
            <a:xfrm>
              <a:off x="5029200" y="2302889"/>
              <a:ext cx="168313" cy="168313"/>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33" name="Oval 28"/>
            <p:cNvSpPr>
              <a:spLocks noChangeArrowheads="1"/>
            </p:cNvSpPr>
            <p:nvPr/>
          </p:nvSpPr>
          <p:spPr bwMode="auto">
            <a:xfrm>
              <a:off x="6355231" y="2302889"/>
              <a:ext cx="166037" cy="168313"/>
            </a:xfrm>
            <a:prstGeom prst="ellipse">
              <a:avLst/>
            </a:pr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4" name="Oval 29"/>
            <p:cNvSpPr>
              <a:spLocks noChangeArrowheads="1"/>
            </p:cNvSpPr>
            <p:nvPr/>
          </p:nvSpPr>
          <p:spPr bwMode="auto">
            <a:xfrm>
              <a:off x="6302918" y="2548535"/>
              <a:ext cx="168313" cy="168313"/>
            </a:xfrm>
            <a:prstGeom prst="ellipse">
              <a:avLst/>
            </a:pr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5" name="Oval 30"/>
            <p:cNvSpPr>
              <a:spLocks noChangeArrowheads="1"/>
            </p:cNvSpPr>
            <p:nvPr/>
          </p:nvSpPr>
          <p:spPr bwMode="auto">
            <a:xfrm>
              <a:off x="6164173" y="2762337"/>
              <a:ext cx="168313" cy="168313"/>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36" name="Oval 31"/>
            <p:cNvSpPr>
              <a:spLocks noChangeArrowheads="1"/>
            </p:cNvSpPr>
            <p:nvPr/>
          </p:nvSpPr>
          <p:spPr bwMode="auto">
            <a:xfrm>
              <a:off x="5959468" y="2903356"/>
              <a:ext cx="166037" cy="168313"/>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37" name="Oval 32"/>
            <p:cNvSpPr>
              <a:spLocks noChangeArrowheads="1"/>
            </p:cNvSpPr>
            <p:nvPr/>
          </p:nvSpPr>
          <p:spPr bwMode="auto">
            <a:xfrm>
              <a:off x="5074690" y="2548535"/>
              <a:ext cx="168313" cy="168313"/>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38" name="Oval 33"/>
            <p:cNvSpPr>
              <a:spLocks noChangeArrowheads="1"/>
            </p:cNvSpPr>
            <p:nvPr/>
          </p:nvSpPr>
          <p:spPr bwMode="auto">
            <a:xfrm>
              <a:off x="5222531" y="2762337"/>
              <a:ext cx="166037" cy="168313"/>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39" name="Oval 34"/>
            <p:cNvSpPr>
              <a:spLocks noChangeArrowheads="1"/>
            </p:cNvSpPr>
            <p:nvPr/>
          </p:nvSpPr>
          <p:spPr bwMode="auto">
            <a:xfrm>
              <a:off x="5418138" y="2903356"/>
              <a:ext cx="166037" cy="168313"/>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40" name="Oval 35"/>
            <p:cNvSpPr>
              <a:spLocks noChangeArrowheads="1"/>
            </p:cNvSpPr>
            <p:nvPr/>
          </p:nvSpPr>
          <p:spPr bwMode="auto">
            <a:xfrm>
              <a:off x="5074690" y="2057243"/>
              <a:ext cx="168313" cy="168313"/>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41" name="Oval 36"/>
            <p:cNvSpPr>
              <a:spLocks noChangeArrowheads="1"/>
            </p:cNvSpPr>
            <p:nvPr/>
          </p:nvSpPr>
          <p:spPr bwMode="auto">
            <a:xfrm>
              <a:off x="5222531" y="1834343"/>
              <a:ext cx="166037" cy="166039"/>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42" name="Oval 37"/>
            <p:cNvSpPr>
              <a:spLocks noChangeArrowheads="1"/>
            </p:cNvSpPr>
            <p:nvPr/>
          </p:nvSpPr>
          <p:spPr bwMode="auto">
            <a:xfrm>
              <a:off x="5418138" y="1695599"/>
              <a:ext cx="166037" cy="166039"/>
            </a:xfrm>
            <a:prstGeom prst="ellipse">
              <a:avLst/>
            </a:pr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43" name="Oval 38"/>
            <p:cNvSpPr>
              <a:spLocks noChangeArrowheads="1"/>
            </p:cNvSpPr>
            <p:nvPr/>
          </p:nvSpPr>
          <p:spPr bwMode="auto">
            <a:xfrm>
              <a:off x="5688804" y="1634187"/>
              <a:ext cx="168313" cy="170588"/>
            </a:xfrm>
            <a:prstGeom prst="ellipse">
              <a:avLst/>
            </a:pr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44" name="Oval 39"/>
            <p:cNvSpPr>
              <a:spLocks noChangeArrowheads="1"/>
            </p:cNvSpPr>
            <p:nvPr/>
          </p:nvSpPr>
          <p:spPr bwMode="auto">
            <a:xfrm>
              <a:off x="5970841" y="1695599"/>
              <a:ext cx="168313" cy="166039"/>
            </a:xfrm>
            <a:prstGeom prst="ellipse">
              <a:avLst/>
            </a:pr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45" name="Oval 40"/>
            <p:cNvSpPr>
              <a:spLocks noChangeArrowheads="1"/>
            </p:cNvSpPr>
            <p:nvPr/>
          </p:nvSpPr>
          <p:spPr bwMode="auto">
            <a:xfrm>
              <a:off x="6161899" y="1834343"/>
              <a:ext cx="168313" cy="166039"/>
            </a:xfrm>
            <a:prstGeom prst="ellipse">
              <a:avLst/>
            </a:pr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46" name="Oval 41"/>
            <p:cNvSpPr>
              <a:spLocks noChangeArrowheads="1"/>
            </p:cNvSpPr>
            <p:nvPr/>
          </p:nvSpPr>
          <p:spPr bwMode="auto">
            <a:xfrm>
              <a:off x="6307467" y="2057243"/>
              <a:ext cx="168313" cy="168313"/>
            </a:xfrm>
            <a:prstGeom prst="ellipse">
              <a:avLst/>
            </a:pr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cxnSp>
        <p:nvCxnSpPr>
          <p:cNvPr id="47" name="Straight Connector 86"/>
          <p:cNvCxnSpPr/>
          <p:nvPr/>
        </p:nvCxnSpPr>
        <p:spPr>
          <a:xfrm>
            <a:off x="6197600" y="2231293"/>
            <a:ext cx="0" cy="4064000"/>
          </a:xfrm>
          <a:prstGeom prst="line">
            <a:avLst/>
          </a:prstGeom>
          <a:ln>
            <a:solidFill>
              <a:srgbClr val="444444"/>
            </a:solidFill>
          </a:ln>
        </p:spPr>
        <p:style>
          <a:lnRef idx="1">
            <a:schemeClr val="accent1"/>
          </a:lnRef>
          <a:fillRef idx="0">
            <a:schemeClr val="accent1"/>
          </a:fillRef>
          <a:effectRef idx="0">
            <a:schemeClr val="accent1"/>
          </a:effectRef>
          <a:fontRef idx="minor">
            <a:schemeClr val="tx1"/>
          </a:fontRef>
        </p:style>
      </p:cxnSp>
      <p:sp>
        <p:nvSpPr>
          <p:cNvPr id="48" name="Freeform 5"/>
          <p:cNvSpPr/>
          <p:nvPr/>
        </p:nvSpPr>
        <p:spPr bwMode="auto">
          <a:xfrm>
            <a:off x="6705600" y="4466493"/>
            <a:ext cx="1940560" cy="1826141"/>
          </a:xfrm>
          <a:custGeom>
            <a:avLst/>
            <a:gdLst>
              <a:gd name="T0" fmla="*/ 640 w 1130"/>
              <a:gd name="T1" fmla="*/ 163 h 820"/>
              <a:gd name="T2" fmla="*/ 562 w 1130"/>
              <a:gd name="T3" fmla="*/ 0 h 820"/>
              <a:gd name="T4" fmla="*/ 490 w 1130"/>
              <a:gd name="T5" fmla="*/ 163 h 820"/>
              <a:gd name="T6" fmla="*/ 50 w 1130"/>
              <a:gd name="T7" fmla="*/ 163 h 820"/>
              <a:gd name="T8" fmla="*/ 0 w 1130"/>
              <a:gd name="T9" fmla="*/ 213 h 820"/>
              <a:gd name="T10" fmla="*/ 0 w 1130"/>
              <a:gd name="T11" fmla="*/ 770 h 820"/>
              <a:gd name="T12" fmla="*/ 50 w 1130"/>
              <a:gd name="T13" fmla="*/ 820 h 820"/>
              <a:gd name="T14" fmla="*/ 1080 w 1130"/>
              <a:gd name="T15" fmla="*/ 820 h 820"/>
              <a:gd name="T16" fmla="*/ 1130 w 1130"/>
              <a:gd name="T17" fmla="*/ 770 h 820"/>
              <a:gd name="T18" fmla="*/ 1130 w 1130"/>
              <a:gd name="T19" fmla="*/ 213 h 820"/>
              <a:gd name="T20" fmla="*/ 1080 w 1130"/>
              <a:gd name="T21" fmla="*/ 163 h 820"/>
              <a:gd name="T22" fmla="*/ 640 w 1130"/>
              <a:gd name="T23" fmla="*/ 16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0" h="820">
                <a:moveTo>
                  <a:pt x="640" y="163"/>
                </a:moveTo>
                <a:cubicBezTo>
                  <a:pt x="562" y="0"/>
                  <a:pt x="562" y="0"/>
                  <a:pt x="562" y="0"/>
                </a:cubicBezTo>
                <a:cubicBezTo>
                  <a:pt x="490" y="163"/>
                  <a:pt x="490" y="163"/>
                  <a:pt x="490" y="163"/>
                </a:cubicBezTo>
                <a:cubicBezTo>
                  <a:pt x="50" y="163"/>
                  <a:pt x="50" y="163"/>
                  <a:pt x="50" y="163"/>
                </a:cubicBezTo>
                <a:cubicBezTo>
                  <a:pt x="22" y="163"/>
                  <a:pt x="0" y="186"/>
                  <a:pt x="0" y="213"/>
                </a:cubicBezTo>
                <a:cubicBezTo>
                  <a:pt x="0" y="770"/>
                  <a:pt x="0" y="770"/>
                  <a:pt x="0" y="770"/>
                </a:cubicBezTo>
                <a:cubicBezTo>
                  <a:pt x="0" y="798"/>
                  <a:pt x="22" y="820"/>
                  <a:pt x="50" y="820"/>
                </a:cubicBezTo>
                <a:cubicBezTo>
                  <a:pt x="1080" y="820"/>
                  <a:pt x="1080" y="820"/>
                  <a:pt x="1080" y="820"/>
                </a:cubicBezTo>
                <a:cubicBezTo>
                  <a:pt x="1108" y="820"/>
                  <a:pt x="1130" y="798"/>
                  <a:pt x="1130" y="770"/>
                </a:cubicBezTo>
                <a:cubicBezTo>
                  <a:pt x="1130" y="213"/>
                  <a:pt x="1130" y="213"/>
                  <a:pt x="1130" y="213"/>
                </a:cubicBezTo>
                <a:cubicBezTo>
                  <a:pt x="1130" y="186"/>
                  <a:pt x="1108" y="163"/>
                  <a:pt x="1080" y="163"/>
                </a:cubicBezTo>
                <a:lnTo>
                  <a:pt x="640" y="163"/>
                </a:lnTo>
                <a:close/>
              </a:path>
            </a:pathLst>
          </a:custGeom>
          <a:solidFill>
            <a:srgbClr val="444444"/>
          </a:solidFill>
          <a:ln>
            <a:noFill/>
          </a:ln>
        </p:spPr>
        <p:txBody>
          <a:bodyPr vert="horz" wrap="square" lIns="121920" tIns="60960" rIns="121920" bIns="60960" numCol="1" anchor="t" anchorCtr="0" compatLnSpc="1"/>
          <a:lstStyle/>
          <a:p>
            <a:endParaRPr lang="en-US" sz="2400"/>
          </a:p>
        </p:txBody>
      </p:sp>
      <p:sp>
        <p:nvSpPr>
          <p:cNvPr id="49" name="Freeform 5"/>
          <p:cNvSpPr/>
          <p:nvPr/>
        </p:nvSpPr>
        <p:spPr bwMode="auto">
          <a:xfrm>
            <a:off x="9275004" y="4466493"/>
            <a:ext cx="1940560" cy="1826141"/>
          </a:xfrm>
          <a:custGeom>
            <a:avLst/>
            <a:gdLst>
              <a:gd name="T0" fmla="*/ 640 w 1130"/>
              <a:gd name="T1" fmla="*/ 163 h 820"/>
              <a:gd name="T2" fmla="*/ 562 w 1130"/>
              <a:gd name="T3" fmla="*/ 0 h 820"/>
              <a:gd name="T4" fmla="*/ 490 w 1130"/>
              <a:gd name="T5" fmla="*/ 163 h 820"/>
              <a:gd name="T6" fmla="*/ 50 w 1130"/>
              <a:gd name="T7" fmla="*/ 163 h 820"/>
              <a:gd name="T8" fmla="*/ 0 w 1130"/>
              <a:gd name="T9" fmla="*/ 213 h 820"/>
              <a:gd name="T10" fmla="*/ 0 w 1130"/>
              <a:gd name="T11" fmla="*/ 770 h 820"/>
              <a:gd name="T12" fmla="*/ 50 w 1130"/>
              <a:gd name="T13" fmla="*/ 820 h 820"/>
              <a:gd name="T14" fmla="*/ 1080 w 1130"/>
              <a:gd name="T15" fmla="*/ 820 h 820"/>
              <a:gd name="T16" fmla="*/ 1130 w 1130"/>
              <a:gd name="T17" fmla="*/ 770 h 820"/>
              <a:gd name="T18" fmla="*/ 1130 w 1130"/>
              <a:gd name="T19" fmla="*/ 213 h 820"/>
              <a:gd name="T20" fmla="*/ 1080 w 1130"/>
              <a:gd name="T21" fmla="*/ 163 h 820"/>
              <a:gd name="T22" fmla="*/ 640 w 1130"/>
              <a:gd name="T23" fmla="*/ 16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0" h="820">
                <a:moveTo>
                  <a:pt x="640" y="163"/>
                </a:moveTo>
                <a:cubicBezTo>
                  <a:pt x="562" y="0"/>
                  <a:pt x="562" y="0"/>
                  <a:pt x="562" y="0"/>
                </a:cubicBezTo>
                <a:cubicBezTo>
                  <a:pt x="490" y="163"/>
                  <a:pt x="490" y="163"/>
                  <a:pt x="490" y="163"/>
                </a:cubicBezTo>
                <a:cubicBezTo>
                  <a:pt x="50" y="163"/>
                  <a:pt x="50" y="163"/>
                  <a:pt x="50" y="163"/>
                </a:cubicBezTo>
                <a:cubicBezTo>
                  <a:pt x="22" y="163"/>
                  <a:pt x="0" y="186"/>
                  <a:pt x="0" y="213"/>
                </a:cubicBezTo>
                <a:cubicBezTo>
                  <a:pt x="0" y="770"/>
                  <a:pt x="0" y="770"/>
                  <a:pt x="0" y="770"/>
                </a:cubicBezTo>
                <a:cubicBezTo>
                  <a:pt x="0" y="798"/>
                  <a:pt x="22" y="820"/>
                  <a:pt x="50" y="820"/>
                </a:cubicBezTo>
                <a:cubicBezTo>
                  <a:pt x="1080" y="820"/>
                  <a:pt x="1080" y="820"/>
                  <a:pt x="1080" y="820"/>
                </a:cubicBezTo>
                <a:cubicBezTo>
                  <a:pt x="1108" y="820"/>
                  <a:pt x="1130" y="798"/>
                  <a:pt x="1130" y="770"/>
                </a:cubicBezTo>
                <a:cubicBezTo>
                  <a:pt x="1130" y="213"/>
                  <a:pt x="1130" y="213"/>
                  <a:pt x="1130" y="213"/>
                </a:cubicBezTo>
                <a:cubicBezTo>
                  <a:pt x="1130" y="186"/>
                  <a:pt x="1108" y="163"/>
                  <a:pt x="1080" y="163"/>
                </a:cubicBezTo>
                <a:lnTo>
                  <a:pt x="640" y="163"/>
                </a:lnTo>
                <a:close/>
              </a:path>
            </a:pathLst>
          </a:custGeom>
          <a:solidFill>
            <a:srgbClr val="FCC200"/>
          </a:solidFill>
          <a:ln>
            <a:noFill/>
          </a:ln>
        </p:spPr>
        <p:txBody>
          <a:bodyPr vert="horz" wrap="square" lIns="121920" tIns="60960" rIns="121920" bIns="60960" numCol="1" anchor="t" anchorCtr="0" compatLnSpc="1"/>
          <a:lstStyle/>
          <a:p>
            <a:endParaRPr lang="en-US" sz="2400"/>
          </a:p>
        </p:txBody>
      </p:sp>
      <p:sp>
        <p:nvSpPr>
          <p:cNvPr id="50" name="Text Box 7"/>
          <p:cNvSpPr txBox="1">
            <a:spLocks noChangeArrowheads="1"/>
          </p:cNvSpPr>
          <p:nvPr/>
        </p:nvSpPr>
        <p:spPr bwMode="auto">
          <a:xfrm>
            <a:off x="7267282" y="3043433"/>
            <a:ext cx="846065" cy="553998"/>
          </a:xfrm>
          <a:prstGeom prst="rect">
            <a:avLst/>
          </a:prstGeom>
          <a:noFill/>
          <a:ln w="9525">
            <a:noFill/>
            <a:miter lim="800000"/>
          </a:ln>
        </p:spPr>
        <p:txBody>
          <a:bodyPr wrap="none" lIns="60960" tIns="30480" rIns="60960" bIns="30480">
            <a:spAutoFit/>
          </a:bodyPr>
          <a:lstStyle/>
          <a:p>
            <a:pPr algn="ctr" defTabSz="1450340"/>
            <a:r>
              <a:rPr lang="en-CA" sz="3200" spc="-200">
                <a:solidFill>
                  <a:schemeClr val="bg1"/>
                </a:solidFill>
                <a:latin typeface="Open Sans Light" pitchFamily="34" charset="0"/>
                <a:ea typeface="Open Sans Light" pitchFamily="34" charset="0"/>
                <a:cs typeface="Open Sans Light" pitchFamily="34" charset="0"/>
              </a:rPr>
              <a:t>30%</a:t>
            </a:r>
          </a:p>
        </p:txBody>
      </p:sp>
      <p:grpSp>
        <p:nvGrpSpPr>
          <p:cNvPr id="51" name="组合 50"/>
          <p:cNvGrpSpPr/>
          <p:nvPr/>
        </p:nvGrpSpPr>
        <p:grpSpPr>
          <a:xfrm>
            <a:off x="9288176" y="2302009"/>
            <a:ext cx="1989424" cy="1998525"/>
            <a:chOff x="9288176" y="2302009"/>
            <a:chExt cx="1989424" cy="1998525"/>
          </a:xfrm>
        </p:grpSpPr>
        <p:sp>
          <p:nvSpPr>
            <p:cNvPr id="52" name="Oval 25"/>
            <p:cNvSpPr>
              <a:spLocks noChangeArrowheads="1"/>
            </p:cNvSpPr>
            <p:nvPr/>
          </p:nvSpPr>
          <p:spPr bwMode="auto">
            <a:xfrm>
              <a:off x="9597508" y="2608309"/>
              <a:ext cx="1370763" cy="1376828"/>
            </a:xfrm>
            <a:prstGeom prst="ellipse">
              <a:avLst/>
            </a:prstGeom>
            <a:solidFill>
              <a:srgbClr val="FCC200"/>
            </a:solidFill>
            <a:ln>
              <a:noFill/>
            </a:ln>
          </p:spPr>
          <p:txBody>
            <a:bodyPr vert="horz" wrap="square" lIns="121920" tIns="60960" rIns="121920" bIns="60960" numCol="1" anchor="t" anchorCtr="0" compatLnSpc="1"/>
            <a:lstStyle/>
            <a:p>
              <a:endParaRPr lang="en-US" sz="2400"/>
            </a:p>
          </p:txBody>
        </p:sp>
        <p:sp>
          <p:nvSpPr>
            <p:cNvPr id="53" name="Oval 26"/>
            <p:cNvSpPr>
              <a:spLocks noChangeArrowheads="1"/>
            </p:cNvSpPr>
            <p:nvPr/>
          </p:nvSpPr>
          <p:spPr bwMode="auto">
            <a:xfrm>
              <a:off x="10167648" y="4076117"/>
              <a:ext cx="224417" cy="224417"/>
            </a:xfrm>
            <a:prstGeom prst="ellipse">
              <a:avLst/>
            </a:prstGeom>
            <a:solidFill>
              <a:srgbClr val="FCC200"/>
            </a:solidFill>
            <a:ln>
              <a:noFill/>
            </a:ln>
          </p:spPr>
          <p:txBody>
            <a:bodyPr vert="horz" wrap="square" lIns="121920" tIns="60960" rIns="121920" bIns="60960" numCol="1" anchor="t" anchorCtr="0" compatLnSpc="1"/>
            <a:lstStyle/>
            <a:p>
              <a:endParaRPr lang="en-US" sz="2400"/>
            </a:p>
          </p:txBody>
        </p:sp>
        <p:sp>
          <p:nvSpPr>
            <p:cNvPr id="54" name="Oval 27"/>
            <p:cNvSpPr>
              <a:spLocks noChangeArrowheads="1"/>
            </p:cNvSpPr>
            <p:nvPr/>
          </p:nvSpPr>
          <p:spPr bwMode="auto">
            <a:xfrm>
              <a:off x="9288176" y="3193612"/>
              <a:ext cx="224417" cy="224417"/>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55" name="Oval 28"/>
            <p:cNvSpPr>
              <a:spLocks noChangeArrowheads="1"/>
            </p:cNvSpPr>
            <p:nvPr/>
          </p:nvSpPr>
          <p:spPr bwMode="auto">
            <a:xfrm>
              <a:off x="11056217" y="3193612"/>
              <a:ext cx="221383" cy="224417"/>
            </a:xfrm>
            <a:prstGeom prst="ellipse">
              <a:avLst/>
            </a:prstGeom>
            <a:solidFill>
              <a:srgbClr val="FCC200"/>
            </a:solidFill>
            <a:ln>
              <a:noFill/>
            </a:ln>
          </p:spPr>
          <p:txBody>
            <a:bodyPr vert="horz" wrap="square" lIns="121920" tIns="60960" rIns="121920" bIns="60960" numCol="1" anchor="t" anchorCtr="0" compatLnSpc="1"/>
            <a:lstStyle/>
            <a:p>
              <a:endParaRPr lang="en-US" sz="2400"/>
            </a:p>
          </p:txBody>
        </p:sp>
        <p:sp>
          <p:nvSpPr>
            <p:cNvPr id="56" name="Oval 29"/>
            <p:cNvSpPr>
              <a:spLocks noChangeArrowheads="1"/>
            </p:cNvSpPr>
            <p:nvPr/>
          </p:nvSpPr>
          <p:spPr bwMode="auto">
            <a:xfrm>
              <a:off x="10986467" y="3521139"/>
              <a:ext cx="224417" cy="224417"/>
            </a:xfrm>
            <a:prstGeom prst="ellipse">
              <a:avLst/>
            </a:prstGeom>
            <a:solidFill>
              <a:srgbClr val="FCC200"/>
            </a:solidFill>
            <a:ln>
              <a:noFill/>
            </a:ln>
          </p:spPr>
          <p:txBody>
            <a:bodyPr vert="horz" wrap="square" lIns="121920" tIns="60960" rIns="121920" bIns="60960" numCol="1" anchor="t" anchorCtr="0" compatLnSpc="1"/>
            <a:lstStyle/>
            <a:p>
              <a:endParaRPr lang="en-US" sz="2400"/>
            </a:p>
          </p:txBody>
        </p:sp>
        <p:sp>
          <p:nvSpPr>
            <p:cNvPr id="57" name="Oval 30"/>
            <p:cNvSpPr>
              <a:spLocks noChangeArrowheads="1"/>
            </p:cNvSpPr>
            <p:nvPr/>
          </p:nvSpPr>
          <p:spPr bwMode="auto">
            <a:xfrm>
              <a:off x="10801473" y="3806209"/>
              <a:ext cx="224417" cy="224417"/>
            </a:xfrm>
            <a:prstGeom prst="ellipse">
              <a:avLst/>
            </a:prstGeom>
            <a:solidFill>
              <a:srgbClr val="FCC200"/>
            </a:solidFill>
            <a:ln>
              <a:noFill/>
            </a:ln>
          </p:spPr>
          <p:txBody>
            <a:bodyPr vert="horz" wrap="square" lIns="121920" tIns="60960" rIns="121920" bIns="60960" numCol="1" anchor="t" anchorCtr="0" compatLnSpc="1"/>
            <a:lstStyle/>
            <a:p>
              <a:endParaRPr lang="en-US" sz="2400"/>
            </a:p>
          </p:txBody>
        </p:sp>
        <p:sp>
          <p:nvSpPr>
            <p:cNvPr id="58" name="Oval 31"/>
            <p:cNvSpPr>
              <a:spLocks noChangeArrowheads="1"/>
            </p:cNvSpPr>
            <p:nvPr/>
          </p:nvSpPr>
          <p:spPr bwMode="auto">
            <a:xfrm>
              <a:off x="10528533" y="3994234"/>
              <a:ext cx="221383" cy="224417"/>
            </a:xfrm>
            <a:prstGeom prst="ellipse">
              <a:avLst/>
            </a:prstGeom>
            <a:solidFill>
              <a:srgbClr val="FCC200"/>
            </a:solidFill>
            <a:ln>
              <a:noFill/>
            </a:ln>
          </p:spPr>
          <p:txBody>
            <a:bodyPr vert="horz" wrap="square" lIns="121920" tIns="60960" rIns="121920" bIns="60960" numCol="1" anchor="t" anchorCtr="0" compatLnSpc="1"/>
            <a:lstStyle/>
            <a:p>
              <a:endParaRPr lang="en-US" sz="2400"/>
            </a:p>
          </p:txBody>
        </p:sp>
        <p:sp>
          <p:nvSpPr>
            <p:cNvPr id="59" name="Oval 32"/>
            <p:cNvSpPr>
              <a:spLocks noChangeArrowheads="1"/>
            </p:cNvSpPr>
            <p:nvPr/>
          </p:nvSpPr>
          <p:spPr bwMode="auto">
            <a:xfrm>
              <a:off x="9348829" y="3521139"/>
              <a:ext cx="224417" cy="224417"/>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60" name="Oval 33"/>
            <p:cNvSpPr>
              <a:spLocks noChangeArrowheads="1"/>
            </p:cNvSpPr>
            <p:nvPr/>
          </p:nvSpPr>
          <p:spPr bwMode="auto">
            <a:xfrm>
              <a:off x="9545951" y="3806209"/>
              <a:ext cx="221383" cy="224417"/>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61" name="Oval 34"/>
            <p:cNvSpPr>
              <a:spLocks noChangeArrowheads="1"/>
            </p:cNvSpPr>
            <p:nvPr/>
          </p:nvSpPr>
          <p:spPr bwMode="auto">
            <a:xfrm>
              <a:off x="9806760" y="3994234"/>
              <a:ext cx="221383" cy="224417"/>
            </a:xfrm>
            <a:prstGeom prst="ellipse">
              <a:avLst/>
            </a:prstGeom>
            <a:solidFill>
              <a:srgbClr val="FCC200"/>
            </a:solidFill>
            <a:ln>
              <a:noFill/>
            </a:ln>
          </p:spPr>
          <p:txBody>
            <a:bodyPr vert="horz" wrap="square" lIns="121920" tIns="60960" rIns="121920" bIns="60960" numCol="1" anchor="t" anchorCtr="0" compatLnSpc="1"/>
            <a:lstStyle/>
            <a:p>
              <a:endParaRPr lang="en-US" sz="2400"/>
            </a:p>
          </p:txBody>
        </p:sp>
        <p:sp>
          <p:nvSpPr>
            <p:cNvPr id="62" name="Oval 35"/>
            <p:cNvSpPr>
              <a:spLocks noChangeArrowheads="1"/>
            </p:cNvSpPr>
            <p:nvPr/>
          </p:nvSpPr>
          <p:spPr bwMode="auto">
            <a:xfrm>
              <a:off x="9348829" y="2866084"/>
              <a:ext cx="224417" cy="224417"/>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63" name="Oval 36"/>
            <p:cNvSpPr>
              <a:spLocks noChangeArrowheads="1"/>
            </p:cNvSpPr>
            <p:nvPr/>
          </p:nvSpPr>
          <p:spPr bwMode="auto">
            <a:xfrm>
              <a:off x="9545951" y="2568884"/>
              <a:ext cx="221383" cy="221385"/>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64" name="Oval 37"/>
            <p:cNvSpPr>
              <a:spLocks noChangeArrowheads="1"/>
            </p:cNvSpPr>
            <p:nvPr/>
          </p:nvSpPr>
          <p:spPr bwMode="auto">
            <a:xfrm>
              <a:off x="9806760" y="2383892"/>
              <a:ext cx="221383" cy="221385"/>
            </a:xfrm>
            <a:prstGeom prst="ellipse">
              <a:avLst/>
            </a:prstGeom>
            <a:solidFill>
              <a:schemeClr val="bg1">
                <a:lumMod val="85000"/>
              </a:schemeClr>
            </a:solidFill>
            <a:ln>
              <a:noFill/>
            </a:ln>
          </p:spPr>
          <p:txBody>
            <a:bodyPr vert="horz" wrap="square" lIns="121920" tIns="60960" rIns="121920" bIns="60960" numCol="1" anchor="t" anchorCtr="0" compatLnSpc="1"/>
            <a:lstStyle/>
            <a:p>
              <a:endParaRPr lang="en-US" sz="2400"/>
            </a:p>
          </p:txBody>
        </p:sp>
        <p:sp>
          <p:nvSpPr>
            <p:cNvPr id="65" name="Oval 38"/>
            <p:cNvSpPr>
              <a:spLocks noChangeArrowheads="1"/>
            </p:cNvSpPr>
            <p:nvPr/>
          </p:nvSpPr>
          <p:spPr bwMode="auto">
            <a:xfrm>
              <a:off x="10167648" y="2302009"/>
              <a:ext cx="224417" cy="227451"/>
            </a:xfrm>
            <a:prstGeom prst="ellipse">
              <a:avLst/>
            </a:prstGeom>
            <a:solidFill>
              <a:srgbClr val="FCC200"/>
            </a:solidFill>
            <a:ln>
              <a:noFill/>
            </a:ln>
          </p:spPr>
          <p:txBody>
            <a:bodyPr vert="horz" wrap="square" lIns="121920" tIns="60960" rIns="121920" bIns="60960" numCol="1" anchor="t" anchorCtr="0" compatLnSpc="1"/>
            <a:lstStyle/>
            <a:p>
              <a:endParaRPr lang="en-US" sz="2400"/>
            </a:p>
          </p:txBody>
        </p:sp>
        <p:sp>
          <p:nvSpPr>
            <p:cNvPr id="66" name="Oval 39"/>
            <p:cNvSpPr>
              <a:spLocks noChangeArrowheads="1"/>
            </p:cNvSpPr>
            <p:nvPr/>
          </p:nvSpPr>
          <p:spPr bwMode="auto">
            <a:xfrm>
              <a:off x="10543697" y="2383892"/>
              <a:ext cx="224417" cy="221385"/>
            </a:xfrm>
            <a:prstGeom prst="ellipse">
              <a:avLst/>
            </a:prstGeom>
            <a:solidFill>
              <a:srgbClr val="FCC200"/>
            </a:solidFill>
            <a:ln>
              <a:noFill/>
            </a:ln>
          </p:spPr>
          <p:txBody>
            <a:bodyPr vert="horz" wrap="square" lIns="121920" tIns="60960" rIns="121920" bIns="60960" numCol="1" anchor="t" anchorCtr="0" compatLnSpc="1"/>
            <a:lstStyle/>
            <a:p>
              <a:endParaRPr lang="en-US" sz="2400"/>
            </a:p>
          </p:txBody>
        </p:sp>
        <p:sp>
          <p:nvSpPr>
            <p:cNvPr id="67" name="Oval 40"/>
            <p:cNvSpPr>
              <a:spLocks noChangeArrowheads="1"/>
            </p:cNvSpPr>
            <p:nvPr/>
          </p:nvSpPr>
          <p:spPr bwMode="auto">
            <a:xfrm>
              <a:off x="10798441" y="2568884"/>
              <a:ext cx="224417" cy="221385"/>
            </a:xfrm>
            <a:prstGeom prst="ellipse">
              <a:avLst/>
            </a:prstGeom>
            <a:solidFill>
              <a:srgbClr val="FCC200"/>
            </a:solidFill>
            <a:ln>
              <a:noFill/>
            </a:ln>
          </p:spPr>
          <p:txBody>
            <a:bodyPr vert="horz" wrap="square" lIns="121920" tIns="60960" rIns="121920" bIns="60960" numCol="1" anchor="t" anchorCtr="0" compatLnSpc="1"/>
            <a:lstStyle/>
            <a:p>
              <a:endParaRPr lang="en-US" sz="2400"/>
            </a:p>
          </p:txBody>
        </p:sp>
        <p:sp>
          <p:nvSpPr>
            <p:cNvPr id="68" name="Oval 41"/>
            <p:cNvSpPr>
              <a:spLocks noChangeArrowheads="1"/>
            </p:cNvSpPr>
            <p:nvPr/>
          </p:nvSpPr>
          <p:spPr bwMode="auto">
            <a:xfrm>
              <a:off x="10992532" y="2866084"/>
              <a:ext cx="224417" cy="224417"/>
            </a:xfrm>
            <a:prstGeom prst="ellipse">
              <a:avLst/>
            </a:prstGeom>
            <a:solidFill>
              <a:srgbClr val="FCC200"/>
            </a:solidFill>
            <a:ln>
              <a:noFill/>
            </a:ln>
          </p:spPr>
          <p:txBody>
            <a:bodyPr vert="horz" wrap="square" lIns="121920" tIns="60960" rIns="121920" bIns="60960" numCol="1" anchor="t" anchorCtr="0" compatLnSpc="1"/>
            <a:lstStyle/>
            <a:p>
              <a:endParaRPr lang="en-US" sz="2400"/>
            </a:p>
          </p:txBody>
        </p:sp>
        <p:sp>
          <p:nvSpPr>
            <p:cNvPr id="69" name="Text Box 7"/>
            <p:cNvSpPr txBox="1">
              <a:spLocks noChangeArrowheads="1"/>
            </p:cNvSpPr>
            <p:nvPr/>
          </p:nvSpPr>
          <p:spPr bwMode="auto">
            <a:xfrm>
              <a:off x="9859857" y="3019725"/>
              <a:ext cx="846065" cy="553998"/>
            </a:xfrm>
            <a:prstGeom prst="rect">
              <a:avLst/>
            </a:prstGeom>
            <a:noFill/>
            <a:ln w="9525">
              <a:noFill/>
              <a:miter lim="800000"/>
            </a:ln>
          </p:spPr>
          <p:txBody>
            <a:bodyPr wrap="none" lIns="60960" tIns="30480" rIns="60960" bIns="30480">
              <a:spAutoFit/>
            </a:bodyPr>
            <a:lstStyle/>
            <a:p>
              <a:pPr algn="ctr" defTabSz="1450340"/>
              <a:r>
                <a:rPr lang="en-CA" sz="3200" spc="-200">
                  <a:solidFill>
                    <a:schemeClr val="bg1"/>
                  </a:solidFill>
                  <a:latin typeface="Open Sans Light" pitchFamily="34" charset="0"/>
                  <a:ea typeface="Open Sans Light" pitchFamily="34" charset="0"/>
                  <a:cs typeface="Open Sans Light" pitchFamily="34" charset="0"/>
                </a:rPr>
                <a:t>60%</a:t>
              </a:r>
            </a:p>
          </p:txBody>
        </p:sp>
      </p:grpSp>
      <p:sp>
        <p:nvSpPr>
          <p:cNvPr id="71" name="Freeform 5"/>
          <p:cNvSpPr/>
          <p:nvPr/>
        </p:nvSpPr>
        <p:spPr bwMode="auto">
          <a:xfrm>
            <a:off x="4710408" y="2247537"/>
            <a:ext cx="140869" cy="285444"/>
          </a:xfrm>
          <a:custGeom>
            <a:avLst/>
            <a:gdLst>
              <a:gd name="T0" fmla="*/ 0 w 94"/>
              <a:gd name="T1" fmla="*/ 181 h 190"/>
              <a:gd name="T2" fmla="*/ 0 w 94"/>
              <a:gd name="T3" fmla="*/ 0 h 190"/>
              <a:gd name="T4" fmla="*/ 94 w 94"/>
              <a:gd name="T5" fmla="*/ 0 h 190"/>
              <a:gd name="T6" fmla="*/ 94 w 94"/>
              <a:gd name="T7" fmla="*/ 190 h 190"/>
              <a:gd name="T8" fmla="*/ 0 w 94"/>
              <a:gd name="T9" fmla="*/ 181 h 190"/>
            </a:gdLst>
            <a:ahLst/>
            <a:cxnLst>
              <a:cxn ang="0">
                <a:pos x="T0" y="T1"/>
              </a:cxn>
              <a:cxn ang="0">
                <a:pos x="T2" y="T3"/>
              </a:cxn>
              <a:cxn ang="0">
                <a:pos x="T4" y="T5"/>
              </a:cxn>
              <a:cxn ang="0">
                <a:pos x="T6" y="T7"/>
              </a:cxn>
              <a:cxn ang="0">
                <a:pos x="T8" y="T9"/>
              </a:cxn>
            </a:cxnLst>
            <a:rect l="0" t="0" r="r" b="b"/>
            <a:pathLst>
              <a:path w="94" h="190">
                <a:moveTo>
                  <a:pt x="0" y="181"/>
                </a:moveTo>
                <a:cubicBezTo>
                  <a:pt x="0" y="0"/>
                  <a:pt x="0" y="0"/>
                  <a:pt x="0" y="0"/>
                </a:cubicBezTo>
                <a:cubicBezTo>
                  <a:pt x="94" y="0"/>
                  <a:pt x="94" y="0"/>
                  <a:pt x="94" y="0"/>
                </a:cubicBezTo>
                <a:cubicBezTo>
                  <a:pt x="94" y="190"/>
                  <a:pt x="94" y="190"/>
                  <a:pt x="94" y="190"/>
                </a:cubicBezTo>
                <a:cubicBezTo>
                  <a:pt x="63" y="184"/>
                  <a:pt x="32" y="181"/>
                  <a:pt x="0" y="181"/>
                </a:cubicBezTo>
                <a:close/>
              </a:path>
            </a:pathLst>
          </a:custGeom>
          <a:solidFill>
            <a:srgbClr val="FCC200"/>
          </a:solidFill>
          <a:ln>
            <a:noFill/>
          </a:ln>
        </p:spPr>
        <p:txBody>
          <a:bodyPr vert="horz" wrap="square" lIns="121920" tIns="60960" rIns="121920" bIns="60960" numCol="1" anchor="t" anchorCtr="0" compatLnSpc="1"/>
          <a:lstStyle/>
          <a:p>
            <a:endParaRPr lang="en-US" sz="2400" dirty="0"/>
          </a:p>
        </p:txBody>
      </p:sp>
      <p:sp>
        <p:nvSpPr>
          <p:cNvPr id="72" name="Freeform 6"/>
          <p:cNvSpPr/>
          <p:nvPr/>
        </p:nvSpPr>
        <p:spPr bwMode="auto">
          <a:xfrm>
            <a:off x="4386039" y="2254952"/>
            <a:ext cx="222424" cy="303980"/>
          </a:xfrm>
          <a:custGeom>
            <a:avLst/>
            <a:gdLst>
              <a:gd name="T0" fmla="*/ 56 w 148"/>
              <a:gd name="T1" fmla="*/ 202 h 202"/>
              <a:gd name="T2" fmla="*/ 0 w 148"/>
              <a:gd name="T3" fmla="*/ 29 h 202"/>
              <a:gd name="T4" fmla="*/ 90 w 148"/>
              <a:gd name="T5" fmla="*/ 0 h 202"/>
              <a:gd name="T6" fmla="*/ 148 w 148"/>
              <a:gd name="T7" fmla="*/ 181 h 202"/>
              <a:gd name="T8" fmla="*/ 56 w 148"/>
              <a:gd name="T9" fmla="*/ 202 h 202"/>
            </a:gdLst>
            <a:ahLst/>
            <a:cxnLst>
              <a:cxn ang="0">
                <a:pos x="T0" y="T1"/>
              </a:cxn>
              <a:cxn ang="0">
                <a:pos x="T2" y="T3"/>
              </a:cxn>
              <a:cxn ang="0">
                <a:pos x="T4" y="T5"/>
              </a:cxn>
              <a:cxn ang="0">
                <a:pos x="T6" y="T7"/>
              </a:cxn>
              <a:cxn ang="0">
                <a:pos x="T8" y="T9"/>
              </a:cxn>
            </a:cxnLst>
            <a:rect l="0" t="0" r="r" b="b"/>
            <a:pathLst>
              <a:path w="148" h="202">
                <a:moveTo>
                  <a:pt x="56" y="202"/>
                </a:moveTo>
                <a:cubicBezTo>
                  <a:pt x="0" y="29"/>
                  <a:pt x="0" y="29"/>
                  <a:pt x="0" y="29"/>
                </a:cubicBezTo>
                <a:cubicBezTo>
                  <a:pt x="90" y="0"/>
                  <a:pt x="90" y="0"/>
                  <a:pt x="90" y="0"/>
                </a:cubicBezTo>
                <a:cubicBezTo>
                  <a:pt x="148" y="181"/>
                  <a:pt x="148" y="181"/>
                  <a:pt x="148" y="181"/>
                </a:cubicBezTo>
                <a:cubicBezTo>
                  <a:pt x="117" y="185"/>
                  <a:pt x="86" y="192"/>
                  <a:pt x="56" y="20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3" name="Freeform 7"/>
          <p:cNvSpPr/>
          <p:nvPr/>
        </p:nvSpPr>
        <p:spPr bwMode="auto">
          <a:xfrm>
            <a:off x="4091327" y="2364309"/>
            <a:ext cx="281737" cy="305833"/>
          </a:xfrm>
          <a:custGeom>
            <a:avLst/>
            <a:gdLst>
              <a:gd name="T0" fmla="*/ 107 w 188"/>
              <a:gd name="T1" fmla="*/ 203 h 203"/>
              <a:gd name="T2" fmla="*/ 0 w 188"/>
              <a:gd name="T3" fmla="*/ 56 h 203"/>
              <a:gd name="T4" fmla="*/ 77 w 188"/>
              <a:gd name="T5" fmla="*/ 0 h 203"/>
              <a:gd name="T6" fmla="*/ 188 w 188"/>
              <a:gd name="T7" fmla="*/ 154 h 203"/>
              <a:gd name="T8" fmla="*/ 107 w 188"/>
              <a:gd name="T9" fmla="*/ 203 h 203"/>
            </a:gdLst>
            <a:ahLst/>
            <a:cxnLst>
              <a:cxn ang="0">
                <a:pos x="T0" y="T1"/>
              </a:cxn>
              <a:cxn ang="0">
                <a:pos x="T2" y="T3"/>
              </a:cxn>
              <a:cxn ang="0">
                <a:pos x="T4" y="T5"/>
              </a:cxn>
              <a:cxn ang="0">
                <a:pos x="T6" y="T7"/>
              </a:cxn>
              <a:cxn ang="0">
                <a:pos x="T8" y="T9"/>
              </a:cxn>
            </a:cxnLst>
            <a:rect l="0" t="0" r="r" b="b"/>
            <a:pathLst>
              <a:path w="188" h="203">
                <a:moveTo>
                  <a:pt x="107" y="203"/>
                </a:moveTo>
                <a:cubicBezTo>
                  <a:pt x="0" y="56"/>
                  <a:pt x="0" y="56"/>
                  <a:pt x="0" y="56"/>
                </a:cubicBezTo>
                <a:cubicBezTo>
                  <a:pt x="77" y="0"/>
                  <a:pt x="77" y="0"/>
                  <a:pt x="77" y="0"/>
                </a:cubicBezTo>
                <a:cubicBezTo>
                  <a:pt x="188" y="154"/>
                  <a:pt x="188" y="154"/>
                  <a:pt x="188" y="154"/>
                </a:cubicBezTo>
                <a:cubicBezTo>
                  <a:pt x="160" y="168"/>
                  <a:pt x="132" y="184"/>
                  <a:pt x="107" y="20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4" name="Freeform 8"/>
          <p:cNvSpPr/>
          <p:nvPr/>
        </p:nvSpPr>
        <p:spPr bwMode="auto">
          <a:xfrm>
            <a:off x="3859635" y="2566345"/>
            <a:ext cx="313247" cy="276177"/>
          </a:xfrm>
          <a:custGeom>
            <a:avLst/>
            <a:gdLst>
              <a:gd name="T0" fmla="*/ 147 w 209"/>
              <a:gd name="T1" fmla="*/ 183 h 183"/>
              <a:gd name="T2" fmla="*/ 0 w 209"/>
              <a:gd name="T3" fmla="*/ 76 h 183"/>
              <a:gd name="T4" fmla="*/ 55 w 209"/>
              <a:gd name="T5" fmla="*/ 0 h 183"/>
              <a:gd name="T6" fmla="*/ 209 w 209"/>
              <a:gd name="T7" fmla="*/ 112 h 183"/>
              <a:gd name="T8" fmla="*/ 147 w 209"/>
              <a:gd name="T9" fmla="*/ 183 h 183"/>
            </a:gdLst>
            <a:ahLst/>
            <a:cxnLst>
              <a:cxn ang="0">
                <a:pos x="T0" y="T1"/>
              </a:cxn>
              <a:cxn ang="0">
                <a:pos x="T2" y="T3"/>
              </a:cxn>
              <a:cxn ang="0">
                <a:pos x="T4" y="T5"/>
              </a:cxn>
              <a:cxn ang="0">
                <a:pos x="T6" y="T7"/>
              </a:cxn>
              <a:cxn ang="0">
                <a:pos x="T8" y="T9"/>
              </a:cxn>
            </a:cxnLst>
            <a:rect l="0" t="0" r="r" b="b"/>
            <a:pathLst>
              <a:path w="209" h="183">
                <a:moveTo>
                  <a:pt x="147" y="183"/>
                </a:moveTo>
                <a:cubicBezTo>
                  <a:pt x="0" y="76"/>
                  <a:pt x="0" y="76"/>
                  <a:pt x="0" y="76"/>
                </a:cubicBezTo>
                <a:cubicBezTo>
                  <a:pt x="55" y="0"/>
                  <a:pt x="55" y="0"/>
                  <a:pt x="55" y="0"/>
                </a:cubicBezTo>
                <a:cubicBezTo>
                  <a:pt x="209" y="112"/>
                  <a:pt x="209" y="112"/>
                  <a:pt x="209" y="112"/>
                </a:cubicBezTo>
                <a:cubicBezTo>
                  <a:pt x="187" y="133"/>
                  <a:pt x="166" y="157"/>
                  <a:pt x="147" y="18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5" name="Freeform 9"/>
          <p:cNvSpPr/>
          <p:nvPr/>
        </p:nvSpPr>
        <p:spPr bwMode="auto">
          <a:xfrm>
            <a:off x="3709497" y="2840669"/>
            <a:ext cx="315101" cy="218717"/>
          </a:xfrm>
          <a:custGeom>
            <a:avLst/>
            <a:gdLst>
              <a:gd name="T0" fmla="*/ 173 w 211"/>
              <a:gd name="T1" fmla="*/ 146 h 146"/>
              <a:gd name="T2" fmla="*/ 0 w 211"/>
              <a:gd name="T3" fmla="*/ 90 h 146"/>
              <a:gd name="T4" fmla="*/ 29 w 211"/>
              <a:gd name="T5" fmla="*/ 0 h 146"/>
              <a:gd name="T6" fmla="*/ 211 w 211"/>
              <a:gd name="T7" fmla="*/ 59 h 146"/>
              <a:gd name="T8" fmla="*/ 173 w 211"/>
              <a:gd name="T9" fmla="*/ 146 h 146"/>
            </a:gdLst>
            <a:ahLst/>
            <a:cxnLst>
              <a:cxn ang="0">
                <a:pos x="T0" y="T1"/>
              </a:cxn>
              <a:cxn ang="0">
                <a:pos x="T2" y="T3"/>
              </a:cxn>
              <a:cxn ang="0">
                <a:pos x="T4" y="T5"/>
              </a:cxn>
              <a:cxn ang="0">
                <a:pos x="T6" y="T7"/>
              </a:cxn>
              <a:cxn ang="0">
                <a:pos x="T8" y="T9"/>
              </a:cxn>
            </a:cxnLst>
            <a:rect l="0" t="0" r="r" b="b"/>
            <a:pathLst>
              <a:path w="211" h="146">
                <a:moveTo>
                  <a:pt x="173" y="146"/>
                </a:moveTo>
                <a:cubicBezTo>
                  <a:pt x="0" y="90"/>
                  <a:pt x="0" y="90"/>
                  <a:pt x="0" y="90"/>
                </a:cubicBezTo>
                <a:cubicBezTo>
                  <a:pt x="29" y="0"/>
                  <a:pt x="29" y="0"/>
                  <a:pt x="29" y="0"/>
                </a:cubicBezTo>
                <a:cubicBezTo>
                  <a:pt x="211" y="59"/>
                  <a:pt x="211" y="59"/>
                  <a:pt x="211" y="59"/>
                </a:cubicBezTo>
                <a:cubicBezTo>
                  <a:pt x="196" y="86"/>
                  <a:pt x="183" y="115"/>
                  <a:pt x="173" y="14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0069B8"/>
              </a:solidFill>
            </a:endParaRPr>
          </a:p>
        </p:txBody>
      </p:sp>
      <p:sp>
        <p:nvSpPr>
          <p:cNvPr id="76" name="Freeform 10"/>
          <p:cNvSpPr/>
          <p:nvPr/>
        </p:nvSpPr>
        <p:spPr bwMode="auto">
          <a:xfrm>
            <a:off x="3657600" y="3159477"/>
            <a:ext cx="285444" cy="142723"/>
          </a:xfrm>
          <a:custGeom>
            <a:avLst/>
            <a:gdLst>
              <a:gd name="T0" fmla="*/ 182 w 190"/>
              <a:gd name="T1" fmla="*/ 95 h 95"/>
              <a:gd name="T2" fmla="*/ 0 w 190"/>
              <a:gd name="T3" fmla="*/ 95 h 95"/>
              <a:gd name="T4" fmla="*/ 0 w 190"/>
              <a:gd name="T5" fmla="*/ 0 h 95"/>
              <a:gd name="T6" fmla="*/ 190 w 190"/>
              <a:gd name="T7" fmla="*/ 0 h 95"/>
              <a:gd name="T8" fmla="*/ 182 w 190"/>
              <a:gd name="T9" fmla="*/ 95 h 95"/>
            </a:gdLst>
            <a:ahLst/>
            <a:cxnLst>
              <a:cxn ang="0">
                <a:pos x="T0" y="T1"/>
              </a:cxn>
              <a:cxn ang="0">
                <a:pos x="T2" y="T3"/>
              </a:cxn>
              <a:cxn ang="0">
                <a:pos x="T4" y="T5"/>
              </a:cxn>
              <a:cxn ang="0">
                <a:pos x="T6" y="T7"/>
              </a:cxn>
              <a:cxn ang="0">
                <a:pos x="T8" y="T9"/>
              </a:cxn>
            </a:cxnLst>
            <a:rect l="0" t="0" r="r" b="b"/>
            <a:pathLst>
              <a:path w="190" h="95">
                <a:moveTo>
                  <a:pt x="182" y="95"/>
                </a:moveTo>
                <a:cubicBezTo>
                  <a:pt x="0" y="95"/>
                  <a:pt x="0" y="95"/>
                  <a:pt x="0" y="95"/>
                </a:cubicBezTo>
                <a:cubicBezTo>
                  <a:pt x="0" y="0"/>
                  <a:pt x="0" y="0"/>
                  <a:pt x="0" y="0"/>
                </a:cubicBezTo>
                <a:cubicBezTo>
                  <a:pt x="190" y="0"/>
                  <a:pt x="190" y="0"/>
                  <a:pt x="190" y="0"/>
                </a:cubicBezTo>
                <a:cubicBezTo>
                  <a:pt x="185" y="31"/>
                  <a:pt x="182" y="62"/>
                  <a:pt x="182" y="95"/>
                </a:cubicBezTo>
                <a:close/>
              </a:path>
            </a:pathLst>
          </a:custGeom>
          <a:solidFill>
            <a:srgbClr val="FCC200"/>
          </a:solidFill>
          <a:ln>
            <a:noFill/>
          </a:ln>
        </p:spPr>
        <p:txBody>
          <a:bodyPr vert="horz" wrap="square" lIns="121920" tIns="60960" rIns="121920" bIns="60960" numCol="1" anchor="t" anchorCtr="0" compatLnSpc="1"/>
          <a:lstStyle/>
          <a:p>
            <a:endParaRPr lang="en-US" sz="2400">
              <a:solidFill>
                <a:srgbClr val="0069B8"/>
              </a:solidFill>
            </a:endParaRPr>
          </a:p>
        </p:txBody>
      </p:sp>
      <p:sp>
        <p:nvSpPr>
          <p:cNvPr id="77" name="Freeform 11"/>
          <p:cNvSpPr/>
          <p:nvPr/>
        </p:nvSpPr>
        <p:spPr bwMode="auto">
          <a:xfrm>
            <a:off x="3665013" y="3404143"/>
            <a:ext cx="303980" cy="222424"/>
          </a:xfrm>
          <a:custGeom>
            <a:avLst/>
            <a:gdLst>
              <a:gd name="T0" fmla="*/ 202 w 202"/>
              <a:gd name="T1" fmla="*/ 92 h 148"/>
              <a:gd name="T2" fmla="*/ 29 w 202"/>
              <a:gd name="T3" fmla="*/ 148 h 148"/>
              <a:gd name="T4" fmla="*/ 0 w 202"/>
              <a:gd name="T5" fmla="*/ 59 h 148"/>
              <a:gd name="T6" fmla="*/ 181 w 202"/>
              <a:gd name="T7" fmla="*/ 0 h 148"/>
              <a:gd name="T8" fmla="*/ 202 w 202"/>
              <a:gd name="T9" fmla="*/ 92 h 148"/>
            </a:gdLst>
            <a:ahLst/>
            <a:cxnLst>
              <a:cxn ang="0">
                <a:pos x="T0" y="T1"/>
              </a:cxn>
              <a:cxn ang="0">
                <a:pos x="T2" y="T3"/>
              </a:cxn>
              <a:cxn ang="0">
                <a:pos x="T4" y="T5"/>
              </a:cxn>
              <a:cxn ang="0">
                <a:pos x="T6" y="T7"/>
              </a:cxn>
              <a:cxn ang="0">
                <a:pos x="T8" y="T9"/>
              </a:cxn>
            </a:cxnLst>
            <a:rect l="0" t="0" r="r" b="b"/>
            <a:pathLst>
              <a:path w="202" h="148">
                <a:moveTo>
                  <a:pt x="202" y="92"/>
                </a:moveTo>
                <a:cubicBezTo>
                  <a:pt x="29" y="148"/>
                  <a:pt x="29" y="148"/>
                  <a:pt x="29" y="148"/>
                </a:cubicBezTo>
                <a:cubicBezTo>
                  <a:pt x="0" y="59"/>
                  <a:pt x="0" y="59"/>
                  <a:pt x="0" y="59"/>
                </a:cubicBezTo>
                <a:cubicBezTo>
                  <a:pt x="181" y="0"/>
                  <a:pt x="181" y="0"/>
                  <a:pt x="181" y="0"/>
                </a:cubicBezTo>
                <a:cubicBezTo>
                  <a:pt x="185" y="32"/>
                  <a:pt x="192" y="62"/>
                  <a:pt x="202" y="92"/>
                </a:cubicBezTo>
                <a:close/>
              </a:path>
            </a:pathLst>
          </a:custGeom>
          <a:solidFill>
            <a:srgbClr val="FCC200"/>
          </a:solidFill>
          <a:ln>
            <a:noFill/>
          </a:ln>
        </p:spPr>
        <p:txBody>
          <a:bodyPr vert="horz" wrap="square" lIns="121920" tIns="60960" rIns="121920" bIns="60960" numCol="1" anchor="t" anchorCtr="0" compatLnSpc="1"/>
          <a:lstStyle/>
          <a:p>
            <a:endParaRPr lang="en-US" sz="2400">
              <a:solidFill>
                <a:srgbClr val="0069B8"/>
              </a:solidFill>
            </a:endParaRPr>
          </a:p>
        </p:txBody>
      </p:sp>
      <p:sp>
        <p:nvSpPr>
          <p:cNvPr id="78" name="Freeform 12"/>
          <p:cNvSpPr/>
          <p:nvPr/>
        </p:nvSpPr>
        <p:spPr bwMode="auto">
          <a:xfrm>
            <a:off x="3776225" y="3637689"/>
            <a:ext cx="303980" cy="283592"/>
          </a:xfrm>
          <a:custGeom>
            <a:avLst/>
            <a:gdLst>
              <a:gd name="T0" fmla="*/ 202 w 202"/>
              <a:gd name="T1" fmla="*/ 81 h 188"/>
              <a:gd name="T2" fmla="*/ 55 w 202"/>
              <a:gd name="T3" fmla="*/ 188 h 188"/>
              <a:gd name="T4" fmla="*/ 0 w 202"/>
              <a:gd name="T5" fmla="*/ 112 h 188"/>
              <a:gd name="T6" fmla="*/ 154 w 202"/>
              <a:gd name="T7" fmla="*/ 0 h 188"/>
              <a:gd name="T8" fmla="*/ 202 w 202"/>
              <a:gd name="T9" fmla="*/ 81 h 188"/>
            </a:gdLst>
            <a:ahLst/>
            <a:cxnLst>
              <a:cxn ang="0">
                <a:pos x="T0" y="T1"/>
              </a:cxn>
              <a:cxn ang="0">
                <a:pos x="T2" y="T3"/>
              </a:cxn>
              <a:cxn ang="0">
                <a:pos x="T4" y="T5"/>
              </a:cxn>
              <a:cxn ang="0">
                <a:pos x="T6" y="T7"/>
              </a:cxn>
              <a:cxn ang="0">
                <a:pos x="T8" y="T9"/>
              </a:cxn>
            </a:cxnLst>
            <a:rect l="0" t="0" r="r" b="b"/>
            <a:pathLst>
              <a:path w="202" h="188">
                <a:moveTo>
                  <a:pt x="202" y="81"/>
                </a:moveTo>
                <a:cubicBezTo>
                  <a:pt x="55" y="188"/>
                  <a:pt x="55" y="188"/>
                  <a:pt x="55" y="188"/>
                </a:cubicBezTo>
                <a:cubicBezTo>
                  <a:pt x="0" y="112"/>
                  <a:pt x="0" y="112"/>
                  <a:pt x="0" y="112"/>
                </a:cubicBezTo>
                <a:cubicBezTo>
                  <a:pt x="154" y="0"/>
                  <a:pt x="154" y="0"/>
                  <a:pt x="154" y="0"/>
                </a:cubicBezTo>
                <a:cubicBezTo>
                  <a:pt x="167" y="29"/>
                  <a:pt x="184" y="56"/>
                  <a:pt x="202" y="81"/>
                </a:cubicBezTo>
                <a:close/>
              </a:path>
            </a:pathLst>
          </a:custGeom>
          <a:solidFill>
            <a:srgbClr val="FCC200"/>
          </a:solidFill>
          <a:ln>
            <a:noFill/>
          </a:ln>
        </p:spPr>
        <p:txBody>
          <a:bodyPr vert="horz" wrap="square" lIns="121920" tIns="60960" rIns="121920" bIns="60960" numCol="1" anchor="t" anchorCtr="0" compatLnSpc="1"/>
          <a:lstStyle/>
          <a:p>
            <a:endParaRPr lang="en-US" sz="2400">
              <a:solidFill>
                <a:srgbClr val="0069B8"/>
              </a:solidFill>
            </a:endParaRPr>
          </a:p>
        </p:txBody>
      </p:sp>
      <p:sp>
        <p:nvSpPr>
          <p:cNvPr id="79" name="Freeform 13"/>
          <p:cNvSpPr/>
          <p:nvPr/>
        </p:nvSpPr>
        <p:spPr bwMode="auto">
          <a:xfrm>
            <a:off x="3978261" y="3839723"/>
            <a:ext cx="274324" cy="313248"/>
          </a:xfrm>
          <a:custGeom>
            <a:avLst/>
            <a:gdLst>
              <a:gd name="T0" fmla="*/ 183 w 183"/>
              <a:gd name="T1" fmla="*/ 62 h 209"/>
              <a:gd name="T2" fmla="*/ 76 w 183"/>
              <a:gd name="T3" fmla="*/ 209 h 209"/>
              <a:gd name="T4" fmla="*/ 0 w 183"/>
              <a:gd name="T5" fmla="*/ 154 h 209"/>
              <a:gd name="T6" fmla="*/ 112 w 183"/>
              <a:gd name="T7" fmla="*/ 0 h 209"/>
              <a:gd name="T8" fmla="*/ 183 w 183"/>
              <a:gd name="T9" fmla="*/ 62 h 209"/>
            </a:gdLst>
            <a:ahLst/>
            <a:cxnLst>
              <a:cxn ang="0">
                <a:pos x="T0" y="T1"/>
              </a:cxn>
              <a:cxn ang="0">
                <a:pos x="T2" y="T3"/>
              </a:cxn>
              <a:cxn ang="0">
                <a:pos x="T4" y="T5"/>
              </a:cxn>
              <a:cxn ang="0">
                <a:pos x="T6" y="T7"/>
              </a:cxn>
              <a:cxn ang="0">
                <a:pos x="T8" y="T9"/>
              </a:cxn>
            </a:cxnLst>
            <a:rect l="0" t="0" r="r" b="b"/>
            <a:pathLst>
              <a:path w="183" h="209">
                <a:moveTo>
                  <a:pt x="183" y="62"/>
                </a:moveTo>
                <a:cubicBezTo>
                  <a:pt x="76" y="209"/>
                  <a:pt x="76" y="209"/>
                  <a:pt x="76" y="209"/>
                </a:cubicBezTo>
                <a:cubicBezTo>
                  <a:pt x="0" y="154"/>
                  <a:pt x="0" y="154"/>
                  <a:pt x="0" y="154"/>
                </a:cubicBezTo>
                <a:cubicBezTo>
                  <a:pt x="112" y="0"/>
                  <a:pt x="112" y="0"/>
                  <a:pt x="112" y="0"/>
                </a:cubicBezTo>
                <a:cubicBezTo>
                  <a:pt x="134" y="23"/>
                  <a:pt x="158" y="44"/>
                  <a:pt x="183" y="62"/>
                </a:cubicBezTo>
                <a:close/>
              </a:path>
            </a:pathLst>
          </a:custGeom>
          <a:solidFill>
            <a:srgbClr val="FCC200"/>
          </a:solidFill>
          <a:ln>
            <a:noFill/>
          </a:ln>
        </p:spPr>
        <p:txBody>
          <a:bodyPr vert="horz" wrap="square" lIns="121920" tIns="60960" rIns="121920" bIns="60960" numCol="1" anchor="t" anchorCtr="0" compatLnSpc="1"/>
          <a:lstStyle/>
          <a:p>
            <a:endParaRPr lang="en-US" sz="2400"/>
          </a:p>
        </p:txBody>
      </p:sp>
      <p:sp>
        <p:nvSpPr>
          <p:cNvPr id="80" name="Freeform 14"/>
          <p:cNvSpPr/>
          <p:nvPr/>
        </p:nvSpPr>
        <p:spPr bwMode="auto">
          <a:xfrm>
            <a:off x="4250731" y="3988006"/>
            <a:ext cx="218717" cy="315101"/>
          </a:xfrm>
          <a:custGeom>
            <a:avLst/>
            <a:gdLst>
              <a:gd name="T0" fmla="*/ 146 w 146"/>
              <a:gd name="T1" fmla="*/ 37 h 210"/>
              <a:gd name="T2" fmla="*/ 90 w 146"/>
              <a:gd name="T3" fmla="*/ 210 h 210"/>
              <a:gd name="T4" fmla="*/ 0 w 146"/>
              <a:gd name="T5" fmla="*/ 181 h 210"/>
              <a:gd name="T6" fmla="*/ 59 w 146"/>
              <a:gd name="T7" fmla="*/ 0 h 210"/>
              <a:gd name="T8" fmla="*/ 146 w 146"/>
              <a:gd name="T9" fmla="*/ 37 h 210"/>
            </a:gdLst>
            <a:ahLst/>
            <a:cxnLst>
              <a:cxn ang="0">
                <a:pos x="T0" y="T1"/>
              </a:cxn>
              <a:cxn ang="0">
                <a:pos x="T2" y="T3"/>
              </a:cxn>
              <a:cxn ang="0">
                <a:pos x="T4" y="T5"/>
              </a:cxn>
              <a:cxn ang="0">
                <a:pos x="T6" y="T7"/>
              </a:cxn>
              <a:cxn ang="0">
                <a:pos x="T8" y="T9"/>
              </a:cxn>
            </a:cxnLst>
            <a:rect l="0" t="0" r="r" b="b"/>
            <a:pathLst>
              <a:path w="146" h="210">
                <a:moveTo>
                  <a:pt x="146" y="37"/>
                </a:moveTo>
                <a:cubicBezTo>
                  <a:pt x="90" y="210"/>
                  <a:pt x="90" y="210"/>
                  <a:pt x="90" y="210"/>
                </a:cubicBezTo>
                <a:cubicBezTo>
                  <a:pt x="0" y="181"/>
                  <a:pt x="0" y="181"/>
                  <a:pt x="0" y="181"/>
                </a:cubicBezTo>
                <a:cubicBezTo>
                  <a:pt x="59" y="0"/>
                  <a:pt x="59" y="0"/>
                  <a:pt x="59" y="0"/>
                </a:cubicBezTo>
                <a:cubicBezTo>
                  <a:pt x="87" y="15"/>
                  <a:pt x="116" y="27"/>
                  <a:pt x="146" y="37"/>
                </a:cubicBezTo>
                <a:close/>
              </a:path>
            </a:pathLst>
          </a:custGeom>
          <a:solidFill>
            <a:srgbClr val="FCC200"/>
          </a:solidFill>
          <a:ln>
            <a:noFill/>
          </a:ln>
        </p:spPr>
        <p:txBody>
          <a:bodyPr vert="horz" wrap="square" lIns="121920" tIns="60960" rIns="121920" bIns="60960" numCol="1" anchor="t" anchorCtr="0" compatLnSpc="1"/>
          <a:lstStyle/>
          <a:p>
            <a:endParaRPr lang="en-US" sz="2400"/>
          </a:p>
        </p:txBody>
      </p:sp>
      <p:sp>
        <p:nvSpPr>
          <p:cNvPr id="81" name="Freeform 15"/>
          <p:cNvSpPr/>
          <p:nvPr/>
        </p:nvSpPr>
        <p:spPr bwMode="auto">
          <a:xfrm>
            <a:off x="4569539" y="4069562"/>
            <a:ext cx="140869" cy="285444"/>
          </a:xfrm>
          <a:custGeom>
            <a:avLst/>
            <a:gdLst>
              <a:gd name="T0" fmla="*/ 94 w 94"/>
              <a:gd name="T1" fmla="*/ 8 h 190"/>
              <a:gd name="T2" fmla="*/ 94 w 94"/>
              <a:gd name="T3" fmla="*/ 190 h 190"/>
              <a:gd name="T4" fmla="*/ 0 w 94"/>
              <a:gd name="T5" fmla="*/ 190 h 190"/>
              <a:gd name="T6" fmla="*/ 0 w 94"/>
              <a:gd name="T7" fmla="*/ 0 h 190"/>
              <a:gd name="T8" fmla="*/ 94 w 94"/>
              <a:gd name="T9" fmla="*/ 8 h 190"/>
            </a:gdLst>
            <a:ahLst/>
            <a:cxnLst>
              <a:cxn ang="0">
                <a:pos x="T0" y="T1"/>
              </a:cxn>
              <a:cxn ang="0">
                <a:pos x="T2" y="T3"/>
              </a:cxn>
              <a:cxn ang="0">
                <a:pos x="T4" y="T5"/>
              </a:cxn>
              <a:cxn ang="0">
                <a:pos x="T6" y="T7"/>
              </a:cxn>
              <a:cxn ang="0">
                <a:pos x="T8" y="T9"/>
              </a:cxn>
            </a:cxnLst>
            <a:rect l="0" t="0" r="r" b="b"/>
            <a:pathLst>
              <a:path w="94" h="190">
                <a:moveTo>
                  <a:pt x="94" y="8"/>
                </a:moveTo>
                <a:cubicBezTo>
                  <a:pt x="94" y="190"/>
                  <a:pt x="94" y="190"/>
                  <a:pt x="94" y="190"/>
                </a:cubicBezTo>
                <a:cubicBezTo>
                  <a:pt x="0" y="190"/>
                  <a:pt x="0" y="190"/>
                  <a:pt x="0" y="190"/>
                </a:cubicBezTo>
                <a:cubicBezTo>
                  <a:pt x="0" y="0"/>
                  <a:pt x="0" y="0"/>
                  <a:pt x="0" y="0"/>
                </a:cubicBezTo>
                <a:cubicBezTo>
                  <a:pt x="30" y="6"/>
                  <a:pt x="61" y="8"/>
                  <a:pt x="94" y="8"/>
                </a:cubicBezTo>
                <a:close/>
              </a:path>
            </a:pathLst>
          </a:custGeom>
          <a:solidFill>
            <a:srgbClr val="FCC200"/>
          </a:solidFill>
          <a:ln>
            <a:noFill/>
          </a:ln>
        </p:spPr>
        <p:txBody>
          <a:bodyPr vert="horz" wrap="square" lIns="121920" tIns="60960" rIns="121920" bIns="60960" numCol="1" anchor="t" anchorCtr="0" compatLnSpc="1"/>
          <a:lstStyle/>
          <a:p>
            <a:endParaRPr lang="en-US" sz="2400"/>
          </a:p>
        </p:txBody>
      </p:sp>
      <p:sp>
        <p:nvSpPr>
          <p:cNvPr id="82" name="Freeform 16"/>
          <p:cNvSpPr/>
          <p:nvPr/>
        </p:nvSpPr>
        <p:spPr bwMode="auto">
          <a:xfrm>
            <a:off x="4812352" y="4043613"/>
            <a:ext cx="224277" cy="303980"/>
          </a:xfrm>
          <a:custGeom>
            <a:avLst/>
            <a:gdLst>
              <a:gd name="T0" fmla="*/ 92 w 149"/>
              <a:gd name="T1" fmla="*/ 0 h 202"/>
              <a:gd name="T2" fmla="*/ 149 w 149"/>
              <a:gd name="T3" fmla="*/ 173 h 202"/>
              <a:gd name="T4" fmla="*/ 59 w 149"/>
              <a:gd name="T5" fmla="*/ 202 h 202"/>
              <a:gd name="T6" fmla="*/ 0 w 149"/>
              <a:gd name="T7" fmla="*/ 21 h 202"/>
              <a:gd name="T8" fmla="*/ 92 w 149"/>
              <a:gd name="T9" fmla="*/ 0 h 202"/>
            </a:gdLst>
            <a:ahLst/>
            <a:cxnLst>
              <a:cxn ang="0">
                <a:pos x="T0" y="T1"/>
              </a:cxn>
              <a:cxn ang="0">
                <a:pos x="T2" y="T3"/>
              </a:cxn>
              <a:cxn ang="0">
                <a:pos x="T4" y="T5"/>
              </a:cxn>
              <a:cxn ang="0">
                <a:pos x="T6" y="T7"/>
              </a:cxn>
              <a:cxn ang="0">
                <a:pos x="T8" y="T9"/>
              </a:cxn>
            </a:cxnLst>
            <a:rect l="0" t="0" r="r" b="b"/>
            <a:pathLst>
              <a:path w="149" h="202">
                <a:moveTo>
                  <a:pt x="92" y="0"/>
                </a:moveTo>
                <a:cubicBezTo>
                  <a:pt x="149" y="173"/>
                  <a:pt x="149" y="173"/>
                  <a:pt x="149" y="173"/>
                </a:cubicBezTo>
                <a:cubicBezTo>
                  <a:pt x="59" y="202"/>
                  <a:pt x="59" y="202"/>
                  <a:pt x="59" y="202"/>
                </a:cubicBezTo>
                <a:cubicBezTo>
                  <a:pt x="0" y="21"/>
                  <a:pt x="0" y="21"/>
                  <a:pt x="0" y="21"/>
                </a:cubicBezTo>
                <a:cubicBezTo>
                  <a:pt x="32" y="17"/>
                  <a:pt x="63" y="10"/>
                  <a:pt x="92" y="0"/>
                </a:cubicBezTo>
                <a:close/>
              </a:path>
            </a:pathLst>
          </a:custGeom>
          <a:solidFill>
            <a:srgbClr val="FCC200"/>
          </a:solidFill>
          <a:ln>
            <a:noFill/>
          </a:ln>
        </p:spPr>
        <p:txBody>
          <a:bodyPr vert="horz" wrap="square" lIns="121920" tIns="60960" rIns="121920" bIns="60960" numCol="1" anchor="t" anchorCtr="0" compatLnSpc="1"/>
          <a:lstStyle/>
          <a:p>
            <a:endParaRPr lang="en-US" sz="2400"/>
          </a:p>
        </p:txBody>
      </p:sp>
      <p:sp>
        <p:nvSpPr>
          <p:cNvPr id="83" name="Freeform 17"/>
          <p:cNvSpPr/>
          <p:nvPr/>
        </p:nvSpPr>
        <p:spPr bwMode="auto">
          <a:xfrm>
            <a:off x="5047751" y="3932399"/>
            <a:ext cx="281737" cy="305833"/>
          </a:xfrm>
          <a:custGeom>
            <a:avLst/>
            <a:gdLst>
              <a:gd name="T0" fmla="*/ 81 w 188"/>
              <a:gd name="T1" fmla="*/ 0 h 203"/>
              <a:gd name="T2" fmla="*/ 188 w 188"/>
              <a:gd name="T3" fmla="*/ 147 h 203"/>
              <a:gd name="T4" fmla="*/ 112 w 188"/>
              <a:gd name="T5" fmla="*/ 203 h 203"/>
              <a:gd name="T6" fmla="*/ 0 w 188"/>
              <a:gd name="T7" fmla="*/ 49 h 203"/>
              <a:gd name="T8" fmla="*/ 81 w 188"/>
              <a:gd name="T9" fmla="*/ 0 h 203"/>
            </a:gdLst>
            <a:ahLst/>
            <a:cxnLst>
              <a:cxn ang="0">
                <a:pos x="T0" y="T1"/>
              </a:cxn>
              <a:cxn ang="0">
                <a:pos x="T2" y="T3"/>
              </a:cxn>
              <a:cxn ang="0">
                <a:pos x="T4" y="T5"/>
              </a:cxn>
              <a:cxn ang="0">
                <a:pos x="T6" y="T7"/>
              </a:cxn>
              <a:cxn ang="0">
                <a:pos x="T8" y="T9"/>
              </a:cxn>
            </a:cxnLst>
            <a:rect l="0" t="0" r="r" b="b"/>
            <a:pathLst>
              <a:path w="188" h="203">
                <a:moveTo>
                  <a:pt x="81" y="0"/>
                </a:moveTo>
                <a:cubicBezTo>
                  <a:pt x="188" y="147"/>
                  <a:pt x="188" y="147"/>
                  <a:pt x="188" y="147"/>
                </a:cubicBezTo>
                <a:cubicBezTo>
                  <a:pt x="112" y="203"/>
                  <a:pt x="112" y="203"/>
                  <a:pt x="112" y="203"/>
                </a:cubicBezTo>
                <a:cubicBezTo>
                  <a:pt x="0" y="49"/>
                  <a:pt x="0" y="49"/>
                  <a:pt x="0" y="49"/>
                </a:cubicBezTo>
                <a:cubicBezTo>
                  <a:pt x="29" y="35"/>
                  <a:pt x="56" y="19"/>
                  <a:pt x="81" y="0"/>
                </a:cubicBezTo>
                <a:close/>
              </a:path>
            </a:pathLst>
          </a:custGeom>
          <a:solidFill>
            <a:srgbClr val="FCC200"/>
          </a:solidFill>
          <a:ln>
            <a:noFill/>
          </a:ln>
        </p:spPr>
        <p:txBody>
          <a:bodyPr vert="horz" wrap="square" lIns="121920" tIns="60960" rIns="121920" bIns="60960" numCol="1" anchor="t" anchorCtr="0" compatLnSpc="1"/>
          <a:lstStyle/>
          <a:p>
            <a:endParaRPr lang="en-US" sz="2400"/>
          </a:p>
        </p:txBody>
      </p:sp>
      <p:sp>
        <p:nvSpPr>
          <p:cNvPr id="84" name="Freeform 18"/>
          <p:cNvSpPr/>
          <p:nvPr/>
        </p:nvSpPr>
        <p:spPr bwMode="auto">
          <a:xfrm>
            <a:off x="5247933" y="3760022"/>
            <a:ext cx="315101" cy="274323"/>
          </a:xfrm>
          <a:custGeom>
            <a:avLst/>
            <a:gdLst>
              <a:gd name="T0" fmla="*/ 62 w 210"/>
              <a:gd name="T1" fmla="*/ 0 h 183"/>
              <a:gd name="T2" fmla="*/ 210 w 210"/>
              <a:gd name="T3" fmla="*/ 107 h 183"/>
              <a:gd name="T4" fmla="*/ 154 w 210"/>
              <a:gd name="T5" fmla="*/ 183 h 183"/>
              <a:gd name="T6" fmla="*/ 0 w 210"/>
              <a:gd name="T7" fmla="*/ 71 h 183"/>
              <a:gd name="T8" fmla="*/ 62 w 210"/>
              <a:gd name="T9" fmla="*/ 0 h 183"/>
            </a:gdLst>
            <a:ahLst/>
            <a:cxnLst>
              <a:cxn ang="0">
                <a:pos x="T0" y="T1"/>
              </a:cxn>
              <a:cxn ang="0">
                <a:pos x="T2" y="T3"/>
              </a:cxn>
              <a:cxn ang="0">
                <a:pos x="T4" y="T5"/>
              </a:cxn>
              <a:cxn ang="0">
                <a:pos x="T6" y="T7"/>
              </a:cxn>
              <a:cxn ang="0">
                <a:pos x="T8" y="T9"/>
              </a:cxn>
            </a:cxnLst>
            <a:rect l="0" t="0" r="r" b="b"/>
            <a:pathLst>
              <a:path w="210" h="183">
                <a:moveTo>
                  <a:pt x="62" y="0"/>
                </a:moveTo>
                <a:cubicBezTo>
                  <a:pt x="210" y="107"/>
                  <a:pt x="210" y="107"/>
                  <a:pt x="210" y="107"/>
                </a:cubicBezTo>
                <a:cubicBezTo>
                  <a:pt x="154" y="183"/>
                  <a:pt x="154" y="183"/>
                  <a:pt x="154" y="183"/>
                </a:cubicBezTo>
                <a:cubicBezTo>
                  <a:pt x="0" y="71"/>
                  <a:pt x="0" y="71"/>
                  <a:pt x="0" y="71"/>
                </a:cubicBezTo>
                <a:cubicBezTo>
                  <a:pt x="23" y="49"/>
                  <a:pt x="44" y="26"/>
                  <a:pt x="62" y="0"/>
                </a:cubicBezTo>
                <a:close/>
              </a:path>
            </a:pathLst>
          </a:custGeom>
          <a:solidFill>
            <a:srgbClr val="FCC200"/>
          </a:solidFill>
          <a:ln>
            <a:noFill/>
          </a:ln>
        </p:spPr>
        <p:txBody>
          <a:bodyPr vert="horz" wrap="square" lIns="121920" tIns="60960" rIns="121920" bIns="60960" numCol="1" anchor="t" anchorCtr="0" compatLnSpc="1"/>
          <a:lstStyle/>
          <a:p>
            <a:endParaRPr lang="en-US" sz="2400"/>
          </a:p>
        </p:txBody>
      </p:sp>
      <p:sp>
        <p:nvSpPr>
          <p:cNvPr id="85" name="Freeform 19"/>
          <p:cNvSpPr/>
          <p:nvPr/>
        </p:nvSpPr>
        <p:spPr bwMode="auto">
          <a:xfrm>
            <a:off x="5396216" y="3541305"/>
            <a:ext cx="315101" cy="220571"/>
          </a:xfrm>
          <a:custGeom>
            <a:avLst/>
            <a:gdLst>
              <a:gd name="T0" fmla="*/ 37 w 210"/>
              <a:gd name="T1" fmla="*/ 0 h 146"/>
              <a:gd name="T2" fmla="*/ 210 w 210"/>
              <a:gd name="T3" fmla="*/ 56 h 146"/>
              <a:gd name="T4" fmla="*/ 181 w 210"/>
              <a:gd name="T5" fmla="*/ 146 h 146"/>
              <a:gd name="T6" fmla="*/ 0 w 210"/>
              <a:gd name="T7" fmla="*/ 87 h 146"/>
              <a:gd name="T8" fmla="*/ 37 w 210"/>
              <a:gd name="T9" fmla="*/ 0 h 146"/>
            </a:gdLst>
            <a:ahLst/>
            <a:cxnLst>
              <a:cxn ang="0">
                <a:pos x="T0" y="T1"/>
              </a:cxn>
              <a:cxn ang="0">
                <a:pos x="T2" y="T3"/>
              </a:cxn>
              <a:cxn ang="0">
                <a:pos x="T4" y="T5"/>
              </a:cxn>
              <a:cxn ang="0">
                <a:pos x="T6" y="T7"/>
              </a:cxn>
              <a:cxn ang="0">
                <a:pos x="T8" y="T9"/>
              </a:cxn>
            </a:cxnLst>
            <a:rect l="0" t="0" r="r" b="b"/>
            <a:pathLst>
              <a:path w="210" h="146">
                <a:moveTo>
                  <a:pt x="37" y="0"/>
                </a:moveTo>
                <a:cubicBezTo>
                  <a:pt x="210" y="56"/>
                  <a:pt x="210" y="56"/>
                  <a:pt x="210" y="56"/>
                </a:cubicBezTo>
                <a:cubicBezTo>
                  <a:pt x="181" y="146"/>
                  <a:pt x="181" y="146"/>
                  <a:pt x="181" y="146"/>
                </a:cubicBezTo>
                <a:cubicBezTo>
                  <a:pt x="0" y="87"/>
                  <a:pt x="0" y="87"/>
                  <a:pt x="0" y="87"/>
                </a:cubicBezTo>
                <a:cubicBezTo>
                  <a:pt x="15" y="60"/>
                  <a:pt x="27" y="30"/>
                  <a:pt x="37" y="0"/>
                </a:cubicBezTo>
                <a:close/>
              </a:path>
            </a:pathLst>
          </a:custGeom>
          <a:solidFill>
            <a:srgbClr val="FCC200"/>
          </a:solidFill>
          <a:ln>
            <a:noFill/>
          </a:ln>
        </p:spPr>
        <p:txBody>
          <a:bodyPr vert="horz" wrap="square" lIns="121920" tIns="60960" rIns="121920" bIns="60960" numCol="1" anchor="t" anchorCtr="0" compatLnSpc="1"/>
          <a:lstStyle/>
          <a:p>
            <a:endParaRPr lang="en-US" sz="2400">
              <a:solidFill>
                <a:srgbClr val="0069B8"/>
              </a:solidFill>
            </a:endParaRPr>
          </a:p>
        </p:txBody>
      </p:sp>
      <p:sp>
        <p:nvSpPr>
          <p:cNvPr id="86" name="Freeform 20"/>
          <p:cNvSpPr/>
          <p:nvPr/>
        </p:nvSpPr>
        <p:spPr bwMode="auto">
          <a:xfrm>
            <a:off x="5477772" y="3302198"/>
            <a:ext cx="285444" cy="140869"/>
          </a:xfrm>
          <a:custGeom>
            <a:avLst/>
            <a:gdLst>
              <a:gd name="T0" fmla="*/ 9 w 190"/>
              <a:gd name="T1" fmla="*/ 0 h 94"/>
              <a:gd name="T2" fmla="*/ 190 w 190"/>
              <a:gd name="T3" fmla="*/ 0 h 94"/>
              <a:gd name="T4" fmla="*/ 190 w 190"/>
              <a:gd name="T5" fmla="*/ 94 h 94"/>
              <a:gd name="T6" fmla="*/ 0 w 190"/>
              <a:gd name="T7" fmla="*/ 94 h 94"/>
              <a:gd name="T8" fmla="*/ 9 w 190"/>
              <a:gd name="T9" fmla="*/ 0 h 94"/>
            </a:gdLst>
            <a:ahLst/>
            <a:cxnLst>
              <a:cxn ang="0">
                <a:pos x="T0" y="T1"/>
              </a:cxn>
              <a:cxn ang="0">
                <a:pos x="T2" y="T3"/>
              </a:cxn>
              <a:cxn ang="0">
                <a:pos x="T4" y="T5"/>
              </a:cxn>
              <a:cxn ang="0">
                <a:pos x="T6" y="T7"/>
              </a:cxn>
              <a:cxn ang="0">
                <a:pos x="T8" y="T9"/>
              </a:cxn>
            </a:cxnLst>
            <a:rect l="0" t="0" r="r" b="b"/>
            <a:pathLst>
              <a:path w="190" h="94">
                <a:moveTo>
                  <a:pt x="9" y="0"/>
                </a:moveTo>
                <a:cubicBezTo>
                  <a:pt x="190" y="0"/>
                  <a:pt x="190" y="0"/>
                  <a:pt x="190" y="0"/>
                </a:cubicBezTo>
                <a:cubicBezTo>
                  <a:pt x="190" y="94"/>
                  <a:pt x="190" y="94"/>
                  <a:pt x="190" y="94"/>
                </a:cubicBezTo>
                <a:cubicBezTo>
                  <a:pt x="0" y="94"/>
                  <a:pt x="0" y="94"/>
                  <a:pt x="0" y="94"/>
                </a:cubicBezTo>
                <a:cubicBezTo>
                  <a:pt x="6" y="63"/>
                  <a:pt x="9" y="32"/>
                  <a:pt x="9" y="0"/>
                </a:cubicBezTo>
                <a:close/>
              </a:path>
            </a:pathLst>
          </a:custGeom>
          <a:solidFill>
            <a:srgbClr val="FCC200"/>
          </a:solidFill>
          <a:ln>
            <a:noFill/>
          </a:ln>
        </p:spPr>
        <p:txBody>
          <a:bodyPr vert="horz" wrap="square" lIns="121920" tIns="60960" rIns="121920" bIns="60960" numCol="1" anchor="t" anchorCtr="0" compatLnSpc="1"/>
          <a:lstStyle/>
          <a:p>
            <a:endParaRPr lang="en-US" sz="2400">
              <a:solidFill>
                <a:srgbClr val="0069B8"/>
              </a:solidFill>
            </a:endParaRPr>
          </a:p>
        </p:txBody>
      </p:sp>
      <p:sp>
        <p:nvSpPr>
          <p:cNvPr id="87" name="Freeform 21"/>
          <p:cNvSpPr/>
          <p:nvPr/>
        </p:nvSpPr>
        <p:spPr bwMode="auto">
          <a:xfrm>
            <a:off x="5451821" y="2975976"/>
            <a:ext cx="303980" cy="222424"/>
          </a:xfrm>
          <a:custGeom>
            <a:avLst/>
            <a:gdLst>
              <a:gd name="T0" fmla="*/ 0 w 202"/>
              <a:gd name="T1" fmla="*/ 56 h 148"/>
              <a:gd name="T2" fmla="*/ 173 w 202"/>
              <a:gd name="T3" fmla="*/ 0 h 148"/>
              <a:gd name="T4" fmla="*/ 202 w 202"/>
              <a:gd name="T5" fmla="*/ 89 h 148"/>
              <a:gd name="T6" fmla="*/ 21 w 202"/>
              <a:gd name="T7" fmla="*/ 148 h 148"/>
              <a:gd name="T8" fmla="*/ 0 w 202"/>
              <a:gd name="T9" fmla="*/ 56 h 148"/>
            </a:gdLst>
            <a:ahLst/>
            <a:cxnLst>
              <a:cxn ang="0">
                <a:pos x="T0" y="T1"/>
              </a:cxn>
              <a:cxn ang="0">
                <a:pos x="T2" y="T3"/>
              </a:cxn>
              <a:cxn ang="0">
                <a:pos x="T4" y="T5"/>
              </a:cxn>
              <a:cxn ang="0">
                <a:pos x="T6" y="T7"/>
              </a:cxn>
              <a:cxn ang="0">
                <a:pos x="T8" y="T9"/>
              </a:cxn>
            </a:cxnLst>
            <a:rect l="0" t="0" r="r" b="b"/>
            <a:pathLst>
              <a:path w="202" h="148">
                <a:moveTo>
                  <a:pt x="0" y="56"/>
                </a:moveTo>
                <a:cubicBezTo>
                  <a:pt x="173" y="0"/>
                  <a:pt x="173" y="0"/>
                  <a:pt x="173" y="0"/>
                </a:cubicBezTo>
                <a:cubicBezTo>
                  <a:pt x="202" y="89"/>
                  <a:pt x="202" y="89"/>
                  <a:pt x="202" y="89"/>
                </a:cubicBezTo>
                <a:cubicBezTo>
                  <a:pt x="21" y="148"/>
                  <a:pt x="21" y="148"/>
                  <a:pt x="21" y="148"/>
                </a:cubicBezTo>
                <a:cubicBezTo>
                  <a:pt x="17" y="116"/>
                  <a:pt x="10" y="85"/>
                  <a:pt x="0" y="56"/>
                </a:cubicBezTo>
                <a:close/>
              </a:path>
            </a:pathLst>
          </a:custGeom>
          <a:solidFill>
            <a:srgbClr val="FCC200"/>
          </a:solidFill>
          <a:ln>
            <a:noFill/>
          </a:ln>
        </p:spPr>
        <p:txBody>
          <a:bodyPr vert="horz" wrap="square" lIns="121920" tIns="60960" rIns="121920" bIns="60960" numCol="1" anchor="t" anchorCtr="0" compatLnSpc="1"/>
          <a:lstStyle/>
          <a:p>
            <a:endParaRPr lang="en-US" sz="2400">
              <a:solidFill>
                <a:srgbClr val="0069B8"/>
              </a:solidFill>
            </a:endParaRPr>
          </a:p>
        </p:txBody>
      </p:sp>
      <p:sp>
        <p:nvSpPr>
          <p:cNvPr id="88" name="Freeform 22"/>
          <p:cNvSpPr/>
          <p:nvPr/>
        </p:nvSpPr>
        <p:spPr bwMode="auto">
          <a:xfrm>
            <a:off x="5340609" y="2681264"/>
            <a:ext cx="305833" cy="281737"/>
          </a:xfrm>
          <a:custGeom>
            <a:avLst/>
            <a:gdLst>
              <a:gd name="T0" fmla="*/ 0 w 203"/>
              <a:gd name="T1" fmla="*/ 107 h 188"/>
              <a:gd name="T2" fmla="*/ 148 w 203"/>
              <a:gd name="T3" fmla="*/ 0 h 188"/>
              <a:gd name="T4" fmla="*/ 203 w 203"/>
              <a:gd name="T5" fmla="*/ 76 h 188"/>
              <a:gd name="T6" fmla="*/ 49 w 203"/>
              <a:gd name="T7" fmla="*/ 188 h 188"/>
              <a:gd name="T8" fmla="*/ 0 w 203"/>
              <a:gd name="T9" fmla="*/ 107 h 188"/>
            </a:gdLst>
            <a:ahLst/>
            <a:cxnLst>
              <a:cxn ang="0">
                <a:pos x="T0" y="T1"/>
              </a:cxn>
              <a:cxn ang="0">
                <a:pos x="T2" y="T3"/>
              </a:cxn>
              <a:cxn ang="0">
                <a:pos x="T4" y="T5"/>
              </a:cxn>
              <a:cxn ang="0">
                <a:pos x="T6" y="T7"/>
              </a:cxn>
              <a:cxn ang="0">
                <a:pos x="T8" y="T9"/>
              </a:cxn>
            </a:cxnLst>
            <a:rect l="0" t="0" r="r" b="b"/>
            <a:pathLst>
              <a:path w="203" h="188">
                <a:moveTo>
                  <a:pt x="0" y="107"/>
                </a:moveTo>
                <a:cubicBezTo>
                  <a:pt x="148" y="0"/>
                  <a:pt x="148" y="0"/>
                  <a:pt x="148" y="0"/>
                </a:cubicBezTo>
                <a:cubicBezTo>
                  <a:pt x="203" y="76"/>
                  <a:pt x="203" y="76"/>
                  <a:pt x="203" y="76"/>
                </a:cubicBezTo>
                <a:cubicBezTo>
                  <a:pt x="49" y="188"/>
                  <a:pt x="49" y="188"/>
                  <a:pt x="49" y="188"/>
                </a:cubicBezTo>
                <a:cubicBezTo>
                  <a:pt x="35" y="160"/>
                  <a:pt x="19" y="132"/>
                  <a:pt x="0" y="107"/>
                </a:cubicBezTo>
                <a:close/>
              </a:path>
            </a:pathLst>
          </a:custGeom>
          <a:solidFill>
            <a:srgbClr val="FCC200"/>
          </a:solidFill>
          <a:ln>
            <a:noFill/>
          </a:ln>
        </p:spPr>
        <p:txBody>
          <a:bodyPr vert="horz" wrap="square" lIns="121920" tIns="60960" rIns="121920" bIns="60960" numCol="1" anchor="t" anchorCtr="0" compatLnSpc="1"/>
          <a:lstStyle/>
          <a:p>
            <a:endParaRPr lang="en-US" sz="2400">
              <a:solidFill>
                <a:srgbClr val="0069B8"/>
              </a:solidFill>
            </a:endParaRPr>
          </a:p>
        </p:txBody>
      </p:sp>
      <p:sp>
        <p:nvSpPr>
          <p:cNvPr id="89" name="Freeform 23"/>
          <p:cNvSpPr/>
          <p:nvPr/>
        </p:nvSpPr>
        <p:spPr bwMode="auto">
          <a:xfrm>
            <a:off x="5168232" y="2447718"/>
            <a:ext cx="274324" cy="315101"/>
          </a:xfrm>
          <a:custGeom>
            <a:avLst/>
            <a:gdLst>
              <a:gd name="T0" fmla="*/ 0 w 183"/>
              <a:gd name="T1" fmla="*/ 147 h 209"/>
              <a:gd name="T2" fmla="*/ 107 w 183"/>
              <a:gd name="T3" fmla="*/ 0 h 209"/>
              <a:gd name="T4" fmla="*/ 183 w 183"/>
              <a:gd name="T5" fmla="*/ 55 h 209"/>
              <a:gd name="T6" fmla="*/ 72 w 183"/>
              <a:gd name="T7" fmla="*/ 209 h 209"/>
              <a:gd name="T8" fmla="*/ 0 w 183"/>
              <a:gd name="T9" fmla="*/ 147 h 209"/>
            </a:gdLst>
            <a:ahLst/>
            <a:cxnLst>
              <a:cxn ang="0">
                <a:pos x="T0" y="T1"/>
              </a:cxn>
              <a:cxn ang="0">
                <a:pos x="T2" y="T3"/>
              </a:cxn>
              <a:cxn ang="0">
                <a:pos x="T4" y="T5"/>
              </a:cxn>
              <a:cxn ang="0">
                <a:pos x="T6" y="T7"/>
              </a:cxn>
              <a:cxn ang="0">
                <a:pos x="T8" y="T9"/>
              </a:cxn>
            </a:cxnLst>
            <a:rect l="0" t="0" r="r" b="b"/>
            <a:pathLst>
              <a:path w="183" h="209">
                <a:moveTo>
                  <a:pt x="0" y="147"/>
                </a:moveTo>
                <a:cubicBezTo>
                  <a:pt x="107" y="0"/>
                  <a:pt x="107" y="0"/>
                  <a:pt x="107" y="0"/>
                </a:cubicBezTo>
                <a:cubicBezTo>
                  <a:pt x="183" y="55"/>
                  <a:pt x="183" y="55"/>
                  <a:pt x="183" y="55"/>
                </a:cubicBezTo>
                <a:cubicBezTo>
                  <a:pt x="72" y="209"/>
                  <a:pt x="72" y="209"/>
                  <a:pt x="72" y="209"/>
                </a:cubicBezTo>
                <a:cubicBezTo>
                  <a:pt x="50" y="186"/>
                  <a:pt x="26" y="165"/>
                  <a:pt x="0" y="147"/>
                </a:cubicBezTo>
                <a:close/>
              </a:path>
            </a:pathLst>
          </a:custGeom>
          <a:solidFill>
            <a:srgbClr val="FCC200"/>
          </a:solidFill>
          <a:ln>
            <a:noFill/>
          </a:ln>
        </p:spPr>
        <p:txBody>
          <a:bodyPr vert="horz" wrap="square" lIns="121920" tIns="60960" rIns="121920" bIns="60960" numCol="1" anchor="t" anchorCtr="0" compatLnSpc="1"/>
          <a:lstStyle/>
          <a:p>
            <a:endParaRPr lang="en-US" sz="2400"/>
          </a:p>
        </p:txBody>
      </p:sp>
      <p:sp>
        <p:nvSpPr>
          <p:cNvPr id="90" name="Freeform 24"/>
          <p:cNvSpPr/>
          <p:nvPr/>
        </p:nvSpPr>
        <p:spPr bwMode="auto">
          <a:xfrm>
            <a:off x="4951367" y="2297582"/>
            <a:ext cx="218717" cy="316955"/>
          </a:xfrm>
          <a:custGeom>
            <a:avLst/>
            <a:gdLst>
              <a:gd name="T0" fmla="*/ 0 w 146"/>
              <a:gd name="T1" fmla="*/ 173 h 210"/>
              <a:gd name="T2" fmla="*/ 57 w 146"/>
              <a:gd name="T3" fmla="*/ 0 h 210"/>
              <a:gd name="T4" fmla="*/ 146 w 146"/>
              <a:gd name="T5" fmla="*/ 29 h 210"/>
              <a:gd name="T6" fmla="*/ 87 w 146"/>
              <a:gd name="T7" fmla="*/ 210 h 210"/>
              <a:gd name="T8" fmla="*/ 0 w 146"/>
              <a:gd name="T9" fmla="*/ 173 h 210"/>
            </a:gdLst>
            <a:ahLst/>
            <a:cxnLst>
              <a:cxn ang="0">
                <a:pos x="T0" y="T1"/>
              </a:cxn>
              <a:cxn ang="0">
                <a:pos x="T2" y="T3"/>
              </a:cxn>
              <a:cxn ang="0">
                <a:pos x="T4" y="T5"/>
              </a:cxn>
              <a:cxn ang="0">
                <a:pos x="T6" y="T7"/>
              </a:cxn>
              <a:cxn ang="0">
                <a:pos x="T8" y="T9"/>
              </a:cxn>
            </a:cxnLst>
            <a:rect l="0" t="0" r="r" b="b"/>
            <a:pathLst>
              <a:path w="146" h="210">
                <a:moveTo>
                  <a:pt x="0" y="173"/>
                </a:moveTo>
                <a:cubicBezTo>
                  <a:pt x="57" y="0"/>
                  <a:pt x="57" y="0"/>
                  <a:pt x="57" y="0"/>
                </a:cubicBezTo>
                <a:cubicBezTo>
                  <a:pt x="146" y="29"/>
                  <a:pt x="146" y="29"/>
                  <a:pt x="146" y="29"/>
                </a:cubicBezTo>
                <a:cubicBezTo>
                  <a:pt x="87" y="210"/>
                  <a:pt x="87" y="210"/>
                  <a:pt x="87" y="210"/>
                </a:cubicBezTo>
                <a:cubicBezTo>
                  <a:pt x="60" y="195"/>
                  <a:pt x="31" y="183"/>
                  <a:pt x="0" y="173"/>
                </a:cubicBezTo>
                <a:close/>
              </a:path>
            </a:pathLst>
          </a:custGeom>
          <a:solidFill>
            <a:srgbClr val="FCC200"/>
          </a:solidFill>
          <a:ln>
            <a:noFill/>
          </a:ln>
        </p:spPr>
        <p:txBody>
          <a:bodyPr vert="horz" wrap="square" lIns="121920" tIns="60960" rIns="121920" bIns="60960" numCol="1" anchor="t" anchorCtr="0" compatLnSpc="1"/>
          <a:lstStyle/>
          <a:p>
            <a:endParaRPr lang="en-US" sz="2400"/>
          </a:p>
        </p:txBody>
      </p:sp>
      <p:sp>
        <p:nvSpPr>
          <p:cNvPr id="91" name="Text Box 7"/>
          <p:cNvSpPr txBox="1">
            <a:spLocks noChangeArrowheads="1"/>
          </p:cNvSpPr>
          <p:nvPr/>
        </p:nvSpPr>
        <p:spPr bwMode="auto">
          <a:xfrm>
            <a:off x="4233675" y="3028187"/>
            <a:ext cx="953466" cy="636008"/>
          </a:xfrm>
          <a:prstGeom prst="rect">
            <a:avLst/>
          </a:prstGeom>
          <a:noFill/>
          <a:ln w="9525">
            <a:noFill/>
            <a:miter lim="800000"/>
          </a:ln>
        </p:spPr>
        <p:txBody>
          <a:bodyPr wrap="none" lIns="60960" tIns="30480" rIns="60960" bIns="30480">
            <a:spAutoFit/>
          </a:bodyPr>
          <a:lstStyle/>
          <a:p>
            <a:pPr algn="ctr" defTabSz="1450340"/>
            <a:r>
              <a:rPr lang="en-CA" sz="3735" spc="-200" dirty="0">
                <a:solidFill>
                  <a:schemeClr val="tx1">
                    <a:lumMod val="75000"/>
                    <a:lumOff val="25000"/>
                  </a:schemeClr>
                </a:solidFill>
                <a:latin typeface="Open Sans Light" pitchFamily="34" charset="0"/>
                <a:ea typeface="Open Sans Light" pitchFamily="34" charset="0"/>
                <a:cs typeface="Open Sans Light" pitchFamily="34" charset="0"/>
              </a:rPr>
              <a:t>77%</a:t>
            </a:r>
          </a:p>
        </p:txBody>
      </p:sp>
      <p:sp>
        <p:nvSpPr>
          <p:cNvPr id="92" name="Text Box 7"/>
          <p:cNvSpPr txBox="1">
            <a:spLocks noChangeArrowheads="1"/>
          </p:cNvSpPr>
          <p:nvPr/>
        </p:nvSpPr>
        <p:spPr bwMode="auto">
          <a:xfrm>
            <a:off x="1385200" y="3028187"/>
            <a:ext cx="977512" cy="636008"/>
          </a:xfrm>
          <a:prstGeom prst="rect">
            <a:avLst/>
          </a:prstGeom>
          <a:noFill/>
          <a:ln w="9525">
            <a:noFill/>
            <a:miter lim="800000"/>
          </a:ln>
        </p:spPr>
        <p:txBody>
          <a:bodyPr wrap="none" lIns="60960" tIns="30480" rIns="60960" bIns="30480">
            <a:spAutoFit/>
          </a:bodyPr>
          <a:lstStyle/>
          <a:p>
            <a:pPr algn="ctr" defTabSz="1450340"/>
            <a:r>
              <a:rPr lang="en-CA" sz="3735" spc="-200" dirty="0">
                <a:solidFill>
                  <a:schemeClr val="tx1">
                    <a:lumMod val="75000"/>
                    <a:lumOff val="25000"/>
                  </a:schemeClr>
                </a:solidFill>
                <a:latin typeface="Open Sans Light" pitchFamily="34" charset="0"/>
                <a:ea typeface="Open Sans Light" pitchFamily="34" charset="0"/>
                <a:cs typeface="Open Sans Light" pitchFamily="34" charset="0"/>
              </a:rPr>
              <a:t>38%</a:t>
            </a:r>
          </a:p>
        </p:txBody>
      </p:sp>
      <p:sp>
        <p:nvSpPr>
          <p:cNvPr id="93" name="文本框 92"/>
          <p:cNvSpPr txBox="1"/>
          <p:nvPr/>
        </p:nvSpPr>
        <p:spPr>
          <a:xfrm>
            <a:off x="685871" y="5041937"/>
            <a:ext cx="2274882" cy="99456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94" name="文本框 93"/>
          <p:cNvSpPr txBox="1"/>
          <p:nvPr/>
        </p:nvSpPr>
        <p:spPr>
          <a:xfrm>
            <a:off x="1154349" y="4767372"/>
            <a:ext cx="1337924"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95" name="文本框 94"/>
          <p:cNvSpPr txBox="1"/>
          <p:nvPr/>
        </p:nvSpPr>
        <p:spPr>
          <a:xfrm>
            <a:off x="3572967" y="5041937"/>
            <a:ext cx="2274882" cy="99456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96" name="文本框 95"/>
          <p:cNvSpPr txBox="1"/>
          <p:nvPr/>
        </p:nvSpPr>
        <p:spPr>
          <a:xfrm>
            <a:off x="4041445" y="4767372"/>
            <a:ext cx="1337924"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97" name="文本框 96"/>
          <p:cNvSpPr txBox="1"/>
          <p:nvPr/>
        </p:nvSpPr>
        <p:spPr>
          <a:xfrm>
            <a:off x="6881925" y="5202830"/>
            <a:ext cx="1591716" cy="994568"/>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8" name="文本框 97"/>
          <p:cNvSpPr txBox="1"/>
          <p:nvPr/>
        </p:nvSpPr>
        <p:spPr>
          <a:xfrm>
            <a:off x="7008820" y="4958745"/>
            <a:ext cx="1337924"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
        <p:nvSpPr>
          <p:cNvPr id="99" name="文本框 98"/>
          <p:cNvSpPr txBox="1"/>
          <p:nvPr/>
        </p:nvSpPr>
        <p:spPr>
          <a:xfrm>
            <a:off x="9495922" y="5202830"/>
            <a:ext cx="1591716" cy="994568"/>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0" name="文本框 99"/>
          <p:cNvSpPr txBox="1"/>
          <p:nvPr/>
        </p:nvSpPr>
        <p:spPr>
          <a:xfrm>
            <a:off x="9622817" y="4958745"/>
            <a:ext cx="1337924"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7975" y="380999"/>
            <a:ext cx="206386" cy="654741"/>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gradFill>
                <a:gsLst>
                  <a:gs pos="0">
                    <a:srgbClr val="F5B464"/>
                  </a:gs>
                  <a:gs pos="100000">
                    <a:srgbClr val="FBE3A8"/>
                  </a:gs>
                </a:gsLst>
                <a:lin ang="5400000" scaled="1"/>
              </a:gradFill>
            </a:endParaRPr>
          </a:p>
        </p:txBody>
      </p:sp>
      <p:sp>
        <p:nvSpPr>
          <p:cNvPr id="7" name="矩形 6"/>
          <p:cNvSpPr/>
          <p:nvPr/>
        </p:nvSpPr>
        <p:spPr>
          <a:xfrm>
            <a:off x="650532" y="232676"/>
            <a:ext cx="2074560" cy="557332"/>
          </a:xfrm>
          <a:prstGeom prst="rect">
            <a:avLst/>
          </a:prstGeom>
        </p:spPr>
        <p:txBody>
          <a:bodyPr wrap="square">
            <a:spAutoFit/>
          </a:bodyPr>
          <a:lstStyle/>
          <a:p>
            <a:pPr algn="dist">
              <a:lnSpc>
                <a:spcPct val="175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后续工作目标</a:t>
            </a:r>
          </a:p>
        </p:txBody>
      </p:sp>
      <p:sp>
        <p:nvSpPr>
          <p:cNvPr id="8" name="文本框 7"/>
          <p:cNvSpPr txBox="1"/>
          <p:nvPr/>
        </p:nvSpPr>
        <p:spPr>
          <a:xfrm>
            <a:off x="624841" y="727963"/>
            <a:ext cx="2300812" cy="307777"/>
          </a:xfrm>
          <a:prstGeom prst="snip1Rect">
            <a:avLst>
              <a:gd name="adj" fmla="val 0"/>
            </a:avLst>
          </a:prstGeom>
          <a:noFill/>
          <a:ln w="28575">
            <a:noFill/>
          </a:ln>
        </p:spPr>
        <p:txBody>
          <a:bodyPr wrap="square" rtlCol="0">
            <a:spAutoFit/>
          </a:bodyPr>
          <a:lstStyle/>
          <a:p>
            <a:pPr algn="dist"/>
            <a:r>
              <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Follow-up work goals</a:t>
            </a:r>
          </a:p>
        </p:txBody>
      </p:sp>
      <p:grpSp>
        <p:nvGrpSpPr>
          <p:cNvPr id="6" name="กลุ่ม 105"/>
          <p:cNvGrpSpPr/>
          <p:nvPr/>
        </p:nvGrpSpPr>
        <p:grpSpPr>
          <a:xfrm>
            <a:off x="3921126" y="1712119"/>
            <a:ext cx="2575719" cy="2575719"/>
            <a:chOff x="7812088" y="3424238"/>
            <a:chExt cx="5151438" cy="5151438"/>
          </a:xfrm>
          <a:solidFill>
            <a:srgbClr val="FCC200"/>
          </a:solidFill>
        </p:grpSpPr>
        <p:sp>
          <p:nvSpPr>
            <p:cNvPr id="10" name="Freeform 9"/>
            <p:cNvSpPr>
              <a:spLocks noEditPoints="1"/>
            </p:cNvSpPr>
            <p:nvPr/>
          </p:nvSpPr>
          <p:spPr bwMode="auto">
            <a:xfrm>
              <a:off x="7812088" y="3424238"/>
              <a:ext cx="5151438" cy="5151438"/>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6 h 216"/>
                <a:gd name="T12" fmla="*/ 6 w 216"/>
                <a:gd name="T13" fmla="*/ 108 h 216"/>
                <a:gd name="T14" fmla="*/ 108 w 216"/>
                <a:gd name="T15" fmla="*/ 210 h 216"/>
                <a:gd name="T16" fmla="*/ 210 w 216"/>
                <a:gd name="T17" fmla="*/ 108 h 216"/>
                <a:gd name="T18" fmla="*/ 108 w 216"/>
                <a:gd name="T19" fmla="*/ 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7"/>
                    <a:pt x="0" y="108"/>
                  </a:cubicBezTo>
                  <a:cubicBezTo>
                    <a:pt x="0" y="48"/>
                    <a:pt x="48" y="0"/>
                    <a:pt x="108" y="0"/>
                  </a:cubicBezTo>
                  <a:cubicBezTo>
                    <a:pt x="167" y="0"/>
                    <a:pt x="216" y="48"/>
                    <a:pt x="216" y="108"/>
                  </a:cubicBezTo>
                  <a:cubicBezTo>
                    <a:pt x="216" y="167"/>
                    <a:pt x="167" y="216"/>
                    <a:pt x="108" y="216"/>
                  </a:cubicBezTo>
                  <a:close/>
                  <a:moveTo>
                    <a:pt x="108" y="6"/>
                  </a:moveTo>
                  <a:cubicBezTo>
                    <a:pt x="52" y="6"/>
                    <a:pt x="6" y="52"/>
                    <a:pt x="6" y="108"/>
                  </a:cubicBezTo>
                  <a:cubicBezTo>
                    <a:pt x="6" y="164"/>
                    <a:pt x="52" y="210"/>
                    <a:pt x="108" y="210"/>
                  </a:cubicBezTo>
                  <a:cubicBezTo>
                    <a:pt x="164" y="210"/>
                    <a:pt x="210" y="164"/>
                    <a:pt x="210" y="108"/>
                  </a:cubicBezTo>
                  <a:cubicBezTo>
                    <a:pt x="210" y="52"/>
                    <a:pt x="164" y="6"/>
                    <a:pt x="10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11" name="Oval 10"/>
            <p:cNvSpPr>
              <a:spLocks noChangeArrowheads="1"/>
            </p:cNvSpPr>
            <p:nvPr/>
          </p:nvSpPr>
          <p:spPr bwMode="auto">
            <a:xfrm>
              <a:off x="8837613" y="4449763"/>
              <a:ext cx="3100388" cy="3100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dirty="0"/>
            </a:p>
          </p:txBody>
        </p:sp>
      </p:grpSp>
      <p:sp>
        <p:nvSpPr>
          <p:cNvPr id="9" name="Freeform 191"/>
          <p:cNvSpPr>
            <a:spLocks noEditPoints="1"/>
          </p:cNvSpPr>
          <p:nvPr/>
        </p:nvSpPr>
        <p:spPr bwMode="auto">
          <a:xfrm>
            <a:off x="4931161" y="2710309"/>
            <a:ext cx="555650" cy="604391"/>
          </a:xfrm>
          <a:custGeom>
            <a:avLst/>
            <a:gdLst>
              <a:gd name="T0" fmla="*/ 34 w 57"/>
              <a:gd name="T1" fmla="*/ 0 h 62"/>
              <a:gd name="T2" fmla="*/ 32 w 57"/>
              <a:gd name="T3" fmla="*/ 10 h 62"/>
              <a:gd name="T4" fmla="*/ 30 w 57"/>
              <a:gd name="T5" fmla="*/ 25 h 62"/>
              <a:gd name="T6" fmla="*/ 28 w 57"/>
              <a:gd name="T7" fmla="*/ 25 h 62"/>
              <a:gd name="T8" fmla="*/ 24 w 57"/>
              <a:gd name="T9" fmla="*/ 25 h 62"/>
              <a:gd name="T10" fmla="*/ 24 w 57"/>
              <a:gd name="T11" fmla="*/ 2 h 62"/>
              <a:gd name="T12" fmla="*/ 1 w 57"/>
              <a:gd name="T13" fmla="*/ 0 h 62"/>
              <a:gd name="T14" fmla="*/ 0 w 57"/>
              <a:gd name="T15" fmla="*/ 10 h 62"/>
              <a:gd name="T16" fmla="*/ 0 w 57"/>
              <a:gd name="T17" fmla="*/ 28 h 62"/>
              <a:gd name="T18" fmla="*/ 8 w 57"/>
              <a:gd name="T19" fmla="*/ 60 h 62"/>
              <a:gd name="T20" fmla="*/ 27 w 57"/>
              <a:gd name="T21" fmla="*/ 62 h 62"/>
              <a:gd name="T22" fmla="*/ 30 w 57"/>
              <a:gd name="T23" fmla="*/ 62 h 62"/>
              <a:gd name="T24" fmla="*/ 48 w 57"/>
              <a:gd name="T25" fmla="*/ 60 h 62"/>
              <a:gd name="T26" fmla="*/ 56 w 57"/>
              <a:gd name="T27" fmla="*/ 28 h 62"/>
              <a:gd name="T28" fmla="*/ 57 w 57"/>
              <a:gd name="T29" fmla="*/ 10 h 62"/>
              <a:gd name="T30" fmla="*/ 55 w 57"/>
              <a:gd name="T31" fmla="*/ 0 h 62"/>
              <a:gd name="T32" fmla="*/ 21 w 57"/>
              <a:gd name="T33" fmla="*/ 4 h 62"/>
              <a:gd name="T34" fmla="*/ 3 w 57"/>
              <a:gd name="T35" fmla="*/ 9 h 62"/>
              <a:gd name="T36" fmla="*/ 10 w 57"/>
              <a:gd name="T37" fmla="*/ 48 h 62"/>
              <a:gd name="T38" fmla="*/ 3 w 57"/>
              <a:gd name="T39" fmla="*/ 12 h 62"/>
              <a:gd name="T40" fmla="*/ 10 w 57"/>
              <a:gd name="T41" fmla="*/ 48 h 62"/>
              <a:gd name="T42" fmla="*/ 12 w 57"/>
              <a:gd name="T43" fmla="*/ 59 h 62"/>
              <a:gd name="T44" fmla="*/ 25 w 57"/>
              <a:gd name="T45" fmla="*/ 54 h 62"/>
              <a:gd name="T46" fmla="*/ 25 w 57"/>
              <a:gd name="T47" fmla="*/ 43 h 62"/>
              <a:gd name="T48" fmla="*/ 13 w 57"/>
              <a:gd name="T49" fmla="*/ 50 h 62"/>
              <a:gd name="T50" fmla="*/ 21 w 57"/>
              <a:gd name="T51" fmla="*/ 12 h 62"/>
              <a:gd name="T52" fmla="*/ 22 w 57"/>
              <a:gd name="T53" fmla="*/ 29 h 62"/>
              <a:gd name="T54" fmla="*/ 25 w 57"/>
              <a:gd name="T55" fmla="*/ 36 h 62"/>
              <a:gd name="T56" fmla="*/ 31 w 57"/>
              <a:gd name="T57" fmla="*/ 29 h 62"/>
              <a:gd name="T58" fmla="*/ 36 w 57"/>
              <a:gd name="T59" fmla="*/ 27 h 62"/>
              <a:gd name="T60" fmla="*/ 43 w 57"/>
              <a:gd name="T61" fmla="*/ 12 h 62"/>
              <a:gd name="T62" fmla="*/ 31 w 57"/>
              <a:gd name="T63" fmla="*/ 50 h 62"/>
              <a:gd name="T64" fmla="*/ 25 w 57"/>
              <a:gd name="T65" fmla="*/ 43 h 62"/>
              <a:gd name="T66" fmla="*/ 31 w 57"/>
              <a:gd name="T67" fmla="*/ 59 h 62"/>
              <a:gd name="T68" fmla="*/ 45 w 57"/>
              <a:gd name="T69" fmla="*/ 54 h 62"/>
              <a:gd name="T70" fmla="*/ 53 w 57"/>
              <a:gd name="T71" fmla="*/ 27 h 62"/>
              <a:gd name="T72" fmla="*/ 46 w 57"/>
              <a:gd name="T73" fmla="*/ 12 h 62"/>
              <a:gd name="T74" fmla="*/ 53 w 57"/>
              <a:gd name="T75" fmla="*/ 27 h 62"/>
              <a:gd name="T76" fmla="*/ 36 w 57"/>
              <a:gd name="T77" fmla="*/ 9 h 62"/>
              <a:gd name="T78" fmla="*/ 53 w 57"/>
              <a:gd name="T79"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62">
                <a:moveTo>
                  <a:pt x="55" y="0"/>
                </a:moveTo>
                <a:cubicBezTo>
                  <a:pt x="34" y="0"/>
                  <a:pt x="34" y="0"/>
                  <a:pt x="34" y="0"/>
                </a:cubicBezTo>
                <a:cubicBezTo>
                  <a:pt x="33" y="0"/>
                  <a:pt x="32" y="1"/>
                  <a:pt x="32" y="2"/>
                </a:cubicBezTo>
                <a:cubicBezTo>
                  <a:pt x="32" y="10"/>
                  <a:pt x="32" y="10"/>
                  <a:pt x="32" y="10"/>
                </a:cubicBezTo>
                <a:cubicBezTo>
                  <a:pt x="32" y="25"/>
                  <a:pt x="32" y="25"/>
                  <a:pt x="32" y="25"/>
                </a:cubicBezTo>
                <a:cubicBezTo>
                  <a:pt x="30" y="25"/>
                  <a:pt x="30" y="25"/>
                  <a:pt x="30" y="25"/>
                </a:cubicBezTo>
                <a:cubicBezTo>
                  <a:pt x="28" y="25"/>
                  <a:pt x="28" y="25"/>
                  <a:pt x="28" y="25"/>
                </a:cubicBezTo>
                <a:cubicBezTo>
                  <a:pt x="28" y="25"/>
                  <a:pt x="28" y="25"/>
                  <a:pt x="28" y="25"/>
                </a:cubicBezTo>
                <a:cubicBezTo>
                  <a:pt x="27" y="25"/>
                  <a:pt x="27" y="25"/>
                  <a:pt x="27" y="25"/>
                </a:cubicBezTo>
                <a:cubicBezTo>
                  <a:pt x="24" y="25"/>
                  <a:pt x="24" y="25"/>
                  <a:pt x="24" y="25"/>
                </a:cubicBezTo>
                <a:cubicBezTo>
                  <a:pt x="24" y="10"/>
                  <a:pt x="24" y="10"/>
                  <a:pt x="24" y="10"/>
                </a:cubicBezTo>
                <a:cubicBezTo>
                  <a:pt x="24" y="2"/>
                  <a:pt x="24" y="2"/>
                  <a:pt x="24" y="2"/>
                </a:cubicBezTo>
                <a:cubicBezTo>
                  <a:pt x="24" y="1"/>
                  <a:pt x="23" y="0"/>
                  <a:pt x="22" y="0"/>
                </a:cubicBezTo>
                <a:cubicBezTo>
                  <a:pt x="1" y="0"/>
                  <a:pt x="1" y="0"/>
                  <a:pt x="1" y="0"/>
                </a:cubicBezTo>
                <a:cubicBezTo>
                  <a:pt x="1" y="0"/>
                  <a:pt x="0" y="1"/>
                  <a:pt x="0" y="2"/>
                </a:cubicBezTo>
                <a:cubicBezTo>
                  <a:pt x="0" y="10"/>
                  <a:pt x="0" y="10"/>
                  <a:pt x="0" y="10"/>
                </a:cubicBezTo>
                <a:cubicBezTo>
                  <a:pt x="0" y="27"/>
                  <a:pt x="0" y="27"/>
                  <a:pt x="0" y="27"/>
                </a:cubicBezTo>
                <a:cubicBezTo>
                  <a:pt x="0" y="27"/>
                  <a:pt x="0" y="27"/>
                  <a:pt x="0" y="28"/>
                </a:cubicBezTo>
                <a:cubicBezTo>
                  <a:pt x="8" y="52"/>
                  <a:pt x="8" y="52"/>
                  <a:pt x="8" y="52"/>
                </a:cubicBezTo>
                <a:cubicBezTo>
                  <a:pt x="8" y="60"/>
                  <a:pt x="8" y="60"/>
                  <a:pt x="8" y="60"/>
                </a:cubicBezTo>
                <a:cubicBezTo>
                  <a:pt x="8" y="61"/>
                  <a:pt x="9" y="62"/>
                  <a:pt x="10" y="62"/>
                </a:cubicBezTo>
                <a:cubicBezTo>
                  <a:pt x="27" y="62"/>
                  <a:pt x="27" y="62"/>
                  <a:pt x="27" y="62"/>
                </a:cubicBezTo>
                <a:cubicBezTo>
                  <a:pt x="27" y="62"/>
                  <a:pt x="28" y="62"/>
                  <a:pt x="28" y="61"/>
                </a:cubicBezTo>
                <a:cubicBezTo>
                  <a:pt x="28" y="62"/>
                  <a:pt x="29" y="62"/>
                  <a:pt x="30" y="62"/>
                </a:cubicBezTo>
                <a:cubicBezTo>
                  <a:pt x="46" y="62"/>
                  <a:pt x="46" y="62"/>
                  <a:pt x="46" y="62"/>
                </a:cubicBezTo>
                <a:cubicBezTo>
                  <a:pt x="47" y="62"/>
                  <a:pt x="48" y="61"/>
                  <a:pt x="48" y="60"/>
                </a:cubicBezTo>
                <a:cubicBezTo>
                  <a:pt x="48" y="52"/>
                  <a:pt x="48" y="52"/>
                  <a:pt x="48" y="52"/>
                </a:cubicBezTo>
                <a:cubicBezTo>
                  <a:pt x="56" y="28"/>
                  <a:pt x="56" y="28"/>
                  <a:pt x="56" y="28"/>
                </a:cubicBezTo>
                <a:cubicBezTo>
                  <a:pt x="56" y="27"/>
                  <a:pt x="57" y="27"/>
                  <a:pt x="57" y="27"/>
                </a:cubicBezTo>
                <a:cubicBezTo>
                  <a:pt x="57" y="10"/>
                  <a:pt x="57" y="10"/>
                  <a:pt x="57" y="10"/>
                </a:cubicBezTo>
                <a:cubicBezTo>
                  <a:pt x="57" y="2"/>
                  <a:pt x="57" y="2"/>
                  <a:pt x="57" y="2"/>
                </a:cubicBezTo>
                <a:cubicBezTo>
                  <a:pt x="57" y="1"/>
                  <a:pt x="56" y="0"/>
                  <a:pt x="55" y="0"/>
                </a:cubicBezTo>
                <a:close/>
                <a:moveTo>
                  <a:pt x="3" y="4"/>
                </a:moveTo>
                <a:cubicBezTo>
                  <a:pt x="21" y="4"/>
                  <a:pt x="21" y="4"/>
                  <a:pt x="21" y="4"/>
                </a:cubicBezTo>
                <a:cubicBezTo>
                  <a:pt x="21" y="9"/>
                  <a:pt x="21" y="9"/>
                  <a:pt x="21" y="9"/>
                </a:cubicBezTo>
                <a:cubicBezTo>
                  <a:pt x="3" y="9"/>
                  <a:pt x="3" y="9"/>
                  <a:pt x="3" y="9"/>
                </a:cubicBezTo>
                <a:lnTo>
                  <a:pt x="3" y="4"/>
                </a:lnTo>
                <a:close/>
                <a:moveTo>
                  <a:pt x="10" y="48"/>
                </a:moveTo>
                <a:cubicBezTo>
                  <a:pt x="3" y="27"/>
                  <a:pt x="3" y="27"/>
                  <a:pt x="3" y="27"/>
                </a:cubicBezTo>
                <a:cubicBezTo>
                  <a:pt x="3" y="12"/>
                  <a:pt x="3" y="12"/>
                  <a:pt x="3" y="12"/>
                </a:cubicBezTo>
                <a:cubicBezTo>
                  <a:pt x="10" y="12"/>
                  <a:pt x="10" y="12"/>
                  <a:pt x="10" y="12"/>
                </a:cubicBezTo>
                <a:lnTo>
                  <a:pt x="10" y="48"/>
                </a:lnTo>
                <a:close/>
                <a:moveTo>
                  <a:pt x="25" y="59"/>
                </a:moveTo>
                <a:cubicBezTo>
                  <a:pt x="12" y="59"/>
                  <a:pt x="12" y="59"/>
                  <a:pt x="12" y="59"/>
                </a:cubicBezTo>
                <a:cubicBezTo>
                  <a:pt x="12" y="54"/>
                  <a:pt x="12" y="54"/>
                  <a:pt x="12" y="54"/>
                </a:cubicBezTo>
                <a:cubicBezTo>
                  <a:pt x="25" y="54"/>
                  <a:pt x="25" y="54"/>
                  <a:pt x="25" y="54"/>
                </a:cubicBezTo>
                <a:lnTo>
                  <a:pt x="25" y="59"/>
                </a:lnTo>
                <a:close/>
                <a:moveTo>
                  <a:pt x="25" y="43"/>
                </a:moveTo>
                <a:cubicBezTo>
                  <a:pt x="25" y="50"/>
                  <a:pt x="25" y="50"/>
                  <a:pt x="25" y="50"/>
                </a:cubicBezTo>
                <a:cubicBezTo>
                  <a:pt x="13" y="50"/>
                  <a:pt x="13" y="50"/>
                  <a:pt x="13" y="50"/>
                </a:cubicBezTo>
                <a:cubicBezTo>
                  <a:pt x="13" y="12"/>
                  <a:pt x="13" y="12"/>
                  <a:pt x="13" y="12"/>
                </a:cubicBezTo>
                <a:cubicBezTo>
                  <a:pt x="21" y="12"/>
                  <a:pt x="21" y="12"/>
                  <a:pt x="21" y="12"/>
                </a:cubicBezTo>
                <a:cubicBezTo>
                  <a:pt x="21" y="27"/>
                  <a:pt x="21" y="27"/>
                  <a:pt x="21" y="27"/>
                </a:cubicBezTo>
                <a:cubicBezTo>
                  <a:pt x="21" y="28"/>
                  <a:pt x="21" y="29"/>
                  <a:pt x="22" y="29"/>
                </a:cubicBezTo>
                <a:cubicBezTo>
                  <a:pt x="25" y="29"/>
                  <a:pt x="25" y="29"/>
                  <a:pt x="25" y="29"/>
                </a:cubicBezTo>
                <a:cubicBezTo>
                  <a:pt x="25" y="36"/>
                  <a:pt x="25" y="36"/>
                  <a:pt x="25" y="36"/>
                </a:cubicBezTo>
                <a:cubicBezTo>
                  <a:pt x="31" y="36"/>
                  <a:pt x="31" y="36"/>
                  <a:pt x="31" y="36"/>
                </a:cubicBezTo>
                <a:cubicBezTo>
                  <a:pt x="31" y="29"/>
                  <a:pt x="31" y="29"/>
                  <a:pt x="31" y="29"/>
                </a:cubicBezTo>
                <a:cubicBezTo>
                  <a:pt x="34" y="29"/>
                  <a:pt x="34" y="29"/>
                  <a:pt x="34" y="29"/>
                </a:cubicBezTo>
                <a:cubicBezTo>
                  <a:pt x="35" y="29"/>
                  <a:pt x="36" y="28"/>
                  <a:pt x="36" y="27"/>
                </a:cubicBezTo>
                <a:cubicBezTo>
                  <a:pt x="36" y="12"/>
                  <a:pt x="36" y="12"/>
                  <a:pt x="36" y="12"/>
                </a:cubicBezTo>
                <a:cubicBezTo>
                  <a:pt x="43" y="12"/>
                  <a:pt x="43" y="12"/>
                  <a:pt x="43" y="12"/>
                </a:cubicBezTo>
                <a:cubicBezTo>
                  <a:pt x="43" y="50"/>
                  <a:pt x="43" y="50"/>
                  <a:pt x="43" y="50"/>
                </a:cubicBezTo>
                <a:cubicBezTo>
                  <a:pt x="31" y="50"/>
                  <a:pt x="31" y="50"/>
                  <a:pt x="31" y="50"/>
                </a:cubicBezTo>
                <a:cubicBezTo>
                  <a:pt x="31" y="43"/>
                  <a:pt x="31" y="43"/>
                  <a:pt x="31" y="43"/>
                </a:cubicBezTo>
                <a:lnTo>
                  <a:pt x="25" y="43"/>
                </a:lnTo>
                <a:close/>
                <a:moveTo>
                  <a:pt x="45" y="59"/>
                </a:moveTo>
                <a:cubicBezTo>
                  <a:pt x="31" y="59"/>
                  <a:pt x="31" y="59"/>
                  <a:pt x="31" y="59"/>
                </a:cubicBezTo>
                <a:cubicBezTo>
                  <a:pt x="31" y="54"/>
                  <a:pt x="31" y="54"/>
                  <a:pt x="31" y="54"/>
                </a:cubicBezTo>
                <a:cubicBezTo>
                  <a:pt x="45" y="54"/>
                  <a:pt x="45" y="54"/>
                  <a:pt x="45" y="54"/>
                </a:cubicBezTo>
                <a:lnTo>
                  <a:pt x="45" y="59"/>
                </a:lnTo>
                <a:close/>
                <a:moveTo>
                  <a:pt x="53" y="27"/>
                </a:moveTo>
                <a:cubicBezTo>
                  <a:pt x="46" y="48"/>
                  <a:pt x="46" y="48"/>
                  <a:pt x="46" y="48"/>
                </a:cubicBezTo>
                <a:cubicBezTo>
                  <a:pt x="46" y="12"/>
                  <a:pt x="46" y="12"/>
                  <a:pt x="46" y="12"/>
                </a:cubicBezTo>
                <a:cubicBezTo>
                  <a:pt x="53" y="12"/>
                  <a:pt x="53" y="12"/>
                  <a:pt x="53" y="12"/>
                </a:cubicBezTo>
                <a:lnTo>
                  <a:pt x="53" y="27"/>
                </a:lnTo>
                <a:close/>
                <a:moveTo>
                  <a:pt x="53" y="9"/>
                </a:moveTo>
                <a:cubicBezTo>
                  <a:pt x="36" y="9"/>
                  <a:pt x="36" y="9"/>
                  <a:pt x="36" y="9"/>
                </a:cubicBezTo>
                <a:cubicBezTo>
                  <a:pt x="36" y="4"/>
                  <a:pt x="36" y="4"/>
                  <a:pt x="36" y="4"/>
                </a:cubicBezTo>
                <a:cubicBezTo>
                  <a:pt x="53" y="4"/>
                  <a:pt x="53" y="4"/>
                  <a:pt x="53" y="4"/>
                </a:cubicBezTo>
                <a:lnTo>
                  <a:pt x="53" y="9"/>
                </a:lnTo>
                <a:close/>
              </a:path>
            </a:pathLst>
          </a:custGeom>
          <a:solidFill>
            <a:schemeClr val="bg1"/>
          </a:solidFill>
          <a:ln>
            <a:noFill/>
          </a:ln>
        </p:spPr>
        <p:txBody>
          <a:bodyPr vert="horz" wrap="square" lIns="45720" tIns="22860" rIns="45720" bIns="22860" numCol="1" anchor="t" anchorCtr="0" compatLnSpc="1"/>
          <a:lstStyle/>
          <a:p>
            <a:endParaRPr lang="th-TH" sz="900"/>
          </a:p>
        </p:txBody>
      </p:sp>
      <p:grpSp>
        <p:nvGrpSpPr>
          <p:cNvPr id="14" name="กลุ่ม 110"/>
          <p:cNvGrpSpPr/>
          <p:nvPr/>
        </p:nvGrpSpPr>
        <p:grpSpPr>
          <a:xfrm>
            <a:off x="5995988" y="3405982"/>
            <a:ext cx="2576513" cy="2575719"/>
            <a:chOff x="11961813" y="6811963"/>
            <a:chExt cx="5153025" cy="5151438"/>
          </a:xfrm>
          <a:solidFill>
            <a:srgbClr val="FCC200"/>
          </a:solidFill>
        </p:grpSpPr>
        <p:sp>
          <p:nvSpPr>
            <p:cNvPr id="18" name="Freeform 11"/>
            <p:cNvSpPr>
              <a:spLocks noEditPoints="1"/>
            </p:cNvSpPr>
            <p:nvPr/>
          </p:nvSpPr>
          <p:spPr bwMode="auto">
            <a:xfrm>
              <a:off x="11961813" y="6811963"/>
              <a:ext cx="5153025" cy="5151438"/>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6 h 216"/>
                <a:gd name="T12" fmla="*/ 6 w 216"/>
                <a:gd name="T13" fmla="*/ 108 h 216"/>
                <a:gd name="T14" fmla="*/ 108 w 216"/>
                <a:gd name="T15" fmla="*/ 210 h 216"/>
                <a:gd name="T16" fmla="*/ 210 w 216"/>
                <a:gd name="T17" fmla="*/ 108 h 216"/>
                <a:gd name="T18" fmla="*/ 108 w 216"/>
                <a:gd name="T19" fmla="*/ 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9"/>
                    <a:pt x="48" y="0"/>
                    <a:pt x="108" y="0"/>
                  </a:cubicBezTo>
                  <a:cubicBezTo>
                    <a:pt x="167" y="0"/>
                    <a:pt x="216" y="49"/>
                    <a:pt x="216" y="108"/>
                  </a:cubicBezTo>
                  <a:cubicBezTo>
                    <a:pt x="216" y="168"/>
                    <a:pt x="167" y="216"/>
                    <a:pt x="108" y="216"/>
                  </a:cubicBezTo>
                  <a:close/>
                  <a:moveTo>
                    <a:pt x="108" y="6"/>
                  </a:moveTo>
                  <a:cubicBezTo>
                    <a:pt x="51" y="6"/>
                    <a:pt x="6" y="52"/>
                    <a:pt x="6" y="108"/>
                  </a:cubicBezTo>
                  <a:cubicBezTo>
                    <a:pt x="6" y="164"/>
                    <a:pt x="51" y="210"/>
                    <a:pt x="108" y="210"/>
                  </a:cubicBezTo>
                  <a:cubicBezTo>
                    <a:pt x="164" y="210"/>
                    <a:pt x="210" y="164"/>
                    <a:pt x="210" y="108"/>
                  </a:cubicBezTo>
                  <a:cubicBezTo>
                    <a:pt x="210" y="52"/>
                    <a:pt x="164" y="6"/>
                    <a:pt x="10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19" name="Oval 12"/>
            <p:cNvSpPr>
              <a:spLocks noChangeArrowheads="1"/>
            </p:cNvSpPr>
            <p:nvPr/>
          </p:nvSpPr>
          <p:spPr bwMode="auto">
            <a:xfrm>
              <a:off x="12987338" y="7837488"/>
              <a:ext cx="3078163" cy="3100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grpSp>
      <p:grpSp>
        <p:nvGrpSpPr>
          <p:cNvPr id="15" name="กลุ่ม 111"/>
          <p:cNvGrpSpPr/>
          <p:nvPr/>
        </p:nvGrpSpPr>
        <p:grpSpPr>
          <a:xfrm>
            <a:off x="6907486" y="4364695"/>
            <a:ext cx="750615" cy="664506"/>
            <a:chOff x="8022698" y="10553700"/>
            <a:chExt cx="733425" cy="649288"/>
          </a:xfrm>
          <a:solidFill>
            <a:schemeClr val="bg1"/>
          </a:solidFill>
        </p:grpSpPr>
        <p:sp>
          <p:nvSpPr>
            <p:cNvPr id="16" name="Freeform 198"/>
            <p:cNvSpPr>
              <a:spLocks noEditPoints="1"/>
            </p:cNvSpPr>
            <p:nvPr/>
          </p:nvSpPr>
          <p:spPr bwMode="auto">
            <a:xfrm>
              <a:off x="8022698" y="10553700"/>
              <a:ext cx="733425" cy="649288"/>
            </a:xfrm>
            <a:custGeom>
              <a:avLst/>
              <a:gdLst>
                <a:gd name="T0" fmla="*/ 66 w 77"/>
                <a:gd name="T1" fmla="*/ 0 h 68"/>
                <a:gd name="T2" fmla="*/ 11 w 77"/>
                <a:gd name="T3" fmla="*/ 0 h 68"/>
                <a:gd name="T4" fmla="*/ 0 w 77"/>
                <a:gd name="T5" fmla="*/ 11 h 68"/>
                <a:gd name="T6" fmla="*/ 0 w 77"/>
                <a:gd name="T7" fmla="*/ 46 h 68"/>
                <a:gd name="T8" fmla="*/ 11 w 77"/>
                <a:gd name="T9" fmla="*/ 57 h 68"/>
                <a:gd name="T10" fmla="*/ 29 w 77"/>
                <a:gd name="T11" fmla="*/ 57 h 68"/>
                <a:gd name="T12" fmla="*/ 28 w 77"/>
                <a:gd name="T13" fmla="*/ 65 h 68"/>
                <a:gd name="T14" fmla="*/ 26 w 77"/>
                <a:gd name="T15" fmla="*/ 65 h 68"/>
                <a:gd name="T16" fmla="*/ 21 w 77"/>
                <a:gd name="T17" fmla="*/ 65 h 68"/>
                <a:gd name="T18" fmla="*/ 20 w 77"/>
                <a:gd name="T19" fmla="*/ 67 h 68"/>
                <a:gd name="T20" fmla="*/ 21 w 77"/>
                <a:gd name="T21" fmla="*/ 68 h 68"/>
                <a:gd name="T22" fmla="*/ 56 w 77"/>
                <a:gd name="T23" fmla="*/ 68 h 68"/>
                <a:gd name="T24" fmla="*/ 57 w 77"/>
                <a:gd name="T25" fmla="*/ 67 h 68"/>
                <a:gd name="T26" fmla="*/ 56 w 77"/>
                <a:gd name="T27" fmla="*/ 65 h 68"/>
                <a:gd name="T28" fmla="*/ 51 w 77"/>
                <a:gd name="T29" fmla="*/ 65 h 68"/>
                <a:gd name="T30" fmla="*/ 49 w 77"/>
                <a:gd name="T31" fmla="*/ 65 h 68"/>
                <a:gd name="T32" fmla="*/ 48 w 77"/>
                <a:gd name="T33" fmla="*/ 57 h 68"/>
                <a:gd name="T34" fmla="*/ 66 w 77"/>
                <a:gd name="T35" fmla="*/ 57 h 68"/>
                <a:gd name="T36" fmla="*/ 77 w 77"/>
                <a:gd name="T37" fmla="*/ 46 h 68"/>
                <a:gd name="T38" fmla="*/ 77 w 77"/>
                <a:gd name="T39" fmla="*/ 11 h 68"/>
                <a:gd name="T40" fmla="*/ 66 w 77"/>
                <a:gd name="T41" fmla="*/ 0 h 68"/>
                <a:gd name="T42" fmla="*/ 11 w 77"/>
                <a:gd name="T43" fmla="*/ 3 h 68"/>
                <a:gd name="T44" fmla="*/ 66 w 77"/>
                <a:gd name="T45" fmla="*/ 3 h 68"/>
                <a:gd name="T46" fmla="*/ 73 w 77"/>
                <a:gd name="T47" fmla="*/ 11 h 68"/>
                <a:gd name="T48" fmla="*/ 73 w 77"/>
                <a:gd name="T49" fmla="*/ 41 h 68"/>
                <a:gd name="T50" fmla="*/ 3 w 77"/>
                <a:gd name="T51" fmla="*/ 41 h 68"/>
                <a:gd name="T52" fmla="*/ 3 w 77"/>
                <a:gd name="T53" fmla="*/ 11 h 68"/>
                <a:gd name="T54" fmla="*/ 11 w 77"/>
                <a:gd name="T55" fmla="*/ 3 h 68"/>
                <a:gd name="T56" fmla="*/ 46 w 77"/>
                <a:gd name="T57" fmla="*/ 65 h 68"/>
                <a:gd name="T58" fmla="*/ 31 w 77"/>
                <a:gd name="T59" fmla="*/ 65 h 68"/>
                <a:gd name="T60" fmla="*/ 32 w 77"/>
                <a:gd name="T61" fmla="*/ 57 h 68"/>
                <a:gd name="T62" fmla="*/ 45 w 77"/>
                <a:gd name="T63" fmla="*/ 57 h 68"/>
                <a:gd name="T64" fmla="*/ 46 w 77"/>
                <a:gd name="T65" fmla="*/ 65 h 68"/>
                <a:gd name="T66" fmla="*/ 66 w 77"/>
                <a:gd name="T67" fmla="*/ 53 h 68"/>
                <a:gd name="T68" fmla="*/ 11 w 77"/>
                <a:gd name="T69" fmla="*/ 53 h 68"/>
                <a:gd name="T70" fmla="*/ 3 w 77"/>
                <a:gd name="T71" fmla="*/ 46 h 68"/>
                <a:gd name="T72" fmla="*/ 3 w 77"/>
                <a:gd name="T73" fmla="*/ 44 h 68"/>
                <a:gd name="T74" fmla="*/ 73 w 77"/>
                <a:gd name="T75" fmla="*/ 44 h 68"/>
                <a:gd name="T76" fmla="*/ 73 w 77"/>
                <a:gd name="T77" fmla="*/ 46 h 68"/>
                <a:gd name="T78" fmla="*/ 66 w 77"/>
                <a:gd name="T79"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68">
                  <a:moveTo>
                    <a:pt x="66" y="0"/>
                  </a:moveTo>
                  <a:cubicBezTo>
                    <a:pt x="11" y="0"/>
                    <a:pt x="11" y="0"/>
                    <a:pt x="11" y="0"/>
                  </a:cubicBezTo>
                  <a:cubicBezTo>
                    <a:pt x="5" y="0"/>
                    <a:pt x="0" y="5"/>
                    <a:pt x="0" y="11"/>
                  </a:cubicBezTo>
                  <a:cubicBezTo>
                    <a:pt x="0" y="46"/>
                    <a:pt x="0" y="46"/>
                    <a:pt x="0" y="46"/>
                  </a:cubicBezTo>
                  <a:cubicBezTo>
                    <a:pt x="0" y="52"/>
                    <a:pt x="5" y="57"/>
                    <a:pt x="11" y="57"/>
                  </a:cubicBezTo>
                  <a:cubicBezTo>
                    <a:pt x="29" y="57"/>
                    <a:pt x="29" y="57"/>
                    <a:pt x="29" y="57"/>
                  </a:cubicBezTo>
                  <a:cubicBezTo>
                    <a:pt x="29" y="60"/>
                    <a:pt x="29" y="64"/>
                    <a:pt x="28" y="65"/>
                  </a:cubicBezTo>
                  <a:cubicBezTo>
                    <a:pt x="27" y="65"/>
                    <a:pt x="27" y="65"/>
                    <a:pt x="26" y="65"/>
                  </a:cubicBezTo>
                  <a:cubicBezTo>
                    <a:pt x="21" y="65"/>
                    <a:pt x="21" y="65"/>
                    <a:pt x="21" y="65"/>
                  </a:cubicBezTo>
                  <a:cubicBezTo>
                    <a:pt x="20" y="65"/>
                    <a:pt x="20" y="66"/>
                    <a:pt x="20" y="67"/>
                  </a:cubicBezTo>
                  <a:cubicBezTo>
                    <a:pt x="20" y="68"/>
                    <a:pt x="20" y="68"/>
                    <a:pt x="21" y="68"/>
                  </a:cubicBezTo>
                  <a:cubicBezTo>
                    <a:pt x="56" y="68"/>
                    <a:pt x="56" y="68"/>
                    <a:pt x="56" y="68"/>
                  </a:cubicBezTo>
                  <a:cubicBezTo>
                    <a:pt x="57" y="68"/>
                    <a:pt x="57" y="68"/>
                    <a:pt x="57" y="67"/>
                  </a:cubicBezTo>
                  <a:cubicBezTo>
                    <a:pt x="57" y="66"/>
                    <a:pt x="57" y="65"/>
                    <a:pt x="56" y="65"/>
                  </a:cubicBezTo>
                  <a:cubicBezTo>
                    <a:pt x="51" y="65"/>
                    <a:pt x="51" y="65"/>
                    <a:pt x="51" y="65"/>
                  </a:cubicBezTo>
                  <a:cubicBezTo>
                    <a:pt x="50" y="65"/>
                    <a:pt x="50" y="65"/>
                    <a:pt x="49" y="65"/>
                  </a:cubicBezTo>
                  <a:cubicBezTo>
                    <a:pt x="48" y="64"/>
                    <a:pt x="48" y="60"/>
                    <a:pt x="48" y="57"/>
                  </a:cubicBezTo>
                  <a:cubicBezTo>
                    <a:pt x="66" y="57"/>
                    <a:pt x="66" y="57"/>
                    <a:pt x="66" y="57"/>
                  </a:cubicBezTo>
                  <a:cubicBezTo>
                    <a:pt x="72" y="57"/>
                    <a:pt x="77" y="52"/>
                    <a:pt x="77" y="46"/>
                  </a:cubicBezTo>
                  <a:cubicBezTo>
                    <a:pt x="77" y="11"/>
                    <a:pt x="77" y="11"/>
                    <a:pt x="77" y="11"/>
                  </a:cubicBezTo>
                  <a:cubicBezTo>
                    <a:pt x="77" y="5"/>
                    <a:pt x="72" y="0"/>
                    <a:pt x="66" y="0"/>
                  </a:cubicBezTo>
                  <a:close/>
                  <a:moveTo>
                    <a:pt x="11" y="3"/>
                  </a:moveTo>
                  <a:cubicBezTo>
                    <a:pt x="66" y="3"/>
                    <a:pt x="66" y="3"/>
                    <a:pt x="66" y="3"/>
                  </a:cubicBezTo>
                  <a:cubicBezTo>
                    <a:pt x="70" y="3"/>
                    <a:pt x="73" y="7"/>
                    <a:pt x="73" y="11"/>
                  </a:cubicBezTo>
                  <a:cubicBezTo>
                    <a:pt x="73" y="41"/>
                    <a:pt x="73" y="41"/>
                    <a:pt x="73" y="41"/>
                  </a:cubicBezTo>
                  <a:cubicBezTo>
                    <a:pt x="3" y="41"/>
                    <a:pt x="3" y="41"/>
                    <a:pt x="3" y="41"/>
                  </a:cubicBezTo>
                  <a:cubicBezTo>
                    <a:pt x="3" y="11"/>
                    <a:pt x="3" y="11"/>
                    <a:pt x="3" y="11"/>
                  </a:cubicBezTo>
                  <a:cubicBezTo>
                    <a:pt x="3" y="7"/>
                    <a:pt x="7" y="3"/>
                    <a:pt x="11" y="3"/>
                  </a:cubicBezTo>
                  <a:close/>
                  <a:moveTo>
                    <a:pt x="46" y="65"/>
                  </a:moveTo>
                  <a:cubicBezTo>
                    <a:pt x="31" y="65"/>
                    <a:pt x="31" y="65"/>
                    <a:pt x="31" y="65"/>
                  </a:cubicBezTo>
                  <a:cubicBezTo>
                    <a:pt x="32" y="63"/>
                    <a:pt x="32" y="60"/>
                    <a:pt x="32" y="57"/>
                  </a:cubicBezTo>
                  <a:cubicBezTo>
                    <a:pt x="45" y="57"/>
                    <a:pt x="45" y="57"/>
                    <a:pt x="45" y="57"/>
                  </a:cubicBezTo>
                  <a:cubicBezTo>
                    <a:pt x="45" y="60"/>
                    <a:pt x="45" y="63"/>
                    <a:pt x="46" y="65"/>
                  </a:cubicBezTo>
                  <a:close/>
                  <a:moveTo>
                    <a:pt x="66" y="53"/>
                  </a:moveTo>
                  <a:cubicBezTo>
                    <a:pt x="11" y="53"/>
                    <a:pt x="11" y="53"/>
                    <a:pt x="11" y="53"/>
                  </a:cubicBezTo>
                  <a:cubicBezTo>
                    <a:pt x="7" y="53"/>
                    <a:pt x="3" y="50"/>
                    <a:pt x="3" y="46"/>
                  </a:cubicBezTo>
                  <a:cubicBezTo>
                    <a:pt x="3" y="44"/>
                    <a:pt x="3" y="44"/>
                    <a:pt x="3" y="44"/>
                  </a:cubicBezTo>
                  <a:cubicBezTo>
                    <a:pt x="73" y="44"/>
                    <a:pt x="73" y="44"/>
                    <a:pt x="73" y="44"/>
                  </a:cubicBezTo>
                  <a:cubicBezTo>
                    <a:pt x="73" y="46"/>
                    <a:pt x="73" y="46"/>
                    <a:pt x="73" y="46"/>
                  </a:cubicBezTo>
                  <a:cubicBezTo>
                    <a:pt x="73" y="50"/>
                    <a:pt x="70" y="53"/>
                    <a:pt x="66"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17" name="Oval 199"/>
            <p:cNvSpPr>
              <a:spLocks noChangeArrowheads="1"/>
            </p:cNvSpPr>
            <p:nvPr/>
          </p:nvSpPr>
          <p:spPr bwMode="auto">
            <a:xfrm>
              <a:off x="8365598" y="10983912"/>
              <a:ext cx="47625"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grpSp>
      <p:grpSp>
        <p:nvGrpSpPr>
          <p:cNvPr id="21" name="กลุ่ม 117"/>
          <p:cNvGrpSpPr/>
          <p:nvPr/>
        </p:nvGrpSpPr>
        <p:grpSpPr>
          <a:xfrm>
            <a:off x="4159251" y="4347369"/>
            <a:ext cx="1836738" cy="1836738"/>
            <a:chOff x="8288338" y="8694738"/>
            <a:chExt cx="3673475" cy="3673475"/>
          </a:xfrm>
          <a:solidFill>
            <a:srgbClr val="444444"/>
          </a:solidFill>
        </p:grpSpPr>
        <p:sp>
          <p:nvSpPr>
            <p:cNvPr id="23" name="Freeform 13"/>
            <p:cNvSpPr>
              <a:spLocks noEditPoints="1"/>
            </p:cNvSpPr>
            <p:nvPr/>
          </p:nvSpPr>
          <p:spPr bwMode="auto">
            <a:xfrm>
              <a:off x="8288338" y="8694738"/>
              <a:ext cx="3673475" cy="3673475"/>
            </a:xfrm>
            <a:custGeom>
              <a:avLst/>
              <a:gdLst>
                <a:gd name="T0" fmla="*/ 0 w 154"/>
                <a:gd name="T1" fmla="*/ 77 h 154"/>
                <a:gd name="T2" fmla="*/ 77 w 154"/>
                <a:gd name="T3" fmla="*/ 0 h 154"/>
                <a:gd name="T4" fmla="*/ 154 w 154"/>
                <a:gd name="T5" fmla="*/ 77 h 154"/>
                <a:gd name="T6" fmla="*/ 77 w 154"/>
                <a:gd name="T7" fmla="*/ 154 h 154"/>
                <a:gd name="T8" fmla="*/ 0 w 154"/>
                <a:gd name="T9" fmla="*/ 77 h 154"/>
                <a:gd name="T10" fmla="*/ 4 w 154"/>
                <a:gd name="T11" fmla="*/ 77 h 154"/>
                <a:gd name="T12" fmla="*/ 77 w 154"/>
                <a:gd name="T13" fmla="*/ 150 h 154"/>
                <a:gd name="T14" fmla="*/ 150 w 154"/>
                <a:gd name="T15" fmla="*/ 77 h 154"/>
                <a:gd name="T16" fmla="*/ 77 w 154"/>
                <a:gd name="T17" fmla="*/ 4 h 154"/>
                <a:gd name="T18" fmla="*/ 4 w 154"/>
                <a:gd name="T1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0" y="77"/>
                  </a:moveTo>
                  <a:cubicBezTo>
                    <a:pt x="0" y="34"/>
                    <a:pt x="34" y="0"/>
                    <a:pt x="77" y="0"/>
                  </a:cubicBezTo>
                  <a:cubicBezTo>
                    <a:pt x="119" y="0"/>
                    <a:pt x="154" y="34"/>
                    <a:pt x="154" y="77"/>
                  </a:cubicBezTo>
                  <a:cubicBezTo>
                    <a:pt x="154" y="120"/>
                    <a:pt x="119" y="154"/>
                    <a:pt x="77" y="154"/>
                  </a:cubicBezTo>
                  <a:cubicBezTo>
                    <a:pt x="34" y="154"/>
                    <a:pt x="0" y="120"/>
                    <a:pt x="0" y="77"/>
                  </a:cubicBezTo>
                  <a:close/>
                  <a:moveTo>
                    <a:pt x="4" y="77"/>
                  </a:moveTo>
                  <a:cubicBezTo>
                    <a:pt x="4" y="117"/>
                    <a:pt x="37" y="150"/>
                    <a:pt x="77" y="150"/>
                  </a:cubicBezTo>
                  <a:cubicBezTo>
                    <a:pt x="117" y="150"/>
                    <a:pt x="150" y="117"/>
                    <a:pt x="150" y="77"/>
                  </a:cubicBezTo>
                  <a:cubicBezTo>
                    <a:pt x="150" y="37"/>
                    <a:pt x="117" y="4"/>
                    <a:pt x="77" y="4"/>
                  </a:cubicBezTo>
                  <a:cubicBezTo>
                    <a:pt x="37" y="4"/>
                    <a:pt x="4" y="37"/>
                    <a:pt x="4"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4" name="Oval 14"/>
            <p:cNvSpPr>
              <a:spLocks noChangeArrowheads="1"/>
            </p:cNvSpPr>
            <p:nvPr/>
          </p:nvSpPr>
          <p:spPr bwMode="auto">
            <a:xfrm>
              <a:off x="9028113" y="9434513"/>
              <a:ext cx="2195513" cy="2193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grpSp>
      <p:sp>
        <p:nvSpPr>
          <p:cNvPr id="22" name="Freeform 102"/>
          <p:cNvSpPr>
            <a:spLocks noEditPoints="1"/>
          </p:cNvSpPr>
          <p:nvPr/>
        </p:nvSpPr>
        <p:spPr bwMode="auto">
          <a:xfrm>
            <a:off x="4751054" y="4920109"/>
            <a:ext cx="653132" cy="604391"/>
          </a:xfrm>
          <a:custGeom>
            <a:avLst/>
            <a:gdLst>
              <a:gd name="T0" fmla="*/ 59 w 67"/>
              <a:gd name="T1" fmla="*/ 44 h 62"/>
              <a:gd name="T2" fmla="*/ 59 w 67"/>
              <a:gd name="T3" fmla="*/ 35 h 62"/>
              <a:gd name="T4" fmla="*/ 58 w 67"/>
              <a:gd name="T5" fmla="*/ 33 h 62"/>
              <a:gd name="T6" fmla="*/ 53 w 67"/>
              <a:gd name="T7" fmla="*/ 33 h 62"/>
              <a:gd name="T8" fmla="*/ 50 w 67"/>
              <a:gd name="T9" fmla="*/ 33 h 62"/>
              <a:gd name="T10" fmla="*/ 35 w 67"/>
              <a:gd name="T11" fmla="*/ 33 h 62"/>
              <a:gd name="T12" fmla="*/ 35 w 67"/>
              <a:gd name="T13" fmla="*/ 19 h 62"/>
              <a:gd name="T14" fmla="*/ 43 w 67"/>
              <a:gd name="T15" fmla="*/ 10 h 62"/>
              <a:gd name="T16" fmla="*/ 34 w 67"/>
              <a:gd name="T17" fmla="*/ 0 h 62"/>
              <a:gd name="T18" fmla="*/ 24 w 67"/>
              <a:gd name="T19" fmla="*/ 10 h 62"/>
              <a:gd name="T20" fmla="*/ 32 w 67"/>
              <a:gd name="T21" fmla="*/ 19 h 62"/>
              <a:gd name="T22" fmla="*/ 32 w 67"/>
              <a:gd name="T23" fmla="*/ 33 h 62"/>
              <a:gd name="T24" fmla="*/ 10 w 67"/>
              <a:gd name="T25" fmla="*/ 33 h 62"/>
              <a:gd name="T26" fmla="*/ 8 w 67"/>
              <a:gd name="T27" fmla="*/ 35 h 62"/>
              <a:gd name="T28" fmla="*/ 8 w 67"/>
              <a:gd name="T29" fmla="*/ 44 h 62"/>
              <a:gd name="T30" fmla="*/ 0 w 67"/>
              <a:gd name="T31" fmla="*/ 53 h 62"/>
              <a:gd name="T32" fmla="*/ 10 w 67"/>
              <a:gd name="T33" fmla="*/ 62 h 62"/>
              <a:gd name="T34" fmla="*/ 19 w 67"/>
              <a:gd name="T35" fmla="*/ 53 h 62"/>
              <a:gd name="T36" fmla="*/ 11 w 67"/>
              <a:gd name="T37" fmla="*/ 44 h 62"/>
              <a:gd name="T38" fmla="*/ 11 w 67"/>
              <a:gd name="T39" fmla="*/ 36 h 62"/>
              <a:gd name="T40" fmla="*/ 32 w 67"/>
              <a:gd name="T41" fmla="*/ 36 h 62"/>
              <a:gd name="T42" fmla="*/ 32 w 67"/>
              <a:gd name="T43" fmla="*/ 44 h 62"/>
              <a:gd name="T44" fmla="*/ 24 w 67"/>
              <a:gd name="T45" fmla="*/ 53 h 62"/>
              <a:gd name="T46" fmla="*/ 34 w 67"/>
              <a:gd name="T47" fmla="*/ 62 h 62"/>
              <a:gd name="T48" fmla="*/ 43 w 67"/>
              <a:gd name="T49" fmla="*/ 53 h 62"/>
              <a:gd name="T50" fmla="*/ 35 w 67"/>
              <a:gd name="T51" fmla="*/ 44 h 62"/>
              <a:gd name="T52" fmla="*/ 35 w 67"/>
              <a:gd name="T53" fmla="*/ 36 h 62"/>
              <a:gd name="T54" fmla="*/ 50 w 67"/>
              <a:gd name="T55" fmla="*/ 36 h 62"/>
              <a:gd name="T56" fmla="*/ 53 w 67"/>
              <a:gd name="T57" fmla="*/ 36 h 62"/>
              <a:gd name="T58" fmla="*/ 56 w 67"/>
              <a:gd name="T59" fmla="*/ 36 h 62"/>
              <a:gd name="T60" fmla="*/ 56 w 67"/>
              <a:gd name="T61" fmla="*/ 44 h 62"/>
              <a:gd name="T62" fmla="*/ 48 w 67"/>
              <a:gd name="T63" fmla="*/ 53 h 62"/>
              <a:gd name="T64" fmla="*/ 58 w 67"/>
              <a:gd name="T65" fmla="*/ 62 h 62"/>
              <a:gd name="T66" fmla="*/ 67 w 67"/>
              <a:gd name="T67" fmla="*/ 53 h 62"/>
              <a:gd name="T68" fmla="*/ 59 w 67"/>
              <a:gd name="T69" fmla="*/ 44 h 62"/>
              <a:gd name="T70" fmla="*/ 28 w 67"/>
              <a:gd name="T71" fmla="*/ 10 h 62"/>
              <a:gd name="T72" fmla="*/ 34 w 67"/>
              <a:gd name="T73" fmla="*/ 4 h 62"/>
              <a:gd name="T74" fmla="*/ 39 w 67"/>
              <a:gd name="T75" fmla="*/ 10 h 62"/>
              <a:gd name="T76" fmla="*/ 34 w 67"/>
              <a:gd name="T77" fmla="*/ 15 h 62"/>
              <a:gd name="T78" fmla="*/ 28 w 67"/>
              <a:gd name="T79" fmla="*/ 10 h 62"/>
              <a:gd name="T80" fmla="*/ 15 w 67"/>
              <a:gd name="T81" fmla="*/ 53 h 62"/>
              <a:gd name="T82" fmla="*/ 10 w 67"/>
              <a:gd name="T83" fmla="*/ 58 h 62"/>
              <a:gd name="T84" fmla="*/ 4 w 67"/>
              <a:gd name="T85" fmla="*/ 53 h 62"/>
              <a:gd name="T86" fmla="*/ 10 w 67"/>
              <a:gd name="T87" fmla="*/ 47 h 62"/>
              <a:gd name="T88" fmla="*/ 15 w 67"/>
              <a:gd name="T89" fmla="*/ 53 h 62"/>
              <a:gd name="T90" fmla="*/ 39 w 67"/>
              <a:gd name="T91" fmla="*/ 53 h 62"/>
              <a:gd name="T92" fmla="*/ 34 w 67"/>
              <a:gd name="T93" fmla="*/ 58 h 62"/>
              <a:gd name="T94" fmla="*/ 28 w 67"/>
              <a:gd name="T95" fmla="*/ 53 h 62"/>
              <a:gd name="T96" fmla="*/ 34 w 67"/>
              <a:gd name="T97" fmla="*/ 47 h 62"/>
              <a:gd name="T98" fmla="*/ 39 w 67"/>
              <a:gd name="T99" fmla="*/ 53 h 62"/>
              <a:gd name="T100" fmla="*/ 58 w 67"/>
              <a:gd name="T101" fmla="*/ 58 h 62"/>
              <a:gd name="T102" fmla="*/ 52 w 67"/>
              <a:gd name="T103" fmla="*/ 53 h 62"/>
              <a:gd name="T104" fmla="*/ 58 w 67"/>
              <a:gd name="T105" fmla="*/ 47 h 62"/>
              <a:gd name="T106" fmla="*/ 63 w 67"/>
              <a:gd name="T107" fmla="*/ 53 h 62"/>
              <a:gd name="T108" fmla="*/ 58 w 67"/>
              <a:gd name="T109"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 h="62">
                <a:moveTo>
                  <a:pt x="59" y="44"/>
                </a:moveTo>
                <a:cubicBezTo>
                  <a:pt x="59" y="35"/>
                  <a:pt x="59" y="35"/>
                  <a:pt x="59" y="35"/>
                </a:cubicBezTo>
                <a:cubicBezTo>
                  <a:pt x="59" y="34"/>
                  <a:pt x="59" y="33"/>
                  <a:pt x="58" y="33"/>
                </a:cubicBezTo>
                <a:cubicBezTo>
                  <a:pt x="53" y="33"/>
                  <a:pt x="53" y="33"/>
                  <a:pt x="53" y="33"/>
                </a:cubicBezTo>
                <a:cubicBezTo>
                  <a:pt x="50" y="33"/>
                  <a:pt x="50" y="33"/>
                  <a:pt x="50" y="33"/>
                </a:cubicBezTo>
                <a:cubicBezTo>
                  <a:pt x="35" y="33"/>
                  <a:pt x="35" y="33"/>
                  <a:pt x="35" y="33"/>
                </a:cubicBezTo>
                <a:cubicBezTo>
                  <a:pt x="35" y="19"/>
                  <a:pt x="35" y="19"/>
                  <a:pt x="35" y="19"/>
                </a:cubicBezTo>
                <a:cubicBezTo>
                  <a:pt x="40" y="18"/>
                  <a:pt x="43" y="14"/>
                  <a:pt x="43" y="10"/>
                </a:cubicBezTo>
                <a:cubicBezTo>
                  <a:pt x="43" y="4"/>
                  <a:pt x="39" y="0"/>
                  <a:pt x="34" y="0"/>
                </a:cubicBezTo>
                <a:cubicBezTo>
                  <a:pt x="29" y="0"/>
                  <a:pt x="24" y="4"/>
                  <a:pt x="24" y="10"/>
                </a:cubicBezTo>
                <a:cubicBezTo>
                  <a:pt x="24" y="14"/>
                  <a:pt x="28" y="18"/>
                  <a:pt x="32" y="19"/>
                </a:cubicBezTo>
                <a:cubicBezTo>
                  <a:pt x="32" y="33"/>
                  <a:pt x="32" y="33"/>
                  <a:pt x="32" y="33"/>
                </a:cubicBezTo>
                <a:cubicBezTo>
                  <a:pt x="10" y="33"/>
                  <a:pt x="10" y="33"/>
                  <a:pt x="10" y="33"/>
                </a:cubicBezTo>
                <a:cubicBezTo>
                  <a:pt x="9" y="33"/>
                  <a:pt x="8" y="34"/>
                  <a:pt x="8" y="35"/>
                </a:cubicBezTo>
                <a:cubicBezTo>
                  <a:pt x="8" y="44"/>
                  <a:pt x="8" y="44"/>
                  <a:pt x="8" y="44"/>
                </a:cubicBezTo>
                <a:cubicBezTo>
                  <a:pt x="4" y="44"/>
                  <a:pt x="0" y="48"/>
                  <a:pt x="0" y="53"/>
                </a:cubicBezTo>
                <a:cubicBezTo>
                  <a:pt x="0" y="58"/>
                  <a:pt x="4" y="62"/>
                  <a:pt x="10" y="62"/>
                </a:cubicBezTo>
                <a:cubicBezTo>
                  <a:pt x="15" y="62"/>
                  <a:pt x="19" y="58"/>
                  <a:pt x="19" y="53"/>
                </a:cubicBezTo>
                <a:cubicBezTo>
                  <a:pt x="19" y="48"/>
                  <a:pt x="16" y="44"/>
                  <a:pt x="11" y="44"/>
                </a:cubicBezTo>
                <a:cubicBezTo>
                  <a:pt x="11" y="36"/>
                  <a:pt x="11" y="36"/>
                  <a:pt x="11" y="36"/>
                </a:cubicBezTo>
                <a:cubicBezTo>
                  <a:pt x="32" y="36"/>
                  <a:pt x="32" y="36"/>
                  <a:pt x="32" y="36"/>
                </a:cubicBezTo>
                <a:cubicBezTo>
                  <a:pt x="32" y="44"/>
                  <a:pt x="32" y="44"/>
                  <a:pt x="32" y="44"/>
                </a:cubicBezTo>
                <a:cubicBezTo>
                  <a:pt x="28" y="44"/>
                  <a:pt x="24" y="48"/>
                  <a:pt x="24" y="53"/>
                </a:cubicBezTo>
                <a:cubicBezTo>
                  <a:pt x="24" y="58"/>
                  <a:pt x="29" y="62"/>
                  <a:pt x="34" y="62"/>
                </a:cubicBezTo>
                <a:cubicBezTo>
                  <a:pt x="39" y="62"/>
                  <a:pt x="43" y="58"/>
                  <a:pt x="43" y="53"/>
                </a:cubicBezTo>
                <a:cubicBezTo>
                  <a:pt x="43" y="48"/>
                  <a:pt x="40" y="44"/>
                  <a:pt x="35" y="44"/>
                </a:cubicBezTo>
                <a:cubicBezTo>
                  <a:pt x="35" y="36"/>
                  <a:pt x="35" y="36"/>
                  <a:pt x="35" y="36"/>
                </a:cubicBezTo>
                <a:cubicBezTo>
                  <a:pt x="50" y="36"/>
                  <a:pt x="50" y="36"/>
                  <a:pt x="50" y="36"/>
                </a:cubicBezTo>
                <a:cubicBezTo>
                  <a:pt x="53" y="36"/>
                  <a:pt x="53" y="36"/>
                  <a:pt x="53" y="36"/>
                </a:cubicBezTo>
                <a:cubicBezTo>
                  <a:pt x="56" y="36"/>
                  <a:pt x="56" y="36"/>
                  <a:pt x="56" y="36"/>
                </a:cubicBezTo>
                <a:cubicBezTo>
                  <a:pt x="56" y="44"/>
                  <a:pt x="56" y="44"/>
                  <a:pt x="56" y="44"/>
                </a:cubicBezTo>
                <a:cubicBezTo>
                  <a:pt x="52" y="44"/>
                  <a:pt x="48" y="48"/>
                  <a:pt x="48" y="53"/>
                </a:cubicBezTo>
                <a:cubicBezTo>
                  <a:pt x="48" y="58"/>
                  <a:pt x="53" y="62"/>
                  <a:pt x="58" y="62"/>
                </a:cubicBezTo>
                <a:cubicBezTo>
                  <a:pt x="63" y="62"/>
                  <a:pt x="67" y="58"/>
                  <a:pt x="67" y="53"/>
                </a:cubicBezTo>
                <a:cubicBezTo>
                  <a:pt x="67" y="48"/>
                  <a:pt x="64" y="44"/>
                  <a:pt x="59" y="44"/>
                </a:cubicBezTo>
                <a:close/>
                <a:moveTo>
                  <a:pt x="28" y="10"/>
                </a:moveTo>
                <a:cubicBezTo>
                  <a:pt x="28" y="6"/>
                  <a:pt x="31" y="4"/>
                  <a:pt x="34" y="4"/>
                </a:cubicBezTo>
                <a:cubicBezTo>
                  <a:pt x="37" y="4"/>
                  <a:pt x="39" y="6"/>
                  <a:pt x="39" y="10"/>
                </a:cubicBezTo>
                <a:cubicBezTo>
                  <a:pt x="39" y="13"/>
                  <a:pt x="37" y="15"/>
                  <a:pt x="34" y="15"/>
                </a:cubicBezTo>
                <a:cubicBezTo>
                  <a:pt x="31" y="15"/>
                  <a:pt x="28" y="13"/>
                  <a:pt x="28" y="10"/>
                </a:cubicBezTo>
                <a:close/>
                <a:moveTo>
                  <a:pt x="15" y="53"/>
                </a:moveTo>
                <a:cubicBezTo>
                  <a:pt x="15" y="56"/>
                  <a:pt x="13" y="58"/>
                  <a:pt x="10" y="58"/>
                </a:cubicBezTo>
                <a:cubicBezTo>
                  <a:pt x="6" y="58"/>
                  <a:pt x="4" y="56"/>
                  <a:pt x="4" y="53"/>
                </a:cubicBezTo>
                <a:cubicBezTo>
                  <a:pt x="4" y="50"/>
                  <a:pt x="6" y="47"/>
                  <a:pt x="10" y="47"/>
                </a:cubicBezTo>
                <a:cubicBezTo>
                  <a:pt x="13" y="47"/>
                  <a:pt x="15" y="50"/>
                  <a:pt x="15" y="53"/>
                </a:cubicBezTo>
                <a:close/>
                <a:moveTo>
                  <a:pt x="39" y="53"/>
                </a:moveTo>
                <a:cubicBezTo>
                  <a:pt x="39" y="56"/>
                  <a:pt x="37" y="58"/>
                  <a:pt x="34" y="58"/>
                </a:cubicBezTo>
                <a:cubicBezTo>
                  <a:pt x="31" y="58"/>
                  <a:pt x="28" y="56"/>
                  <a:pt x="28" y="53"/>
                </a:cubicBezTo>
                <a:cubicBezTo>
                  <a:pt x="28" y="50"/>
                  <a:pt x="31" y="47"/>
                  <a:pt x="34" y="47"/>
                </a:cubicBezTo>
                <a:cubicBezTo>
                  <a:pt x="37" y="47"/>
                  <a:pt x="39" y="50"/>
                  <a:pt x="39" y="53"/>
                </a:cubicBezTo>
                <a:close/>
                <a:moveTo>
                  <a:pt x="58" y="58"/>
                </a:moveTo>
                <a:cubicBezTo>
                  <a:pt x="55" y="58"/>
                  <a:pt x="52" y="56"/>
                  <a:pt x="52" y="53"/>
                </a:cubicBezTo>
                <a:cubicBezTo>
                  <a:pt x="52" y="50"/>
                  <a:pt x="55" y="47"/>
                  <a:pt x="58" y="47"/>
                </a:cubicBezTo>
                <a:cubicBezTo>
                  <a:pt x="61" y="47"/>
                  <a:pt x="63" y="50"/>
                  <a:pt x="63" y="53"/>
                </a:cubicBezTo>
                <a:cubicBezTo>
                  <a:pt x="63" y="56"/>
                  <a:pt x="61" y="58"/>
                  <a:pt x="58" y="58"/>
                </a:cubicBezTo>
                <a:close/>
              </a:path>
            </a:pathLst>
          </a:custGeom>
          <a:solidFill>
            <a:schemeClr val="bg1"/>
          </a:solidFill>
          <a:ln>
            <a:noFill/>
          </a:ln>
        </p:spPr>
        <p:txBody>
          <a:bodyPr vert="horz" wrap="square" lIns="45720" tIns="22860" rIns="45720" bIns="22860" numCol="1" anchor="t" anchorCtr="0" compatLnSpc="1"/>
          <a:lstStyle/>
          <a:p>
            <a:endParaRPr lang="th-TH" sz="900"/>
          </a:p>
        </p:txBody>
      </p:sp>
      <p:grpSp>
        <p:nvGrpSpPr>
          <p:cNvPr id="26" name="กลุ่ม 122"/>
          <p:cNvGrpSpPr/>
          <p:nvPr/>
        </p:nvGrpSpPr>
        <p:grpSpPr>
          <a:xfrm>
            <a:off x="6496845" y="1485900"/>
            <a:ext cx="1836738" cy="1835944"/>
            <a:chOff x="12963526" y="2971800"/>
            <a:chExt cx="3673475" cy="3671888"/>
          </a:xfrm>
          <a:solidFill>
            <a:srgbClr val="444444"/>
          </a:solidFill>
        </p:grpSpPr>
        <p:sp>
          <p:nvSpPr>
            <p:cNvPr id="28" name="Freeform 15"/>
            <p:cNvSpPr>
              <a:spLocks noEditPoints="1"/>
            </p:cNvSpPr>
            <p:nvPr/>
          </p:nvSpPr>
          <p:spPr bwMode="auto">
            <a:xfrm>
              <a:off x="12963526" y="2971800"/>
              <a:ext cx="3673475" cy="3671888"/>
            </a:xfrm>
            <a:custGeom>
              <a:avLst/>
              <a:gdLst>
                <a:gd name="T0" fmla="*/ 0 w 154"/>
                <a:gd name="T1" fmla="*/ 77 h 154"/>
                <a:gd name="T2" fmla="*/ 77 w 154"/>
                <a:gd name="T3" fmla="*/ 0 h 154"/>
                <a:gd name="T4" fmla="*/ 154 w 154"/>
                <a:gd name="T5" fmla="*/ 77 h 154"/>
                <a:gd name="T6" fmla="*/ 77 w 154"/>
                <a:gd name="T7" fmla="*/ 154 h 154"/>
                <a:gd name="T8" fmla="*/ 0 w 154"/>
                <a:gd name="T9" fmla="*/ 77 h 154"/>
                <a:gd name="T10" fmla="*/ 4 w 154"/>
                <a:gd name="T11" fmla="*/ 77 h 154"/>
                <a:gd name="T12" fmla="*/ 77 w 154"/>
                <a:gd name="T13" fmla="*/ 150 h 154"/>
                <a:gd name="T14" fmla="*/ 150 w 154"/>
                <a:gd name="T15" fmla="*/ 77 h 154"/>
                <a:gd name="T16" fmla="*/ 77 w 154"/>
                <a:gd name="T17" fmla="*/ 4 h 154"/>
                <a:gd name="T18" fmla="*/ 4 w 154"/>
                <a:gd name="T1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0" y="77"/>
                  </a:moveTo>
                  <a:cubicBezTo>
                    <a:pt x="0" y="34"/>
                    <a:pt x="34" y="0"/>
                    <a:pt x="77" y="0"/>
                  </a:cubicBezTo>
                  <a:cubicBezTo>
                    <a:pt x="120" y="0"/>
                    <a:pt x="154" y="34"/>
                    <a:pt x="154" y="77"/>
                  </a:cubicBezTo>
                  <a:cubicBezTo>
                    <a:pt x="154" y="119"/>
                    <a:pt x="120" y="154"/>
                    <a:pt x="77" y="154"/>
                  </a:cubicBezTo>
                  <a:cubicBezTo>
                    <a:pt x="34" y="154"/>
                    <a:pt x="0" y="119"/>
                    <a:pt x="0" y="77"/>
                  </a:cubicBezTo>
                  <a:close/>
                  <a:moveTo>
                    <a:pt x="4" y="77"/>
                  </a:moveTo>
                  <a:cubicBezTo>
                    <a:pt x="4" y="117"/>
                    <a:pt x="37" y="150"/>
                    <a:pt x="77" y="150"/>
                  </a:cubicBezTo>
                  <a:cubicBezTo>
                    <a:pt x="117" y="150"/>
                    <a:pt x="150" y="117"/>
                    <a:pt x="150" y="77"/>
                  </a:cubicBezTo>
                  <a:cubicBezTo>
                    <a:pt x="150" y="37"/>
                    <a:pt x="117" y="4"/>
                    <a:pt x="77" y="4"/>
                  </a:cubicBezTo>
                  <a:cubicBezTo>
                    <a:pt x="37" y="4"/>
                    <a:pt x="4" y="37"/>
                    <a:pt x="4"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9" name="Oval 16"/>
            <p:cNvSpPr>
              <a:spLocks noChangeArrowheads="1"/>
            </p:cNvSpPr>
            <p:nvPr/>
          </p:nvSpPr>
          <p:spPr bwMode="auto">
            <a:xfrm>
              <a:off x="13703301" y="3709988"/>
              <a:ext cx="2193925" cy="2195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grpSp>
      <p:sp>
        <p:nvSpPr>
          <p:cNvPr id="27" name="Freeform 134"/>
          <p:cNvSpPr>
            <a:spLocks noEditPoints="1"/>
          </p:cNvSpPr>
          <p:nvPr/>
        </p:nvSpPr>
        <p:spPr bwMode="auto">
          <a:xfrm>
            <a:off x="7095087" y="2081213"/>
            <a:ext cx="623888" cy="623888"/>
          </a:xfrm>
          <a:custGeom>
            <a:avLst/>
            <a:gdLst>
              <a:gd name="T0" fmla="*/ 64 w 64"/>
              <a:gd name="T1" fmla="*/ 32 h 64"/>
              <a:gd name="T2" fmla="*/ 5 w 64"/>
              <a:gd name="T3" fmla="*/ 15 h 64"/>
              <a:gd name="T4" fmla="*/ 0 w 64"/>
              <a:gd name="T5" fmla="*/ 32 h 64"/>
              <a:gd name="T6" fmla="*/ 0 w 64"/>
              <a:gd name="T7" fmla="*/ 32 h 64"/>
              <a:gd name="T8" fmla="*/ 5 w 64"/>
              <a:gd name="T9" fmla="*/ 49 h 64"/>
              <a:gd name="T10" fmla="*/ 32 w 64"/>
              <a:gd name="T11" fmla="*/ 64 h 64"/>
              <a:gd name="T12" fmla="*/ 64 w 64"/>
              <a:gd name="T13" fmla="*/ 32 h 64"/>
              <a:gd name="T14" fmla="*/ 48 w 64"/>
              <a:gd name="T15" fmla="*/ 46 h 64"/>
              <a:gd name="T16" fmla="*/ 60 w 64"/>
              <a:gd name="T17" fmla="*/ 33 h 64"/>
              <a:gd name="T18" fmla="*/ 3 w 64"/>
              <a:gd name="T19" fmla="*/ 33 h 64"/>
              <a:gd name="T20" fmla="*/ 16 w 64"/>
              <a:gd name="T21" fmla="*/ 46 h 64"/>
              <a:gd name="T22" fmla="*/ 3 w 64"/>
              <a:gd name="T23" fmla="*/ 33 h 64"/>
              <a:gd name="T24" fmla="*/ 16 w 64"/>
              <a:gd name="T25" fmla="*/ 17 h 64"/>
              <a:gd name="T26" fmla="*/ 3 w 64"/>
              <a:gd name="T27" fmla="*/ 30 h 64"/>
              <a:gd name="T28" fmla="*/ 34 w 64"/>
              <a:gd name="T29" fmla="*/ 14 h 64"/>
              <a:gd name="T30" fmla="*/ 34 w 64"/>
              <a:gd name="T31" fmla="*/ 4 h 64"/>
              <a:gd name="T32" fmla="*/ 43 w 64"/>
              <a:gd name="T33" fmla="*/ 14 h 64"/>
              <a:gd name="T34" fmla="*/ 44 w 64"/>
              <a:gd name="T35" fmla="*/ 17 h 64"/>
              <a:gd name="T36" fmla="*/ 34 w 64"/>
              <a:gd name="T37" fmla="*/ 30 h 64"/>
              <a:gd name="T38" fmla="*/ 44 w 64"/>
              <a:gd name="T39" fmla="*/ 17 h 64"/>
              <a:gd name="T40" fmla="*/ 29 w 64"/>
              <a:gd name="T41" fmla="*/ 4 h 64"/>
              <a:gd name="T42" fmla="*/ 30 w 64"/>
              <a:gd name="T43" fmla="*/ 3 h 64"/>
              <a:gd name="T44" fmla="*/ 21 w 64"/>
              <a:gd name="T45" fmla="*/ 14 h 64"/>
              <a:gd name="T46" fmla="*/ 30 w 64"/>
              <a:gd name="T47" fmla="*/ 17 h 64"/>
              <a:gd name="T48" fmla="*/ 17 w 64"/>
              <a:gd name="T49" fmla="*/ 30 h 64"/>
              <a:gd name="T50" fmla="*/ 30 w 64"/>
              <a:gd name="T51" fmla="*/ 17 h 64"/>
              <a:gd name="T52" fmla="*/ 30 w 64"/>
              <a:gd name="T53" fmla="*/ 33 h 64"/>
              <a:gd name="T54" fmla="*/ 20 w 64"/>
              <a:gd name="T55" fmla="*/ 46 h 64"/>
              <a:gd name="T56" fmla="*/ 30 w 64"/>
              <a:gd name="T57" fmla="*/ 50 h 64"/>
              <a:gd name="T58" fmla="*/ 28 w 64"/>
              <a:gd name="T59" fmla="*/ 60 h 64"/>
              <a:gd name="T60" fmla="*/ 30 w 64"/>
              <a:gd name="T61" fmla="*/ 50 h 64"/>
              <a:gd name="T62" fmla="*/ 34 w 64"/>
              <a:gd name="T63" fmla="*/ 60 h 64"/>
              <a:gd name="T64" fmla="*/ 34 w 64"/>
              <a:gd name="T65" fmla="*/ 50 h 64"/>
              <a:gd name="T66" fmla="*/ 36 w 64"/>
              <a:gd name="T67" fmla="*/ 60 h 64"/>
              <a:gd name="T68" fmla="*/ 34 w 64"/>
              <a:gd name="T69" fmla="*/ 33 h 64"/>
              <a:gd name="T70" fmla="*/ 44 w 64"/>
              <a:gd name="T71" fmla="*/ 46 h 64"/>
              <a:gd name="T72" fmla="*/ 50 w 64"/>
              <a:gd name="T73" fmla="*/ 30 h 64"/>
              <a:gd name="T74" fmla="*/ 57 w 64"/>
              <a:gd name="T75" fmla="*/ 17 h 64"/>
              <a:gd name="T76" fmla="*/ 50 w 64"/>
              <a:gd name="T77" fmla="*/ 30 h 64"/>
              <a:gd name="T78" fmla="*/ 47 w 64"/>
              <a:gd name="T79" fmla="*/ 14 h 64"/>
              <a:gd name="T80" fmla="*/ 54 w 64"/>
              <a:gd name="T81" fmla="*/ 14 h 64"/>
              <a:gd name="T82" fmla="*/ 17 w 64"/>
              <a:gd name="T83" fmla="*/ 14 h 64"/>
              <a:gd name="T84" fmla="*/ 23 w 64"/>
              <a:gd name="T85" fmla="*/ 5 h 64"/>
              <a:gd name="T86" fmla="*/ 17 w 64"/>
              <a:gd name="T87" fmla="*/ 50 h 64"/>
              <a:gd name="T88" fmla="*/ 10 w 64"/>
              <a:gd name="T89" fmla="*/ 50 h 64"/>
              <a:gd name="T90" fmla="*/ 47 w 64"/>
              <a:gd name="T91" fmla="*/ 50 h 64"/>
              <a:gd name="T92" fmla="*/ 41 w 64"/>
              <a:gd name="T93"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 h="64">
                <a:moveTo>
                  <a:pt x="64" y="32"/>
                </a:moveTo>
                <a:cubicBezTo>
                  <a:pt x="64" y="32"/>
                  <a:pt x="64" y="32"/>
                  <a:pt x="64" y="32"/>
                </a:cubicBezTo>
                <a:cubicBezTo>
                  <a:pt x="64" y="14"/>
                  <a:pt x="50" y="0"/>
                  <a:pt x="32" y="0"/>
                </a:cubicBezTo>
                <a:cubicBezTo>
                  <a:pt x="21" y="0"/>
                  <a:pt x="11" y="6"/>
                  <a:pt x="5" y="15"/>
                </a:cubicBezTo>
                <a:cubicBezTo>
                  <a:pt x="5" y="15"/>
                  <a:pt x="5" y="15"/>
                  <a:pt x="5" y="15"/>
                </a:cubicBezTo>
                <a:cubicBezTo>
                  <a:pt x="2" y="20"/>
                  <a:pt x="0" y="26"/>
                  <a:pt x="0" y="32"/>
                </a:cubicBezTo>
                <a:cubicBezTo>
                  <a:pt x="0" y="32"/>
                  <a:pt x="0" y="32"/>
                  <a:pt x="0" y="32"/>
                </a:cubicBezTo>
                <a:cubicBezTo>
                  <a:pt x="0" y="32"/>
                  <a:pt x="0" y="32"/>
                  <a:pt x="0" y="32"/>
                </a:cubicBezTo>
                <a:cubicBezTo>
                  <a:pt x="0" y="32"/>
                  <a:pt x="0" y="32"/>
                  <a:pt x="0" y="32"/>
                </a:cubicBezTo>
                <a:cubicBezTo>
                  <a:pt x="0" y="38"/>
                  <a:pt x="2" y="44"/>
                  <a:pt x="5" y="49"/>
                </a:cubicBezTo>
                <a:cubicBezTo>
                  <a:pt x="5" y="49"/>
                  <a:pt x="5" y="49"/>
                  <a:pt x="5" y="49"/>
                </a:cubicBezTo>
                <a:cubicBezTo>
                  <a:pt x="11" y="58"/>
                  <a:pt x="21" y="64"/>
                  <a:pt x="32" y="64"/>
                </a:cubicBezTo>
                <a:cubicBezTo>
                  <a:pt x="50" y="64"/>
                  <a:pt x="64" y="49"/>
                  <a:pt x="64" y="32"/>
                </a:cubicBezTo>
                <a:cubicBezTo>
                  <a:pt x="64" y="32"/>
                  <a:pt x="64" y="32"/>
                  <a:pt x="64" y="32"/>
                </a:cubicBezTo>
                <a:close/>
                <a:moveTo>
                  <a:pt x="57" y="46"/>
                </a:moveTo>
                <a:cubicBezTo>
                  <a:pt x="48" y="46"/>
                  <a:pt x="48" y="46"/>
                  <a:pt x="48" y="46"/>
                </a:cubicBezTo>
                <a:cubicBezTo>
                  <a:pt x="49" y="42"/>
                  <a:pt x="50" y="38"/>
                  <a:pt x="50" y="33"/>
                </a:cubicBezTo>
                <a:cubicBezTo>
                  <a:pt x="60" y="33"/>
                  <a:pt x="60" y="33"/>
                  <a:pt x="60" y="33"/>
                </a:cubicBezTo>
                <a:cubicBezTo>
                  <a:pt x="60" y="38"/>
                  <a:pt x="59" y="43"/>
                  <a:pt x="57" y="46"/>
                </a:cubicBezTo>
                <a:close/>
                <a:moveTo>
                  <a:pt x="3" y="33"/>
                </a:moveTo>
                <a:cubicBezTo>
                  <a:pt x="14" y="33"/>
                  <a:pt x="14" y="33"/>
                  <a:pt x="14" y="33"/>
                </a:cubicBezTo>
                <a:cubicBezTo>
                  <a:pt x="14" y="38"/>
                  <a:pt x="15" y="42"/>
                  <a:pt x="16" y="46"/>
                </a:cubicBezTo>
                <a:cubicBezTo>
                  <a:pt x="7" y="46"/>
                  <a:pt x="7" y="46"/>
                  <a:pt x="7" y="46"/>
                </a:cubicBezTo>
                <a:cubicBezTo>
                  <a:pt x="5" y="43"/>
                  <a:pt x="4" y="38"/>
                  <a:pt x="3" y="33"/>
                </a:cubicBezTo>
                <a:close/>
                <a:moveTo>
                  <a:pt x="7" y="17"/>
                </a:moveTo>
                <a:cubicBezTo>
                  <a:pt x="16" y="17"/>
                  <a:pt x="16" y="17"/>
                  <a:pt x="16" y="17"/>
                </a:cubicBezTo>
                <a:cubicBezTo>
                  <a:pt x="15" y="21"/>
                  <a:pt x="14" y="26"/>
                  <a:pt x="14" y="30"/>
                </a:cubicBezTo>
                <a:cubicBezTo>
                  <a:pt x="3" y="30"/>
                  <a:pt x="3" y="30"/>
                  <a:pt x="3" y="30"/>
                </a:cubicBezTo>
                <a:cubicBezTo>
                  <a:pt x="4" y="26"/>
                  <a:pt x="5" y="21"/>
                  <a:pt x="7" y="17"/>
                </a:cubicBezTo>
                <a:close/>
                <a:moveTo>
                  <a:pt x="34" y="14"/>
                </a:moveTo>
                <a:cubicBezTo>
                  <a:pt x="34" y="3"/>
                  <a:pt x="34" y="3"/>
                  <a:pt x="34" y="3"/>
                </a:cubicBezTo>
                <a:cubicBezTo>
                  <a:pt x="34" y="3"/>
                  <a:pt x="34" y="3"/>
                  <a:pt x="34" y="4"/>
                </a:cubicBezTo>
                <a:cubicBezTo>
                  <a:pt x="34" y="4"/>
                  <a:pt x="34" y="4"/>
                  <a:pt x="34" y="4"/>
                </a:cubicBezTo>
                <a:cubicBezTo>
                  <a:pt x="38" y="6"/>
                  <a:pt x="41" y="9"/>
                  <a:pt x="43" y="14"/>
                </a:cubicBezTo>
                <a:lnTo>
                  <a:pt x="34" y="14"/>
                </a:lnTo>
                <a:close/>
                <a:moveTo>
                  <a:pt x="44" y="17"/>
                </a:moveTo>
                <a:cubicBezTo>
                  <a:pt x="46" y="21"/>
                  <a:pt x="46" y="26"/>
                  <a:pt x="46" y="30"/>
                </a:cubicBezTo>
                <a:cubicBezTo>
                  <a:pt x="34" y="30"/>
                  <a:pt x="34" y="30"/>
                  <a:pt x="34" y="30"/>
                </a:cubicBezTo>
                <a:cubicBezTo>
                  <a:pt x="34" y="17"/>
                  <a:pt x="34" y="17"/>
                  <a:pt x="34" y="17"/>
                </a:cubicBezTo>
                <a:lnTo>
                  <a:pt x="44" y="17"/>
                </a:lnTo>
                <a:close/>
                <a:moveTo>
                  <a:pt x="29" y="4"/>
                </a:moveTo>
                <a:cubicBezTo>
                  <a:pt x="29" y="4"/>
                  <a:pt x="29" y="4"/>
                  <a:pt x="29" y="4"/>
                </a:cubicBezTo>
                <a:cubicBezTo>
                  <a:pt x="29" y="4"/>
                  <a:pt x="29" y="4"/>
                  <a:pt x="29" y="4"/>
                </a:cubicBezTo>
                <a:cubicBezTo>
                  <a:pt x="30" y="4"/>
                  <a:pt x="30" y="4"/>
                  <a:pt x="30" y="3"/>
                </a:cubicBezTo>
                <a:cubicBezTo>
                  <a:pt x="30" y="14"/>
                  <a:pt x="30" y="14"/>
                  <a:pt x="30" y="14"/>
                </a:cubicBezTo>
                <a:cubicBezTo>
                  <a:pt x="21" y="14"/>
                  <a:pt x="21" y="14"/>
                  <a:pt x="21" y="14"/>
                </a:cubicBezTo>
                <a:cubicBezTo>
                  <a:pt x="23" y="9"/>
                  <a:pt x="26" y="6"/>
                  <a:pt x="29" y="4"/>
                </a:cubicBezTo>
                <a:close/>
                <a:moveTo>
                  <a:pt x="30" y="17"/>
                </a:moveTo>
                <a:cubicBezTo>
                  <a:pt x="30" y="30"/>
                  <a:pt x="30" y="30"/>
                  <a:pt x="30" y="30"/>
                </a:cubicBezTo>
                <a:cubicBezTo>
                  <a:pt x="17" y="30"/>
                  <a:pt x="17" y="30"/>
                  <a:pt x="17" y="30"/>
                </a:cubicBezTo>
                <a:cubicBezTo>
                  <a:pt x="18" y="26"/>
                  <a:pt x="18" y="21"/>
                  <a:pt x="20" y="17"/>
                </a:cubicBezTo>
                <a:lnTo>
                  <a:pt x="30" y="17"/>
                </a:lnTo>
                <a:close/>
                <a:moveTo>
                  <a:pt x="17" y="33"/>
                </a:moveTo>
                <a:cubicBezTo>
                  <a:pt x="30" y="33"/>
                  <a:pt x="30" y="33"/>
                  <a:pt x="30" y="33"/>
                </a:cubicBezTo>
                <a:cubicBezTo>
                  <a:pt x="30" y="46"/>
                  <a:pt x="30" y="46"/>
                  <a:pt x="30" y="46"/>
                </a:cubicBezTo>
                <a:cubicBezTo>
                  <a:pt x="20" y="46"/>
                  <a:pt x="20" y="46"/>
                  <a:pt x="20" y="46"/>
                </a:cubicBezTo>
                <a:cubicBezTo>
                  <a:pt x="18" y="43"/>
                  <a:pt x="18" y="38"/>
                  <a:pt x="17" y="33"/>
                </a:cubicBezTo>
                <a:close/>
                <a:moveTo>
                  <a:pt x="30" y="50"/>
                </a:moveTo>
                <a:cubicBezTo>
                  <a:pt x="30" y="60"/>
                  <a:pt x="30" y="60"/>
                  <a:pt x="30" y="60"/>
                </a:cubicBezTo>
                <a:cubicBezTo>
                  <a:pt x="30" y="60"/>
                  <a:pt x="29" y="60"/>
                  <a:pt x="28" y="60"/>
                </a:cubicBezTo>
                <a:cubicBezTo>
                  <a:pt x="25" y="58"/>
                  <a:pt x="23" y="54"/>
                  <a:pt x="21" y="50"/>
                </a:cubicBezTo>
                <a:lnTo>
                  <a:pt x="30" y="50"/>
                </a:lnTo>
                <a:close/>
                <a:moveTo>
                  <a:pt x="36" y="60"/>
                </a:moveTo>
                <a:cubicBezTo>
                  <a:pt x="35" y="60"/>
                  <a:pt x="34" y="60"/>
                  <a:pt x="34" y="60"/>
                </a:cubicBezTo>
                <a:cubicBezTo>
                  <a:pt x="34" y="60"/>
                  <a:pt x="34" y="60"/>
                  <a:pt x="34" y="60"/>
                </a:cubicBezTo>
                <a:cubicBezTo>
                  <a:pt x="34" y="50"/>
                  <a:pt x="34" y="50"/>
                  <a:pt x="34" y="50"/>
                </a:cubicBezTo>
                <a:cubicBezTo>
                  <a:pt x="43" y="50"/>
                  <a:pt x="43" y="50"/>
                  <a:pt x="43" y="50"/>
                </a:cubicBezTo>
                <a:cubicBezTo>
                  <a:pt x="41" y="54"/>
                  <a:pt x="39" y="58"/>
                  <a:pt x="36" y="60"/>
                </a:cubicBezTo>
                <a:close/>
                <a:moveTo>
                  <a:pt x="34" y="46"/>
                </a:moveTo>
                <a:cubicBezTo>
                  <a:pt x="34" y="33"/>
                  <a:pt x="34" y="33"/>
                  <a:pt x="34" y="33"/>
                </a:cubicBezTo>
                <a:cubicBezTo>
                  <a:pt x="46" y="33"/>
                  <a:pt x="46" y="33"/>
                  <a:pt x="46" y="33"/>
                </a:cubicBezTo>
                <a:cubicBezTo>
                  <a:pt x="46" y="38"/>
                  <a:pt x="46" y="43"/>
                  <a:pt x="44" y="46"/>
                </a:cubicBezTo>
                <a:lnTo>
                  <a:pt x="34" y="46"/>
                </a:lnTo>
                <a:close/>
                <a:moveTo>
                  <a:pt x="50" y="30"/>
                </a:moveTo>
                <a:cubicBezTo>
                  <a:pt x="50" y="26"/>
                  <a:pt x="49" y="21"/>
                  <a:pt x="48" y="17"/>
                </a:cubicBezTo>
                <a:cubicBezTo>
                  <a:pt x="57" y="17"/>
                  <a:pt x="57" y="17"/>
                  <a:pt x="57" y="17"/>
                </a:cubicBezTo>
                <a:cubicBezTo>
                  <a:pt x="59" y="21"/>
                  <a:pt x="60" y="26"/>
                  <a:pt x="60" y="30"/>
                </a:cubicBezTo>
                <a:lnTo>
                  <a:pt x="50" y="30"/>
                </a:lnTo>
                <a:close/>
                <a:moveTo>
                  <a:pt x="54" y="14"/>
                </a:moveTo>
                <a:cubicBezTo>
                  <a:pt x="47" y="14"/>
                  <a:pt x="47" y="14"/>
                  <a:pt x="47" y="14"/>
                </a:cubicBezTo>
                <a:cubicBezTo>
                  <a:pt x="45" y="10"/>
                  <a:pt x="43" y="7"/>
                  <a:pt x="41" y="5"/>
                </a:cubicBezTo>
                <a:cubicBezTo>
                  <a:pt x="46" y="6"/>
                  <a:pt x="51" y="10"/>
                  <a:pt x="54" y="14"/>
                </a:cubicBezTo>
                <a:close/>
                <a:moveTo>
                  <a:pt x="23" y="5"/>
                </a:moveTo>
                <a:cubicBezTo>
                  <a:pt x="21" y="7"/>
                  <a:pt x="19" y="10"/>
                  <a:pt x="17" y="14"/>
                </a:cubicBezTo>
                <a:cubicBezTo>
                  <a:pt x="10" y="14"/>
                  <a:pt x="10" y="14"/>
                  <a:pt x="10" y="14"/>
                </a:cubicBezTo>
                <a:cubicBezTo>
                  <a:pt x="13" y="10"/>
                  <a:pt x="18" y="6"/>
                  <a:pt x="23" y="5"/>
                </a:cubicBezTo>
                <a:close/>
                <a:moveTo>
                  <a:pt x="10" y="50"/>
                </a:moveTo>
                <a:cubicBezTo>
                  <a:pt x="17" y="50"/>
                  <a:pt x="17" y="50"/>
                  <a:pt x="17" y="50"/>
                </a:cubicBezTo>
                <a:cubicBezTo>
                  <a:pt x="19" y="53"/>
                  <a:pt x="21" y="56"/>
                  <a:pt x="23" y="59"/>
                </a:cubicBezTo>
                <a:cubicBezTo>
                  <a:pt x="18" y="57"/>
                  <a:pt x="13" y="54"/>
                  <a:pt x="10" y="50"/>
                </a:cubicBezTo>
                <a:close/>
                <a:moveTo>
                  <a:pt x="41" y="59"/>
                </a:moveTo>
                <a:cubicBezTo>
                  <a:pt x="43" y="56"/>
                  <a:pt x="45" y="53"/>
                  <a:pt x="47" y="50"/>
                </a:cubicBezTo>
                <a:cubicBezTo>
                  <a:pt x="54" y="50"/>
                  <a:pt x="54" y="50"/>
                  <a:pt x="54" y="50"/>
                </a:cubicBezTo>
                <a:cubicBezTo>
                  <a:pt x="51" y="54"/>
                  <a:pt x="46" y="57"/>
                  <a:pt x="41" y="59"/>
                </a:cubicBezTo>
                <a:close/>
              </a:path>
            </a:pathLst>
          </a:custGeom>
          <a:solidFill>
            <a:schemeClr val="bg1"/>
          </a:solidFill>
          <a:ln>
            <a:noFill/>
          </a:ln>
        </p:spPr>
        <p:txBody>
          <a:bodyPr vert="horz" wrap="square" lIns="45720" tIns="22860" rIns="45720" bIns="22860" numCol="1" anchor="t" anchorCtr="0" compatLnSpc="1"/>
          <a:lstStyle/>
          <a:p>
            <a:endParaRPr lang="th-TH" sz="900" dirty="0"/>
          </a:p>
        </p:txBody>
      </p:sp>
      <p:sp>
        <p:nvSpPr>
          <p:cNvPr id="38" name="文本框 37"/>
          <p:cNvSpPr txBox="1"/>
          <p:nvPr/>
        </p:nvSpPr>
        <p:spPr>
          <a:xfrm>
            <a:off x="8734610" y="4461316"/>
            <a:ext cx="2731403"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9" name="文本框 38"/>
          <p:cNvSpPr txBox="1"/>
          <p:nvPr/>
        </p:nvSpPr>
        <p:spPr>
          <a:xfrm>
            <a:off x="8734610" y="4184985"/>
            <a:ext cx="1246326"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0" name="文本框 39"/>
          <p:cNvSpPr txBox="1"/>
          <p:nvPr/>
        </p:nvSpPr>
        <p:spPr>
          <a:xfrm>
            <a:off x="8572501" y="2018990"/>
            <a:ext cx="2731403"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1" name="文本框 40"/>
          <p:cNvSpPr txBox="1"/>
          <p:nvPr/>
        </p:nvSpPr>
        <p:spPr>
          <a:xfrm>
            <a:off x="8572501" y="1742659"/>
            <a:ext cx="1246326"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2" name="文本框 41"/>
          <p:cNvSpPr txBox="1"/>
          <p:nvPr/>
        </p:nvSpPr>
        <p:spPr>
          <a:xfrm>
            <a:off x="953995" y="2741597"/>
            <a:ext cx="2731403"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3" name="文本框 42"/>
          <p:cNvSpPr txBox="1"/>
          <p:nvPr/>
        </p:nvSpPr>
        <p:spPr>
          <a:xfrm>
            <a:off x="2439072" y="2465266"/>
            <a:ext cx="1246326"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4" name="文本框 43"/>
          <p:cNvSpPr txBox="1"/>
          <p:nvPr/>
        </p:nvSpPr>
        <p:spPr>
          <a:xfrm>
            <a:off x="1265739" y="5083658"/>
            <a:ext cx="2731403"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5" name="文本框 44"/>
          <p:cNvSpPr txBox="1"/>
          <p:nvPr/>
        </p:nvSpPr>
        <p:spPr>
          <a:xfrm>
            <a:off x="2750816" y="4807327"/>
            <a:ext cx="1246326"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l="24355" r="11453"/>
          <a:stretch>
            <a:fillRect/>
          </a:stretch>
        </p:blipFill>
        <p:spPr>
          <a:xfrm>
            <a:off x="0" y="0"/>
            <a:ext cx="6632245" cy="6858000"/>
          </a:xfrm>
          <a:custGeom>
            <a:avLst/>
            <a:gdLst>
              <a:gd name="connsiteX0" fmla="*/ 0 w 6632245"/>
              <a:gd name="connsiteY0" fmla="*/ 0 h 6858000"/>
              <a:gd name="connsiteX1" fmla="*/ 6632245 w 6632245"/>
              <a:gd name="connsiteY1" fmla="*/ 0 h 6858000"/>
              <a:gd name="connsiteX2" fmla="*/ 2371301 w 6632245"/>
              <a:gd name="connsiteY2" fmla="*/ 6858000 h 6858000"/>
              <a:gd name="connsiteX3" fmla="*/ 0 w 66322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32245" h="6858000">
                <a:moveTo>
                  <a:pt x="0" y="0"/>
                </a:moveTo>
                <a:lnTo>
                  <a:pt x="6632245" y="0"/>
                </a:lnTo>
                <a:lnTo>
                  <a:pt x="2371301" y="6858000"/>
                </a:lnTo>
                <a:lnTo>
                  <a:pt x="0" y="6858000"/>
                </a:lnTo>
                <a:close/>
              </a:path>
            </a:pathLst>
          </a:custGeom>
        </p:spPr>
      </p:pic>
      <p:cxnSp>
        <p:nvCxnSpPr>
          <p:cNvPr id="8" name="直接连接符 7"/>
          <p:cNvCxnSpPr/>
          <p:nvPr/>
        </p:nvCxnSpPr>
        <p:spPr>
          <a:xfrm flipH="1">
            <a:off x="2631891" y="3802743"/>
            <a:ext cx="1944915" cy="3055257"/>
          </a:xfrm>
          <a:prstGeom prst="line">
            <a:avLst/>
          </a:prstGeom>
          <a:ln w="28575">
            <a:solidFill>
              <a:srgbClr val="444444"/>
            </a:solidFill>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5838584" y="0"/>
            <a:ext cx="1040764" cy="93472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 name="平行四边形 6"/>
          <p:cNvSpPr/>
          <p:nvPr/>
        </p:nvSpPr>
        <p:spPr>
          <a:xfrm>
            <a:off x="3852362" y="0"/>
            <a:ext cx="2447730" cy="3055257"/>
          </a:xfrm>
          <a:prstGeom prst="parallelogram">
            <a:avLst>
              <a:gd name="adj" fmla="val 77662"/>
            </a:avLst>
          </a:prstGeom>
          <a:solidFill>
            <a:srgbClr val="FC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11372250" y="5775960"/>
            <a:ext cx="1612053" cy="144780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1" name="矩形 70"/>
          <p:cNvSpPr/>
          <p:nvPr/>
        </p:nvSpPr>
        <p:spPr>
          <a:xfrm>
            <a:off x="7365921" y="3092052"/>
            <a:ext cx="2611456" cy="743345"/>
          </a:xfrm>
          <a:prstGeom prst="rect">
            <a:avLst/>
          </a:prstGeom>
        </p:spPr>
        <p:txBody>
          <a:bodyPr wrap="square">
            <a:spAutoFit/>
          </a:bodyPr>
          <a:lstStyle/>
          <a:p>
            <a:pPr algn="dist">
              <a:lnSpc>
                <a:spcPct val="175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工作进度计划</a:t>
            </a:r>
          </a:p>
        </p:txBody>
      </p:sp>
      <p:sp>
        <p:nvSpPr>
          <p:cNvPr id="72" name="文本框 71"/>
          <p:cNvSpPr txBox="1"/>
          <p:nvPr/>
        </p:nvSpPr>
        <p:spPr>
          <a:xfrm>
            <a:off x="7365921" y="3893271"/>
            <a:ext cx="3220268" cy="369332"/>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Work schedule</a:t>
            </a:r>
          </a:p>
        </p:txBody>
      </p:sp>
      <p:sp>
        <p:nvSpPr>
          <p:cNvPr id="73" name="Rectangle 11"/>
          <p:cNvSpPr/>
          <p:nvPr/>
        </p:nvSpPr>
        <p:spPr>
          <a:xfrm>
            <a:off x="7365921" y="4292423"/>
            <a:ext cx="4006329" cy="531364"/>
          </a:xfrm>
          <a:prstGeom prst="rect">
            <a:avLst/>
          </a:prstGeom>
        </p:spPr>
        <p:txBody>
          <a:bodyPr wrap="square">
            <a:spAutoFit/>
          </a:bodyPr>
          <a:lstStyle/>
          <a:p>
            <a:pPr>
              <a:lnSpc>
                <a:spcPct val="125000"/>
              </a:lnSpc>
            </a:pPr>
            <a:r>
              <a:rPr lang="en-US" altLang="zh-CN" sz="12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a:t>
            </a:r>
          </a:p>
        </p:txBody>
      </p:sp>
      <p:cxnSp>
        <p:nvCxnSpPr>
          <p:cNvPr id="74" name="直接连接符 73"/>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04</a:t>
            </a:r>
            <a:endParaRPr lang="zh-CN" altLang="en-US"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7975" y="380999"/>
            <a:ext cx="206386" cy="654741"/>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gradFill>
                <a:gsLst>
                  <a:gs pos="0">
                    <a:srgbClr val="F5B464"/>
                  </a:gs>
                  <a:gs pos="100000">
                    <a:srgbClr val="FBE3A8"/>
                  </a:gs>
                </a:gsLst>
                <a:lin ang="5400000" scaled="1"/>
              </a:gradFill>
            </a:endParaRPr>
          </a:p>
        </p:txBody>
      </p:sp>
      <p:sp>
        <p:nvSpPr>
          <p:cNvPr id="5" name="矩形 4"/>
          <p:cNvSpPr/>
          <p:nvPr/>
        </p:nvSpPr>
        <p:spPr>
          <a:xfrm>
            <a:off x="650532" y="232676"/>
            <a:ext cx="2074560" cy="557332"/>
          </a:xfrm>
          <a:prstGeom prst="rect">
            <a:avLst/>
          </a:prstGeom>
        </p:spPr>
        <p:txBody>
          <a:bodyPr wrap="square">
            <a:spAutoFit/>
          </a:bodyPr>
          <a:lstStyle/>
          <a:p>
            <a:pPr algn="dist">
              <a:lnSpc>
                <a:spcPct val="175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工作进度计划</a:t>
            </a:r>
          </a:p>
        </p:txBody>
      </p:sp>
      <p:sp>
        <p:nvSpPr>
          <p:cNvPr id="6" name="文本框 5"/>
          <p:cNvSpPr txBox="1"/>
          <p:nvPr/>
        </p:nvSpPr>
        <p:spPr>
          <a:xfrm>
            <a:off x="624841" y="727963"/>
            <a:ext cx="2300812" cy="307777"/>
          </a:xfrm>
          <a:prstGeom prst="snip1Rect">
            <a:avLst>
              <a:gd name="adj" fmla="val 0"/>
            </a:avLst>
          </a:prstGeom>
          <a:noFill/>
          <a:ln w="28575">
            <a:noFill/>
          </a:ln>
        </p:spPr>
        <p:txBody>
          <a:bodyPr wrap="square" rtlCol="0">
            <a:spAutoFit/>
          </a:bodyPr>
          <a:lstStyle/>
          <a:p>
            <a:pPr algn="dist"/>
            <a:r>
              <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Work schedule</a:t>
            </a:r>
          </a:p>
        </p:txBody>
      </p:sp>
      <p:grpSp>
        <p:nvGrpSpPr>
          <p:cNvPr id="7" name="组合 6"/>
          <p:cNvGrpSpPr/>
          <p:nvPr/>
        </p:nvGrpSpPr>
        <p:grpSpPr>
          <a:xfrm>
            <a:off x="945183" y="2220932"/>
            <a:ext cx="4905332" cy="3625152"/>
            <a:chOff x="2372766" y="362598"/>
            <a:chExt cx="7760794" cy="5735403"/>
          </a:xfrm>
          <a:solidFill>
            <a:srgbClr val="006FBC"/>
          </a:solidFill>
        </p:grpSpPr>
        <p:grpSp>
          <p:nvGrpSpPr>
            <p:cNvPr id="8" name="Group 27"/>
            <p:cNvGrpSpPr/>
            <p:nvPr/>
          </p:nvGrpSpPr>
          <p:grpSpPr>
            <a:xfrm>
              <a:off x="4725702" y="362598"/>
              <a:ext cx="2730885" cy="5011089"/>
              <a:chOff x="4725702" y="362598"/>
              <a:chExt cx="2730885" cy="5011089"/>
            </a:xfrm>
            <a:grpFill/>
          </p:grpSpPr>
          <p:sp>
            <p:nvSpPr>
              <p:cNvPr id="33" name="圆角矩形 25"/>
              <p:cNvSpPr/>
              <p:nvPr/>
            </p:nvSpPr>
            <p:spPr>
              <a:xfrm rot="21227758">
                <a:off x="6529501" y="1826103"/>
                <a:ext cx="231270" cy="3547584"/>
              </a:xfrm>
              <a:prstGeom prst="roundRect">
                <a:avLst>
                  <a:gd name="adj" fmla="val 50000"/>
                </a:avLst>
              </a:prstGeom>
              <a:solidFill>
                <a:srgbClr val="FCC2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4" name="圆角矩形 33"/>
              <p:cNvSpPr/>
              <p:nvPr/>
            </p:nvSpPr>
            <p:spPr>
              <a:xfrm rot="21355189">
                <a:off x="4725702" y="362598"/>
                <a:ext cx="2730885" cy="952634"/>
              </a:xfrm>
              <a:prstGeom prst="roundRect">
                <a:avLst/>
              </a:prstGeom>
              <a:solidFill>
                <a:srgbClr val="FCC200"/>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5" name="TextBox 19"/>
              <p:cNvSpPr txBox="1"/>
              <p:nvPr/>
            </p:nvSpPr>
            <p:spPr>
              <a:xfrm rot="21382029">
                <a:off x="5145682" y="568863"/>
                <a:ext cx="2076546" cy="506618"/>
              </a:xfrm>
              <a:prstGeom prst="rect">
                <a:avLst/>
              </a:prstGeom>
              <a:noFill/>
            </p:spPr>
            <p:txBody>
              <a:bodyPr wrap="square" rtlCol="0">
                <a:spAutoFit/>
              </a:bodyPr>
              <a:lstStyle/>
              <a:p>
                <a:pPr algn="ctr">
                  <a:lnSpc>
                    <a:spcPct val="80000"/>
                  </a:lnSpc>
                  <a:defRPr/>
                </a:pPr>
                <a:r>
                  <a:rPr lang="en-US" altLang="zh-CN"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TEXT</a:t>
                </a:r>
                <a:endParaRPr lang="zh-CN" altLang="en-US"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9" name="Group 26"/>
            <p:cNvGrpSpPr/>
            <p:nvPr/>
          </p:nvGrpSpPr>
          <p:grpSpPr>
            <a:xfrm>
              <a:off x="3656240" y="1356735"/>
              <a:ext cx="2730885" cy="4038327"/>
              <a:chOff x="3656241" y="1356736"/>
              <a:chExt cx="2730885" cy="4038328"/>
            </a:xfrm>
            <a:grpFill/>
          </p:grpSpPr>
          <p:sp>
            <p:nvSpPr>
              <p:cNvPr id="30" name="圆角矩形 24"/>
              <p:cNvSpPr/>
              <p:nvPr/>
            </p:nvSpPr>
            <p:spPr>
              <a:xfrm rot="20935880">
                <a:off x="5318348" y="1693304"/>
                <a:ext cx="213511" cy="3701760"/>
              </a:xfrm>
              <a:prstGeom prst="roundRect">
                <a:avLst>
                  <a:gd name="adj" fmla="val 50000"/>
                </a:avLst>
              </a:prstGeom>
              <a:solidFill>
                <a:srgbClr val="44444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1" name="圆角矩形 34"/>
              <p:cNvSpPr/>
              <p:nvPr/>
            </p:nvSpPr>
            <p:spPr>
              <a:xfrm rot="20913114">
                <a:off x="3656241" y="1356736"/>
                <a:ext cx="2730885" cy="952634"/>
              </a:xfrm>
              <a:prstGeom prst="roundRect">
                <a:avLst/>
              </a:prstGeom>
              <a:solidFill>
                <a:srgbClr val="444444"/>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2" name="TextBox 18"/>
              <p:cNvSpPr txBox="1"/>
              <p:nvPr/>
            </p:nvSpPr>
            <p:spPr>
              <a:xfrm rot="20890320">
                <a:off x="4250508" y="1566933"/>
                <a:ext cx="1680058" cy="506618"/>
              </a:xfrm>
              <a:prstGeom prst="rect">
                <a:avLst/>
              </a:prstGeom>
              <a:noFill/>
            </p:spPr>
            <p:txBody>
              <a:bodyPr wrap="square" rtlCol="0">
                <a:spAutoFit/>
              </a:bodyPr>
              <a:lstStyle/>
              <a:p>
                <a:pPr algn="ctr">
                  <a:lnSpc>
                    <a:spcPct val="80000"/>
                  </a:lnSpc>
                  <a:defRPr/>
                </a:pPr>
                <a:r>
                  <a:rPr lang="en-US" altLang="zh-CN"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TEXT</a:t>
                </a:r>
                <a:endParaRPr lang="zh-CN" altLang="en-US"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10" name="Group 28"/>
            <p:cNvGrpSpPr/>
            <p:nvPr/>
          </p:nvGrpSpPr>
          <p:grpSpPr>
            <a:xfrm>
              <a:off x="6121575" y="1343924"/>
              <a:ext cx="2730885" cy="3802703"/>
              <a:chOff x="6121575" y="1343924"/>
              <a:chExt cx="2730885" cy="3802703"/>
            </a:xfrm>
            <a:grpFill/>
          </p:grpSpPr>
          <p:sp>
            <p:nvSpPr>
              <p:cNvPr id="27" name="圆角矩形 26"/>
              <p:cNvSpPr/>
              <p:nvPr/>
            </p:nvSpPr>
            <p:spPr>
              <a:xfrm rot="535245">
                <a:off x="7299201" y="1975280"/>
                <a:ext cx="193681" cy="3171347"/>
              </a:xfrm>
              <a:prstGeom prst="roundRect">
                <a:avLst>
                  <a:gd name="adj" fmla="val 50000"/>
                </a:avLst>
              </a:prstGeom>
              <a:solidFill>
                <a:srgbClr val="44444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8" name="圆角矩形 30"/>
              <p:cNvSpPr/>
              <p:nvPr/>
            </p:nvSpPr>
            <p:spPr>
              <a:xfrm rot="525452">
                <a:off x="6121575" y="1343924"/>
                <a:ext cx="2730885" cy="952634"/>
              </a:xfrm>
              <a:prstGeom prst="roundRect">
                <a:avLst/>
              </a:prstGeom>
              <a:solidFill>
                <a:srgbClr val="444444"/>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9" name="TextBox 20"/>
              <p:cNvSpPr txBox="1"/>
              <p:nvPr/>
            </p:nvSpPr>
            <p:spPr>
              <a:xfrm rot="424164">
                <a:off x="6811430" y="1577063"/>
                <a:ext cx="1353195" cy="506618"/>
              </a:xfrm>
              <a:prstGeom prst="rect">
                <a:avLst/>
              </a:prstGeom>
              <a:noFill/>
            </p:spPr>
            <p:txBody>
              <a:bodyPr wrap="square" rtlCol="0">
                <a:spAutoFit/>
              </a:bodyPr>
              <a:lstStyle/>
              <a:p>
                <a:pPr algn="ctr">
                  <a:lnSpc>
                    <a:spcPct val="80000"/>
                  </a:lnSpc>
                  <a:defRPr/>
                </a:pPr>
                <a:r>
                  <a:rPr lang="en-US" altLang="zh-CN"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TEXT</a:t>
                </a:r>
                <a:endParaRPr lang="zh-CN" altLang="en-US"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11" name="Group 29"/>
            <p:cNvGrpSpPr/>
            <p:nvPr/>
          </p:nvGrpSpPr>
          <p:grpSpPr>
            <a:xfrm>
              <a:off x="6946900" y="2446364"/>
              <a:ext cx="2730885" cy="3119699"/>
              <a:chOff x="6946900" y="2446365"/>
              <a:chExt cx="2730885" cy="3119700"/>
            </a:xfrm>
            <a:grpFill/>
          </p:grpSpPr>
          <p:sp>
            <p:nvSpPr>
              <p:cNvPr id="24" name="圆角矩形 27"/>
              <p:cNvSpPr/>
              <p:nvPr/>
            </p:nvSpPr>
            <p:spPr>
              <a:xfrm rot="963333">
                <a:off x="7625327" y="2901769"/>
                <a:ext cx="224541" cy="2664296"/>
              </a:xfrm>
              <a:prstGeom prst="roundRect">
                <a:avLst>
                  <a:gd name="adj" fmla="val 50000"/>
                </a:avLst>
              </a:prstGeom>
              <a:solidFill>
                <a:srgbClr val="FCC2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5" name="圆角矩形 31"/>
              <p:cNvSpPr/>
              <p:nvPr/>
            </p:nvSpPr>
            <p:spPr>
              <a:xfrm rot="1113809">
                <a:off x="6946900" y="2446365"/>
                <a:ext cx="2730885" cy="952634"/>
              </a:xfrm>
              <a:prstGeom prst="roundRect">
                <a:avLst/>
              </a:prstGeom>
              <a:solidFill>
                <a:srgbClr val="FCC200"/>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TextBox 21"/>
              <p:cNvSpPr txBox="1"/>
              <p:nvPr/>
            </p:nvSpPr>
            <p:spPr>
              <a:xfrm rot="1111832">
                <a:off x="7612218" y="2728265"/>
                <a:ext cx="1714253" cy="506618"/>
              </a:xfrm>
              <a:prstGeom prst="rect">
                <a:avLst/>
              </a:prstGeom>
              <a:noFill/>
            </p:spPr>
            <p:txBody>
              <a:bodyPr wrap="square" rtlCol="0">
                <a:spAutoFit/>
              </a:bodyPr>
              <a:lstStyle/>
              <a:p>
                <a:pPr algn="ctr">
                  <a:lnSpc>
                    <a:spcPct val="80000"/>
                  </a:lnSpc>
                  <a:defRPr/>
                </a:pPr>
                <a:r>
                  <a:rPr lang="en-US" altLang="zh-CN"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TEXT</a:t>
                </a:r>
                <a:endParaRPr lang="zh-CN" altLang="en-US"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13" name="Group 24"/>
            <p:cNvGrpSpPr/>
            <p:nvPr/>
          </p:nvGrpSpPr>
          <p:grpSpPr>
            <a:xfrm>
              <a:off x="3020148" y="2648705"/>
              <a:ext cx="2730885" cy="2896018"/>
              <a:chOff x="3020147" y="2648706"/>
              <a:chExt cx="2730885" cy="2896018"/>
            </a:xfrm>
            <a:grpFill/>
          </p:grpSpPr>
          <p:sp>
            <p:nvSpPr>
              <p:cNvPr id="21" name="圆角矩形 23"/>
              <p:cNvSpPr/>
              <p:nvPr/>
            </p:nvSpPr>
            <p:spPr>
              <a:xfrm rot="20935880">
                <a:off x="4538427" y="3178421"/>
                <a:ext cx="193241" cy="2366303"/>
              </a:xfrm>
              <a:prstGeom prst="roundRect">
                <a:avLst>
                  <a:gd name="adj" fmla="val 50000"/>
                </a:avLst>
              </a:prstGeom>
              <a:solidFill>
                <a:srgbClr val="FCC2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2" name="圆角矩形 28"/>
              <p:cNvSpPr/>
              <p:nvPr/>
            </p:nvSpPr>
            <p:spPr>
              <a:xfrm rot="20913114">
                <a:off x="3020147" y="2648706"/>
                <a:ext cx="2730885" cy="952634"/>
              </a:xfrm>
              <a:prstGeom prst="roundRect">
                <a:avLst/>
              </a:prstGeom>
              <a:solidFill>
                <a:srgbClr val="FCC200"/>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3" name="TextBox 17"/>
              <p:cNvSpPr txBox="1"/>
              <p:nvPr/>
            </p:nvSpPr>
            <p:spPr>
              <a:xfrm rot="20890320">
                <a:off x="3555349" y="2907532"/>
                <a:ext cx="1353195" cy="506618"/>
              </a:xfrm>
              <a:prstGeom prst="rect">
                <a:avLst/>
              </a:prstGeom>
              <a:noFill/>
            </p:spPr>
            <p:txBody>
              <a:bodyPr wrap="square" rtlCol="0">
                <a:spAutoFit/>
              </a:bodyPr>
              <a:lstStyle/>
              <a:p>
                <a:pPr algn="ctr">
                  <a:lnSpc>
                    <a:spcPct val="80000"/>
                  </a:lnSpc>
                  <a:defRPr/>
                </a:pPr>
                <a:r>
                  <a:rPr lang="en-US" altLang="zh-CN"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TEXT</a:t>
                </a:r>
                <a:endParaRPr lang="zh-CN" altLang="en-US"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14" name="Group 25"/>
            <p:cNvGrpSpPr/>
            <p:nvPr/>
          </p:nvGrpSpPr>
          <p:grpSpPr>
            <a:xfrm>
              <a:off x="4602398" y="2122328"/>
              <a:ext cx="2730885" cy="3256889"/>
              <a:chOff x="4602398" y="2122329"/>
              <a:chExt cx="2730885" cy="3256890"/>
            </a:xfrm>
            <a:grpFill/>
          </p:grpSpPr>
          <p:sp>
            <p:nvSpPr>
              <p:cNvPr id="18" name="圆角矩形 29"/>
              <p:cNvSpPr/>
              <p:nvPr/>
            </p:nvSpPr>
            <p:spPr>
              <a:xfrm>
                <a:off x="5893122" y="2714923"/>
                <a:ext cx="198022" cy="2664296"/>
              </a:xfrm>
              <a:prstGeom prst="roundRect">
                <a:avLst>
                  <a:gd name="adj" fmla="val 50000"/>
                </a:avLst>
              </a:prstGeom>
              <a:solidFill>
                <a:srgbClr val="44444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9" name="圆角矩形 35"/>
              <p:cNvSpPr/>
              <p:nvPr/>
            </p:nvSpPr>
            <p:spPr>
              <a:xfrm>
                <a:off x="4602398" y="2122329"/>
                <a:ext cx="2730885" cy="952634"/>
              </a:xfrm>
              <a:prstGeom prst="roundRect">
                <a:avLst/>
              </a:prstGeom>
              <a:solidFill>
                <a:srgbClr val="444444"/>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0" name="TextBox 16"/>
              <p:cNvSpPr txBox="1"/>
              <p:nvPr/>
            </p:nvSpPr>
            <p:spPr>
              <a:xfrm>
                <a:off x="5407963" y="2413304"/>
                <a:ext cx="1353195" cy="506618"/>
              </a:xfrm>
              <a:prstGeom prst="rect">
                <a:avLst/>
              </a:prstGeom>
              <a:noFill/>
            </p:spPr>
            <p:txBody>
              <a:bodyPr wrap="square" rtlCol="0">
                <a:spAutoFit/>
              </a:bodyPr>
              <a:lstStyle/>
              <a:p>
                <a:pPr algn="ctr">
                  <a:lnSpc>
                    <a:spcPct val="80000"/>
                  </a:lnSpc>
                  <a:defRPr/>
                </a:pPr>
                <a:r>
                  <a:rPr lang="en-US" altLang="zh-CN"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TEXT</a:t>
                </a:r>
                <a:endParaRPr lang="zh-CN" altLang="en-US"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15" name="Group 23"/>
            <p:cNvGrpSpPr/>
            <p:nvPr/>
          </p:nvGrpSpPr>
          <p:grpSpPr>
            <a:xfrm>
              <a:off x="2372766" y="5080562"/>
              <a:ext cx="7760794" cy="1017439"/>
              <a:chOff x="2372766" y="5080564"/>
              <a:chExt cx="7760794" cy="1017440"/>
            </a:xfrm>
            <a:grpFill/>
          </p:grpSpPr>
          <p:sp>
            <p:nvSpPr>
              <p:cNvPr id="16" name="矩形 32"/>
              <p:cNvSpPr/>
              <p:nvPr/>
            </p:nvSpPr>
            <p:spPr>
              <a:xfrm>
                <a:off x="2372766" y="5080564"/>
                <a:ext cx="7760794" cy="1017440"/>
              </a:xfrm>
              <a:prstGeom prst="rect">
                <a:avLst/>
              </a:prstGeom>
              <a:solidFill>
                <a:srgbClr val="FCC200"/>
              </a:solidFill>
              <a:ln w="25400" cap="flat" cmpd="sng" algn="ctr">
                <a:noFill/>
                <a:prstDash val="solid"/>
              </a:ln>
              <a:effectLst>
                <a:outerShdw blurRad="50800" dist="38100" dir="16200000"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 name="TextBox 22"/>
              <p:cNvSpPr txBox="1"/>
              <p:nvPr/>
            </p:nvSpPr>
            <p:spPr>
              <a:xfrm>
                <a:off x="2872201" y="5201599"/>
                <a:ext cx="6385540" cy="729292"/>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a:defRPr/>
                </a:pPr>
                <a:r>
                  <a:rPr lang="en-US" altLang="zh-CN" sz="2000" b="0" kern="0" dirty="0">
                    <a:solidFill>
                      <a:schemeClr val="bg1"/>
                    </a:solidFill>
                    <a:latin typeface="微软雅黑" panose="020B0503020204020204" pitchFamily="34" charset="-122"/>
                  </a:rPr>
                  <a:t>ADD TITLE</a:t>
                </a:r>
                <a:endParaRPr lang="zh-CN" altLang="en-US" sz="2000" b="0" kern="0" dirty="0">
                  <a:solidFill>
                    <a:schemeClr val="bg1"/>
                  </a:solidFill>
                  <a:latin typeface="微软雅黑" panose="020B0503020204020204" pitchFamily="34" charset="-122"/>
                </a:endParaRPr>
              </a:p>
            </p:txBody>
          </p:sp>
        </p:grpSp>
      </p:grpSp>
      <p:sp>
        <p:nvSpPr>
          <p:cNvPr id="36" name="文本框 35"/>
          <p:cNvSpPr txBox="1"/>
          <p:nvPr/>
        </p:nvSpPr>
        <p:spPr>
          <a:xfrm>
            <a:off x="6683804" y="3172142"/>
            <a:ext cx="4608759" cy="53290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37" name="文本框 36"/>
          <p:cNvSpPr txBox="1"/>
          <p:nvPr/>
        </p:nvSpPr>
        <p:spPr>
          <a:xfrm>
            <a:off x="6683805" y="2865910"/>
            <a:ext cx="1154273"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8" name="Shape 717"/>
          <p:cNvSpPr txBox="1"/>
          <p:nvPr/>
        </p:nvSpPr>
        <p:spPr>
          <a:xfrm>
            <a:off x="6797175" y="3835417"/>
            <a:ext cx="4608759" cy="1797733"/>
          </a:xfrm>
          <a:prstGeom prst="rect">
            <a:avLst/>
          </a:prstGeom>
          <a:noFill/>
          <a:ln>
            <a:noFill/>
          </a:ln>
        </p:spPr>
        <p:txBody>
          <a:bodyPr lIns="0" tIns="0" rIns="0" bIns="0" anchor="t" anchorCtr="0">
            <a:noAutofit/>
          </a:bodyPr>
          <a:lstStyle/>
          <a:p>
            <a:pPr>
              <a:lnSpc>
                <a:spcPct val="150000"/>
              </a:lnSpc>
              <a:defRPr/>
            </a:pPr>
            <a:r>
              <a:rPr lang="en-US" altLang="zh-CN" sz="1100" dirty="0">
                <a:solidFill>
                  <a:schemeClr val="tx1">
                    <a:lumMod val="75000"/>
                    <a:lumOff val="25000"/>
                  </a:schemeClr>
                </a:solidFill>
                <a:latin typeface="Arial" panose="020B0604020202020204" pitchFamily="34" charset="0"/>
                <a:cs typeface="Arial" panose="020B0604020202020204" pitchFamily="34" charset="0"/>
              </a:rPr>
              <a:t>A company is an association or collection of individuals, whether natural persons, legal persons, or a mixture of both a company is an association or collection of individuals, whether natural persons, legal persons, or a mixture of both a company is an association or collection of individuals, whether natural persons, legal persons, or a mixture of both </a:t>
            </a:r>
          </a:p>
          <a:p>
            <a:pPr>
              <a:lnSpc>
                <a:spcPct val="150000"/>
              </a:lnSpc>
              <a:defRPr/>
            </a:pPr>
            <a:endParaRPr lang="en-US" altLang="zh-CN" sz="11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defRPr/>
            </a:pPr>
            <a:endParaRPr lang="en-US" altLang="zh-CN" sz="11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defRPr/>
            </a:pPr>
            <a:endParaRPr lang="en-US" altLang="zh-CN" sz="1100" dirty="0">
              <a:solidFill>
                <a:schemeClr val="tx1">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7975" y="380999"/>
            <a:ext cx="206386" cy="654741"/>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gradFill>
                <a:gsLst>
                  <a:gs pos="0">
                    <a:srgbClr val="F5B464"/>
                  </a:gs>
                  <a:gs pos="100000">
                    <a:srgbClr val="FBE3A8"/>
                  </a:gs>
                </a:gsLst>
                <a:lin ang="5400000" scaled="1"/>
              </a:gradFill>
            </a:endParaRPr>
          </a:p>
        </p:txBody>
      </p:sp>
      <p:sp>
        <p:nvSpPr>
          <p:cNvPr id="5" name="矩形 4"/>
          <p:cNvSpPr/>
          <p:nvPr/>
        </p:nvSpPr>
        <p:spPr>
          <a:xfrm>
            <a:off x="650532" y="232676"/>
            <a:ext cx="2074560" cy="557332"/>
          </a:xfrm>
          <a:prstGeom prst="rect">
            <a:avLst/>
          </a:prstGeom>
        </p:spPr>
        <p:txBody>
          <a:bodyPr wrap="square">
            <a:spAutoFit/>
          </a:bodyPr>
          <a:lstStyle/>
          <a:p>
            <a:pPr algn="dist">
              <a:lnSpc>
                <a:spcPct val="175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工作进度计划</a:t>
            </a:r>
          </a:p>
        </p:txBody>
      </p:sp>
      <p:sp>
        <p:nvSpPr>
          <p:cNvPr id="6" name="文本框 5"/>
          <p:cNvSpPr txBox="1"/>
          <p:nvPr/>
        </p:nvSpPr>
        <p:spPr>
          <a:xfrm>
            <a:off x="624841" y="727963"/>
            <a:ext cx="2300812" cy="307777"/>
          </a:xfrm>
          <a:prstGeom prst="snip1Rect">
            <a:avLst>
              <a:gd name="adj" fmla="val 0"/>
            </a:avLst>
          </a:prstGeom>
          <a:noFill/>
          <a:ln w="28575">
            <a:noFill/>
          </a:ln>
        </p:spPr>
        <p:txBody>
          <a:bodyPr wrap="square" rtlCol="0">
            <a:spAutoFit/>
          </a:bodyPr>
          <a:lstStyle/>
          <a:p>
            <a:pPr algn="dist"/>
            <a:r>
              <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Work schedule</a:t>
            </a:r>
          </a:p>
        </p:txBody>
      </p:sp>
      <p:sp>
        <p:nvSpPr>
          <p:cNvPr id="10" name="Freeform 9"/>
          <p:cNvSpPr/>
          <p:nvPr/>
        </p:nvSpPr>
        <p:spPr bwMode="auto">
          <a:xfrm>
            <a:off x="836877" y="5170845"/>
            <a:ext cx="5301456" cy="990600"/>
          </a:xfrm>
          <a:custGeom>
            <a:avLst/>
            <a:gdLst>
              <a:gd name="T0" fmla="*/ 537 w 546"/>
              <a:gd name="T1" fmla="*/ 33 h 102"/>
              <a:gd name="T2" fmla="*/ 517 w 546"/>
              <a:gd name="T3" fmla="*/ 0 h 102"/>
              <a:gd name="T4" fmla="*/ 29 w 546"/>
              <a:gd name="T5" fmla="*/ 0 h 102"/>
              <a:gd name="T6" fmla="*/ 9 w 546"/>
              <a:gd name="T7" fmla="*/ 33 h 102"/>
              <a:gd name="T8" fmla="*/ 8 w 546"/>
              <a:gd name="T9" fmla="*/ 79 h 102"/>
              <a:gd name="T10" fmla="*/ 47 w 546"/>
              <a:gd name="T11" fmla="*/ 102 h 102"/>
              <a:gd name="T12" fmla="*/ 499 w 546"/>
              <a:gd name="T13" fmla="*/ 102 h 102"/>
              <a:gd name="T14" fmla="*/ 538 w 546"/>
              <a:gd name="T15" fmla="*/ 79 h 102"/>
              <a:gd name="T16" fmla="*/ 537 w 546"/>
              <a:gd name="T17"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 h="102">
                <a:moveTo>
                  <a:pt x="537" y="33"/>
                </a:moveTo>
                <a:cubicBezTo>
                  <a:pt x="517" y="0"/>
                  <a:pt x="517" y="0"/>
                  <a:pt x="517" y="0"/>
                </a:cubicBezTo>
                <a:cubicBezTo>
                  <a:pt x="29" y="0"/>
                  <a:pt x="29" y="0"/>
                  <a:pt x="29" y="0"/>
                </a:cubicBezTo>
                <a:cubicBezTo>
                  <a:pt x="9" y="33"/>
                  <a:pt x="9" y="33"/>
                  <a:pt x="9" y="33"/>
                </a:cubicBezTo>
                <a:cubicBezTo>
                  <a:pt x="0" y="47"/>
                  <a:pt x="0" y="65"/>
                  <a:pt x="8" y="79"/>
                </a:cubicBezTo>
                <a:cubicBezTo>
                  <a:pt x="16" y="93"/>
                  <a:pt x="31" y="102"/>
                  <a:pt x="47" y="102"/>
                </a:cubicBezTo>
                <a:cubicBezTo>
                  <a:pt x="499" y="102"/>
                  <a:pt x="499" y="102"/>
                  <a:pt x="499" y="102"/>
                </a:cubicBezTo>
                <a:cubicBezTo>
                  <a:pt x="515" y="102"/>
                  <a:pt x="530" y="93"/>
                  <a:pt x="538" y="79"/>
                </a:cubicBezTo>
                <a:cubicBezTo>
                  <a:pt x="546" y="65"/>
                  <a:pt x="546" y="47"/>
                  <a:pt x="537" y="33"/>
                </a:cubicBezTo>
                <a:close/>
              </a:path>
            </a:pathLst>
          </a:custGeom>
          <a:solidFill>
            <a:srgbClr val="444444"/>
          </a:solidFill>
          <a:ln>
            <a:noFill/>
          </a:ln>
        </p:spPr>
        <p:txBody>
          <a:bodyPr vert="horz" wrap="square" lIns="45720" tIns="22860" rIns="45720" bIns="22860" numCol="1" anchor="t" anchorCtr="0" compatLnSpc="1"/>
          <a:lstStyle/>
          <a:p>
            <a:endParaRPr lang="th-TH" sz="900"/>
          </a:p>
        </p:txBody>
      </p:sp>
      <p:sp>
        <p:nvSpPr>
          <p:cNvPr id="11" name="Freeform 13"/>
          <p:cNvSpPr/>
          <p:nvPr/>
        </p:nvSpPr>
        <p:spPr bwMode="auto">
          <a:xfrm>
            <a:off x="1109133" y="5335945"/>
            <a:ext cx="660400" cy="660400"/>
          </a:xfrm>
          <a:custGeom>
            <a:avLst/>
            <a:gdLst>
              <a:gd name="T0" fmla="*/ 63 w 68"/>
              <a:gd name="T1" fmla="*/ 25 h 68"/>
              <a:gd name="T2" fmla="*/ 25 w 68"/>
              <a:gd name="T3" fmla="*/ 5 h 68"/>
              <a:gd name="T4" fmla="*/ 5 w 68"/>
              <a:gd name="T5" fmla="*/ 43 h 68"/>
              <a:gd name="T6" fmla="*/ 43 w 68"/>
              <a:gd name="T7" fmla="*/ 63 h 68"/>
              <a:gd name="T8" fmla="*/ 63 w 68"/>
              <a:gd name="T9" fmla="*/ 25 h 68"/>
            </a:gdLst>
            <a:ahLst/>
            <a:cxnLst>
              <a:cxn ang="0">
                <a:pos x="T0" y="T1"/>
              </a:cxn>
              <a:cxn ang="0">
                <a:pos x="T2" y="T3"/>
              </a:cxn>
              <a:cxn ang="0">
                <a:pos x="T4" y="T5"/>
              </a:cxn>
              <a:cxn ang="0">
                <a:pos x="T6" y="T7"/>
              </a:cxn>
              <a:cxn ang="0">
                <a:pos x="T8" y="T9"/>
              </a:cxn>
            </a:cxnLst>
            <a:rect l="0" t="0" r="r" b="b"/>
            <a:pathLst>
              <a:path w="68" h="68">
                <a:moveTo>
                  <a:pt x="63" y="25"/>
                </a:moveTo>
                <a:cubicBezTo>
                  <a:pt x="58" y="9"/>
                  <a:pt x="41" y="0"/>
                  <a:pt x="25" y="5"/>
                </a:cubicBezTo>
                <a:cubicBezTo>
                  <a:pt x="9" y="10"/>
                  <a:pt x="0" y="27"/>
                  <a:pt x="5" y="43"/>
                </a:cubicBezTo>
                <a:cubicBezTo>
                  <a:pt x="10" y="59"/>
                  <a:pt x="27" y="68"/>
                  <a:pt x="43" y="63"/>
                </a:cubicBezTo>
                <a:cubicBezTo>
                  <a:pt x="59" y="58"/>
                  <a:pt x="68" y="41"/>
                  <a:pt x="63"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9" name="Freeform 134"/>
          <p:cNvSpPr>
            <a:spLocks noEditPoints="1"/>
          </p:cNvSpPr>
          <p:nvPr/>
        </p:nvSpPr>
        <p:spPr bwMode="auto">
          <a:xfrm>
            <a:off x="1270264" y="5516920"/>
            <a:ext cx="304800" cy="304800"/>
          </a:xfrm>
          <a:custGeom>
            <a:avLst/>
            <a:gdLst>
              <a:gd name="T0" fmla="*/ 64 w 64"/>
              <a:gd name="T1" fmla="*/ 32 h 64"/>
              <a:gd name="T2" fmla="*/ 5 w 64"/>
              <a:gd name="T3" fmla="*/ 15 h 64"/>
              <a:gd name="T4" fmla="*/ 0 w 64"/>
              <a:gd name="T5" fmla="*/ 32 h 64"/>
              <a:gd name="T6" fmla="*/ 0 w 64"/>
              <a:gd name="T7" fmla="*/ 32 h 64"/>
              <a:gd name="T8" fmla="*/ 5 w 64"/>
              <a:gd name="T9" fmla="*/ 49 h 64"/>
              <a:gd name="T10" fmla="*/ 32 w 64"/>
              <a:gd name="T11" fmla="*/ 64 h 64"/>
              <a:gd name="T12" fmla="*/ 64 w 64"/>
              <a:gd name="T13" fmla="*/ 32 h 64"/>
              <a:gd name="T14" fmla="*/ 48 w 64"/>
              <a:gd name="T15" fmla="*/ 46 h 64"/>
              <a:gd name="T16" fmla="*/ 60 w 64"/>
              <a:gd name="T17" fmla="*/ 33 h 64"/>
              <a:gd name="T18" fmla="*/ 3 w 64"/>
              <a:gd name="T19" fmla="*/ 33 h 64"/>
              <a:gd name="T20" fmla="*/ 16 w 64"/>
              <a:gd name="T21" fmla="*/ 46 h 64"/>
              <a:gd name="T22" fmla="*/ 3 w 64"/>
              <a:gd name="T23" fmla="*/ 33 h 64"/>
              <a:gd name="T24" fmla="*/ 16 w 64"/>
              <a:gd name="T25" fmla="*/ 17 h 64"/>
              <a:gd name="T26" fmla="*/ 3 w 64"/>
              <a:gd name="T27" fmla="*/ 30 h 64"/>
              <a:gd name="T28" fmla="*/ 34 w 64"/>
              <a:gd name="T29" fmla="*/ 14 h 64"/>
              <a:gd name="T30" fmla="*/ 34 w 64"/>
              <a:gd name="T31" fmla="*/ 4 h 64"/>
              <a:gd name="T32" fmla="*/ 43 w 64"/>
              <a:gd name="T33" fmla="*/ 14 h 64"/>
              <a:gd name="T34" fmla="*/ 44 w 64"/>
              <a:gd name="T35" fmla="*/ 17 h 64"/>
              <a:gd name="T36" fmla="*/ 34 w 64"/>
              <a:gd name="T37" fmla="*/ 30 h 64"/>
              <a:gd name="T38" fmla="*/ 44 w 64"/>
              <a:gd name="T39" fmla="*/ 17 h 64"/>
              <a:gd name="T40" fmla="*/ 29 w 64"/>
              <a:gd name="T41" fmla="*/ 4 h 64"/>
              <a:gd name="T42" fmla="*/ 30 w 64"/>
              <a:gd name="T43" fmla="*/ 3 h 64"/>
              <a:gd name="T44" fmla="*/ 21 w 64"/>
              <a:gd name="T45" fmla="*/ 14 h 64"/>
              <a:gd name="T46" fmla="*/ 30 w 64"/>
              <a:gd name="T47" fmla="*/ 17 h 64"/>
              <a:gd name="T48" fmla="*/ 17 w 64"/>
              <a:gd name="T49" fmla="*/ 30 h 64"/>
              <a:gd name="T50" fmla="*/ 30 w 64"/>
              <a:gd name="T51" fmla="*/ 17 h 64"/>
              <a:gd name="T52" fmla="*/ 30 w 64"/>
              <a:gd name="T53" fmla="*/ 33 h 64"/>
              <a:gd name="T54" fmla="*/ 20 w 64"/>
              <a:gd name="T55" fmla="*/ 46 h 64"/>
              <a:gd name="T56" fmla="*/ 30 w 64"/>
              <a:gd name="T57" fmla="*/ 50 h 64"/>
              <a:gd name="T58" fmla="*/ 28 w 64"/>
              <a:gd name="T59" fmla="*/ 60 h 64"/>
              <a:gd name="T60" fmla="*/ 30 w 64"/>
              <a:gd name="T61" fmla="*/ 50 h 64"/>
              <a:gd name="T62" fmla="*/ 34 w 64"/>
              <a:gd name="T63" fmla="*/ 60 h 64"/>
              <a:gd name="T64" fmla="*/ 34 w 64"/>
              <a:gd name="T65" fmla="*/ 50 h 64"/>
              <a:gd name="T66" fmla="*/ 36 w 64"/>
              <a:gd name="T67" fmla="*/ 60 h 64"/>
              <a:gd name="T68" fmla="*/ 34 w 64"/>
              <a:gd name="T69" fmla="*/ 33 h 64"/>
              <a:gd name="T70" fmla="*/ 44 w 64"/>
              <a:gd name="T71" fmla="*/ 46 h 64"/>
              <a:gd name="T72" fmla="*/ 50 w 64"/>
              <a:gd name="T73" fmla="*/ 30 h 64"/>
              <a:gd name="T74" fmla="*/ 57 w 64"/>
              <a:gd name="T75" fmla="*/ 17 h 64"/>
              <a:gd name="T76" fmla="*/ 50 w 64"/>
              <a:gd name="T77" fmla="*/ 30 h 64"/>
              <a:gd name="T78" fmla="*/ 47 w 64"/>
              <a:gd name="T79" fmla="*/ 14 h 64"/>
              <a:gd name="T80" fmla="*/ 54 w 64"/>
              <a:gd name="T81" fmla="*/ 14 h 64"/>
              <a:gd name="T82" fmla="*/ 17 w 64"/>
              <a:gd name="T83" fmla="*/ 14 h 64"/>
              <a:gd name="T84" fmla="*/ 23 w 64"/>
              <a:gd name="T85" fmla="*/ 5 h 64"/>
              <a:gd name="T86" fmla="*/ 17 w 64"/>
              <a:gd name="T87" fmla="*/ 50 h 64"/>
              <a:gd name="T88" fmla="*/ 10 w 64"/>
              <a:gd name="T89" fmla="*/ 50 h 64"/>
              <a:gd name="T90" fmla="*/ 47 w 64"/>
              <a:gd name="T91" fmla="*/ 50 h 64"/>
              <a:gd name="T92" fmla="*/ 41 w 64"/>
              <a:gd name="T93"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 h="64">
                <a:moveTo>
                  <a:pt x="64" y="32"/>
                </a:moveTo>
                <a:cubicBezTo>
                  <a:pt x="64" y="32"/>
                  <a:pt x="64" y="32"/>
                  <a:pt x="64" y="32"/>
                </a:cubicBezTo>
                <a:cubicBezTo>
                  <a:pt x="64" y="14"/>
                  <a:pt x="50" y="0"/>
                  <a:pt x="32" y="0"/>
                </a:cubicBezTo>
                <a:cubicBezTo>
                  <a:pt x="21" y="0"/>
                  <a:pt x="11" y="6"/>
                  <a:pt x="5" y="15"/>
                </a:cubicBezTo>
                <a:cubicBezTo>
                  <a:pt x="5" y="15"/>
                  <a:pt x="5" y="15"/>
                  <a:pt x="5" y="15"/>
                </a:cubicBezTo>
                <a:cubicBezTo>
                  <a:pt x="2" y="20"/>
                  <a:pt x="0" y="26"/>
                  <a:pt x="0" y="32"/>
                </a:cubicBezTo>
                <a:cubicBezTo>
                  <a:pt x="0" y="32"/>
                  <a:pt x="0" y="32"/>
                  <a:pt x="0" y="32"/>
                </a:cubicBezTo>
                <a:cubicBezTo>
                  <a:pt x="0" y="32"/>
                  <a:pt x="0" y="32"/>
                  <a:pt x="0" y="32"/>
                </a:cubicBezTo>
                <a:cubicBezTo>
                  <a:pt x="0" y="32"/>
                  <a:pt x="0" y="32"/>
                  <a:pt x="0" y="32"/>
                </a:cubicBezTo>
                <a:cubicBezTo>
                  <a:pt x="0" y="38"/>
                  <a:pt x="2" y="44"/>
                  <a:pt x="5" y="49"/>
                </a:cubicBezTo>
                <a:cubicBezTo>
                  <a:pt x="5" y="49"/>
                  <a:pt x="5" y="49"/>
                  <a:pt x="5" y="49"/>
                </a:cubicBezTo>
                <a:cubicBezTo>
                  <a:pt x="11" y="58"/>
                  <a:pt x="21" y="64"/>
                  <a:pt x="32" y="64"/>
                </a:cubicBezTo>
                <a:cubicBezTo>
                  <a:pt x="50" y="64"/>
                  <a:pt x="64" y="49"/>
                  <a:pt x="64" y="32"/>
                </a:cubicBezTo>
                <a:cubicBezTo>
                  <a:pt x="64" y="32"/>
                  <a:pt x="64" y="32"/>
                  <a:pt x="64" y="32"/>
                </a:cubicBezTo>
                <a:close/>
                <a:moveTo>
                  <a:pt x="57" y="46"/>
                </a:moveTo>
                <a:cubicBezTo>
                  <a:pt x="48" y="46"/>
                  <a:pt x="48" y="46"/>
                  <a:pt x="48" y="46"/>
                </a:cubicBezTo>
                <a:cubicBezTo>
                  <a:pt x="49" y="42"/>
                  <a:pt x="50" y="38"/>
                  <a:pt x="50" y="33"/>
                </a:cubicBezTo>
                <a:cubicBezTo>
                  <a:pt x="60" y="33"/>
                  <a:pt x="60" y="33"/>
                  <a:pt x="60" y="33"/>
                </a:cubicBezTo>
                <a:cubicBezTo>
                  <a:pt x="60" y="38"/>
                  <a:pt x="59" y="43"/>
                  <a:pt x="57" y="46"/>
                </a:cubicBezTo>
                <a:close/>
                <a:moveTo>
                  <a:pt x="3" y="33"/>
                </a:moveTo>
                <a:cubicBezTo>
                  <a:pt x="14" y="33"/>
                  <a:pt x="14" y="33"/>
                  <a:pt x="14" y="33"/>
                </a:cubicBezTo>
                <a:cubicBezTo>
                  <a:pt x="14" y="38"/>
                  <a:pt x="15" y="42"/>
                  <a:pt x="16" y="46"/>
                </a:cubicBezTo>
                <a:cubicBezTo>
                  <a:pt x="7" y="46"/>
                  <a:pt x="7" y="46"/>
                  <a:pt x="7" y="46"/>
                </a:cubicBezTo>
                <a:cubicBezTo>
                  <a:pt x="5" y="43"/>
                  <a:pt x="4" y="38"/>
                  <a:pt x="3" y="33"/>
                </a:cubicBezTo>
                <a:close/>
                <a:moveTo>
                  <a:pt x="7" y="17"/>
                </a:moveTo>
                <a:cubicBezTo>
                  <a:pt x="16" y="17"/>
                  <a:pt x="16" y="17"/>
                  <a:pt x="16" y="17"/>
                </a:cubicBezTo>
                <a:cubicBezTo>
                  <a:pt x="15" y="21"/>
                  <a:pt x="14" y="26"/>
                  <a:pt x="14" y="30"/>
                </a:cubicBezTo>
                <a:cubicBezTo>
                  <a:pt x="3" y="30"/>
                  <a:pt x="3" y="30"/>
                  <a:pt x="3" y="30"/>
                </a:cubicBezTo>
                <a:cubicBezTo>
                  <a:pt x="4" y="26"/>
                  <a:pt x="5" y="21"/>
                  <a:pt x="7" y="17"/>
                </a:cubicBezTo>
                <a:close/>
                <a:moveTo>
                  <a:pt x="34" y="14"/>
                </a:moveTo>
                <a:cubicBezTo>
                  <a:pt x="34" y="3"/>
                  <a:pt x="34" y="3"/>
                  <a:pt x="34" y="3"/>
                </a:cubicBezTo>
                <a:cubicBezTo>
                  <a:pt x="34" y="3"/>
                  <a:pt x="34" y="3"/>
                  <a:pt x="34" y="4"/>
                </a:cubicBezTo>
                <a:cubicBezTo>
                  <a:pt x="34" y="4"/>
                  <a:pt x="34" y="4"/>
                  <a:pt x="34" y="4"/>
                </a:cubicBezTo>
                <a:cubicBezTo>
                  <a:pt x="38" y="6"/>
                  <a:pt x="41" y="9"/>
                  <a:pt x="43" y="14"/>
                </a:cubicBezTo>
                <a:lnTo>
                  <a:pt x="34" y="14"/>
                </a:lnTo>
                <a:close/>
                <a:moveTo>
                  <a:pt x="44" y="17"/>
                </a:moveTo>
                <a:cubicBezTo>
                  <a:pt x="46" y="21"/>
                  <a:pt x="46" y="26"/>
                  <a:pt x="46" y="30"/>
                </a:cubicBezTo>
                <a:cubicBezTo>
                  <a:pt x="34" y="30"/>
                  <a:pt x="34" y="30"/>
                  <a:pt x="34" y="30"/>
                </a:cubicBezTo>
                <a:cubicBezTo>
                  <a:pt x="34" y="17"/>
                  <a:pt x="34" y="17"/>
                  <a:pt x="34" y="17"/>
                </a:cubicBezTo>
                <a:lnTo>
                  <a:pt x="44" y="17"/>
                </a:lnTo>
                <a:close/>
                <a:moveTo>
                  <a:pt x="29" y="4"/>
                </a:moveTo>
                <a:cubicBezTo>
                  <a:pt x="29" y="4"/>
                  <a:pt x="29" y="4"/>
                  <a:pt x="29" y="4"/>
                </a:cubicBezTo>
                <a:cubicBezTo>
                  <a:pt x="29" y="4"/>
                  <a:pt x="29" y="4"/>
                  <a:pt x="29" y="4"/>
                </a:cubicBezTo>
                <a:cubicBezTo>
                  <a:pt x="30" y="4"/>
                  <a:pt x="30" y="4"/>
                  <a:pt x="30" y="3"/>
                </a:cubicBezTo>
                <a:cubicBezTo>
                  <a:pt x="30" y="14"/>
                  <a:pt x="30" y="14"/>
                  <a:pt x="30" y="14"/>
                </a:cubicBezTo>
                <a:cubicBezTo>
                  <a:pt x="21" y="14"/>
                  <a:pt x="21" y="14"/>
                  <a:pt x="21" y="14"/>
                </a:cubicBezTo>
                <a:cubicBezTo>
                  <a:pt x="23" y="9"/>
                  <a:pt x="26" y="6"/>
                  <a:pt x="29" y="4"/>
                </a:cubicBezTo>
                <a:close/>
                <a:moveTo>
                  <a:pt x="30" y="17"/>
                </a:moveTo>
                <a:cubicBezTo>
                  <a:pt x="30" y="30"/>
                  <a:pt x="30" y="30"/>
                  <a:pt x="30" y="30"/>
                </a:cubicBezTo>
                <a:cubicBezTo>
                  <a:pt x="17" y="30"/>
                  <a:pt x="17" y="30"/>
                  <a:pt x="17" y="30"/>
                </a:cubicBezTo>
                <a:cubicBezTo>
                  <a:pt x="18" y="26"/>
                  <a:pt x="18" y="21"/>
                  <a:pt x="20" y="17"/>
                </a:cubicBezTo>
                <a:lnTo>
                  <a:pt x="30" y="17"/>
                </a:lnTo>
                <a:close/>
                <a:moveTo>
                  <a:pt x="17" y="33"/>
                </a:moveTo>
                <a:cubicBezTo>
                  <a:pt x="30" y="33"/>
                  <a:pt x="30" y="33"/>
                  <a:pt x="30" y="33"/>
                </a:cubicBezTo>
                <a:cubicBezTo>
                  <a:pt x="30" y="46"/>
                  <a:pt x="30" y="46"/>
                  <a:pt x="30" y="46"/>
                </a:cubicBezTo>
                <a:cubicBezTo>
                  <a:pt x="20" y="46"/>
                  <a:pt x="20" y="46"/>
                  <a:pt x="20" y="46"/>
                </a:cubicBezTo>
                <a:cubicBezTo>
                  <a:pt x="18" y="43"/>
                  <a:pt x="18" y="38"/>
                  <a:pt x="17" y="33"/>
                </a:cubicBezTo>
                <a:close/>
                <a:moveTo>
                  <a:pt x="30" y="50"/>
                </a:moveTo>
                <a:cubicBezTo>
                  <a:pt x="30" y="60"/>
                  <a:pt x="30" y="60"/>
                  <a:pt x="30" y="60"/>
                </a:cubicBezTo>
                <a:cubicBezTo>
                  <a:pt x="30" y="60"/>
                  <a:pt x="29" y="60"/>
                  <a:pt x="28" y="60"/>
                </a:cubicBezTo>
                <a:cubicBezTo>
                  <a:pt x="25" y="58"/>
                  <a:pt x="23" y="54"/>
                  <a:pt x="21" y="50"/>
                </a:cubicBezTo>
                <a:lnTo>
                  <a:pt x="30" y="50"/>
                </a:lnTo>
                <a:close/>
                <a:moveTo>
                  <a:pt x="36" y="60"/>
                </a:moveTo>
                <a:cubicBezTo>
                  <a:pt x="35" y="60"/>
                  <a:pt x="34" y="60"/>
                  <a:pt x="34" y="60"/>
                </a:cubicBezTo>
                <a:cubicBezTo>
                  <a:pt x="34" y="60"/>
                  <a:pt x="34" y="60"/>
                  <a:pt x="34" y="60"/>
                </a:cubicBezTo>
                <a:cubicBezTo>
                  <a:pt x="34" y="50"/>
                  <a:pt x="34" y="50"/>
                  <a:pt x="34" y="50"/>
                </a:cubicBezTo>
                <a:cubicBezTo>
                  <a:pt x="43" y="50"/>
                  <a:pt x="43" y="50"/>
                  <a:pt x="43" y="50"/>
                </a:cubicBezTo>
                <a:cubicBezTo>
                  <a:pt x="41" y="54"/>
                  <a:pt x="39" y="58"/>
                  <a:pt x="36" y="60"/>
                </a:cubicBezTo>
                <a:close/>
                <a:moveTo>
                  <a:pt x="34" y="46"/>
                </a:moveTo>
                <a:cubicBezTo>
                  <a:pt x="34" y="33"/>
                  <a:pt x="34" y="33"/>
                  <a:pt x="34" y="33"/>
                </a:cubicBezTo>
                <a:cubicBezTo>
                  <a:pt x="46" y="33"/>
                  <a:pt x="46" y="33"/>
                  <a:pt x="46" y="33"/>
                </a:cubicBezTo>
                <a:cubicBezTo>
                  <a:pt x="46" y="38"/>
                  <a:pt x="46" y="43"/>
                  <a:pt x="44" y="46"/>
                </a:cubicBezTo>
                <a:lnTo>
                  <a:pt x="34" y="46"/>
                </a:lnTo>
                <a:close/>
                <a:moveTo>
                  <a:pt x="50" y="30"/>
                </a:moveTo>
                <a:cubicBezTo>
                  <a:pt x="50" y="26"/>
                  <a:pt x="49" y="21"/>
                  <a:pt x="48" y="17"/>
                </a:cubicBezTo>
                <a:cubicBezTo>
                  <a:pt x="57" y="17"/>
                  <a:pt x="57" y="17"/>
                  <a:pt x="57" y="17"/>
                </a:cubicBezTo>
                <a:cubicBezTo>
                  <a:pt x="59" y="21"/>
                  <a:pt x="60" y="26"/>
                  <a:pt x="60" y="30"/>
                </a:cubicBezTo>
                <a:lnTo>
                  <a:pt x="50" y="30"/>
                </a:lnTo>
                <a:close/>
                <a:moveTo>
                  <a:pt x="54" y="14"/>
                </a:moveTo>
                <a:cubicBezTo>
                  <a:pt x="47" y="14"/>
                  <a:pt x="47" y="14"/>
                  <a:pt x="47" y="14"/>
                </a:cubicBezTo>
                <a:cubicBezTo>
                  <a:pt x="45" y="10"/>
                  <a:pt x="43" y="7"/>
                  <a:pt x="41" y="5"/>
                </a:cubicBezTo>
                <a:cubicBezTo>
                  <a:pt x="46" y="6"/>
                  <a:pt x="51" y="10"/>
                  <a:pt x="54" y="14"/>
                </a:cubicBezTo>
                <a:close/>
                <a:moveTo>
                  <a:pt x="23" y="5"/>
                </a:moveTo>
                <a:cubicBezTo>
                  <a:pt x="21" y="7"/>
                  <a:pt x="19" y="10"/>
                  <a:pt x="17" y="14"/>
                </a:cubicBezTo>
                <a:cubicBezTo>
                  <a:pt x="10" y="14"/>
                  <a:pt x="10" y="14"/>
                  <a:pt x="10" y="14"/>
                </a:cubicBezTo>
                <a:cubicBezTo>
                  <a:pt x="13" y="10"/>
                  <a:pt x="18" y="6"/>
                  <a:pt x="23" y="5"/>
                </a:cubicBezTo>
                <a:close/>
                <a:moveTo>
                  <a:pt x="10" y="50"/>
                </a:moveTo>
                <a:cubicBezTo>
                  <a:pt x="17" y="50"/>
                  <a:pt x="17" y="50"/>
                  <a:pt x="17" y="50"/>
                </a:cubicBezTo>
                <a:cubicBezTo>
                  <a:pt x="19" y="53"/>
                  <a:pt x="21" y="56"/>
                  <a:pt x="23" y="59"/>
                </a:cubicBezTo>
                <a:cubicBezTo>
                  <a:pt x="18" y="57"/>
                  <a:pt x="13" y="54"/>
                  <a:pt x="10" y="50"/>
                </a:cubicBezTo>
                <a:close/>
                <a:moveTo>
                  <a:pt x="41" y="59"/>
                </a:moveTo>
                <a:cubicBezTo>
                  <a:pt x="43" y="56"/>
                  <a:pt x="45" y="53"/>
                  <a:pt x="47" y="50"/>
                </a:cubicBezTo>
                <a:cubicBezTo>
                  <a:pt x="54" y="50"/>
                  <a:pt x="54" y="50"/>
                  <a:pt x="54" y="50"/>
                </a:cubicBezTo>
                <a:cubicBezTo>
                  <a:pt x="51" y="54"/>
                  <a:pt x="46" y="57"/>
                  <a:pt x="41" y="59"/>
                </a:cubicBezTo>
                <a:close/>
              </a:path>
            </a:pathLst>
          </a:custGeom>
          <a:solidFill>
            <a:srgbClr val="444444"/>
          </a:solidFill>
          <a:ln>
            <a:noFill/>
          </a:ln>
        </p:spPr>
        <p:txBody>
          <a:bodyPr vert="horz" wrap="square" lIns="45720" tIns="22860" rIns="45720" bIns="22860" numCol="1" anchor="t" anchorCtr="0" compatLnSpc="1"/>
          <a:lstStyle/>
          <a:p>
            <a:endParaRPr lang="th-TH" sz="900" dirty="0"/>
          </a:p>
        </p:txBody>
      </p:sp>
      <p:sp>
        <p:nvSpPr>
          <p:cNvPr id="22" name="Freeform 6"/>
          <p:cNvSpPr/>
          <p:nvPr/>
        </p:nvSpPr>
        <p:spPr bwMode="auto">
          <a:xfrm>
            <a:off x="1118658" y="4064358"/>
            <a:ext cx="4737894" cy="1106488"/>
          </a:xfrm>
          <a:custGeom>
            <a:avLst/>
            <a:gdLst>
              <a:gd name="T0" fmla="*/ 5100 w 5969"/>
              <a:gd name="T1" fmla="*/ 0 h 1394"/>
              <a:gd name="T2" fmla="*/ 869 w 5969"/>
              <a:gd name="T3" fmla="*/ 0 h 1394"/>
              <a:gd name="T4" fmla="*/ 0 w 5969"/>
              <a:gd name="T5" fmla="*/ 1394 h 1394"/>
              <a:gd name="T6" fmla="*/ 5969 w 5969"/>
              <a:gd name="T7" fmla="*/ 1394 h 1394"/>
              <a:gd name="T8" fmla="*/ 5100 w 5969"/>
              <a:gd name="T9" fmla="*/ 0 h 1394"/>
            </a:gdLst>
            <a:ahLst/>
            <a:cxnLst>
              <a:cxn ang="0">
                <a:pos x="T0" y="T1"/>
              </a:cxn>
              <a:cxn ang="0">
                <a:pos x="T2" y="T3"/>
              </a:cxn>
              <a:cxn ang="0">
                <a:pos x="T4" y="T5"/>
              </a:cxn>
              <a:cxn ang="0">
                <a:pos x="T6" y="T7"/>
              </a:cxn>
              <a:cxn ang="0">
                <a:pos x="T8" y="T9"/>
              </a:cxn>
            </a:cxnLst>
            <a:rect l="0" t="0" r="r" b="b"/>
            <a:pathLst>
              <a:path w="5969" h="1394">
                <a:moveTo>
                  <a:pt x="5100" y="0"/>
                </a:moveTo>
                <a:lnTo>
                  <a:pt x="869" y="0"/>
                </a:lnTo>
                <a:lnTo>
                  <a:pt x="0" y="1394"/>
                </a:lnTo>
                <a:lnTo>
                  <a:pt x="5969" y="1394"/>
                </a:lnTo>
                <a:lnTo>
                  <a:pt x="5100" y="0"/>
                </a:lnTo>
                <a:close/>
              </a:path>
            </a:pathLst>
          </a:custGeom>
          <a:solidFill>
            <a:srgbClr val="FCC200"/>
          </a:solidFill>
          <a:ln>
            <a:noFill/>
          </a:ln>
        </p:spPr>
        <p:txBody>
          <a:bodyPr vert="horz" wrap="square" lIns="45720" tIns="22860" rIns="45720" bIns="22860" numCol="1" anchor="t" anchorCtr="0" compatLnSpc="1"/>
          <a:lstStyle/>
          <a:p>
            <a:endParaRPr lang="th-TH" sz="900"/>
          </a:p>
        </p:txBody>
      </p:sp>
      <p:sp>
        <p:nvSpPr>
          <p:cNvPr id="23" name="Freeform 12"/>
          <p:cNvSpPr/>
          <p:nvPr/>
        </p:nvSpPr>
        <p:spPr bwMode="auto">
          <a:xfrm>
            <a:off x="1604433" y="4297721"/>
            <a:ext cx="659606" cy="669925"/>
          </a:xfrm>
          <a:custGeom>
            <a:avLst/>
            <a:gdLst>
              <a:gd name="T0" fmla="*/ 64 w 68"/>
              <a:gd name="T1" fmla="*/ 26 h 69"/>
              <a:gd name="T2" fmla="*/ 26 w 68"/>
              <a:gd name="T3" fmla="*/ 5 h 69"/>
              <a:gd name="T4" fmla="*/ 5 w 68"/>
              <a:gd name="T5" fmla="*/ 43 h 69"/>
              <a:gd name="T6" fmla="*/ 43 w 68"/>
              <a:gd name="T7" fmla="*/ 64 h 69"/>
              <a:gd name="T8" fmla="*/ 64 w 68"/>
              <a:gd name="T9" fmla="*/ 26 h 69"/>
            </a:gdLst>
            <a:ahLst/>
            <a:cxnLst>
              <a:cxn ang="0">
                <a:pos x="T0" y="T1"/>
              </a:cxn>
              <a:cxn ang="0">
                <a:pos x="T2" y="T3"/>
              </a:cxn>
              <a:cxn ang="0">
                <a:pos x="T4" y="T5"/>
              </a:cxn>
              <a:cxn ang="0">
                <a:pos x="T6" y="T7"/>
              </a:cxn>
              <a:cxn ang="0">
                <a:pos x="T8" y="T9"/>
              </a:cxn>
            </a:cxnLst>
            <a:rect l="0" t="0" r="r" b="b"/>
            <a:pathLst>
              <a:path w="68" h="69">
                <a:moveTo>
                  <a:pt x="64" y="26"/>
                </a:moveTo>
                <a:cubicBezTo>
                  <a:pt x="59" y="10"/>
                  <a:pt x="42" y="0"/>
                  <a:pt x="26" y="5"/>
                </a:cubicBezTo>
                <a:cubicBezTo>
                  <a:pt x="9" y="10"/>
                  <a:pt x="0" y="27"/>
                  <a:pt x="5" y="43"/>
                </a:cubicBezTo>
                <a:cubicBezTo>
                  <a:pt x="10" y="59"/>
                  <a:pt x="27" y="69"/>
                  <a:pt x="43" y="64"/>
                </a:cubicBezTo>
                <a:cubicBezTo>
                  <a:pt x="59" y="59"/>
                  <a:pt x="68" y="42"/>
                  <a:pt x="64"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grpSp>
        <p:nvGrpSpPr>
          <p:cNvPr id="15" name="กลุ่ม 123"/>
          <p:cNvGrpSpPr/>
          <p:nvPr/>
        </p:nvGrpSpPr>
        <p:grpSpPr>
          <a:xfrm>
            <a:off x="1809987" y="4474727"/>
            <a:ext cx="261938" cy="285750"/>
            <a:chOff x="16724313" y="7705725"/>
            <a:chExt cx="523875" cy="571500"/>
          </a:xfrm>
          <a:solidFill>
            <a:srgbClr val="FCC200"/>
          </a:solidFill>
        </p:grpSpPr>
        <p:sp>
          <p:nvSpPr>
            <p:cNvPr id="16" name="Freeform 152"/>
            <p:cNvSpPr>
              <a:spLocks noEditPoints="1"/>
            </p:cNvSpPr>
            <p:nvPr/>
          </p:nvSpPr>
          <p:spPr bwMode="auto">
            <a:xfrm>
              <a:off x="16724313" y="7705725"/>
              <a:ext cx="523875" cy="171450"/>
            </a:xfrm>
            <a:custGeom>
              <a:avLst/>
              <a:gdLst>
                <a:gd name="T0" fmla="*/ 49 w 55"/>
                <a:gd name="T1" fmla="*/ 0 h 18"/>
                <a:gd name="T2" fmla="*/ 5 w 55"/>
                <a:gd name="T3" fmla="*/ 0 h 18"/>
                <a:gd name="T4" fmla="*/ 0 w 55"/>
                <a:gd name="T5" fmla="*/ 6 h 18"/>
                <a:gd name="T6" fmla="*/ 0 w 55"/>
                <a:gd name="T7" fmla="*/ 13 h 18"/>
                <a:gd name="T8" fmla="*/ 5 w 55"/>
                <a:gd name="T9" fmla="*/ 18 h 18"/>
                <a:gd name="T10" fmla="*/ 49 w 55"/>
                <a:gd name="T11" fmla="*/ 18 h 18"/>
                <a:gd name="T12" fmla="*/ 55 w 55"/>
                <a:gd name="T13" fmla="*/ 13 h 18"/>
                <a:gd name="T14" fmla="*/ 55 w 55"/>
                <a:gd name="T15" fmla="*/ 6 h 18"/>
                <a:gd name="T16" fmla="*/ 49 w 55"/>
                <a:gd name="T17" fmla="*/ 0 h 18"/>
                <a:gd name="T18" fmla="*/ 31 w 55"/>
                <a:gd name="T19" fmla="*/ 16 h 18"/>
                <a:gd name="T20" fmla="*/ 5 w 55"/>
                <a:gd name="T21" fmla="*/ 16 h 18"/>
                <a:gd name="T22" fmla="*/ 2 w 55"/>
                <a:gd name="T23" fmla="*/ 13 h 18"/>
                <a:gd name="T24" fmla="*/ 2 w 55"/>
                <a:gd name="T25" fmla="*/ 6 h 18"/>
                <a:gd name="T26" fmla="*/ 5 w 55"/>
                <a:gd name="T27" fmla="*/ 3 h 18"/>
                <a:gd name="T28" fmla="*/ 31 w 55"/>
                <a:gd name="T29" fmla="*/ 3 h 18"/>
                <a:gd name="T30" fmla="*/ 31 w 55"/>
                <a:gd name="T31" fmla="*/ 16 h 18"/>
                <a:gd name="T32" fmla="*/ 52 w 55"/>
                <a:gd name="T33" fmla="*/ 13 h 18"/>
                <a:gd name="T34" fmla="*/ 49 w 55"/>
                <a:gd name="T35" fmla="*/ 16 h 18"/>
                <a:gd name="T36" fmla="*/ 34 w 55"/>
                <a:gd name="T37" fmla="*/ 16 h 18"/>
                <a:gd name="T38" fmla="*/ 34 w 55"/>
                <a:gd name="T39" fmla="*/ 3 h 18"/>
                <a:gd name="T40" fmla="*/ 49 w 55"/>
                <a:gd name="T41" fmla="*/ 3 h 18"/>
                <a:gd name="T42" fmla="*/ 52 w 55"/>
                <a:gd name="T43" fmla="*/ 6 h 18"/>
                <a:gd name="T44" fmla="*/ 52 w 55"/>
                <a:gd name="T45"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8">
                  <a:moveTo>
                    <a:pt x="49" y="0"/>
                  </a:moveTo>
                  <a:cubicBezTo>
                    <a:pt x="5" y="0"/>
                    <a:pt x="5" y="0"/>
                    <a:pt x="5" y="0"/>
                  </a:cubicBezTo>
                  <a:cubicBezTo>
                    <a:pt x="2" y="0"/>
                    <a:pt x="0" y="3"/>
                    <a:pt x="0" y="6"/>
                  </a:cubicBezTo>
                  <a:cubicBezTo>
                    <a:pt x="0" y="13"/>
                    <a:pt x="0" y="13"/>
                    <a:pt x="0" y="13"/>
                  </a:cubicBezTo>
                  <a:cubicBezTo>
                    <a:pt x="0" y="16"/>
                    <a:pt x="2" y="18"/>
                    <a:pt x="5" y="18"/>
                  </a:cubicBezTo>
                  <a:cubicBezTo>
                    <a:pt x="49" y="18"/>
                    <a:pt x="49" y="18"/>
                    <a:pt x="49" y="18"/>
                  </a:cubicBezTo>
                  <a:cubicBezTo>
                    <a:pt x="52" y="18"/>
                    <a:pt x="55" y="16"/>
                    <a:pt x="55" y="13"/>
                  </a:cubicBezTo>
                  <a:cubicBezTo>
                    <a:pt x="55" y="6"/>
                    <a:pt x="55" y="6"/>
                    <a:pt x="55" y="6"/>
                  </a:cubicBezTo>
                  <a:cubicBezTo>
                    <a:pt x="55" y="3"/>
                    <a:pt x="52" y="0"/>
                    <a:pt x="49" y="0"/>
                  </a:cubicBezTo>
                  <a:close/>
                  <a:moveTo>
                    <a:pt x="31" y="16"/>
                  </a:moveTo>
                  <a:cubicBezTo>
                    <a:pt x="5" y="16"/>
                    <a:pt x="5" y="16"/>
                    <a:pt x="5" y="16"/>
                  </a:cubicBezTo>
                  <a:cubicBezTo>
                    <a:pt x="4" y="16"/>
                    <a:pt x="2" y="14"/>
                    <a:pt x="2" y="13"/>
                  </a:cubicBezTo>
                  <a:cubicBezTo>
                    <a:pt x="2" y="6"/>
                    <a:pt x="2" y="6"/>
                    <a:pt x="2" y="6"/>
                  </a:cubicBezTo>
                  <a:cubicBezTo>
                    <a:pt x="2" y="4"/>
                    <a:pt x="4" y="3"/>
                    <a:pt x="5" y="3"/>
                  </a:cubicBezTo>
                  <a:cubicBezTo>
                    <a:pt x="31" y="3"/>
                    <a:pt x="31" y="3"/>
                    <a:pt x="31" y="3"/>
                  </a:cubicBezTo>
                  <a:lnTo>
                    <a:pt x="31" y="16"/>
                  </a:lnTo>
                  <a:close/>
                  <a:moveTo>
                    <a:pt x="52" y="13"/>
                  </a:moveTo>
                  <a:cubicBezTo>
                    <a:pt x="52" y="14"/>
                    <a:pt x="51" y="16"/>
                    <a:pt x="49" y="16"/>
                  </a:cubicBezTo>
                  <a:cubicBezTo>
                    <a:pt x="34" y="16"/>
                    <a:pt x="34" y="16"/>
                    <a:pt x="34" y="16"/>
                  </a:cubicBezTo>
                  <a:cubicBezTo>
                    <a:pt x="34" y="3"/>
                    <a:pt x="34" y="3"/>
                    <a:pt x="34" y="3"/>
                  </a:cubicBezTo>
                  <a:cubicBezTo>
                    <a:pt x="49" y="3"/>
                    <a:pt x="49" y="3"/>
                    <a:pt x="49" y="3"/>
                  </a:cubicBezTo>
                  <a:cubicBezTo>
                    <a:pt x="51" y="3"/>
                    <a:pt x="52" y="4"/>
                    <a:pt x="52" y="6"/>
                  </a:cubicBezTo>
                  <a:lnTo>
                    <a:pt x="5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17" name="Oval 153"/>
            <p:cNvSpPr>
              <a:spLocks noChangeArrowheads="1"/>
            </p:cNvSpPr>
            <p:nvPr/>
          </p:nvSpPr>
          <p:spPr bwMode="auto">
            <a:xfrm>
              <a:off x="17114838" y="7762875"/>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18" name="Freeform 154"/>
            <p:cNvSpPr>
              <a:spLocks noEditPoints="1"/>
            </p:cNvSpPr>
            <p:nvPr/>
          </p:nvSpPr>
          <p:spPr bwMode="auto">
            <a:xfrm>
              <a:off x="16724313" y="7905750"/>
              <a:ext cx="523875" cy="171450"/>
            </a:xfrm>
            <a:custGeom>
              <a:avLst/>
              <a:gdLst>
                <a:gd name="T0" fmla="*/ 49 w 55"/>
                <a:gd name="T1" fmla="*/ 0 h 18"/>
                <a:gd name="T2" fmla="*/ 5 w 55"/>
                <a:gd name="T3" fmla="*/ 0 h 18"/>
                <a:gd name="T4" fmla="*/ 0 w 55"/>
                <a:gd name="T5" fmla="*/ 6 h 18"/>
                <a:gd name="T6" fmla="*/ 0 w 55"/>
                <a:gd name="T7" fmla="*/ 13 h 18"/>
                <a:gd name="T8" fmla="*/ 5 w 55"/>
                <a:gd name="T9" fmla="*/ 18 h 18"/>
                <a:gd name="T10" fmla="*/ 49 w 55"/>
                <a:gd name="T11" fmla="*/ 18 h 18"/>
                <a:gd name="T12" fmla="*/ 55 w 55"/>
                <a:gd name="T13" fmla="*/ 13 h 18"/>
                <a:gd name="T14" fmla="*/ 55 w 55"/>
                <a:gd name="T15" fmla="*/ 6 h 18"/>
                <a:gd name="T16" fmla="*/ 49 w 55"/>
                <a:gd name="T17" fmla="*/ 0 h 18"/>
                <a:gd name="T18" fmla="*/ 31 w 55"/>
                <a:gd name="T19" fmla="*/ 15 h 18"/>
                <a:gd name="T20" fmla="*/ 5 w 55"/>
                <a:gd name="T21" fmla="*/ 15 h 18"/>
                <a:gd name="T22" fmla="*/ 2 w 55"/>
                <a:gd name="T23" fmla="*/ 13 h 18"/>
                <a:gd name="T24" fmla="*/ 2 w 55"/>
                <a:gd name="T25" fmla="*/ 6 h 18"/>
                <a:gd name="T26" fmla="*/ 5 w 55"/>
                <a:gd name="T27" fmla="*/ 3 h 18"/>
                <a:gd name="T28" fmla="*/ 31 w 55"/>
                <a:gd name="T29" fmla="*/ 3 h 18"/>
                <a:gd name="T30" fmla="*/ 31 w 55"/>
                <a:gd name="T31" fmla="*/ 15 h 18"/>
                <a:gd name="T32" fmla="*/ 52 w 55"/>
                <a:gd name="T33" fmla="*/ 13 h 18"/>
                <a:gd name="T34" fmla="*/ 49 w 55"/>
                <a:gd name="T35" fmla="*/ 15 h 18"/>
                <a:gd name="T36" fmla="*/ 34 w 55"/>
                <a:gd name="T37" fmla="*/ 15 h 18"/>
                <a:gd name="T38" fmla="*/ 34 w 55"/>
                <a:gd name="T39" fmla="*/ 3 h 18"/>
                <a:gd name="T40" fmla="*/ 49 w 55"/>
                <a:gd name="T41" fmla="*/ 3 h 18"/>
                <a:gd name="T42" fmla="*/ 52 w 55"/>
                <a:gd name="T43" fmla="*/ 6 h 18"/>
                <a:gd name="T44" fmla="*/ 52 w 55"/>
                <a:gd name="T45"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8">
                  <a:moveTo>
                    <a:pt x="49" y="0"/>
                  </a:moveTo>
                  <a:cubicBezTo>
                    <a:pt x="5" y="0"/>
                    <a:pt x="5" y="0"/>
                    <a:pt x="5" y="0"/>
                  </a:cubicBezTo>
                  <a:cubicBezTo>
                    <a:pt x="2" y="0"/>
                    <a:pt x="0" y="3"/>
                    <a:pt x="0" y="6"/>
                  </a:cubicBezTo>
                  <a:cubicBezTo>
                    <a:pt x="0" y="13"/>
                    <a:pt x="0" y="13"/>
                    <a:pt x="0" y="13"/>
                  </a:cubicBezTo>
                  <a:cubicBezTo>
                    <a:pt x="0" y="16"/>
                    <a:pt x="2" y="18"/>
                    <a:pt x="5" y="18"/>
                  </a:cubicBezTo>
                  <a:cubicBezTo>
                    <a:pt x="49" y="18"/>
                    <a:pt x="49" y="18"/>
                    <a:pt x="49" y="18"/>
                  </a:cubicBezTo>
                  <a:cubicBezTo>
                    <a:pt x="52" y="18"/>
                    <a:pt x="55" y="16"/>
                    <a:pt x="55" y="13"/>
                  </a:cubicBezTo>
                  <a:cubicBezTo>
                    <a:pt x="55" y="6"/>
                    <a:pt x="55" y="6"/>
                    <a:pt x="55" y="6"/>
                  </a:cubicBezTo>
                  <a:cubicBezTo>
                    <a:pt x="55" y="3"/>
                    <a:pt x="52" y="0"/>
                    <a:pt x="49" y="0"/>
                  </a:cubicBezTo>
                  <a:close/>
                  <a:moveTo>
                    <a:pt x="31" y="15"/>
                  </a:moveTo>
                  <a:cubicBezTo>
                    <a:pt x="5" y="15"/>
                    <a:pt x="5" y="15"/>
                    <a:pt x="5" y="15"/>
                  </a:cubicBezTo>
                  <a:cubicBezTo>
                    <a:pt x="4" y="15"/>
                    <a:pt x="2" y="14"/>
                    <a:pt x="2" y="13"/>
                  </a:cubicBezTo>
                  <a:cubicBezTo>
                    <a:pt x="2" y="6"/>
                    <a:pt x="2" y="6"/>
                    <a:pt x="2" y="6"/>
                  </a:cubicBezTo>
                  <a:cubicBezTo>
                    <a:pt x="2" y="4"/>
                    <a:pt x="4" y="3"/>
                    <a:pt x="5" y="3"/>
                  </a:cubicBezTo>
                  <a:cubicBezTo>
                    <a:pt x="31" y="3"/>
                    <a:pt x="31" y="3"/>
                    <a:pt x="31" y="3"/>
                  </a:cubicBezTo>
                  <a:lnTo>
                    <a:pt x="31" y="15"/>
                  </a:lnTo>
                  <a:close/>
                  <a:moveTo>
                    <a:pt x="52" y="13"/>
                  </a:moveTo>
                  <a:cubicBezTo>
                    <a:pt x="52" y="14"/>
                    <a:pt x="51" y="15"/>
                    <a:pt x="49" y="15"/>
                  </a:cubicBezTo>
                  <a:cubicBezTo>
                    <a:pt x="34" y="15"/>
                    <a:pt x="34" y="15"/>
                    <a:pt x="34" y="15"/>
                  </a:cubicBezTo>
                  <a:cubicBezTo>
                    <a:pt x="34" y="3"/>
                    <a:pt x="34" y="3"/>
                    <a:pt x="34" y="3"/>
                  </a:cubicBezTo>
                  <a:cubicBezTo>
                    <a:pt x="49" y="3"/>
                    <a:pt x="49" y="3"/>
                    <a:pt x="49" y="3"/>
                  </a:cubicBezTo>
                  <a:cubicBezTo>
                    <a:pt x="51" y="3"/>
                    <a:pt x="52" y="4"/>
                    <a:pt x="52" y="6"/>
                  </a:cubicBezTo>
                  <a:lnTo>
                    <a:pt x="5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19" name="Oval 155"/>
            <p:cNvSpPr>
              <a:spLocks noChangeArrowheads="1"/>
            </p:cNvSpPr>
            <p:nvPr/>
          </p:nvSpPr>
          <p:spPr bwMode="auto">
            <a:xfrm>
              <a:off x="17114838" y="7962900"/>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0" name="Freeform 156"/>
            <p:cNvSpPr>
              <a:spLocks noEditPoints="1"/>
            </p:cNvSpPr>
            <p:nvPr/>
          </p:nvSpPr>
          <p:spPr bwMode="auto">
            <a:xfrm>
              <a:off x="16724313" y="8105775"/>
              <a:ext cx="523875" cy="171450"/>
            </a:xfrm>
            <a:custGeom>
              <a:avLst/>
              <a:gdLst>
                <a:gd name="T0" fmla="*/ 49 w 55"/>
                <a:gd name="T1" fmla="*/ 0 h 18"/>
                <a:gd name="T2" fmla="*/ 5 w 55"/>
                <a:gd name="T3" fmla="*/ 0 h 18"/>
                <a:gd name="T4" fmla="*/ 0 w 55"/>
                <a:gd name="T5" fmla="*/ 5 h 18"/>
                <a:gd name="T6" fmla="*/ 0 w 55"/>
                <a:gd name="T7" fmla="*/ 12 h 18"/>
                <a:gd name="T8" fmla="*/ 5 w 55"/>
                <a:gd name="T9" fmla="*/ 18 h 18"/>
                <a:gd name="T10" fmla="*/ 49 w 55"/>
                <a:gd name="T11" fmla="*/ 18 h 18"/>
                <a:gd name="T12" fmla="*/ 55 w 55"/>
                <a:gd name="T13" fmla="*/ 12 h 18"/>
                <a:gd name="T14" fmla="*/ 55 w 55"/>
                <a:gd name="T15" fmla="*/ 5 h 18"/>
                <a:gd name="T16" fmla="*/ 49 w 55"/>
                <a:gd name="T17" fmla="*/ 0 h 18"/>
                <a:gd name="T18" fmla="*/ 31 w 55"/>
                <a:gd name="T19" fmla="*/ 15 h 18"/>
                <a:gd name="T20" fmla="*/ 5 w 55"/>
                <a:gd name="T21" fmla="*/ 15 h 18"/>
                <a:gd name="T22" fmla="*/ 2 w 55"/>
                <a:gd name="T23" fmla="*/ 12 h 18"/>
                <a:gd name="T24" fmla="*/ 2 w 55"/>
                <a:gd name="T25" fmla="*/ 5 h 18"/>
                <a:gd name="T26" fmla="*/ 5 w 55"/>
                <a:gd name="T27" fmla="*/ 3 h 18"/>
                <a:gd name="T28" fmla="*/ 31 w 55"/>
                <a:gd name="T29" fmla="*/ 3 h 18"/>
                <a:gd name="T30" fmla="*/ 31 w 55"/>
                <a:gd name="T31" fmla="*/ 15 h 18"/>
                <a:gd name="T32" fmla="*/ 52 w 55"/>
                <a:gd name="T33" fmla="*/ 12 h 18"/>
                <a:gd name="T34" fmla="*/ 49 w 55"/>
                <a:gd name="T35" fmla="*/ 15 h 18"/>
                <a:gd name="T36" fmla="*/ 34 w 55"/>
                <a:gd name="T37" fmla="*/ 15 h 18"/>
                <a:gd name="T38" fmla="*/ 34 w 55"/>
                <a:gd name="T39" fmla="*/ 3 h 18"/>
                <a:gd name="T40" fmla="*/ 49 w 55"/>
                <a:gd name="T41" fmla="*/ 3 h 18"/>
                <a:gd name="T42" fmla="*/ 52 w 55"/>
                <a:gd name="T43" fmla="*/ 5 h 18"/>
                <a:gd name="T44" fmla="*/ 52 w 55"/>
                <a:gd name="T45"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8">
                  <a:moveTo>
                    <a:pt x="49" y="0"/>
                  </a:moveTo>
                  <a:cubicBezTo>
                    <a:pt x="5" y="0"/>
                    <a:pt x="5" y="0"/>
                    <a:pt x="5" y="0"/>
                  </a:cubicBezTo>
                  <a:cubicBezTo>
                    <a:pt x="2" y="0"/>
                    <a:pt x="0" y="2"/>
                    <a:pt x="0" y="5"/>
                  </a:cubicBezTo>
                  <a:cubicBezTo>
                    <a:pt x="0" y="12"/>
                    <a:pt x="0" y="12"/>
                    <a:pt x="0" y="12"/>
                  </a:cubicBezTo>
                  <a:cubicBezTo>
                    <a:pt x="0" y="16"/>
                    <a:pt x="2" y="18"/>
                    <a:pt x="5" y="18"/>
                  </a:cubicBezTo>
                  <a:cubicBezTo>
                    <a:pt x="49" y="18"/>
                    <a:pt x="49" y="18"/>
                    <a:pt x="49" y="18"/>
                  </a:cubicBezTo>
                  <a:cubicBezTo>
                    <a:pt x="52" y="18"/>
                    <a:pt x="55" y="16"/>
                    <a:pt x="55" y="12"/>
                  </a:cubicBezTo>
                  <a:cubicBezTo>
                    <a:pt x="55" y="5"/>
                    <a:pt x="55" y="5"/>
                    <a:pt x="55" y="5"/>
                  </a:cubicBezTo>
                  <a:cubicBezTo>
                    <a:pt x="55" y="2"/>
                    <a:pt x="52" y="0"/>
                    <a:pt x="49" y="0"/>
                  </a:cubicBezTo>
                  <a:close/>
                  <a:moveTo>
                    <a:pt x="31" y="15"/>
                  </a:moveTo>
                  <a:cubicBezTo>
                    <a:pt x="5" y="15"/>
                    <a:pt x="5" y="15"/>
                    <a:pt x="5" y="15"/>
                  </a:cubicBezTo>
                  <a:cubicBezTo>
                    <a:pt x="4" y="15"/>
                    <a:pt x="2" y="14"/>
                    <a:pt x="2" y="12"/>
                  </a:cubicBezTo>
                  <a:cubicBezTo>
                    <a:pt x="2" y="5"/>
                    <a:pt x="2" y="5"/>
                    <a:pt x="2" y="5"/>
                  </a:cubicBezTo>
                  <a:cubicBezTo>
                    <a:pt x="2" y="4"/>
                    <a:pt x="4" y="3"/>
                    <a:pt x="5" y="3"/>
                  </a:cubicBezTo>
                  <a:cubicBezTo>
                    <a:pt x="31" y="3"/>
                    <a:pt x="31" y="3"/>
                    <a:pt x="31" y="3"/>
                  </a:cubicBezTo>
                  <a:lnTo>
                    <a:pt x="31" y="15"/>
                  </a:lnTo>
                  <a:close/>
                  <a:moveTo>
                    <a:pt x="52" y="12"/>
                  </a:moveTo>
                  <a:cubicBezTo>
                    <a:pt x="52" y="14"/>
                    <a:pt x="51" y="15"/>
                    <a:pt x="49" y="15"/>
                  </a:cubicBezTo>
                  <a:cubicBezTo>
                    <a:pt x="34" y="15"/>
                    <a:pt x="34" y="15"/>
                    <a:pt x="34" y="15"/>
                  </a:cubicBezTo>
                  <a:cubicBezTo>
                    <a:pt x="34" y="3"/>
                    <a:pt x="34" y="3"/>
                    <a:pt x="34" y="3"/>
                  </a:cubicBezTo>
                  <a:cubicBezTo>
                    <a:pt x="49" y="3"/>
                    <a:pt x="49" y="3"/>
                    <a:pt x="49" y="3"/>
                  </a:cubicBezTo>
                  <a:cubicBezTo>
                    <a:pt x="51" y="3"/>
                    <a:pt x="52" y="4"/>
                    <a:pt x="52" y="5"/>
                  </a:cubicBezTo>
                  <a:lnTo>
                    <a:pt x="5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1" name="Oval 157"/>
            <p:cNvSpPr>
              <a:spLocks noChangeArrowheads="1"/>
            </p:cNvSpPr>
            <p:nvPr/>
          </p:nvSpPr>
          <p:spPr bwMode="auto">
            <a:xfrm>
              <a:off x="17114838" y="8162925"/>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grpSp>
      <p:sp>
        <p:nvSpPr>
          <p:cNvPr id="34" name="Freeform 7"/>
          <p:cNvSpPr/>
          <p:nvPr/>
        </p:nvSpPr>
        <p:spPr bwMode="auto">
          <a:xfrm>
            <a:off x="1808426" y="2968189"/>
            <a:ext cx="3358356" cy="1096169"/>
          </a:xfrm>
          <a:custGeom>
            <a:avLst/>
            <a:gdLst>
              <a:gd name="T0" fmla="*/ 0 w 4231"/>
              <a:gd name="T1" fmla="*/ 1381 h 1381"/>
              <a:gd name="T2" fmla="*/ 4231 w 4231"/>
              <a:gd name="T3" fmla="*/ 1381 h 1381"/>
              <a:gd name="T4" fmla="*/ 3375 w 4231"/>
              <a:gd name="T5" fmla="*/ 0 h 1381"/>
              <a:gd name="T6" fmla="*/ 856 w 4231"/>
              <a:gd name="T7" fmla="*/ 0 h 1381"/>
              <a:gd name="T8" fmla="*/ 0 w 4231"/>
              <a:gd name="T9" fmla="*/ 1381 h 1381"/>
            </a:gdLst>
            <a:ahLst/>
            <a:cxnLst>
              <a:cxn ang="0">
                <a:pos x="T0" y="T1"/>
              </a:cxn>
              <a:cxn ang="0">
                <a:pos x="T2" y="T3"/>
              </a:cxn>
              <a:cxn ang="0">
                <a:pos x="T4" y="T5"/>
              </a:cxn>
              <a:cxn ang="0">
                <a:pos x="T6" y="T7"/>
              </a:cxn>
              <a:cxn ang="0">
                <a:pos x="T8" y="T9"/>
              </a:cxn>
            </a:cxnLst>
            <a:rect l="0" t="0" r="r" b="b"/>
            <a:pathLst>
              <a:path w="4231" h="1381">
                <a:moveTo>
                  <a:pt x="0" y="1381"/>
                </a:moveTo>
                <a:lnTo>
                  <a:pt x="4231" y="1381"/>
                </a:lnTo>
                <a:lnTo>
                  <a:pt x="3375" y="0"/>
                </a:lnTo>
                <a:lnTo>
                  <a:pt x="856" y="0"/>
                </a:lnTo>
                <a:lnTo>
                  <a:pt x="0" y="1381"/>
                </a:lnTo>
                <a:close/>
              </a:path>
            </a:pathLst>
          </a:custGeom>
          <a:solidFill>
            <a:srgbClr val="444444"/>
          </a:solidFill>
          <a:ln>
            <a:noFill/>
          </a:ln>
        </p:spPr>
        <p:txBody>
          <a:bodyPr vert="horz" wrap="square" lIns="45720" tIns="22860" rIns="45720" bIns="22860" numCol="1" anchor="t" anchorCtr="0" compatLnSpc="1"/>
          <a:lstStyle/>
          <a:p>
            <a:endParaRPr lang="th-TH" sz="900"/>
          </a:p>
        </p:txBody>
      </p:sp>
      <p:sp>
        <p:nvSpPr>
          <p:cNvPr id="35" name="Freeform 11"/>
          <p:cNvSpPr/>
          <p:nvPr/>
        </p:nvSpPr>
        <p:spPr bwMode="auto">
          <a:xfrm>
            <a:off x="2283883" y="3210283"/>
            <a:ext cx="660400" cy="660400"/>
          </a:xfrm>
          <a:custGeom>
            <a:avLst/>
            <a:gdLst>
              <a:gd name="T0" fmla="*/ 63 w 68"/>
              <a:gd name="T1" fmla="*/ 25 h 68"/>
              <a:gd name="T2" fmla="*/ 25 w 68"/>
              <a:gd name="T3" fmla="*/ 5 h 68"/>
              <a:gd name="T4" fmla="*/ 5 w 68"/>
              <a:gd name="T5" fmla="*/ 43 h 68"/>
              <a:gd name="T6" fmla="*/ 43 w 68"/>
              <a:gd name="T7" fmla="*/ 63 h 68"/>
              <a:gd name="T8" fmla="*/ 63 w 68"/>
              <a:gd name="T9" fmla="*/ 25 h 68"/>
            </a:gdLst>
            <a:ahLst/>
            <a:cxnLst>
              <a:cxn ang="0">
                <a:pos x="T0" y="T1"/>
              </a:cxn>
              <a:cxn ang="0">
                <a:pos x="T2" y="T3"/>
              </a:cxn>
              <a:cxn ang="0">
                <a:pos x="T4" y="T5"/>
              </a:cxn>
              <a:cxn ang="0">
                <a:pos x="T6" y="T7"/>
              </a:cxn>
              <a:cxn ang="0">
                <a:pos x="T8" y="T9"/>
              </a:cxn>
            </a:cxnLst>
            <a:rect l="0" t="0" r="r" b="b"/>
            <a:pathLst>
              <a:path w="68" h="68">
                <a:moveTo>
                  <a:pt x="63" y="25"/>
                </a:moveTo>
                <a:cubicBezTo>
                  <a:pt x="58" y="9"/>
                  <a:pt x="41" y="0"/>
                  <a:pt x="25" y="5"/>
                </a:cubicBezTo>
                <a:cubicBezTo>
                  <a:pt x="9" y="10"/>
                  <a:pt x="0" y="27"/>
                  <a:pt x="5" y="43"/>
                </a:cubicBezTo>
                <a:cubicBezTo>
                  <a:pt x="10" y="59"/>
                  <a:pt x="27" y="68"/>
                  <a:pt x="43" y="63"/>
                </a:cubicBezTo>
                <a:cubicBezTo>
                  <a:pt x="59" y="58"/>
                  <a:pt x="68" y="41"/>
                  <a:pt x="63"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grpSp>
        <p:nvGrpSpPr>
          <p:cNvPr id="26" name="กลุ่ม 134"/>
          <p:cNvGrpSpPr/>
          <p:nvPr/>
        </p:nvGrpSpPr>
        <p:grpSpPr>
          <a:xfrm>
            <a:off x="2464064" y="3421420"/>
            <a:ext cx="300038" cy="238125"/>
            <a:chOff x="19010313" y="6589713"/>
            <a:chExt cx="600075" cy="476250"/>
          </a:xfrm>
          <a:solidFill>
            <a:srgbClr val="444444"/>
          </a:solidFill>
        </p:grpSpPr>
        <p:sp>
          <p:nvSpPr>
            <p:cNvPr id="27" name="Freeform 135"/>
            <p:cNvSpPr>
              <a:spLocks noEditPoints="1"/>
            </p:cNvSpPr>
            <p:nvPr/>
          </p:nvSpPr>
          <p:spPr bwMode="auto">
            <a:xfrm>
              <a:off x="19010313" y="6589713"/>
              <a:ext cx="600075" cy="476250"/>
            </a:xfrm>
            <a:custGeom>
              <a:avLst/>
              <a:gdLst>
                <a:gd name="T0" fmla="*/ 61 w 63"/>
                <a:gd name="T1" fmla="*/ 0 h 50"/>
                <a:gd name="T2" fmla="*/ 1 w 63"/>
                <a:gd name="T3" fmla="*/ 0 h 50"/>
                <a:gd name="T4" fmla="*/ 0 w 63"/>
                <a:gd name="T5" fmla="*/ 2 h 50"/>
                <a:gd name="T6" fmla="*/ 0 w 63"/>
                <a:gd name="T7" fmla="*/ 48 h 50"/>
                <a:gd name="T8" fmla="*/ 1 w 63"/>
                <a:gd name="T9" fmla="*/ 50 h 50"/>
                <a:gd name="T10" fmla="*/ 61 w 63"/>
                <a:gd name="T11" fmla="*/ 50 h 50"/>
                <a:gd name="T12" fmla="*/ 63 w 63"/>
                <a:gd name="T13" fmla="*/ 48 h 50"/>
                <a:gd name="T14" fmla="*/ 63 w 63"/>
                <a:gd name="T15" fmla="*/ 2 h 50"/>
                <a:gd name="T16" fmla="*/ 61 w 63"/>
                <a:gd name="T17" fmla="*/ 0 h 50"/>
                <a:gd name="T18" fmla="*/ 50 w 63"/>
                <a:gd name="T19" fmla="*/ 3 h 50"/>
                <a:gd name="T20" fmla="*/ 54 w 63"/>
                <a:gd name="T21" fmla="*/ 3 h 50"/>
                <a:gd name="T22" fmla="*/ 54 w 63"/>
                <a:gd name="T23" fmla="*/ 7 h 50"/>
                <a:gd name="T24" fmla="*/ 50 w 63"/>
                <a:gd name="T25" fmla="*/ 7 h 50"/>
                <a:gd name="T26" fmla="*/ 50 w 63"/>
                <a:gd name="T27" fmla="*/ 3 h 50"/>
                <a:gd name="T28" fmla="*/ 3 w 63"/>
                <a:gd name="T29" fmla="*/ 3 h 50"/>
                <a:gd name="T30" fmla="*/ 47 w 63"/>
                <a:gd name="T31" fmla="*/ 3 h 50"/>
                <a:gd name="T32" fmla="*/ 47 w 63"/>
                <a:gd name="T33" fmla="*/ 7 h 50"/>
                <a:gd name="T34" fmla="*/ 3 w 63"/>
                <a:gd name="T35" fmla="*/ 7 h 50"/>
                <a:gd name="T36" fmla="*/ 3 w 63"/>
                <a:gd name="T37" fmla="*/ 3 h 50"/>
                <a:gd name="T38" fmla="*/ 60 w 63"/>
                <a:gd name="T39" fmla="*/ 46 h 50"/>
                <a:gd name="T40" fmla="*/ 3 w 63"/>
                <a:gd name="T41" fmla="*/ 46 h 50"/>
                <a:gd name="T42" fmla="*/ 3 w 63"/>
                <a:gd name="T43" fmla="*/ 10 h 50"/>
                <a:gd name="T44" fmla="*/ 60 w 63"/>
                <a:gd name="T45" fmla="*/ 10 h 50"/>
                <a:gd name="T46" fmla="*/ 60 w 63"/>
                <a:gd name="T47" fmla="*/ 46 h 50"/>
                <a:gd name="T48" fmla="*/ 60 w 63"/>
                <a:gd name="T49" fmla="*/ 7 h 50"/>
                <a:gd name="T50" fmla="*/ 57 w 63"/>
                <a:gd name="T51" fmla="*/ 7 h 50"/>
                <a:gd name="T52" fmla="*/ 57 w 63"/>
                <a:gd name="T53" fmla="*/ 3 h 50"/>
                <a:gd name="T54" fmla="*/ 60 w 63"/>
                <a:gd name="T55" fmla="*/ 3 h 50"/>
                <a:gd name="T56" fmla="*/ 60 w 63"/>
                <a:gd name="T5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50">
                  <a:moveTo>
                    <a:pt x="61" y="0"/>
                  </a:moveTo>
                  <a:cubicBezTo>
                    <a:pt x="1" y="0"/>
                    <a:pt x="1" y="0"/>
                    <a:pt x="1" y="0"/>
                  </a:cubicBezTo>
                  <a:cubicBezTo>
                    <a:pt x="0" y="0"/>
                    <a:pt x="0" y="1"/>
                    <a:pt x="0" y="2"/>
                  </a:cubicBezTo>
                  <a:cubicBezTo>
                    <a:pt x="0" y="48"/>
                    <a:pt x="0" y="48"/>
                    <a:pt x="0" y="48"/>
                  </a:cubicBezTo>
                  <a:cubicBezTo>
                    <a:pt x="0" y="49"/>
                    <a:pt x="0" y="50"/>
                    <a:pt x="1" y="50"/>
                  </a:cubicBezTo>
                  <a:cubicBezTo>
                    <a:pt x="61" y="50"/>
                    <a:pt x="61" y="50"/>
                    <a:pt x="61" y="50"/>
                  </a:cubicBezTo>
                  <a:cubicBezTo>
                    <a:pt x="62" y="50"/>
                    <a:pt x="63" y="49"/>
                    <a:pt x="63" y="48"/>
                  </a:cubicBezTo>
                  <a:cubicBezTo>
                    <a:pt x="63" y="2"/>
                    <a:pt x="63" y="2"/>
                    <a:pt x="63" y="2"/>
                  </a:cubicBezTo>
                  <a:cubicBezTo>
                    <a:pt x="63" y="1"/>
                    <a:pt x="62" y="0"/>
                    <a:pt x="61" y="0"/>
                  </a:cubicBezTo>
                  <a:close/>
                  <a:moveTo>
                    <a:pt x="50" y="3"/>
                  </a:moveTo>
                  <a:cubicBezTo>
                    <a:pt x="54" y="3"/>
                    <a:pt x="54" y="3"/>
                    <a:pt x="54" y="3"/>
                  </a:cubicBezTo>
                  <a:cubicBezTo>
                    <a:pt x="54" y="7"/>
                    <a:pt x="54" y="7"/>
                    <a:pt x="54" y="7"/>
                  </a:cubicBezTo>
                  <a:cubicBezTo>
                    <a:pt x="50" y="7"/>
                    <a:pt x="50" y="7"/>
                    <a:pt x="50" y="7"/>
                  </a:cubicBezTo>
                  <a:lnTo>
                    <a:pt x="50" y="3"/>
                  </a:lnTo>
                  <a:close/>
                  <a:moveTo>
                    <a:pt x="3" y="3"/>
                  </a:moveTo>
                  <a:cubicBezTo>
                    <a:pt x="47" y="3"/>
                    <a:pt x="47" y="3"/>
                    <a:pt x="47" y="3"/>
                  </a:cubicBezTo>
                  <a:cubicBezTo>
                    <a:pt x="47" y="7"/>
                    <a:pt x="47" y="7"/>
                    <a:pt x="47" y="7"/>
                  </a:cubicBezTo>
                  <a:cubicBezTo>
                    <a:pt x="3" y="7"/>
                    <a:pt x="3" y="7"/>
                    <a:pt x="3" y="7"/>
                  </a:cubicBezTo>
                  <a:lnTo>
                    <a:pt x="3" y="3"/>
                  </a:lnTo>
                  <a:close/>
                  <a:moveTo>
                    <a:pt x="60" y="46"/>
                  </a:moveTo>
                  <a:cubicBezTo>
                    <a:pt x="3" y="46"/>
                    <a:pt x="3" y="46"/>
                    <a:pt x="3" y="46"/>
                  </a:cubicBezTo>
                  <a:cubicBezTo>
                    <a:pt x="3" y="10"/>
                    <a:pt x="3" y="10"/>
                    <a:pt x="3" y="10"/>
                  </a:cubicBezTo>
                  <a:cubicBezTo>
                    <a:pt x="60" y="10"/>
                    <a:pt x="60" y="10"/>
                    <a:pt x="60" y="10"/>
                  </a:cubicBezTo>
                  <a:lnTo>
                    <a:pt x="60" y="46"/>
                  </a:lnTo>
                  <a:close/>
                  <a:moveTo>
                    <a:pt x="60" y="7"/>
                  </a:moveTo>
                  <a:cubicBezTo>
                    <a:pt x="57" y="7"/>
                    <a:pt x="57" y="7"/>
                    <a:pt x="57" y="7"/>
                  </a:cubicBezTo>
                  <a:cubicBezTo>
                    <a:pt x="57" y="3"/>
                    <a:pt x="57" y="3"/>
                    <a:pt x="57" y="3"/>
                  </a:cubicBezTo>
                  <a:cubicBezTo>
                    <a:pt x="60" y="3"/>
                    <a:pt x="60" y="3"/>
                    <a:pt x="60" y="3"/>
                  </a:cubicBezTo>
                  <a:lnTo>
                    <a:pt x="6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8" name="Freeform 136"/>
            <p:cNvSpPr/>
            <p:nvPr/>
          </p:nvSpPr>
          <p:spPr bwMode="auto">
            <a:xfrm>
              <a:off x="19219863" y="6761163"/>
              <a:ext cx="295275" cy="19050"/>
            </a:xfrm>
            <a:custGeom>
              <a:avLst/>
              <a:gdLst>
                <a:gd name="T0" fmla="*/ 1 w 31"/>
                <a:gd name="T1" fmla="*/ 2 h 2"/>
                <a:gd name="T2" fmla="*/ 30 w 31"/>
                <a:gd name="T3" fmla="*/ 2 h 2"/>
                <a:gd name="T4" fmla="*/ 31 w 31"/>
                <a:gd name="T5" fmla="*/ 1 h 2"/>
                <a:gd name="T6" fmla="*/ 30 w 31"/>
                <a:gd name="T7" fmla="*/ 0 h 2"/>
                <a:gd name="T8" fmla="*/ 1 w 31"/>
                <a:gd name="T9" fmla="*/ 0 h 2"/>
                <a:gd name="T10" fmla="*/ 0 w 31"/>
                <a:gd name="T11" fmla="*/ 1 h 2"/>
                <a:gd name="T12" fmla="*/ 1 w 3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1" h="2">
                  <a:moveTo>
                    <a:pt x="1" y="2"/>
                  </a:moveTo>
                  <a:cubicBezTo>
                    <a:pt x="30" y="2"/>
                    <a:pt x="30" y="2"/>
                    <a:pt x="30" y="2"/>
                  </a:cubicBezTo>
                  <a:cubicBezTo>
                    <a:pt x="31" y="2"/>
                    <a:pt x="31" y="2"/>
                    <a:pt x="31" y="1"/>
                  </a:cubicBezTo>
                  <a:cubicBezTo>
                    <a:pt x="31" y="0"/>
                    <a:pt x="31" y="0"/>
                    <a:pt x="30" y="0"/>
                  </a:cubicBezTo>
                  <a:cubicBezTo>
                    <a:pt x="1" y="0"/>
                    <a:pt x="1" y="0"/>
                    <a:pt x="1" y="0"/>
                  </a:cubicBezTo>
                  <a:cubicBezTo>
                    <a:pt x="0" y="0"/>
                    <a:pt x="0" y="0"/>
                    <a:pt x="0" y="1"/>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9" name="Freeform 137"/>
            <p:cNvSpPr/>
            <p:nvPr/>
          </p:nvSpPr>
          <p:spPr bwMode="auto">
            <a:xfrm>
              <a:off x="19219863" y="6818313"/>
              <a:ext cx="295275" cy="28575"/>
            </a:xfrm>
            <a:custGeom>
              <a:avLst/>
              <a:gdLst>
                <a:gd name="T0" fmla="*/ 30 w 31"/>
                <a:gd name="T1" fmla="*/ 0 h 3"/>
                <a:gd name="T2" fmla="*/ 1 w 31"/>
                <a:gd name="T3" fmla="*/ 0 h 3"/>
                <a:gd name="T4" fmla="*/ 0 w 31"/>
                <a:gd name="T5" fmla="*/ 2 h 3"/>
                <a:gd name="T6" fmla="*/ 1 w 31"/>
                <a:gd name="T7" fmla="*/ 3 h 3"/>
                <a:gd name="T8" fmla="*/ 30 w 31"/>
                <a:gd name="T9" fmla="*/ 3 h 3"/>
                <a:gd name="T10" fmla="*/ 31 w 31"/>
                <a:gd name="T11" fmla="*/ 2 h 3"/>
                <a:gd name="T12" fmla="*/ 30 w 3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1" h="3">
                  <a:moveTo>
                    <a:pt x="30" y="0"/>
                  </a:moveTo>
                  <a:cubicBezTo>
                    <a:pt x="1" y="0"/>
                    <a:pt x="1" y="0"/>
                    <a:pt x="1" y="0"/>
                  </a:cubicBezTo>
                  <a:cubicBezTo>
                    <a:pt x="0" y="0"/>
                    <a:pt x="0" y="1"/>
                    <a:pt x="0" y="2"/>
                  </a:cubicBezTo>
                  <a:cubicBezTo>
                    <a:pt x="0" y="2"/>
                    <a:pt x="0" y="3"/>
                    <a:pt x="1" y="3"/>
                  </a:cubicBezTo>
                  <a:cubicBezTo>
                    <a:pt x="30" y="3"/>
                    <a:pt x="30" y="3"/>
                    <a:pt x="30" y="3"/>
                  </a:cubicBezTo>
                  <a:cubicBezTo>
                    <a:pt x="31" y="3"/>
                    <a:pt x="31" y="2"/>
                    <a:pt x="31" y="2"/>
                  </a:cubicBezTo>
                  <a:cubicBezTo>
                    <a:pt x="31" y="1"/>
                    <a:pt x="31"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30" name="Freeform 138"/>
            <p:cNvSpPr/>
            <p:nvPr/>
          </p:nvSpPr>
          <p:spPr bwMode="auto">
            <a:xfrm>
              <a:off x="19219863" y="6884988"/>
              <a:ext cx="295275" cy="19050"/>
            </a:xfrm>
            <a:custGeom>
              <a:avLst/>
              <a:gdLst>
                <a:gd name="T0" fmla="*/ 30 w 31"/>
                <a:gd name="T1" fmla="*/ 0 h 2"/>
                <a:gd name="T2" fmla="*/ 1 w 31"/>
                <a:gd name="T3" fmla="*/ 0 h 2"/>
                <a:gd name="T4" fmla="*/ 0 w 31"/>
                <a:gd name="T5" fmla="*/ 1 h 2"/>
                <a:gd name="T6" fmla="*/ 1 w 31"/>
                <a:gd name="T7" fmla="*/ 2 h 2"/>
                <a:gd name="T8" fmla="*/ 30 w 31"/>
                <a:gd name="T9" fmla="*/ 2 h 2"/>
                <a:gd name="T10" fmla="*/ 31 w 31"/>
                <a:gd name="T11" fmla="*/ 1 h 2"/>
                <a:gd name="T12" fmla="*/ 30 w 3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1" h="2">
                  <a:moveTo>
                    <a:pt x="30" y="0"/>
                  </a:moveTo>
                  <a:cubicBezTo>
                    <a:pt x="1" y="0"/>
                    <a:pt x="1" y="0"/>
                    <a:pt x="1" y="0"/>
                  </a:cubicBezTo>
                  <a:cubicBezTo>
                    <a:pt x="0" y="0"/>
                    <a:pt x="0" y="1"/>
                    <a:pt x="0" y="1"/>
                  </a:cubicBezTo>
                  <a:cubicBezTo>
                    <a:pt x="0" y="2"/>
                    <a:pt x="0" y="2"/>
                    <a:pt x="1" y="2"/>
                  </a:cubicBezTo>
                  <a:cubicBezTo>
                    <a:pt x="30" y="2"/>
                    <a:pt x="30" y="2"/>
                    <a:pt x="30" y="2"/>
                  </a:cubicBezTo>
                  <a:cubicBezTo>
                    <a:pt x="31" y="2"/>
                    <a:pt x="31" y="2"/>
                    <a:pt x="31" y="1"/>
                  </a:cubicBezTo>
                  <a:cubicBezTo>
                    <a:pt x="31" y="1"/>
                    <a:pt x="31"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31" name="Freeform 139"/>
            <p:cNvSpPr/>
            <p:nvPr/>
          </p:nvSpPr>
          <p:spPr bwMode="auto">
            <a:xfrm>
              <a:off x="19219863" y="6951663"/>
              <a:ext cx="295275" cy="19050"/>
            </a:xfrm>
            <a:custGeom>
              <a:avLst/>
              <a:gdLst>
                <a:gd name="T0" fmla="*/ 30 w 31"/>
                <a:gd name="T1" fmla="*/ 0 h 2"/>
                <a:gd name="T2" fmla="*/ 1 w 31"/>
                <a:gd name="T3" fmla="*/ 0 h 2"/>
                <a:gd name="T4" fmla="*/ 0 w 31"/>
                <a:gd name="T5" fmla="*/ 1 h 2"/>
                <a:gd name="T6" fmla="*/ 1 w 31"/>
                <a:gd name="T7" fmla="*/ 2 h 2"/>
                <a:gd name="T8" fmla="*/ 30 w 31"/>
                <a:gd name="T9" fmla="*/ 2 h 2"/>
                <a:gd name="T10" fmla="*/ 31 w 31"/>
                <a:gd name="T11" fmla="*/ 1 h 2"/>
                <a:gd name="T12" fmla="*/ 30 w 3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1" h="2">
                  <a:moveTo>
                    <a:pt x="30" y="0"/>
                  </a:moveTo>
                  <a:cubicBezTo>
                    <a:pt x="1" y="0"/>
                    <a:pt x="1" y="0"/>
                    <a:pt x="1" y="0"/>
                  </a:cubicBezTo>
                  <a:cubicBezTo>
                    <a:pt x="0" y="0"/>
                    <a:pt x="0" y="0"/>
                    <a:pt x="0" y="1"/>
                  </a:cubicBezTo>
                  <a:cubicBezTo>
                    <a:pt x="0" y="1"/>
                    <a:pt x="0" y="2"/>
                    <a:pt x="1" y="2"/>
                  </a:cubicBezTo>
                  <a:cubicBezTo>
                    <a:pt x="30" y="2"/>
                    <a:pt x="30" y="2"/>
                    <a:pt x="30" y="2"/>
                  </a:cubicBezTo>
                  <a:cubicBezTo>
                    <a:pt x="31" y="2"/>
                    <a:pt x="31" y="1"/>
                    <a:pt x="31" y="1"/>
                  </a:cubicBezTo>
                  <a:cubicBezTo>
                    <a:pt x="31" y="0"/>
                    <a:pt x="31"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32" name="Freeform 140"/>
            <p:cNvSpPr>
              <a:spLocks noEditPoints="1"/>
            </p:cNvSpPr>
            <p:nvPr/>
          </p:nvSpPr>
          <p:spPr bwMode="auto">
            <a:xfrm>
              <a:off x="19096038" y="6884988"/>
              <a:ext cx="85725" cy="85725"/>
            </a:xfrm>
            <a:custGeom>
              <a:avLst/>
              <a:gdLst>
                <a:gd name="T0" fmla="*/ 8 w 9"/>
                <a:gd name="T1" fmla="*/ 0 h 9"/>
                <a:gd name="T2" fmla="*/ 1 w 9"/>
                <a:gd name="T3" fmla="*/ 0 h 9"/>
                <a:gd name="T4" fmla="*/ 0 w 9"/>
                <a:gd name="T5" fmla="*/ 1 h 9"/>
                <a:gd name="T6" fmla="*/ 0 w 9"/>
                <a:gd name="T7" fmla="*/ 8 h 9"/>
                <a:gd name="T8" fmla="*/ 1 w 9"/>
                <a:gd name="T9" fmla="*/ 9 h 9"/>
                <a:gd name="T10" fmla="*/ 8 w 9"/>
                <a:gd name="T11" fmla="*/ 9 h 9"/>
                <a:gd name="T12" fmla="*/ 9 w 9"/>
                <a:gd name="T13" fmla="*/ 8 h 9"/>
                <a:gd name="T14" fmla="*/ 9 w 9"/>
                <a:gd name="T15" fmla="*/ 1 h 9"/>
                <a:gd name="T16" fmla="*/ 8 w 9"/>
                <a:gd name="T17" fmla="*/ 0 h 9"/>
                <a:gd name="T18" fmla="*/ 7 w 9"/>
                <a:gd name="T19" fmla="*/ 7 h 9"/>
                <a:gd name="T20" fmla="*/ 2 w 9"/>
                <a:gd name="T21" fmla="*/ 7 h 9"/>
                <a:gd name="T22" fmla="*/ 2 w 9"/>
                <a:gd name="T23" fmla="*/ 2 h 9"/>
                <a:gd name="T24" fmla="*/ 7 w 9"/>
                <a:gd name="T25" fmla="*/ 2 h 9"/>
                <a:gd name="T26" fmla="*/ 7 w 9"/>
                <a:gd name="T2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9">
                  <a:moveTo>
                    <a:pt x="8" y="0"/>
                  </a:moveTo>
                  <a:cubicBezTo>
                    <a:pt x="1" y="0"/>
                    <a:pt x="1" y="0"/>
                    <a:pt x="1" y="0"/>
                  </a:cubicBezTo>
                  <a:cubicBezTo>
                    <a:pt x="1" y="0"/>
                    <a:pt x="0" y="1"/>
                    <a:pt x="0" y="1"/>
                  </a:cubicBezTo>
                  <a:cubicBezTo>
                    <a:pt x="0" y="8"/>
                    <a:pt x="0" y="8"/>
                    <a:pt x="0" y="8"/>
                  </a:cubicBezTo>
                  <a:cubicBezTo>
                    <a:pt x="0" y="8"/>
                    <a:pt x="1" y="9"/>
                    <a:pt x="1" y="9"/>
                  </a:cubicBezTo>
                  <a:cubicBezTo>
                    <a:pt x="8" y="9"/>
                    <a:pt x="8" y="9"/>
                    <a:pt x="8" y="9"/>
                  </a:cubicBezTo>
                  <a:cubicBezTo>
                    <a:pt x="8" y="9"/>
                    <a:pt x="9" y="8"/>
                    <a:pt x="9" y="8"/>
                  </a:cubicBezTo>
                  <a:cubicBezTo>
                    <a:pt x="9" y="1"/>
                    <a:pt x="9" y="1"/>
                    <a:pt x="9" y="1"/>
                  </a:cubicBezTo>
                  <a:cubicBezTo>
                    <a:pt x="9" y="1"/>
                    <a:pt x="8" y="0"/>
                    <a:pt x="8" y="0"/>
                  </a:cubicBezTo>
                  <a:close/>
                  <a:moveTo>
                    <a:pt x="7" y="7"/>
                  </a:moveTo>
                  <a:cubicBezTo>
                    <a:pt x="2" y="7"/>
                    <a:pt x="2" y="7"/>
                    <a:pt x="2" y="7"/>
                  </a:cubicBezTo>
                  <a:cubicBezTo>
                    <a:pt x="2" y="2"/>
                    <a:pt x="2" y="2"/>
                    <a:pt x="2" y="2"/>
                  </a:cubicBezTo>
                  <a:cubicBezTo>
                    <a:pt x="7" y="2"/>
                    <a:pt x="7" y="2"/>
                    <a:pt x="7" y="2"/>
                  </a:cubicBezTo>
                  <a:lnTo>
                    <a:pt x="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33" name="Freeform 141"/>
            <p:cNvSpPr>
              <a:spLocks noEditPoints="1"/>
            </p:cNvSpPr>
            <p:nvPr/>
          </p:nvSpPr>
          <p:spPr bwMode="auto">
            <a:xfrm>
              <a:off x="19096038" y="6761163"/>
              <a:ext cx="85725" cy="85725"/>
            </a:xfrm>
            <a:custGeom>
              <a:avLst/>
              <a:gdLst>
                <a:gd name="T0" fmla="*/ 8 w 9"/>
                <a:gd name="T1" fmla="*/ 0 h 9"/>
                <a:gd name="T2" fmla="*/ 1 w 9"/>
                <a:gd name="T3" fmla="*/ 0 h 9"/>
                <a:gd name="T4" fmla="*/ 0 w 9"/>
                <a:gd name="T5" fmla="*/ 1 h 9"/>
                <a:gd name="T6" fmla="*/ 0 w 9"/>
                <a:gd name="T7" fmla="*/ 7 h 9"/>
                <a:gd name="T8" fmla="*/ 1 w 9"/>
                <a:gd name="T9" fmla="*/ 9 h 9"/>
                <a:gd name="T10" fmla="*/ 8 w 9"/>
                <a:gd name="T11" fmla="*/ 9 h 9"/>
                <a:gd name="T12" fmla="*/ 9 w 9"/>
                <a:gd name="T13" fmla="*/ 7 h 9"/>
                <a:gd name="T14" fmla="*/ 9 w 9"/>
                <a:gd name="T15" fmla="*/ 1 h 9"/>
                <a:gd name="T16" fmla="*/ 8 w 9"/>
                <a:gd name="T17" fmla="*/ 0 h 9"/>
                <a:gd name="T18" fmla="*/ 7 w 9"/>
                <a:gd name="T19" fmla="*/ 6 h 9"/>
                <a:gd name="T20" fmla="*/ 2 w 9"/>
                <a:gd name="T21" fmla="*/ 6 h 9"/>
                <a:gd name="T22" fmla="*/ 2 w 9"/>
                <a:gd name="T23" fmla="*/ 2 h 9"/>
                <a:gd name="T24" fmla="*/ 7 w 9"/>
                <a:gd name="T25" fmla="*/ 2 h 9"/>
                <a:gd name="T26" fmla="*/ 7 w 9"/>
                <a:gd name="T2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9">
                  <a:moveTo>
                    <a:pt x="8" y="0"/>
                  </a:moveTo>
                  <a:cubicBezTo>
                    <a:pt x="1" y="0"/>
                    <a:pt x="1" y="0"/>
                    <a:pt x="1" y="0"/>
                  </a:cubicBezTo>
                  <a:cubicBezTo>
                    <a:pt x="1" y="0"/>
                    <a:pt x="0" y="0"/>
                    <a:pt x="0" y="1"/>
                  </a:cubicBezTo>
                  <a:cubicBezTo>
                    <a:pt x="0" y="7"/>
                    <a:pt x="0" y="7"/>
                    <a:pt x="0" y="7"/>
                  </a:cubicBezTo>
                  <a:cubicBezTo>
                    <a:pt x="0" y="8"/>
                    <a:pt x="1" y="9"/>
                    <a:pt x="1" y="9"/>
                  </a:cubicBezTo>
                  <a:cubicBezTo>
                    <a:pt x="8" y="9"/>
                    <a:pt x="8" y="9"/>
                    <a:pt x="8" y="9"/>
                  </a:cubicBezTo>
                  <a:cubicBezTo>
                    <a:pt x="8" y="9"/>
                    <a:pt x="9" y="8"/>
                    <a:pt x="9" y="7"/>
                  </a:cubicBezTo>
                  <a:cubicBezTo>
                    <a:pt x="9" y="1"/>
                    <a:pt x="9" y="1"/>
                    <a:pt x="9" y="1"/>
                  </a:cubicBezTo>
                  <a:cubicBezTo>
                    <a:pt x="9" y="0"/>
                    <a:pt x="8" y="0"/>
                    <a:pt x="8" y="0"/>
                  </a:cubicBezTo>
                  <a:close/>
                  <a:moveTo>
                    <a:pt x="7" y="6"/>
                  </a:moveTo>
                  <a:cubicBezTo>
                    <a:pt x="2" y="6"/>
                    <a:pt x="2" y="6"/>
                    <a:pt x="2" y="6"/>
                  </a:cubicBezTo>
                  <a:cubicBezTo>
                    <a:pt x="2" y="2"/>
                    <a:pt x="2" y="2"/>
                    <a:pt x="2" y="2"/>
                  </a:cubicBezTo>
                  <a:cubicBezTo>
                    <a:pt x="7" y="2"/>
                    <a:pt x="7" y="2"/>
                    <a:pt x="7" y="2"/>
                  </a:cubicBezTo>
                  <a:lnTo>
                    <a:pt x="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grpSp>
      <p:sp>
        <p:nvSpPr>
          <p:cNvPr id="44" name="Freeform 8"/>
          <p:cNvSpPr/>
          <p:nvPr/>
        </p:nvSpPr>
        <p:spPr bwMode="auto">
          <a:xfrm>
            <a:off x="2487876" y="1745020"/>
            <a:ext cx="1999456" cy="1223169"/>
          </a:xfrm>
          <a:custGeom>
            <a:avLst/>
            <a:gdLst>
              <a:gd name="T0" fmla="*/ 206 w 206"/>
              <a:gd name="T1" fmla="*/ 126 h 126"/>
              <a:gd name="T2" fmla="*/ 141 w 206"/>
              <a:gd name="T3" fmla="*/ 22 h 126"/>
              <a:gd name="T4" fmla="*/ 103 w 206"/>
              <a:gd name="T5" fmla="*/ 0 h 126"/>
              <a:gd name="T6" fmla="*/ 64 w 206"/>
              <a:gd name="T7" fmla="*/ 22 h 126"/>
              <a:gd name="T8" fmla="*/ 0 w 206"/>
              <a:gd name="T9" fmla="*/ 126 h 126"/>
              <a:gd name="T10" fmla="*/ 206 w 206"/>
              <a:gd name="T11" fmla="*/ 126 h 126"/>
            </a:gdLst>
            <a:ahLst/>
            <a:cxnLst>
              <a:cxn ang="0">
                <a:pos x="T0" y="T1"/>
              </a:cxn>
              <a:cxn ang="0">
                <a:pos x="T2" y="T3"/>
              </a:cxn>
              <a:cxn ang="0">
                <a:pos x="T4" y="T5"/>
              </a:cxn>
              <a:cxn ang="0">
                <a:pos x="T6" y="T7"/>
              </a:cxn>
              <a:cxn ang="0">
                <a:pos x="T8" y="T9"/>
              </a:cxn>
              <a:cxn ang="0">
                <a:pos x="T10" y="T11"/>
              </a:cxn>
            </a:cxnLst>
            <a:rect l="0" t="0" r="r" b="b"/>
            <a:pathLst>
              <a:path w="206" h="126">
                <a:moveTo>
                  <a:pt x="206" y="126"/>
                </a:moveTo>
                <a:cubicBezTo>
                  <a:pt x="141" y="22"/>
                  <a:pt x="141" y="22"/>
                  <a:pt x="141" y="22"/>
                </a:cubicBezTo>
                <a:cubicBezTo>
                  <a:pt x="133" y="9"/>
                  <a:pt x="119" y="0"/>
                  <a:pt x="103" y="0"/>
                </a:cubicBezTo>
                <a:cubicBezTo>
                  <a:pt x="87" y="0"/>
                  <a:pt x="73" y="9"/>
                  <a:pt x="64" y="22"/>
                </a:cubicBezTo>
                <a:cubicBezTo>
                  <a:pt x="0" y="126"/>
                  <a:pt x="0" y="126"/>
                  <a:pt x="0" y="126"/>
                </a:cubicBezTo>
                <a:lnTo>
                  <a:pt x="206" y="126"/>
                </a:lnTo>
                <a:close/>
              </a:path>
            </a:pathLst>
          </a:custGeom>
          <a:solidFill>
            <a:srgbClr val="FCC200"/>
          </a:solidFill>
          <a:ln>
            <a:noFill/>
          </a:ln>
        </p:spPr>
        <p:txBody>
          <a:bodyPr vert="horz" wrap="square" lIns="45720" tIns="22860" rIns="45720" bIns="22860" numCol="1" anchor="t" anchorCtr="0" compatLnSpc="1"/>
          <a:lstStyle/>
          <a:p>
            <a:endParaRPr lang="th-TH" sz="900"/>
          </a:p>
        </p:txBody>
      </p:sp>
      <p:sp>
        <p:nvSpPr>
          <p:cNvPr id="45" name="Freeform 10"/>
          <p:cNvSpPr/>
          <p:nvPr/>
        </p:nvSpPr>
        <p:spPr bwMode="auto">
          <a:xfrm>
            <a:off x="3176851" y="2026802"/>
            <a:ext cx="660400" cy="659607"/>
          </a:xfrm>
          <a:custGeom>
            <a:avLst/>
            <a:gdLst>
              <a:gd name="T0" fmla="*/ 63 w 68"/>
              <a:gd name="T1" fmla="*/ 25 h 68"/>
              <a:gd name="T2" fmla="*/ 25 w 68"/>
              <a:gd name="T3" fmla="*/ 5 h 68"/>
              <a:gd name="T4" fmla="*/ 4 w 68"/>
              <a:gd name="T5" fmla="*/ 43 h 68"/>
              <a:gd name="T6" fmla="*/ 42 w 68"/>
              <a:gd name="T7" fmla="*/ 63 h 68"/>
              <a:gd name="T8" fmla="*/ 63 w 68"/>
              <a:gd name="T9" fmla="*/ 25 h 68"/>
            </a:gdLst>
            <a:ahLst/>
            <a:cxnLst>
              <a:cxn ang="0">
                <a:pos x="T0" y="T1"/>
              </a:cxn>
              <a:cxn ang="0">
                <a:pos x="T2" y="T3"/>
              </a:cxn>
              <a:cxn ang="0">
                <a:pos x="T4" y="T5"/>
              </a:cxn>
              <a:cxn ang="0">
                <a:pos x="T6" y="T7"/>
              </a:cxn>
              <a:cxn ang="0">
                <a:pos x="T8" y="T9"/>
              </a:cxn>
            </a:cxnLst>
            <a:rect l="0" t="0" r="r" b="b"/>
            <a:pathLst>
              <a:path w="68" h="68">
                <a:moveTo>
                  <a:pt x="63" y="25"/>
                </a:moveTo>
                <a:cubicBezTo>
                  <a:pt x="58" y="9"/>
                  <a:pt x="41" y="0"/>
                  <a:pt x="25" y="5"/>
                </a:cubicBezTo>
                <a:cubicBezTo>
                  <a:pt x="9" y="10"/>
                  <a:pt x="0" y="27"/>
                  <a:pt x="4" y="43"/>
                </a:cubicBezTo>
                <a:cubicBezTo>
                  <a:pt x="9" y="59"/>
                  <a:pt x="26" y="68"/>
                  <a:pt x="42" y="63"/>
                </a:cubicBezTo>
                <a:cubicBezTo>
                  <a:pt x="59" y="58"/>
                  <a:pt x="68" y="41"/>
                  <a:pt x="63"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grpSp>
        <p:nvGrpSpPr>
          <p:cNvPr id="38" name="กลุ่ม 146"/>
          <p:cNvGrpSpPr/>
          <p:nvPr/>
        </p:nvGrpSpPr>
        <p:grpSpPr>
          <a:xfrm>
            <a:off x="3337982" y="2199045"/>
            <a:ext cx="338138" cy="315119"/>
            <a:chOff x="17657763" y="3349461"/>
            <a:chExt cx="676275" cy="630238"/>
          </a:xfrm>
          <a:solidFill>
            <a:srgbClr val="FCC200"/>
          </a:solidFill>
        </p:grpSpPr>
        <p:sp>
          <p:nvSpPr>
            <p:cNvPr id="39" name="Freeform 34"/>
            <p:cNvSpPr>
              <a:spLocks noEditPoints="1"/>
            </p:cNvSpPr>
            <p:nvPr/>
          </p:nvSpPr>
          <p:spPr bwMode="auto">
            <a:xfrm>
              <a:off x="17657763" y="3349461"/>
              <a:ext cx="676275" cy="630238"/>
            </a:xfrm>
            <a:custGeom>
              <a:avLst/>
              <a:gdLst>
                <a:gd name="T0" fmla="*/ 38 w 71"/>
                <a:gd name="T1" fmla="*/ 0 h 66"/>
                <a:gd name="T2" fmla="*/ 5 w 71"/>
                <a:gd name="T3" fmla="*/ 33 h 66"/>
                <a:gd name="T4" fmla="*/ 9 w 71"/>
                <a:gd name="T5" fmla="*/ 50 h 66"/>
                <a:gd name="T6" fmla="*/ 1 w 71"/>
                <a:gd name="T7" fmla="*/ 64 h 66"/>
                <a:gd name="T8" fmla="*/ 1 w 71"/>
                <a:gd name="T9" fmla="*/ 65 h 66"/>
                <a:gd name="T10" fmla="*/ 2 w 71"/>
                <a:gd name="T11" fmla="*/ 66 h 66"/>
                <a:gd name="T12" fmla="*/ 2 w 71"/>
                <a:gd name="T13" fmla="*/ 66 h 66"/>
                <a:gd name="T14" fmla="*/ 21 w 71"/>
                <a:gd name="T15" fmla="*/ 62 h 66"/>
                <a:gd name="T16" fmla="*/ 38 w 71"/>
                <a:gd name="T17" fmla="*/ 66 h 66"/>
                <a:gd name="T18" fmla="*/ 71 w 71"/>
                <a:gd name="T19" fmla="*/ 33 h 66"/>
                <a:gd name="T20" fmla="*/ 38 w 71"/>
                <a:gd name="T21" fmla="*/ 0 h 66"/>
                <a:gd name="T22" fmla="*/ 38 w 71"/>
                <a:gd name="T23" fmla="*/ 64 h 66"/>
                <a:gd name="T24" fmla="*/ 22 w 71"/>
                <a:gd name="T25" fmla="*/ 59 h 66"/>
                <a:gd name="T26" fmla="*/ 21 w 71"/>
                <a:gd name="T27" fmla="*/ 59 h 66"/>
                <a:gd name="T28" fmla="*/ 5 w 71"/>
                <a:gd name="T29" fmla="*/ 62 h 66"/>
                <a:gd name="T30" fmla="*/ 12 w 71"/>
                <a:gd name="T31" fmla="*/ 51 h 66"/>
                <a:gd name="T32" fmla="*/ 12 w 71"/>
                <a:gd name="T33" fmla="*/ 51 h 66"/>
                <a:gd name="T34" fmla="*/ 12 w 71"/>
                <a:gd name="T35" fmla="*/ 51 h 66"/>
                <a:gd name="T36" fmla="*/ 12 w 71"/>
                <a:gd name="T37" fmla="*/ 51 h 66"/>
                <a:gd name="T38" fmla="*/ 12 w 71"/>
                <a:gd name="T39" fmla="*/ 51 h 66"/>
                <a:gd name="T40" fmla="*/ 12 w 71"/>
                <a:gd name="T41" fmla="*/ 50 h 66"/>
                <a:gd name="T42" fmla="*/ 12 w 71"/>
                <a:gd name="T43" fmla="*/ 50 h 66"/>
                <a:gd name="T44" fmla="*/ 12 w 71"/>
                <a:gd name="T45" fmla="*/ 50 h 66"/>
                <a:gd name="T46" fmla="*/ 12 w 71"/>
                <a:gd name="T47" fmla="*/ 50 h 66"/>
                <a:gd name="T48" fmla="*/ 7 w 71"/>
                <a:gd name="T49" fmla="*/ 33 h 66"/>
                <a:gd name="T50" fmla="*/ 38 w 71"/>
                <a:gd name="T51" fmla="*/ 2 h 66"/>
                <a:gd name="T52" fmla="*/ 69 w 71"/>
                <a:gd name="T53" fmla="*/ 33 h 66"/>
                <a:gd name="T54" fmla="*/ 38 w 71"/>
                <a:gd name="T55"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6">
                  <a:moveTo>
                    <a:pt x="38" y="0"/>
                  </a:moveTo>
                  <a:cubicBezTo>
                    <a:pt x="20" y="0"/>
                    <a:pt x="5" y="15"/>
                    <a:pt x="5" y="33"/>
                  </a:cubicBezTo>
                  <a:cubicBezTo>
                    <a:pt x="5" y="39"/>
                    <a:pt x="6" y="45"/>
                    <a:pt x="9" y="50"/>
                  </a:cubicBezTo>
                  <a:cubicBezTo>
                    <a:pt x="1" y="64"/>
                    <a:pt x="1" y="64"/>
                    <a:pt x="1" y="64"/>
                  </a:cubicBezTo>
                  <a:cubicBezTo>
                    <a:pt x="0" y="64"/>
                    <a:pt x="0" y="65"/>
                    <a:pt x="1" y="65"/>
                  </a:cubicBezTo>
                  <a:cubicBezTo>
                    <a:pt x="1" y="66"/>
                    <a:pt x="1" y="66"/>
                    <a:pt x="2" y="66"/>
                  </a:cubicBezTo>
                  <a:cubicBezTo>
                    <a:pt x="2" y="66"/>
                    <a:pt x="2" y="66"/>
                    <a:pt x="2" y="66"/>
                  </a:cubicBezTo>
                  <a:cubicBezTo>
                    <a:pt x="21" y="62"/>
                    <a:pt x="21" y="62"/>
                    <a:pt x="21" y="62"/>
                  </a:cubicBezTo>
                  <a:cubicBezTo>
                    <a:pt x="26" y="65"/>
                    <a:pt x="32" y="66"/>
                    <a:pt x="38" y="66"/>
                  </a:cubicBezTo>
                  <a:cubicBezTo>
                    <a:pt x="56" y="66"/>
                    <a:pt x="71" y="51"/>
                    <a:pt x="71" y="33"/>
                  </a:cubicBezTo>
                  <a:cubicBezTo>
                    <a:pt x="71" y="15"/>
                    <a:pt x="56" y="0"/>
                    <a:pt x="38" y="0"/>
                  </a:cubicBezTo>
                  <a:close/>
                  <a:moveTo>
                    <a:pt x="38" y="64"/>
                  </a:moveTo>
                  <a:cubicBezTo>
                    <a:pt x="32" y="64"/>
                    <a:pt x="27" y="62"/>
                    <a:pt x="22" y="59"/>
                  </a:cubicBezTo>
                  <a:cubicBezTo>
                    <a:pt x="22" y="59"/>
                    <a:pt x="21" y="59"/>
                    <a:pt x="21" y="59"/>
                  </a:cubicBezTo>
                  <a:cubicBezTo>
                    <a:pt x="5" y="62"/>
                    <a:pt x="5" y="62"/>
                    <a:pt x="5" y="62"/>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0"/>
                    <a:pt x="12" y="50"/>
                  </a:cubicBezTo>
                  <a:cubicBezTo>
                    <a:pt x="12" y="50"/>
                    <a:pt x="12" y="50"/>
                    <a:pt x="12" y="50"/>
                  </a:cubicBezTo>
                  <a:cubicBezTo>
                    <a:pt x="12" y="50"/>
                    <a:pt x="12" y="50"/>
                    <a:pt x="12" y="50"/>
                  </a:cubicBezTo>
                  <a:cubicBezTo>
                    <a:pt x="12" y="50"/>
                    <a:pt x="12" y="50"/>
                    <a:pt x="12" y="50"/>
                  </a:cubicBezTo>
                  <a:cubicBezTo>
                    <a:pt x="9" y="45"/>
                    <a:pt x="7" y="39"/>
                    <a:pt x="7" y="33"/>
                  </a:cubicBezTo>
                  <a:cubicBezTo>
                    <a:pt x="7" y="16"/>
                    <a:pt x="21" y="2"/>
                    <a:pt x="38" y="2"/>
                  </a:cubicBezTo>
                  <a:cubicBezTo>
                    <a:pt x="55" y="2"/>
                    <a:pt x="69" y="16"/>
                    <a:pt x="69" y="33"/>
                  </a:cubicBezTo>
                  <a:cubicBezTo>
                    <a:pt x="69" y="50"/>
                    <a:pt x="55" y="64"/>
                    <a:pt x="3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40" name="Freeform 35"/>
            <p:cNvSpPr/>
            <p:nvPr/>
          </p:nvSpPr>
          <p:spPr bwMode="auto">
            <a:xfrm>
              <a:off x="17857788" y="3549486"/>
              <a:ext cx="333375" cy="19050"/>
            </a:xfrm>
            <a:custGeom>
              <a:avLst/>
              <a:gdLst>
                <a:gd name="T0" fmla="*/ 2 w 35"/>
                <a:gd name="T1" fmla="*/ 2 h 2"/>
                <a:gd name="T2" fmla="*/ 33 w 35"/>
                <a:gd name="T3" fmla="*/ 2 h 2"/>
                <a:gd name="T4" fmla="*/ 35 w 35"/>
                <a:gd name="T5" fmla="*/ 1 h 2"/>
                <a:gd name="T6" fmla="*/ 33 w 35"/>
                <a:gd name="T7" fmla="*/ 0 h 2"/>
                <a:gd name="T8" fmla="*/ 2 w 35"/>
                <a:gd name="T9" fmla="*/ 0 h 2"/>
                <a:gd name="T10" fmla="*/ 0 w 35"/>
                <a:gd name="T11" fmla="*/ 1 h 2"/>
                <a:gd name="T12" fmla="*/ 2 w 3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5" h="2">
                  <a:moveTo>
                    <a:pt x="2" y="2"/>
                  </a:moveTo>
                  <a:cubicBezTo>
                    <a:pt x="33" y="2"/>
                    <a:pt x="33" y="2"/>
                    <a:pt x="33" y="2"/>
                  </a:cubicBezTo>
                  <a:cubicBezTo>
                    <a:pt x="34" y="2"/>
                    <a:pt x="35" y="2"/>
                    <a:pt x="35" y="1"/>
                  </a:cubicBezTo>
                  <a:cubicBezTo>
                    <a:pt x="35" y="0"/>
                    <a:pt x="34" y="0"/>
                    <a:pt x="33" y="0"/>
                  </a:cubicBezTo>
                  <a:cubicBezTo>
                    <a:pt x="2" y="0"/>
                    <a:pt x="2" y="0"/>
                    <a:pt x="2" y="0"/>
                  </a:cubicBezTo>
                  <a:cubicBezTo>
                    <a:pt x="1" y="0"/>
                    <a:pt x="0" y="0"/>
                    <a:pt x="0" y="1"/>
                  </a:cubicBezTo>
                  <a:cubicBezTo>
                    <a:pt x="0" y="2"/>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41" name="Freeform 36"/>
            <p:cNvSpPr/>
            <p:nvPr/>
          </p:nvSpPr>
          <p:spPr bwMode="auto">
            <a:xfrm>
              <a:off x="17857788" y="3616161"/>
              <a:ext cx="333375" cy="28575"/>
            </a:xfrm>
            <a:custGeom>
              <a:avLst/>
              <a:gdLst>
                <a:gd name="T0" fmla="*/ 2 w 35"/>
                <a:gd name="T1" fmla="*/ 3 h 3"/>
                <a:gd name="T2" fmla="*/ 33 w 35"/>
                <a:gd name="T3" fmla="*/ 3 h 3"/>
                <a:gd name="T4" fmla="*/ 35 w 35"/>
                <a:gd name="T5" fmla="*/ 1 h 3"/>
                <a:gd name="T6" fmla="*/ 33 w 35"/>
                <a:gd name="T7" fmla="*/ 0 h 3"/>
                <a:gd name="T8" fmla="*/ 2 w 35"/>
                <a:gd name="T9" fmla="*/ 0 h 3"/>
                <a:gd name="T10" fmla="*/ 0 w 35"/>
                <a:gd name="T11" fmla="*/ 1 h 3"/>
                <a:gd name="T12" fmla="*/ 2 w 3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2" y="3"/>
                  </a:moveTo>
                  <a:cubicBezTo>
                    <a:pt x="33" y="3"/>
                    <a:pt x="33" y="3"/>
                    <a:pt x="33" y="3"/>
                  </a:cubicBezTo>
                  <a:cubicBezTo>
                    <a:pt x="34" y="3"/>
                    <a:pt x="35" y="2"/>
                    <a:pt x="35" y="1"/>
                  </a:cubicBezTo>
                  <a:cubicBezTo>
                    <a:pt x="35" y="1"/>
                    <a:pt x="34" y="0"/>
                    <a:pt x="33" y="0"/>
                  </a:cubicBezTo>
                  <a:cubicBezTo>
                    <a:pt x="2" y="0"/>
                    <a:pt x="2" y="0"/>
                    <a:pt x="2" y="0"/>
                  </a:cubicBezTo>
                  <a:cubicBezTo>
                    <a:pt x="1" y="0"/>
                    <a:pt x="0" y="1"/>
                    <a:pt x="0" y="1"/>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42" name="Freeform 37"/>
            <p:cNvSpPr/>
            <p:nvPr/>
          </p:nvSpPr>
          <p:spPr bwMode="auto">
            <a:xfrm>
              <a:off x="17857788" y="3692361"/>
              <a:ext cx="333375" cy="28575"/>
            </a:xfrm>
            <a:custGeom>
              <a:avLst/>
              <a:gdLst>
                <a:gd name="T0" fmla="*/ 2 w 35"/>
                <a:gd name="T1" fmla="*/ 3 h 3"/>
                <a:gd name="T2" fmla="*/ 33 w 35"/>
                <a:gd name="T3" fmla="*/ 3 h 3"/>
                <a:gd name="T4" fmla="*/ 35 w 35"/>
                <a:gd name="T5" fmla="*/ 1 h 3"/>
                <a:gd name="T6" fmla="*/ 33 w 35"/>
                <a:gd name="T7" fmla="*/ 0 h 3"/>
                <a:gd name="T8" fmla="*/ 2 w 35"/>
                <a:gd name="T9" fmla="*/ 0 h 3"/>
                <a:gd name="T10" fmla="*/ 0 w 35"/>
                <a:gd name="T11" fmla="*/ 1 h 3"/>
                <a:gd name="T12" fmla="*/ 2 w 3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2" y="3"/>
                  </a:moveTo>
                  <a:cubicBezTo>
                    <a:pt x="33" y="3"/>
                    <a:pt x="33" y="3"/>
                    <a:pt x="33" y="3"/>
                  </a:cubicBezTo>
                  <a:cubicBezTo>
                    <a:pt x="34" y="3"/>
                    <a:pt x="35" y="2"/>
                    <a:pt x="35" y="1"/>
                  </a:cubicBezTo>
                  <a:cubicBezTo>
                    <a:pt x="35" y="1"/>
                    <a:pt x="34" y="0"/>
                    <a:pt x="33" y="0"/>
                  </a:cubicBezTo>
                  <a:cubicBezTo>
                    <a:pt x="2" y="0"/>
                    <a:pt x="2" y="0"/>
                    <a:pt x="2" y="0"/>
                  </a:cubicBezTo>
                  <a:cubicBezTo>
                    <a:pt x="1" y="0"/>
                    <a:pt x="0" y="1"/>
                    <a:pt x="0" y="1"/>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43" name="Freeform 38"/>
            <p:cNvSpPr/>
            <p:nvPr/>
          </p:nvSpPr>
          <p:spPr bwMode="auto">
            <a:xfrm>
              <a:off x="17857788" y="3760624"/>
              <a:ext cx="333375" cy="28575"/>
            </a:xfrm>
            <a:custGeom>
              <a:avLst/>
              <a:gdLst>
                <a:gd name="T0" fmla="*/ 2 w 35"/>
                <a:gd name="T1" fmla="*/ 3 h 3"/>
                <a:gd name="T2" fmla="*/ 33 w 35"/>
                <a:gd name="T3" fmla="*/ 3 h 3"/>
                <a:gd name="T4" fmla="*/ 35 w 35"/>
                <a:gd name="T5" fmla="*/ 2 h 3"/>
                <a:gd name="T6" fmla="*/ 33 w 35"/>
                <a:gd name="T7" fmla="*/ 0 h 3"/>
                <a:gd name="T8" fmla="*/ 2 w 35"/>
                <a:gd name="T9" fmla="*/ 0 h 3"/>
                <a:gd name="T10" fmla="*/ 0 w 35"/>
                <a:gd name="T11" fmla="*/ 2 h 3"/>
                <a:gd name="T12" fmla="*/ 2 w 3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2" y="3"/>
                  </a:moveTo>
                  <a:cubicBezTo>
                    <a:pt x="33" y="3"/>
                    <a:pt x="33" y="3"/>
                    <a:pt x="33" y="3"/>
                  </a:cubicBezTo>
                  <a:cubicBezTo>
                    <a:pt x="34" y="3"/>
                    <a:pt x="35" y="2"/>
                    <a:pt x="35" y="2"/>
                  </a:cubicBezTo>
                  <a:cubicBezTo>
                    <a:pt x="35" y="1"/>
                    <a:pt x="34" y="0"/>
                    <a:pt x="33" y="0"/>
                  </a:cubicBezTo>
                  <a:cubicBezTo>
                    <a:pt x="2" y="0"/>
                    <a:pt x="2" y="0"/>
                    <a:pt x="2" y="0"/>
                  </a:cubicBezTo>
                  <a:cubicBezTo>
                    <a:pt x="1" y="0"/>
                    <a:pt x="0" y="1"/>
                    <a:pt x="0" y="2"/>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grpSp>
      <p:cxnSp>
        <p:nvCxnSpPr>
          <p:cNvPr id="46" name="ตัวเชื่อมต่อตรง 237"/>
          <p:cNvCxnSpPr/>
          <p:nvPr/>
        </p:nvCxnSpPr>
        <p:spPr>
          <a:xfrm flipH="1">
            <a:off x="6138333" y="5699702"/>
            <a:ext cx="2590426" cy="0"/>
          </a:xfrm>
          <a:prstGeom prst="straightConnector1">
            <a:avLst/>
          </a:prstGeom>
          <a:ln w="44450">
            <a:solidFill>
              <a:schemeClr val="bg1">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50" name="ตัวเชื่อมต่อตรง 237"/>
          <p:cNvCxnSpPr/>
          <p:nvPr/>
        </p:nvCxnSpPr>
        <p:spPr>
          <a:xfrm flipH="1">
            <a:off x="5576357" y="4632683"/>
            <a:ext cx="3152401" cy="0"/>
          </a:xfrm>
          <a:prstGeom prst="straightConnector1">
            <a:avLst/>
          </a:prstGeom>
          <a:ln w="44450">
            <a:solidFill>
              <a:schemeClr val="bg1">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237"/>
          <p:cNvCxnSpPr/>
          <p:nvPr/>
        </p:nvCxnSpPr>
        <p:spPr>
          <a:xfrm flipH="1">
            <a:off x="4886546" y="3540483"/>
            <a:ext cx="3842213" cy="0"/>
          </a:xfrm>
          <a:prstGeom prst="straightConnector1">
            <a:avLst/>
          </a:prstGeom>
          <a:ln w="44450">
            <a:solidFill>
              <a:schemeClr val="bg1">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58" name="ตัวเชื่อมต่อตรง 237"/>
          <p:cNvCxnSpPr/>
          <p:nvPr/>
        </p:nvCxnSpPr>
        <p:spPr>
          <a:xfrm flipH="1">
            <a:off x="4280957" y="2468920"/>
            <a:ext cx="4375849" cy="0"/>
          </a:xfrm>
          <a:prstGeom prst="straightConnector1">
            <a:avLst/>
          </a:prstGeom>
          <a:ln w="44450">
            <a:solidFill>
              <a:schemeClr val="bg1">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62" name="TextBox 216"/>
          <p:cNvSpPr txBox="1"/>
          <p:nvPr/>
        </p:nvSpPr>
        <p:spPr bwMode="auto">
          <a:xfrm>
            <a:off x="6807652" y="1970207"/>
            <a:ext cx="1144865" cy="369332"/>
          </a:xfrm>
          <a:prstGeom prst="rect">
            <a:avLst/>
          </a:prstGeom>
          <a:noFill/>
        </p:spPr>
        <p:txBody>
          <a:bodyPr wrap="none">
            <a:spAutoFit/>
          </a:bodyPr>
          <a:lstStyle/>
          <a:p>
            <a:pPr algn="ctr" defTabSz="913765">
              <a:defRPr/>
            </a:pPr>
            <a:r>
              <a:rPr lang="en-US" altLang="zh-CN" dirty="0">
                <a:solidFill>
                  <a:schemeClr val="tx1">
                    <a:lumMod val="75000"/>
                    <a:lumOff val="25000"/>
                  </a:schemeClr>
                </a:solidFill>
                <a:latin typeface="华文细黑" panose="02010600040101010101" pitchFamily="2" charset="-122"/>
                <a:ea typeface="华文细黑" panose="02010600040101010101" pitchFamily="2" charset="-122"/>
                <a:cs typeface="Lato" pitchFamily="34" charset="0"/>
              </a:rPr>
              <a:t>keyword</a:t>
            </a:r>
            <a:endParaRPr lang="id-ID" altLang="zh-CN" dirty="0">
              <a:solidFill>
                <a:schemeClr val="tx1">
                  <a:lumMod val="75000"/>
                  <a:lumOff val="25000"/>
                </a:schemeClr>
              </a:solidFill>
              <a:latin typeface="华文细黑" panose="02010600040101010101" pitchFamily="2" charset="-122"/>
              <a:ea typeface="华文细黑" panose="02010600040101010101" pitchFamily="2" charset="-122"/>
              <a:cs typeface="Lato" pitchFamily="34" charset="0"/>
            </a:endParaRPr>
          </a:p>
        </p:txBody>
      </p:sp>
      <p:sp>
        <p:nvSpPr>
          <p:cNvPr id="63" name="TextBox 216"/>
          <p:cNvSpPr txBox="1"/>
          <p:nvPr/>
        </p:nvSpPr>
        <p:spPr bwMode="auto">
          <a:xfrm>
            <a:off x="6807652" y="3079212"/>
            <a:ext cx="1144865" cy="369332"/>
          </a:xfrm>
          <a:prstGeom prst="rect">
            <a:avLst/>
          </a:prstGeom>
          <a:noFill/>
        </p:spPr>
        <p:txBody>
          <a:bodyPr wrap="none">
            <a:spAutoFit/>
          </a:bodyPr>
          <a:lstStyle/>
          <a:p>
            <a:pPr algn="ctr" defTabSz="913765">
              <a:defRPr/>
            </a:pPr>
            <a:r>
              <a:rPr lang="en-US" altLang="zh-CN" dirty="0">
                <a:solidFill>
                  <a:schemeClr val="tx1">
                    <a:lumMod val="75000"/>
                    <a:lumOff val="25000"/>
                  </a:schemeClr>
                </a:solidFill>
                <a:latin typeface="华文细黑" panose="02010600040101010101" pitchFamily="2" charset="-122"/>
                <a:ea typeface="华文细黑" panose="02010600040101010101" pitchFamily="2" charset="-122"/>
                <a:cs typeface="Lato" pitchFamily="34" charset="0"/>
              </a:rPr>
              <a:t>keyword</a:t>
            </a:r>
            <a:endParaRPr lang="id-ID" altLang="zh-CN" dirty="0">
              <a:solidFill>
                <a:schemeClr val="tx1">
                  <a:lumMod val="75000"/>
                  <a:lumOff val="25000"/>
                </a:schemeClr>
              </a:solidFill>
              <a:latin typeface="华文细黑" panose="02010600040101010101" pitchFamily="2" charset="-122"/>
              <a:ea typeface="华文细黑" panose="02010600040101010101" pitchFamily="2" charset="-122"/>
              <a:cs typeface="Lato" pitchFamily="34" charset="0"/>
            </a:endParaRPr>
          </a:p>
        </p:txBody>
      </p:sp>
      <p:sp>
        <p:nvSpPr>
          <p:cNvPr id="64" name="TextBox 216"/>
          <p:cNvSpPr txBox="1"/>
          <p:nvPr/>
        </p:nvSpPr>
        <p:spPr bwMode="auto">
          <a:xfrm>
            <a:off x="6807652" y="4179393"/>
            <a:ext cx="1144865" cy="369332"/>
          </a:xfrm>
          <a:prstGeom prst="rect">
            <a:avLst/>
          </a:prstGeom>
          <a:noFill/>
        </p:spPr>
        <p:txBody>
          <a:bodyPr wrap="none">
            <a:spAutoFit/>
          </a:bodyPr>
          <a:lstStyle/>
          <a:p>
            <a:pPr algn="ctr" defTabSz="913765">
              <a:defRPr/>
            </a:pPr>
            <a:r>
              <a:rPr lang="en-US" altLang="zh-CN" dirty="0">
                <a:solidFill>
                  <a:schemeClr val="tx1">
                    <a:lumMod val="75000"/>
                    <a:lumOff val="25000"/>
                  </a:schemeClr>
                </a:solidFill>
                <a:latin typeface="华文细黑" panose="02010600040101010101" pitchFamily="2" charset="-122"/>
                <a:ea typeface="华文细黑" panose="02010600040101010101" pitchFamily="2" charset="-122"/>
                <a:cs typeface="Lato" pitchFamily="34" charset="0"/>
              </a:rPr>
              <a:t>keyword</a:t>
            </a:r>
            <a:endParaRPr lang="id-ID" altLang="zh-CN" dirty="0">
              <a:solidFill>
                <a:schemeClr val="tx1">
                  <a:lumMod val="75000"/>
                  <a:lumOff val="25000"/>
                </a:schemeClr>
              </a:solidFill>
              <a:latin typeface="华文细黑" panose="02010600040101010101" pitchFamily="2" charset="-122"/>
              <a:ea typeface="华文细黑" panose="02010600040101010101" pitchFamily="2" charset="-122"/>
              <a:cs typeface="Lato" pitchFamily="34" charset="0"/>
            </a:endParaRPr>
          </a:p>
        </p:txBody>
      </p:sp>
      <p:sp>
        <p:nvSpPr>
          <p:cNvPr id="65" name="TextBox 216"/>
          <p:cNvSpPr txBox="1"/>
          <p:nvPr/>
        </p:nvSpPr>
        <p:spPr bwMode="auto">
          <a:xfrm>
            <a:off x="6807652" y="5246411"/>
            <a:ext cx="1144865" cy="369332"/>
          </a:xfrm>
          <a:prstGeom prst="rect">
            <a:avLst/>
          </a:prstGeom>
          <a:noFill/>
        </p:spPr>
        <p:txBody>
          <a:bodyPr wrap="none">
            <a:spAutoFit/>
          </a:bodyPr>
          <a:lstStyle/>
          <a:p>
            <a:pPr algn="ctr" defTabSz="913765">
              <a:defRPr/>
            </a:pPr>
            <a:r>
              <a:rPr lang="en-US" altLang="zh-CN" dirty="0">
                <a:solidFill>
                  <a:schemeClr val="tx1">
                    <a:lumMod val="75000"/>
                    <a:lumOff val="25000"/>
                  </a:schemeClr>
                </a:solidFill>
                <a:latin typeface="华文细黑" panose="02010600040101010101" pitchFamily="2" charset="-122"/>
                <a:ea typeface="华文细黑" panose="02010600040101010101" pitchFamily="2" charset="-122"/>
                <a:cs typeface="Lato" pitchFamily="34" charset="0"/>
              </a:rPr>
              <a:t>keyword</a:t>
            </a:r>
            <a:endParaRPr lang="id-ID" altLang="zh-CN" dirty="0">
              <a:solidFill>
                <a:schemeClr val="tx1">
                  <a:lumMod val="75000"/>
                  <a:lumOff val="25000"/>
                </a:schemeClr>
              </a:solidFill>
              <a:latin typeface="华文细黑" panose="02010600040101010101" pitchFamily="2" charset="-122"/>
              <a:ea typeface="华文细黑" panose="02010600040101010101" pitchFamily="2" charset="-122"/>
              <a:cs typeface="Lato" pitchFamily="34" charset="0"/>
            </a:endParaRPr>
          </a:p>
        </p:txBody>
      </p:sp>
      <p:sp>
        <p:nvSpPr>
          <p:cNvPr id="66" name="文本框 65"/>
          <p:cNvSpPr txBox="1"/>
          <p:nvPr/>
        </p:nvSpPr>
        <p:spPr>
          <a:xfrm>
            <a:off x="8832258" y="2259596"/>
            <a:ext cx="252286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7" name="文本框 66"/>
          <p:cNvSpPr txBox="1"/>
          <p:nvPr/>
        </p:nvSpPr>
        <p:spPr>
          <a:xfrm>
            <a:off x="8832258" y="1983265"/>
            <a:ext cx="1246326"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68" name="文本框 67"/>
          <p:cNvSpPr txBox="1"/>
          <p:nvPr/>
        </p:nvSpPr>
        <p:spPr>
          <a:xfrm>
            <a:off x="8832258" y="3405460"/>
            <a:ext cx="252286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9" name="文本框 68"/>
          <p:cNvSpPr txBox="1"/>
          <p:nvPr/>
        </p:nvSpPr>
        <p:spPr>
          <a:xfrm>
            <a:off x="8832258" y="3129129"/>
            <a:ext cx="1246326"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0" name="文本框 69"/>
          <p:cNvSpPr txBox="1"/>
          <p:nvPr/>
        </p:nvSpPr>
        <p:spPr>
          <a:xfrm>
            <a:off x="8832258" y="4501630"/>
            <a:ext cx="252286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1" name="文本框 70"/>
          <p:cNvSpPr txBox="1"/>
          <p:nvPr/>
        </p:nvSpPr>
        <p:spPr>
          <a:xfrm>
            <a:off x="8832258" y="4225299"/>
            <a:ext cx="1246326"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2" name="文本框 71"/>
          <p:cNvSpPr txBox="1"/>
          <p:nvPr/>
        </p:nvSpPr>
        <p:spPr>
          <a:xfrm>
            <a:off x="8832258" y="5584512"/>
            <a:ext cx="252286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3" name="文本框 72"/>
          <p:cNvSpPr txBox="1"/>
          <p:nvPr/>
        </p:nvSpPr>
        <p:spPr>
          <a:xfrm>
            <a:off x="8832258" y="5308181"/>
            <a:ext cx="1246326"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l="24355" r="11453"/>
          <a:stretch>
            <a:fillRect/>
          </a:stretch>
        </p:blipFill>
        <p:spPr>
          <a:xfrm>
            <a:off x="0" y="0"/>
            <a:ext cx="6632245" cy="6858000"/>
          </a:xfrm>
          <a:custGeom>
            <a:avLst/>
            <a:gdLst>
              <a:gd name="connsiteX0" fmla="*/ 0 w 6632245"/>
              <a:gd name="connsiteY0" fmla="*/ 0 h 6858000"/>
              <a:gd name="connsiteX1" fmla="*/ 6632245 w 6632245"/>
              <a:gd name="connsiteY1" fmla="*/ 0 h 6858000"/>
              <a:gd name="connsiteX2" fmla="*/ 2371301 w 6632245"/>
              <a:gd name="connsiteY2" fmla="*/ 6858000 h 6858000"/>
              <a:gd name="connsiteX3" fmla="*/ 0 w 66322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32245" h="6858000">
                <a:moveTo>
                  <a:pt x="0" y="0"/>
                </a:moveTo>
                <a:lnTo>
                  <a:pt x="6632245" y="0"/>
                </a:lnTo>
                <a:lnTo>
                  <a:pt x="2371301" y="6858000"/>
                </a:lnTo>
                <a:lnTo>
                  <a:pt x="0" y="6858000"/>
                </a:lnTo>
                <a:close/>
              </a:path>
            </a:pathLst>
          </a:custGeom>
        </p:spPr>
      </p:pic>
      <p:cxnSp>
        <p:nvCxnSpPr>
          <p:cNvPr id="8" name="直接连接符 7"/>
          <p:cNvCxnSpPr/>
          <p:nvPr/>
        </p:nvCxnSpPr>
        <p:spPr>
          <a:xfrm flipH="1">
            <a:off x="2631891" y="3802743"/>
            <a:ext cx="1944915" cy="3055257"/>
          </a:xfrm>
          <a:prstGeom prst="line">
            <a:avLst/>
          </a:prstGeom>
          <a:ln w="28575">
            <a:solidFill>
              <a:srgbClr val="444444"/>
            </a:solidFill>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5838584" y="0"/>
            <a:ext cx="1040764" cy="93472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 name="平行四边形 6"/>
          <p:cNvSpPr/>
          <p:nvPr/>
        </p:nvSpPr>
        <p:spPr>
          <a:xfrm>
            <a:off x="3852362" y="0"/>
            <a:ext cx="2447730" cy="3055257"/>
          </a:xfrm>
          <a:prstGeom prst="parallelogram">
            <a:avLst>
              <a:gd name="adj" fmla="val 77662"/>
            </a:avLst>
          </a:prstGeom>
          <a:solidFill>
            <a:srgbClr val="FC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11372250" y="5775960"/>
            <a:ext cx="1612053" cy="144780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6" name="矩形 75"/>
          <p:cNvSpPr/>
          <p:nvPr/>
        </p:nvSpPr>
        <p:spPr>
          <a:xfrm>
            <a:off x="7365921" y="3092052"/>
            <a:ext cx="2611456" cy="743345"/>
          </a:xfrm>
          <a:prstGeom prst="rect">
            <a:avLst/>
          </a:prstGeom>
        </p:spPr>
        <p:txBody>
          <a:bodyPr wrap="square">
            <a:spAutoFit/>
          </a:bodyPr>
          <a:lstStyle/>
          <a:p>
            <a:pPr algn="dist">
              <a:lnSpc>
                <a:spcPct val="175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具体工作措施</a:t>
            </a:r>
          </a:p>
        </p:txBody>
      </p:sp>
      <p:sp>
        <p:nvSpPr>
          <p:cNvPr id="77" name="文本框 76"/>
          <p:cNvSpPr txBox="1"/>
          <p:nvPr/>
        </p:nvSpPr>
        <p:spPr>
          <a:xfrm>
            <a:off x="7365921" y="3893271"/>
            <a:ext cx="3220268" cy="369332"/>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Specific work measures</a:t>
            </a:r>
          </a:p>
        </p:txBody>
      </p:sp>
      <p:sp>
        <p:nvSpPr>
          <p:cNvPr id="78" name="Rectangle 11"/>
          <p:cNvSpPr/>
          <p:nvPr/>
        </p:nvSpPr>
        <p:spPr>
          <a:xfrm>
            <a:off x="7365921" y="4292423"/>
            <a:ext cx="4006329" cy="531364"/>
          </a:xfrm>
          <a:prstGeom prst="rect">
            <a:avLst/>
          </a:prstGeom>
        </p:spPr>
        <p:txBody>
          <a:bodyPr wrap="square">
            <a:spAutoFit/>
          </a:bodyPr>
          <a:lstStyle/>
          <a:p>
            <a:pPr>
              <a:lnSpc>
                <a:spcPct val="125000"/>
              </a:lnSpc>
            </a:pPr>
            <a:r>
              <a:rPr lang="en-US" altLang="zh-CN" sz="12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a:t>
            </a:r>
          </a:p>
        </p:txBody>
      </p:sp>
      <p:cxnSp>
        <p:nvCxnSpPr>
          <p:cNvPr id="79" name="直接连接符 78"/>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05</a:t>
            </a:r>
            <a:endParaRPr lang="zh-CN" altLang="en-US"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7975" y="380999"/>
            <a:ext cx="206386" cy="654741"/>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gradFill>
                <a:gsLst>
                  <a:gs pos="0">
                    <a:srgbClr val="F5B464"/>
                  </a:gs>
                  <a:gs pos="100000">
                    <a:srgbClr val="FBE3A8"/>
                  </a:gs>
                </a:gsLst>
                <a:lin ang="5400000" scaled="1"/>
              </a:gradFill>
            </a:endParaRPr>
          </a:p>
        </p:txBody>
      </p:sp>
      <p:sp>
        <p:nvSpPr>
          <p:cNvPr id="7" name="矩形 6"/>
          <p:cNvSpPr/>
          <p:nvPr/>
        </p:nvSpPr>
        <p:spPr>
          <a:xfrm>
            <a:off x="650532" y="232676"/>
            <a:ext cx="2074560" cy="557332"/>
          </a:xfrm>
          <a:prstGeom prst="rect">
            <a:avLst/>
          </a:prstGeom>
        </p:spPr>
        <p:txBody>
          <a:bodyPr wrap="square">
            <a:spAutoFit/>
          </a:bodyPr>
          <a:lstStyle/>
          <a:p>
            <a:pPr algn="dist">
              <a:lnSpc>
                <a:spcPct val="175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具体工作措施</a:t>
            </a:r>
          </a:p>
        </p:txBody>
      </p:sp>
      <p:sp>
        <p:nvSpPr>
          <p:cNvPr id="8" name="文本框 7"/>
          <p:cNvSpPr txBox="1"/>
          <p:nvPr/>
        </p:nvSpPr>
        <p:spPr>
          <a:xfrm>
            <a:off x="624841" y="727963"/>
            <a:ext cx="2300812" cy="307777"/>
          </a:xfrm>
          <a:prstGeom prst="snip1Rect">
            <a:avLst>
              <a:gd name="adj" fmla="val 0"/>
            </a:avLst>
          </a:prstGeom>
          <a:noFill/>
          <a:ln w="28575">
            <a:noFill/>
          </a:ln>
        </p:spPr>
        <p:txBody>
          <a:bodyPr wrap="square" rtlCol="0">
            <a:spAutoFit/>
          </a:bodyPr>
          <a:lstStyle/>
          <a:p>
            <a:pPr algn="dist"/>
            <a:r>
              <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Specific work measures</a:t>
            </a:r>
          </a:p>
        </p:txBody>
      </p:sp>
      <p:sp>
        <p:nvSpPr>
          <p:cNvPr id="13" name="Freeform 8"/>
          <p:cNvSpPr/>
          <p:nvPr/>
        </p:nvSpPr>
        <p:spPr bwMode="auto">
          <a:xfrm>
            <a:off x="5569744" y="3432865"/>
            <a:ext cx="2680494" cy="3048794"/>
          </a:xfrm>
          <a:custGeom>
            <a:avLst/>
            <a:gdLst>
              <a:gd name="T0" fmla="*/ 50 w 290"/>
              <a:gd name="T1" fmla="*/ 276 h 330"/>
              <a:gd name="T2" fmla="*/ 235 w 290"/>
              <a:gd name="T3" fmla="*/ 280 h 330"/>
              <a:gd name="T4" fmla="*/ 240 w 290"/>
              <a:gd name="T5" fmla="*/ 95 h 330"/>
              <a:gd name="T6" fmla="*/ 149 w 290"/>
              <a:gd name="T7" fmla="*/ 0 h 330"/>
              <a:gd name="T8" fmla="*/ 54 w 290"/>
              <a:gd name="T9" fmla="*/ 90 h 330"/>
              <a:gd name="T10" fmla="*/ 50 w 290"/>
              <a:gd name="T11" fmla="*/ 276 h 330"/>
            </a:gdLst>
            <a:ahLst/>
            <a:cxnLst>
              <a:cxn ang="0">
                <a:pos x="T0" y="T1"/>
              </a:cxn>
              <a:cxn ang="0">
                <a:pos x="T2" y="T3"/>
              </a:cxn>
              <a:cxn ang="0">
                <a:pos x="T4" y="T5"/>
              </a:cxn>
              <a:cxn ang="0">
                <a:pos x="T6" y="T7"/>
              </a:cxn>
              <a:cxn ang="0">
                <a:pos x="T8" y="T9"/>
              </a:cxn>
              <a:cxn ang="0">
                <a:pos x="T10" y="T11"/>
              </a:cxn>
            </a:cxnLst>
            <a:rect l="0" t="0" r="r" b="b"/>
            <a:pathLst>
              <a:path w="290" h="330">
                <a:moveTo>
                  <a:pt x="50" y="276"/>
                </a:moveTo>
                <a:cubicBezTo>
                  <a:pt x="100" y="328"/>
                  <a:pt x="183" y="330"/>
                  <a:pt x="235" y="280"/>
                </a:cubicBezTo>
                <a:cubicBezTo>
                  <a:pt x="288" y="230"/>
                  <a:pt x="290" y="147"/>
                  <a:pt x="240" y="95"/>
                </a:cubicBezTo>
                <a:cubicBezTo>
                  <a:pt x="149" y="0"/>
                  <a:pt x="149" y="0"/>
                  <a:pt x="149" y="0"/>
                </a:cubicBezTo>
                <a:cubicBezTo>
                  <a:pt x="54" y="90"/>
                  <a:pt x="54" y="90"/>
                  <a:pt x="54" y="90"/>
                </a:cubicBezTo>
                <a:cubicBezTo>
                  <a:pt x="2" y="140"/>
                  <a:pt x="0" y="224"/>
                  <a:pt x="50" y="276"/>
                </a:cubicBezTo>
                <a:close/>
              </a:path>
            </a:pathLst>
          </a:custGeom>
          <a:solidFill>
            <a:srgbClr val="FCC200"/>
          </a:solidFill>
          <a:ln>
            <a:noFill/>
          </a:ln>
        </p:spPr>
        <p:txBody>
          <a:bodyPr vert="horz" wrap="square" lIns="45720" tIns="22860" rIns="45720" bIns="22860" numCol="1" anchor="t" anchorCtr="0" compatLnSpc="1"/>
          <a:lstStyle/>
          <a:p>
            <a:endParaRPr lang="th-TH" sz="900"/>
          </a:p>
        </p:txBody>
      </p:sp>
      <p:sp>
        <p:nvSpPr>
          <p:cNvPr id="14" name="Freeform 11"/>
          <p:cNvSpPr/>
          <p:nvPr/>
        </p:nvSpPr>
        <p:spPr bwMode="auto">
          <a:xfrm>
            <a:off x="5930107" y="5141809"/>
            <a:ext cx="1950244" cy="979488"/>
          </a:xfrm>
          <a:custGeom>
            <a:avLst/>
            <a:gdLst>
              <a:gd name="T0" fmla="*/ 0 w 211"/>
              <a:gd name="T1" fmla="*/ 0 h 106"/>
              <a:gd name="T2" fmla="*/ 0 w 211"/>
              <a:gd name="T3" fmla="*/ 1 h 106"/>
              <a:gd name="T4" fmla="*/ 106 w 211"/>
              <a:gd name="T5" fmla="*/ 106 h 106"/>
              <a:gd name="T6" fmla="*/ 211 w 211"/>
              <a:gd name="T7" fmla="*/ 1 h 106"/>
              <a:gd name="T8" fmla="*/ 211 w 211"/>
              <a:gd name="T9" fmla="*/ 0 h 106"/>
              <a:gd name="T10" fmla="*/ 0 w 211"/>
              <a:gd name="T11" fmla="*/ 0 h 106"/>
            </a:gdLst>
            <a:ahLst/>
            <a:cxnLst>
              <a:cxn ang="0">
                <a:pos x="T0" y="T1"/>
              </a:cxn>
              <a:cxn ang="0">
                <a:pos x="T2" y="T3"/>
              </a:cxn>
              <a:cxn ang="0">
                <a:pos x="T4" y="T5"/>
              </a:cxn>
              <a:cxn ang="0">
                <a:pos x="T6" y="T7"/>
              </a:cxn>
              <a:cxn ang="0">
                <a:pos x="T8" y="T9"/>
              </a:cxn>
              <a:cxn ang="0">
                <a:pos x="T10" y="T11"/>
              </a:cxn>
            </a:cxnLst>
            <a:rect l="0" t="0" r="r" b="b"/>
            <a:pathLst>
              <a:path w="211" h="106">
                <a:moveTo>
                  <a:pt x="0" y="0"/>
                </a:moveTo>
                <a:cubicBezTo>
                  <a:pt x="0" y="0"/>
                  <a:pt x="0" y="1"/>
                  <a:pt x="0" y="1"/>
                </a:cubicBezTo>
                <a:cubicBezTo>
                  <a:pt x="0" y="59"/>
                  <a:pt x="48" y="106"/>
                  <a:pt x="106" y="106"/>
                </a:cubicBezTo>
                <a:cubicBezTo>
                  <a:pt x="164" y="106"/>
                  <a:pt x="211" y="59"/>
                  <a:pt x="211" y="1"/>
                </a:cubicBezTo>
                <a:cubicBezTo>
                  <a:pt x="211" y="1"/>
                  <a:pt x="211" y="0"/>
                  <a:pt x="211" y="0"/>
                </a:cubicBezTo>
                <a:lnTo>
                  <a:pt x="0" y="0"/>
                </a:lnTo>
                <a:close/>
              </a:path>
            </a:pathLst>
          </a:custGeom>
          <a:solidFill>
            <a:schemeClr val="bg1"/>
          </a:solidFill>
          <a:ln>
            <a:noFill/>
          </a:ln>
        </p:spPr>
        <p:txBody>
          <a:bodyPr vert="horz" wrap="square" lIns="45720" tIns="22860" rIns="45720" bIns="22860" numCol="1" anchor="t" anchorCtr="0" compatLnSpc="1"/>
          <a:lstStyle/>
          <a:p>
            <a:endParaRPr lang="th-TH" sz="900"/>
          </a:p>
        </p:txBody>
      </p:sp>
      <p:sp>
        <p:nvSpPr>
          <p:cNvPr id="11" name="Freeform 11"/>
          <p:cNvSpPr>
            <a:spLocks noEditPoints="1"/>
          </p:cNvSpPr>
          <p:nvPr/>
        </p:nvSpPr>
        <p:spPr bwMode="auto">
          <a:xfrm>
            <a:off x="6697885" y="4059963"/>
            <a:ext cx="388715" cy="481772"/>
          </a:xfrm>
          <a:custGeom>
            <a:avLst/>
            <a:gdLst>
              <a:gd name="T0" fmla="*/ 55 w 55"/>
              <a:gd name="T1" fmla="*/ 67 h 68"/>
              <a:gd name="T2" fmla="*/ 51 w 55"/>
              <a:gd name="T3" fmla="*/ 47 h 68"/>
              <a:gd name="T4" fmla="*/ 51 w 55"/>
              <a:gd name="T5" fmla="*/ 47 h 68"/>
              <a:gd name="T6" fmla="*/ 51 w 55"/>
              <a:gd name="T7" fmla="*/ 47 h 68"/>
              <a:gd name="T8" fmla="*/ 51 w 55"/>
              <a:gd name="T9" fmla="*/ 47 h 68"/>
              <a:gd name="T10" fmla="*/ 51 w 55"/>
              <a:gd name="T11" fmla="*/ 47 h 68"/>
              <a:gd name="T12" fmla="*/ 19 w 55"/>
              <a:gd name="T13" fmla="*/ 6 h 68"/>
              <a:gd name="T14" fmla="*/ 19 w 55"/>
              <a:gd name="T15" fmla="*/ 6 h 68"/>
              <a:gd name="T16" fmla="*/ 8 w 55"/>
              <a:gd name="T17" fmla="*/ 3 h 68"/>
              <a:gd name="T18" fmla="*/ 4 w 55"/>
              <a:gd name="T19" fmla="*/ 6 h 68"/>
              <a:gd name="T20" fmla="*/ 3 w 55"/>
              <a:gd name="T21" fmla="*/ 18 h 68"/>
              <a:gd name="T22" fmla="*/ 35 w 55"/>
              <a:gd name="T23" fmla="*/ 59 h 68"/>
              <a:gd name="T24" fmla="*/ 35 w 55"/>
              <a:gd name="T25" fmla="*/ 59 h 68"/>
              <a:gd name="T26" fmla="*/ 35 w 55"/>
              <a:gd name="T27" fmla="*/ 59 h 68"/>
              <a:gd name="T28" fmla="*/ 35 w 55"/>
              <a:gd name="T29" fmla="*/ 59 h 68"/>
              <a:gd name="T30" fmla="*/ 35 w 55"/>
              <a:gd name="T31" fmla="*/ 59 h 68"/>
              <a:gd name="T32" fmla="*/ 53 w 55"/>
              <a:gd name="T33" fmla="*/ 68 h 68"/>
              <a:gd name="T34" fmla="*/ 54 w 55"/>
              <a:gd name="T35" fmla="*/ 68 h 68"/>
              <a:gd name="T36" fmla="*/ 55 w 55"/>
              <a:gd name="T37" fmla="*/ 68 h 68"/>
              <a:gd name="T38" fmla="*/ 55 w 55"/>
              <a:gd name="T39" fmla="*/ 67 h 68"/>
              <a:gd name="T40" fmla="*/ 5 w 55"/>
              <a:gd name="T41" fmla="*/ 8 h 68"/>
              <a:gd name="T42" fmla="*/ 9 w 55"/>
              <a:gd name="T43" fmla="*/ 5 h 68"/>
              <a:gd name="T44" fmla="*/ 17 w 55"/>
              <a:gd name="T45" fmla="*/ 6 h 68"/>
              <a:gd name="T46" fmla="*/ 5 w 55"/>
              <a:gd name="T47" fmla="*/ 16 h 68"/>
              <a:gd name="T48" fmla="*/ 5 w 55"/>
              <a:gd name="T49" fmla="*/ 8 h 68"/>
              <a:gd name="T50" fmla="*/ 6 w 55"/>
              <a:gd name="T51" fmla="*/ 18 h 68"/>
              <a:gd name="T52" fmla="*/ 18 w 55"/>
              <a:gd name="T53" fmla="*/ 8 h 68"/>
              <a:gd name="T54" fmla="*/ 39 w 55"/>
              <a:gd name="T55" fmla="*/ 35 h 68"/>
              <a:gd name="T56" fmla="*/ 27 w 55"/>
              <a:gd name="T57" fmla="*/ 45 h 68"/>
              <a:gd name="T58" fmla="*/ 6 w 55"/>
              <a:gd name="T59" fmla="*/ 18 h 68"/>
              <a:gd name="T60" fmla="*/ 28 w 55"/>
              <a:gd name="T61" fmla="*/ 47 h 68"/>
              <a:gd name="T62" fmla="*/ 41 w 55"/>
              <a:gd name="T63" fmla="*/ 37 h 68"/>
              <a:gd name="T64" fmla="*/ 48 w 55"/>
              <a:gd name="T65" fmla="*/ 47 h 68"/>
              <a:gd name="T66" fmla="*/ 36 w 55"/>
              <a:gd name="T67" fmla="*/ 57 h 68"/>
              <a:gd name="T68" fmla="*/ 28 w 55"/>
              <a:gd name="T69" fmla="*/ 47 h 68"/>
              <a:gd name="T70" fmla="*/ 38 w 55"/>
              <a:gd name="T71" fmla="*/ 58 h 68"/>
              <a:gd name="T72" fmla="*/ 49 w 55"/>
              <a:gd name="T73" fmla="*/ 49 h 68"/>
              <a:gd name="T74" fmla="*/ 52 w 55"/>
              <a:gd name="T75" fmla="*/ 65 h 68"/>
              <a:gd name="T76" fmla="*/ 38 w 55"/>
              <a:gd name="T77" fmla="*/ 5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68">
                <a:moveTo>
                  <a:pt x="55" y="67"/>
                </a:moveTo>
                <a:cubicBezTo>
                  <a:pt x="51" y="47"/>
                  <a:pt x="51" y="47"/>
                  <a:pt x="51" y="47"/>
                </a:cubicBezTo>
                <a:cubicBezTo>
                  <a:pt x="51" y="47"/>
                  <a:pt x="51" y="47"/>
                  <a:pt x="51" y="47"/>
                </a:cubicBezTo>
                <a:cubicBezTo>
                  <a:pt x="51" y="47"/>
                  <a:pt x="51" y="47"/>
                  <a:pt x="51" y="47"/>
                </a:cubicBezTo>
                <a:cubicBezTo>
                  <a:pt x="51" y="47"/>
                  <a:pt x="51" y="47"/>
                  <a:pt x="51" y="47"/>
                </a:cubicBezTo>
                <a:cubicBezTo>
                  <a:pt x="51" y="47"/>
                  <a:pt x="51" y="47"/>
                  <a:pt x="51" y="47"/>
                </a:cubicBezTo>
                <a:cubicBezTo>
                  <a:pt x="19" y="6"/>
                  <a:pt x="19" y="6"/>
                  <a:pt x="19" y="6"/>
                </a:cubicBezTo>
                <a:cubicBezTo>
                  <a:pt x="19" y="6"/>
                  <a:pt x="19" y="6"/>
                  <a:pt x="19" y="6"/>
                </a:cubicBezTo>
                <a:cubicBezTo>
                  <a:pt x="16" y="2"/>
                  <a:pt x="11" y="0"/>
                  <a:pt x="8" y="3"/>
                </a:cubicBezTo>
                <a:cubicBezTo>
                  <a:pt x="4" y="6"/>
                  <a:pt x="4" y="6"/>
                  <a:pt x="4" y="6"/>
                </a:cubicBezTo>
                <a:cubicBezTo>
                  <a:pt x="0" y="9"/>
                  <a:pt x="0" y="14"/>
                  <a:pt x="3" y="18"/>
                </a:cubicBezTo>
                <a:cubicBezTo>
                  <a:pt x="35" y="59"/>
                  <a:pt x="35" y="59"/>
                  <a:pt x="35" y="59"/>
                </a:cubicBezTo>
                <a:cubicBezTo>
                  <a:pt x="35" y="59"/>
                  <a:pt x="35" y="59"/>
                  <a:pt x="35" y="59"/>
                </a:cubicBezTo>
                <a:cubicBezTo>
                  <a:pt x="35" y="59"/>
                  <a:pt x="35" y="59"/>
                  <a:pt x="35" y="59"/>
                </a:cubicBezTo>
                <a:cubicBezTo>
                  <a:pt x="35" y="59"/>
                  <a:pt x="35" y="59"/>
                  <a:pt x="35" y="59"/>
                </a:cubicBezTo>
                <a:cubicBezTo>
                  <a:pt x="35" y="59"/>
                  <a:pt x="35" y="59"/>
                  <a:pt x="35" y="59"/>
                </a:cubicBezTo>
                <a:cubicBezTo>
                  <a:pt x="53" y="68"/>
                  <a:pt x="53" y="68"/>
                  <a:pt x="53" y="68"/>
                </a:cubicBezTo>
                <a:cubicBezTo>
                  <a:pt x="53" y="68"/>
                  <a:pt x="54" y="68"/>
                  <a:pt x="54" y="68"/>
                </a:cubicBezTo>
                <a:cubicBezTo>
                  <a:pt x="54" y="68"/>
                  <a:pt x="54" y="68"/>
                  <a:pt x="55" y="68"/>
                </a:cubicBezTo>
                <a:cubicBezTo>
                  <a:pt x="55" y="68"/>
                  <a:pt x="55" y="67"/>
                  <a:pt x="55" y="67"/>
                </a:cubicBezTo>
                <a:close/>
                <a:moveTo>
                  <a:pt x="5" y="8"/>
                </a:moveTo>
                <a:cubicBezTo>
                  <a:pt x="9" y="5"/>
                  <a:pt x="9" y="5"/>
                  <a:pt x="9" y="5"/>
                </a:cubicBezTo>
                <a:cubicBezTo>
                  <a:pt x="11" y="3"/>
                  <a:pt x="14" y="4"/>
                  <a:pt x="17" y="6"/>
                </a:cubicBezTo>
                <a:cubicBezTo>
                  <a:pt x="5" y="16"/>
                  <a:pt x="5" y="16"/>
                  <a:pt x="5" y="16"/>
                </a:cubicBezTo>
                <a:cubicBezTo>
                  <a:pt x="3" y="13"/>
                  <a:pt x="3" y="9"/>
                  <a:pt x="5" y="8"/>
                </a:cubicBezTo>
                <a:close/>
                <a:moveTo>
                  <a:pt x="6" y="18"/>
                </a:moveTo>
                <a:cubicBezTo>
                  <a:pt x="18" y="8"/>
                  <a:pt x="18" y="8"/>
                  <a:pt x="18" y="8"/>
                </a:cubicBezTo>
                <a:cubicBezTo>
                  <a:pt x="39" y="35"/>
                  <a:pt x="39" y="35"/>
                  <a:pt x="39" y="35"/>
                </a:cubicBezTo>
                <a:cubicBezTo>
                  <a:pt x="27" y="45"/>
                  <a:pt x="27" y="45"/>
                  <a:pt x="27" y="45"/>
                </a:cubicBezTo>
                <a:lnTo>
                  <a:pt x="6" y="18"/>
                </a:lnTo>
                <a:close/>
                <a:moveTo>
                  <a:pt x="28" y="47"/>
                </a:moveTo>
                <a:cubicBezTo>
                  <a:pt x="41" y="37"/>
                  <a:pt x="41" y="37"/>
                  <a:pt x="41" y="37"/>
                </a:cubicBezTo>
                <a:cubicBezTo>
                  <a:pt x="48" y="47"/>
                  <a:pt x="48" y="47"/>
                  <a:pt x="48" y="47"/>
                </a:cubicBezTo>
                <a:cubicBezTo>
                  <a:pt x="36" y="57"/>
                  <a:pt x="36" y="57"/>
                  <a:pt x="36" y="57"/>
                </a:cubicBezTo>
                <a:lnTo>
                  <a:pt x="28" y="47"/>
                </a:lnTo>
                <a:close/>
                <a:moveTo>
                  <a:pt x="38" y="58"/>
                </a:moveTo>
                <a:cubicBezTo>
                  <a:pt x="49" y="49"/>
                  <a:pt x="49" y="49"/>
                  <a:pt x="49" y="49"/>
                </a:cubicBezTo>
                <a:cubicBezTo>
                  <a:pt x="52" y="65"/>
                  <a:pt x="52" y="65"/>
                  <a:pt x="52" y="65"/>
                </a:cubicBezTo>
                <a:lnTo>
                  <a:pt x="38" y="58"/>
                </a:lnTo>
                <a:close/>
              </a:path>
            </a:pathLst>
          </a:custGeom>
          <a:solidFill>
            <a:schemeClr val="bg1"/>
          </a:solidFill>
          <a:ln>
            <a:noFill/>
          </a:ln>
        </p:spPr>
        <p:txBody>
          <a:bodyPr vert="horz" wrap="square" lIns="45720" tIns="22860" rIns="45720" bIns="22860" numCol="1" anchor="t" anchorCtr="0" compatLnSpc="1"/>
          <a:lstStyle/>
          <a:p>
            <a:endParaRPr lang="th-TH" sz="900"/>
          </a:p>
        </p:txBody>
      </p:sp>
      <p:sp>
        <p:nvSpPr>
          <p:cNvPr id="49" name="Freeform 6"/>
          <p:cNvSpPr/>
          <p:nvPr/>
        </p:nvSpPr>
        <p:spPr bwMode="auto">
          <a:xfrm>
            <a:off x="4368801" y="1483415"/>
            <a:ext cx="2679700" cy="3058319"/>
          </a:xfrm>
          <a:custGeom>
            <a:avLst/>
            <a:gdLst>
              <a:gd name="T0" fmla="*/ 240 w 290"/>
              <a:gd name="T1" fmla="*/ 54 h 331"/>
              <a:gd name="T2" fmla="*/ 54 w 290"/>
              <a:gd name="T3" fmla="*/ 50 h 331"/>
              <a:gd name="T4" fmla="*/ 50 w 290"/>
              <a:gd name="T5" fmla="*/ 236 h 331"/>
              <a:gd name="T6" fmla="*/ 140 w 290"/>
              <a:gd name="T7" fmla="*/ 331 h 331"/>
              <a:gd name="T8" fmla="*/ 235 w 290"/>
              <a:gd name="T9" fmla="*/ 240 h 331"/>
              <a:gd name="T10" fmla="*/ 240 w 290"/>
              <a:gd name="T11" fmla="*/ 54 h 331"/>
            </a:gdLst>
            <a:ahLst/>
            <a:cxnLst>
              <a:cxn ang="0">
                <a:pos x="T0" y="T1"/>
              </a:cxn>
              <a:cxn ang="0">
                <a:pos x="T2" y="T3"/>
              </a:cxn>
              <a:cxn ang="0">
                <a:pos x="T4" y="T5"/>
              </a:cxn>
              <a:cxn ang="0">
                <a:pos x="T6" y="T7"/>
              </a:cxn>
              <a:cxn ang="0">
                <a:pos x="T8" y="T9"/>
              </a:cxn>
              <a:cxn ang="0">
                <a:pos x="T10" y="T11"/>
              </a:cxn>
            </a:cxnLst>
            <a:rect l="0" t="0" r="r" b="b"/>
            <a:pathLst>
              <a:path w="290" h="331">
                <a:moveTo>
                  <a:pt x="240" y="54"/>
                </a:moveTo>
                <a:cubicBezTo>
                  <a:pt x="189" y="2"/>
                  <a:pt x="106" y="0"/>
                  <a:pt x="54" y="50"/>
                </a:cubicBezTo>
                <a:cubicBezTo>
                  <a:pt x="2" y="100"/>
                  <a:pt x="0" y="183"/>
                  <a:pt x="50" y="236"/>
                </a:cubicBezTo>
                <a:cubicBezTo>
                  <a:pt x="140" y="331"/>
                  <a:pt x="140" y="331"/>
                  <a:pt x="140" y="331"/>
                </a:cubicBezTo>
                <a:cubicBezTo>
                  <a:pt x="235" y="240"/>
                  <a:pt x="235" y="240"/>
                  <a:pt x="235" y="240"/>
                </a:cubicBezTo>
                <a:cubicBezTo>
                  <a:pt x="288" y="190"/>
                  <a:pt x="290" y="107"/>
                  <a:pt x="240" y="54"/>
                </a:cubicBezTo>
                <a:close/>
              </a:path>
            </a:pathLst>
          </a:custGeom>
          <a:solidFill>
            <a:srgbClr val="444444"/>
          </a:solidFill>
          <a:ln>
            <a:noFill/>
          </a:ln>
        </p:spPr>
        <p:txBody>
          <a:bodyPr vert="horz" wrap="square" lIns="45720" tIns="22860" rIns="45720" bIns="22860" numCol="1" anchor="t" anchorCtr="0" compatLnSpc="1"/>
          <a:lstStyle/>
          <a:p>
            <a:endParaRPr lang="th-TH" sz="900"/>
          </a:p>
        </p:txBody>
      </p:sp>
      <p:sp>
        <p:nvSpPr>
          <p:cNvPr id="50" name="Freeform 9"/>
          <p:cNvSpPr/>
          <p:nvPr/>
        </p:nvSpPr>
        <p:spPr bwMode="auto">
          <a:xfrm>
            <a:off x="4747420" y="2712140"/>
            <a:ext cx="1940719" cy="989013"/>
          </a:xfrm>
          <a:custGeom>
            <a:avLst/>
            <a:gdLst>
              <a:gd name="T0" fmla="*/ 0 w 210"/>
              <a:gd name="T1" fmla="*/ 0 h 107"/>
              <a:gd name="T2" fmla="*/ 0 w 210"/>
              <a:gd name="T3" fmla="*/ 1 h 107"/>
              <a:gd name="T4" fmla="*/ 105 w 210"/>
              <a:gd name="T5" fmla="*/ 107 h 107"/>
              <a:gd name="T6" fmla="*/ 210 w 210"/>
              <a:gd name="T7" fmla="*/ 1 h 107"/>
              <a:gd name="T8" fmla="*/ 210 w 210"/>
              <a:gd name="T9" fmla="*/ 0 h 107"/>
              <a:gd name="T10" fmla="*/ 0 w 210"/>
              <a:gd name="T11" fmla="*/ 0 h 107"/>
            </a:gdLst>
            <a:ahLst/>
            <a:cxnLst>
              <a:cxn ang="0">
                <a:pos x="T0" y="T1"/>
              </a:cxn>
              <a:cxn ang="0">
                <a:pos x="T2" y="T3"/>
              </a:cxn>
              <a:cxn ang="0">
                <a:pos x="T4" y="T5"/>
              </a:cxn>
              <a:cxn ang="0">
                <a:pos x="T6" y="T7"/>
              </a:cxn>
              <a:cxn ang="0">
                <a:pos x="T8" y="T9"/>
              </a:cxn>
              <a:cxn ang="0">
                <a:pos x="T10" y="T11"/>
              </a:cxn>
            </a:cxnLst>
            <a:rect l="0" t="0" r="r" b="b"/>
            <a:pathLst>
              <a:path w="210" h="107">
                <a:moveTo>
                  <a:pt x="0" y="0"/>
                </a:moveTo>
                <a:cubicBezTo>
                  <a:pt x="0" y="0"/>
                  <a:pt x="0" y="1"/>
                  <a:pt x="0" y="1"/>
                </a:cubicBezTo>
                <a:cubicBezTo>
                  <a:pt x="0" y="59"/>
                  <a:pt x="47" y="107"/>
                  <a:pt x="105" y="107"/>
                </a:cubicBezTo>
                <a:cubicBezTo>
                  <a:pt x="163" y="107"/>
                  <a:pt x="210" y="59"/>
                  <a:pt x="210" y="1"/>
                </a:cubicBezTo>
                <a:cubicBezTo>
                  <a:pt x="210" y="1"/>
                  <a:pt x="210" y="0"/>
                  <a:pt x="210" y="0"/>
                </a:cubicBezTo>
                <a:lnTo>
                  <a:pt x="0" y="0"/>
                </a:lnTo>
                <a:close/>
              </a:path>
            </a:pathLst>
          </a:custGeom>
          <a:solidFill>
            <a:schemeClr val="bg1"/>
          </a:solidFill>
          <a:ln>
            <a:noFill/>
          </a:ln>
        </p:spPr>
        <p:txBody>
          <a:bodyPr vert="horz" wrap="square" lIns="45720" tIns="22860" rIns="45720" bIns="22860" numCol="1" anchor="t" anchorCtr="0" compatLnSpc="1"/>
          <a:lstStyle/>
          <a:p>
            <a:endParaRPr lang="th-TH" sz="900"/>
          </a:p>
        </p:txBody>
      </p:sp>
      <p:grpSp>
        <p:nvGrpSpPr>
          <p:cNvPr id="19" name="กลุ่ม 83"/>
          <p:cNvGrpSpPr/>
          <p:nvPr/>
        </p:nvGrpSpPr>
        <p:grpSpPr>
          <a:xfrm>
            <a:off x="5448301" y="1881590"/>
            <a:ext cx="445256" cy="374580"/>
            <a:chOff x="14419263" y="7734300"/>
            <a:chExt cx="600075" cy="504825"/>
          </a:xfrm>
          <a:solidFill>
            <a:schemeClr val="bg1"/>
          </a:solidFill>
        </p:grpSpPr>
        <p:sp>
          <p:nvSpPr>
            <p:cNvPr id="20" name="Freeform 105"/>
            <p:cNvSpPr/>
            <p:nvPr/>
          </p:nvSpPr>
          <p:spPr bwMode="auto">
            <a:xfrm>
              <a:off x="14905038" y="8210550"/>
              <a:ext cx="114300" cy="28575"/>
            </a:xfrm>
            <a:custGeom>
              <a:avLst/>
              <a:gdLst>
                <a:gd name="T0" fmla="*/ 1 w 12"/>
                <a:gd name="T1" fmla="*/ 0 h 3"/>
                <a:gd name="T2" fmla="*/ 11 w 12"/>
                <a:gd name="T3" fmla="*/ 0 h 3"/>
                <a:gd name="T4" fmla="*/ 12 w 12"/>
                <a:gd name="T5" fmla="*/ 2 h 3"/>
                <a:gd name="T6" fmla="*/ 11 w 12"/>
                <a:gd name="T7" fmla="*/ 3 h 3"/>
                <a:gd name="T8" fmla="*/ 1 w 12"/>
                <a:gd name="T9" fmla="*/ 3 h 3"/>
                <a:gd name="T10" fmla="*/ 0 w 12"/>
                <a:gd name="T11" fmla="*/ 2 h 3"/>
                <a:gd name="T12" fmla="*/ 1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 y="0"/>
                  </a:moveTo>
                  <a:cubicBezTo>
                    <a:pt x="11" y="0"/>
                    <a:pt x="11" y="0"/>
                    <a:pt x="11" y="0"/>
                  </a:cubicBezTo>
                  <a:cubicBezTo>
                    <a:pt x="12" y="0"/>
                    <a:pt x="12" y="1"/>
                    <a:pt x="12" y="2"/>
                  </a:cubicBezTo>
                  <a:cubicBezTo>
                    <a:pt x="12" y="2"/>
                    <a:pt x="12" y="3"/>
                    <a:pt x="11" y="3"/>
                  </a:cubicBezTo>
                  <a:cubicBezTo>
                    <a:pt x="1" y="3"/>
                    <a:pt x="1" y="3"/>
                    <a:pt x="1" y="3"/>
                  </a:cubicBezTo>
                  <a:cubicBezTo>
                    <a:pt x="0" y="3"/>
                    <a:pt x="0" y="2"/>
                    <a:pt x="0" y="2"/>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1" name="Freeform 106"/>
            <p:cNvSpPr/>
            <p:nvPr/>
          </p:nvSpPr>
          <p:spPr bwMode="auto">
            <a:xfrm>
              <a:off x="14743113" y="8210550"/>
              <a:ext cx="123825" cy="28575"/>
            </a:xfrm>
            <a:custGeom>
              <a:avLst/>
              <a:gdLst>
                <a:gd name="T0" fmla="*/ 2 w 13"/>
                <a:gd name="T1" fmla="*/ 0 h 3"/>
                <a:gd name="T2" fmla="*/ 12 w 13"/>
                <a:gd name="T3" fmla="*/ 0 h 3"/>
                <a:gd name="T4" fmla="*/ 13 w 13"/>
                <a:gd name="T5" fmla="*/ 2 h 3"/>
                <a:gd name="T6" fmla="*/ 12 w 13"/>
                <a:gd name="T7" fmla="*/ 3 h 3"/>
                <a:gd name="T8" fmla="*/ 2 w 13"/>
                <a:gd name="T9" fmla="*/ 3 h 3"/>
                <a:gd name="T10" fmla="*/ 0 w 13"/>
                <a:gd name="T11" fmla="*/ 2 h 3"/>
                <a:gd name="T12" fmla="*/ 2 w 1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2" y="0"/>
                  </a:moveTo>
                  <a:cubicBezTo>
                    <a:pt x="12" y="0"/>
                    <a:pt x="12" y="0"/>
                    <a:pt x="12" y="0"/>
                  </a:cubicBezTo>
                  <a:cubicBezTo>
                    <a:pt x="13" y="0"/>
                    <a:pt x="13" y="1"/>
                    <a:pt x="13" y="2"/>
                  </a:cubicBezTo>
                  <a:cubicBezTo>
                    <a:pt x="13" y="2"/>
                    <a:pt x="13" y="3"/>
                    <a:pt x="12" y="3"/>
                  </a:cubicBezTo>
                  <a:cubicBezTo>
                    <a:pt x="2" y="3"/>
                    <a:pt x="2" y="3"/>
                    <a:pt x="2" y="3"/>
                  </a:cubicBezTo>
                  <a:cubicBezTo>
                    <a:pt x="1" y="3"/>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2" name="Freeform 107"/>
            <p:cNvSpPr/>
            <p:nvPr/>
          </p:nvSpPr>
          <p:spPr bwMode="auto">
            <a:xfrm>
              <a:off x="14581188" y="8210550"/>
              <a:ext cx="133350" cy="28575"/>
            </a:xfrm>
            <a:custGeom>
              <a:avLst/>
              <a:gdLst>
                <a:gd name="T0" fmla="*/ 1 w 14"/>
                <a:gd name="T1" fmla="*/ 0 h 3"/>
                <a:gd name="T2" fmla="*/ 12 w 14"/>
                <a:gd name="T3" fmla="*/ 0 h 3"/>
                <a:gd name="T4" fmla="*/ 14 w 14"/>
                <a:gd name="T5" fmla="*/ 2 h 3"/>
                <a:gd name="T6" fmla="*/ 12 w 14"/>
                <a:gd name="T7" fmla="*/ 3 h 3"/>
                <a:gd name="T8" fmla="*/ 1 w 14"/>
                <a:gd name="T9" fmla="*/ 3 h 3"/>
                <a:gd name="T10" fmla="*/ 0 w 14"/>
                <a:gd name="T11" fmla="*/ 2 h 3"/>
                <a:gd name="T12" fmla="*/ 1 w 1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 y="0"/>
                  </a:moveTo>
                  <a:cubicBezTo>
                    <a:pt x="12" y="0"/>
                    <a:pt x="12" y="0"/>
                    <a:pt x="12" y="0"/>
                  </a:cubicBezTo>
                  <a:cubicBezTo>
                    <a:pt x="13" y="0"/>
                    <a:pt x="14" y="1"/>
                    <a:pt x="14" y="2"/>
                  </a:cubicBezTo>
                  <a:cubicBezTo>
                    <a:pt x="14" y="2"/>
                    <a:pt x="13" y="3"/>
                    <a:pt x="12" y="3"/>
                  </a:cubicBezTo>
                  <a:cubicBezTo>
                    <a:pt x="1" y="3"/>
                    <a:pt x="1" y="3"/>
                    <a:pt x="1" y="3"/>
                  </a:cubicBezTo>
                  <a:cubicBezTo>
                    <a:pt x="1" y="3"/>
                    <a:pt x="0" y="2"/>
                    <a:pt x="0" y="2"/>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3" name="Freeform 108"/>
            <p:cNvSpPr/>
            <p:nvPr/>
          </p:nvSpPr>
          <p:spPr bwMode="auto">
            <a:xfrm>
              <a:off x="14905038" y="8162925"/>
              <a:ext cx="114300" cy="19050"/>
            </a:xfrm>
            <a:custGeom>
              <a:avLst/>
              <a:gdLst>
                <a:gd name="T0" fmla="*/ 1 w 12"/>
                <a:gd name="T1" fmla="*/ 0 h 2"/>
                <a:gd name="T2" fmla="*/ 11 w 12"/>
                <a:gd name="T3" fmla="*/ 0 h 2"/>
                <a:gd name="T4" fmla="*/ 12 w 12"/>
                <a:gd name="T5" fmla="*/ 1 h 2"/>
                <a:gd name="T6" fmla="*/ 11 w 12"/>
                <a:gd name="T7" fmla="*/ 2 h 2"/>
                <a:gd name="T8" fmla="*/ 1 w 12"/>
                <a:gd name="T9" fmla="*/ 2 h 2"/>
                <a:gd name="T10" fmla="*/ 0 w 12"/>
                <a:gd name="T11" fmla="*/ 1 h 2"/>
                <a:gd name="T12" fmla="*/ 1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1" y="0"/>
                  </a:moveTo>
                  <a:cubicBezTo>
                    <a:pt x="11" y="0"/>
                    <a:pt x="11" y="0"/>
                    <a:pt x="11" y="0"/>
                  </a:cubicBezTo>
                  <a:cubicBezTo>
                    <a:pt x="12" y="0"/>
                    <a:pt x="12" y="0"/>
                    <a:pt x="12" y="1"/>
                  </a:cubicBezTo>
                  <a:cubicBezTo>
                    <a:pt x="12" y="2"/>
                    <a:pt x="12" y="2"/>
                    <a:pt x="11" y="2"/>
                  </a:cubicBezTo>
                  <a:cubicBezTo>
                    <a:pt x="1" y="2"/>
                    <a:pt x="1" y="2"/>
                    <a:pt x="1" y="2"/>
                  </a:cubicBezTo>
                  <a:cubicBezTo>
                    <a:pt x="0" y="2"/>
                    <a:pt x="0" y="2"/>
                    <a:pt x="0" y="1"/>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4" name="Freeform 109"/>
            <p:cNvSpPr/>
            <p:nvPr/>
          </p:nvSpPr>
          <p:spPr bwMode="auto">
            <a:xfrm>
              <a:off x="14743113" y="8162925"/>
              <a:ext cx="123825" cy="19050"/>
            </a:xfrm>
            <a:custGeom>
              <a:avLst/>
              <a:gdLst>
                <a:gd name="T0" fmla="*/ 2 w 13"/>
                <a:gd name="T1" fmla="*/ 0 h 2"/>
                <a:gd name="T2" fmla="*/ 12 w 13"/>
                <a:gd name="T3" fmla="*/ 0 h 2"/>
                <a:gd name="T4" fmla="*/ 13 w 13"/>
                <a:gd name="T5" fmla="*/ 1 h 2"/>
                <a:gd name="T6" fmla="*/ 12 w 13"/>
                <a:gd name="T7" fmla="*/ 2 h 2"/>
                <a:gd name="T8" fmla="*/ 2 w 13"/>
                <a:gd name="T9" fmla="*/ 2 h 2"/>
                <a:gd name="T10" fmla="*/ 0 w 13"/>
                <a:gd name="T11" fmla="*/ 1 h 2"/>
                <a:gd name="T12" fmla="*/ 2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2" y="0"/>
                  </a:moveTo>
                  <a:cubicBezTo>
                    <a:pt x="12" y="0"/>
                    <a:pt x="12" y="0"/>
                    <a:pt x="12" y="0"/>
                  </a:cubicBezTo>
                  <a:cubicBezTo>
                    <a:pt x="13" y="0"/>
                    <a:pt x="13" y="0"/>
                    <a:pt x="13" y="1"/>
                  </a:cubicBezTo>
                  <a:cubicBezTo>
                    <a:pt x="13" y="2"/>
                    <a:pt x="13" y="2"/>
                    <a:pt x="12" y="2"/>
                  </a:cubicBezTo>
                  <a:cubicBezTo>
                    <a:pt x="2" y="2"/>
                    <a:pt x="2" y="2"/>
                    <a:pt x="2" y="2"/>
                  </a:cubicBezTo>
                  <a:cubicBezTo>
                    <a:pt x="1" y="2"/>
                    <a:pt x="0" y="2"/>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5" name="Freeform 110"/>
            <p:cNvSpPr/>
            <p:nvPr/>
          </p:nvSpPr>
          <p:spPr bwMode="auto">
            <a:xfrm>
              <a:off x="14581188" y="8162925"/>
              <a:ext cx="133350" cy="19050"/>
            </a:xfrm>
            <a:custGeom>
              <a:avLst/>
              <a:gdLst>
                <a:gd name="T0" fmla="*/ 1 w 14"/>
                <a:gd name="T1" fmla="*/ 0 h 2"/>
                <a:gd name="T2" fmla="*/ 12 w 14"/>
                <a:gd name="T3" fmla="*/ 0 h 2"/>
                <a:gd name="T4" fmla="*/ 14 w 14"/>
                <a:gd name="T5" fmla="*/ 1 h 2"/>
                <a:gd name="T6" fmla="*/ 12 w 14"/>
                <a:gd name="T7" fmla="*/ 2 h 2"/>
                <a:gd name="T8" fmla="*/ 1 w 14"/>
                <a:gd name="T9" fmla="*/ 2 h 2"/>
                <a:gd name="T10" fmla="*/ 0 w 14"/>
                <a:gd name="T11" fmla="*/ 1 h 2"/>
                <a:gd name="T12" fmla="*/ 1 w 1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4" h="2">
                  <a:moveTo>
                    <a:pt x="1" y="0"/>
                  </a:moveTo>
                  <a:cubicBezTo>
                    <a:pt x="12" y="0"/>
                    <a:pt x="12" y="0"/>
                    <a:pt x="12" y="0"/>
                  </a:cubicBezTo>
                  <a:cubicBezTo>
                    <a:pt x="13" y="0"/>
                    <a:pt x="14" y="0"/>
                    <a:pt x="14" y="1"/>
                  </a:cubicBezTo>
                  <a:cubicBezTo>
                    <a:pt x="14" y="2"/>
                    <a:pt x="13" y="2"/>
                    <a:pt x="12" y="2"/>
                  </a:cubicBezTo>
                  <a:cubicBezTo>
                    <a:pt x="1" y="2"/>
                    <a:pt x="1" y="2"/>
                    <a:pt x="1" y="2"/>
                  </a:cubicBezTo>
                  <a:cubicBezTo>
                    <a:pt x="1" y="2"/>
                    <a:pt x="0" y="2"/>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6" name="Freeform 111"/>
            <p:cNvSpPr/>
            <p:nvPr/>
          </p:nvSpPr>
          <p:spPr bwMode="auto">
            <a:xfrm>
              <a:off x="14905038" y="8105775"/>
              <a:ext cx="114300" cy="28575"/>
            </a:xfrm>
            <a:custGeom>
              <a:avLst/>
              <a:gdLst>
                <a:gd name="T0" fmla="*/ 1 w 12"/>
                <a:gd name="T1" fmla="*/ 0 h 3"/>
                <a:gd name="T2" fmla="*/ 11 w 12"/>
                <a:gd name="T3" fmla="*/ 0 h 3"/>
                <a:gd name="T4" fmla="*/ 12 w 12"/>
                <a:gd name="T5" fmla="*/ 2 h 3"/>
                <a:gd name="T6" fmla="*/ 11 w 12"/>
                <a:gd name="T7" fmla="*/ 3 h 3"/>
                <a:gd name="T8" fmla="*/ 1 w 12"/>
                <a:gd name="T9" fmla="*/ 3 h 3"/>
                <a:gd name="T10" fmla="*/ 0 w 12"/>
                <a:gd name="T11" fmla="*/ 2 h 3"/>
                <a:gd name="T12" fmla="*/ 1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 y="0"/>
                  </a:moveTo>
                  <a:cubicBezTo>
                    <a:pt x="11" y="0"/>
                    <a:pt x="11" y="0"/>
                    <a:pt x="11" y="0"/>
                  </a:cubicBezTo>
                  <a:cubicBezTo>
                    <a:pt x="12" y="0"/>
                    <a:pt x="12" y="1"/>
                    <a:pt x="12" y="2"/>
                  </a:cubicBezTo>
                  <a:cubicBezTo>
                    <a:pt x="12" y="2"/>
                    <a:pt x="12" y="3"/>
                    <a:pt x="11" y="3"/>
                  </a:cubicBezTo>
                  <a:cubicBezTo>
                    <a:pt x="1" y="3"/>
                    <a:pt x="1" y="3"/>
                    <a:pt x="1" y="3"/>
                  </a:cubicBezTo>
                  <a:cubicBezTo>
                    <a:pt x="0" y="3"/>
                    <a:pt x="0" y="2"/>
                    <a:pt x="0" y="2"/>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7" name="Freeform 112"/>
            <p:cNvSpPr/>
            <p:nvPr/>
          </p:nvSpPr>
          <p:spPr bwMode="auto">
            <a:xfrm>
              <a:off x="14743113" y="8105775"/>
              <a:ext cx="123825" cy="28575"/>
            </a:xfrm>
            <a:custGeom>
              <a:avLst/>
              <a:gdLst>
                <a:gd name="T0" fmla="*/ 2 w 13"/>
                <a:gd name="T1" fmla="*/ 0 h 3"/>
                <a:gd name="T2" fmla="*/ 12 w 13"/>
                <a:gd name="T3" fmla="*/ 0 h 3"/>
                <a:gd name="T4" fmla="*/ 13 w 13"/>
                <a:gd name="T5" fmla="*/ 2 h 3"/>
                <a:gd name="T6" fmla="*/ 12 w 13"/>
                <a:gd name="T7" fmla="*/ 3 h 3"/>
                <a:gd name="T8" fmla="*/ 2 w 13"/>
                <a:gd name="T9" fmla="*/ 3 h 3"/>
                <a:gd name="T10" fmla="*/ 0 w 13"/>
                <a:gd name="T11" fmla="*/ 2 h 3"/>
                <a:gd name="T12" fmla="*/ 2 w 1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2" y="0"/>
                  </a:moveTo>
                  <a:cubicBezTo>
                    <a:pt x="12" y="0"/>
                    <a:pt x="12" y="0"/>
                    <a:pt x="12" y="0"/>
                  </a:cubicBezTo>
                  <a:cubicBezTo>
                    <a:pt x="13" y="0"/>
                    <a:pt x="13" y="1"/>
                    <a:pt x="13" y="2"/>
                  </a:cubicBezTo>
                  <a:cubicBezTo>
                    <a:pt x="13" y="2"/>
                    <a:pt x="13" y="3"/>
                    <a:pt x="12" y="3"/>
                  </a:cubicBezTo>
                  <a:cubicBezTo>
                    <a:pt x="2" y="3"/>
                    <a:pt x="2" y="3"/>
                    <a:pt x="2" y="3"/>
                  </a:cubicBezTo>
                  <a:cubicBezTo>
                    <a:pt x="1" y="3"/>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8" name="Freeform 113"/>
            <p:cNvSpPr/>
            <p:nvPr/>
          </p:nvSpPr>
          <p:spPr bwMode="auto">
            <a:xfrm>
              <a:off x="14581188" y="8105775"/>
              <a:ext cx="133350" cy="28575"/>
            </a:xfrm>
            <a:custGeom>
              <a:avLst/>
              <a:gdLst>
                <a:gd name="T0" fmla="*/ 1 w 14"/>
                <a:gd name="T1" fmla="*/ 0 h 3"/>
                <a:gd name="T2" fmla="*/ 12 w 14"/>
                <a:gd name="T3" fmla="*/ 0 h 3"/>
                <a:gd name="T4" fmla="*/ 14 w 14"/>
                <a:gd name="T5" fmla="*/ 2 h 3"/>
                <a:gd name="T6" fmla="*/ 12 w 14"/>
                <a:gd name="T7" fmla="*/ 3 h 3"/>
                <a:gd name="T8" fmla="*/ 1 w 14"/>
                <a:gd name="T9" fmla="*/ 3 h 3"/>
                <a:gd name="T10" fmla="*/ 0 w 14"/>
                <a:gd name="T11" fmla="*/ 2 h 3"/>
                <a:gd name="T12" fmla="*/ 1 w 1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 y="0"/>
                  </a:moveTo>
                  <a:cubicBezTo>
                    <a:pt x="12" y="0"/>
                    <a:pt x="12" y="0"/>
                    <a:pt x="12" y="0"/>
                  </a:cubicBezTo>
                  <a:cubicBezTo>
                    <a:pt x="13" y="0"/>
                    <a:pt x="14" y="1"/>
                    <a:pt x="14" y="2"/>
                  </a:cubicBezTo>
                  <a:cubicBezTo>
                    <a:pt x="14" y="2"/>
                    <a:pt x="13" y="3"/>
                    <a:pt x="12" y="3"/>
                  </a:cubicBezTo>
                  <a:cubicBezTo>
                    <a:pt x="1" y="3"/>
                    <a:pt x="1" y="3"/>
                    <a:pt x="1" y="3"/>
                  </a:cubicBezTo>
                  <a:cubicBezTo>
                    <a:pt x="1" y="3"/>
                    <a:pt x="0" y="2"/>
                    <a:pt x="0" y="2"/>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29" name="Freeform 114"/>
            <p:cNvSpPr/>
            <p:nvPr/>
          </p:nvSpPr>
          <p:spPr bwMode="auto">
            <a:xfrm>
              <a:off x="14905038" y="8058150"/>
              <a:ext cx="114300" cy="19050"/>
            </a:xfrm>
            <a:custGeom>
              <a:avLst/>
              <a:gdLst>
                <a:gd name="T0" fmla="*/ 1 w 12"/>
                <a:gd name="T1" fmla="*/ 0 h 2"/>
                <a:gd name="T2" fmla="*/ 11 w 12"/>
                <a:gd name="T3" fmla="*/ 0 h 2"/>
                <a:gd name="T4" fmla="*/ 12 w 12"/>
                <a:gd name="T5" fmla="*/ 1 h 2"/>
                <a:gd name="T6" fmla="*/ 11 w 12"/>
                <a:gd name="T7" fmla="*/ 2 h 2"/>
                <a:gd name="T8" fmla="*/ 1 w 12"/>
                <a:gd name="T9" fmla="*/ 2 h 2"/>
                <a:gd name="T10" fmla="*/ 0 w 12"/>
                <a:gd name="T11" fmla="*/ 1 h 2"/>
                <a:gd name="T12" fmla="*/ 1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1" y="0"/>
                  </a:moveTo>
                  <a:cubicBezTo>
                    <a:pt x="11" y="0"/>
                    <a:pt x="11" y="0"/>
                    <a:pt x="11" y="0"/>
                  </a:cubicBezTo>
                  <a:cubicBezTo>
                    <a:pt x="12" y="0"/>
                    <a:pt x="12" y="0"/>
                    <a:pt x="12" y="1"/>
                  </a:cubicBezTo>
                  <a:cubicBezTo>
                    <a:pt x="12" y="2"/>
                    <a:pt x="12" y="2"/>
                    <a:pt x="11" y="2"/>
                  </a:cubicBezTo>
                  <a:cubicBezTo>
                    <a:pt x="1" y="2"/>
                    <a:pt x="1" y="2"/>
                    <a:pt x="1" y="2"/>
                  </a:cubicBezTo>
                  <a:cubicBezTo>
                    <a:pt x="0" y="2"/>
                    <a:pt x="0" y="2"/>
                    <a:pt x="0" y="1"/>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30" name="Freeform 115"/>
            <p:cNvSpPr/>
            <p:nvPr/>
          </p:nvSpPr>
          <p:spPr bwMode="auto">
            <a:xfrm>
              <a:off x="14743113" y="8058150"/>
              <a:ext cx="123825" cy="19050"/>
            </a:xfrm>
            <a:custGeom>
              <a:avLst/>
              <a:gdLst>
                <a:gd name="T0" fmla="*/ 2 w 13"/>
                <a:gd name="T1" fmla="*/ 0 h 2"/>
                <a:gd name="T2" fmla="*/ 12 w 13"/>
                <a:gd name="T3" fmla="*/ 0 h 2"/>
                <a:gd name="T4" fmla="*/ 13 w 13"/>
                <a:gd name="T5" fmla="*/ 1 h 2"/>
                <a:gd name="T6" fmla="*/ 12 w 13"/>
                <a:gd name="T7" fmla="*/ 2 h 2"/>
                <a:gd name="T8" fmla="*/ 2 w 13"/>
                <a:gd name="T9" fmla="*/ 2 h 2"/>
                <a:gd name="T10" fmla="*/ 0 w 13"/>
                <a:gd name="T11" fmla="*/ 1 h 2"/>
                <a:gd name="T12" fmla="*/ 2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2" y="0"/>
                  </a:moveTo>
                  <a:cubicBezTo>
                    <a:pt x="12" y="0"/>
                    <a:pt x="12" y="0"/>
                    <a:pt x="12" y="0"/>
                  </a:cubicBezTo>
                  <a:cubicBezTo>
                    <a:pt x="13" y="0"/>
                    <a:pt x="13" y="0"/>
                    <a:pt x="13" y="1"/>
                  </a:cubicBezTo>
                  <a:cubicBezTo>
                    <a:pt x="13" y="2"/>
                    <a:pt x="13" y="2"/>
                    <a:pt x="12" y="2"/>
                  </a:cubicBezTo>
                  <a:cubicBezTo>
                    <a:pt x="2" y="2"/>
                    <a:pt x="2" y="2"/>
                    <a:pt x="2" y="2"/>
                  </a:cubicBezTo>
                  <a:cubicBezTo>
                    <a:pt x="1" y="2"/>
                    <a:pt x="0" y="2"/>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31" name="Freeform 116"/>
            <p:cNvSpPr/>
            <p:nvPr/>
          </p:nvSpPr>
          <p:spPr bwMode="auto">
            <a:xfrm>
              <a:off x="14581188" y="8058150"/>
              <a:ext cx="133350" cy="19050"/>
            </a:xfrm>
            <a:custGeom>
              <a:avLst/>
              <a:gdLst>
                <a:gd name="T0" fmla="*/ 1 w 14"/>
                <a:gd name="T1" fmla="*/ 0 h 2"/>
                <a:gd name="T2" fmla="*/ 12 w 14"/>
                <a:gd name="T3" fmla="*/ 0 h 2"/>
                <a:gd name="T4" fmla="*/ 14 w 14"/>
                <a:gd name="T5" fmla="*/ 1 h 2"/>
                <a:gd name="T6" fmla="*/ 12 w 14"/>
                <a:gd name="T7" fmla="*/ 2 h 2"/>
                <a:gd name="T8" fmla="*/ 1 w 14"/>
                <a:gd name="T9" fmla="*/ 2 h 2"/>
                <a:gd name="T10" fmla="*/ 0 w 14"/>
                <a:gd name="T11" fmla="*/ 1 h 2"/>
                <a:gd name="T12" fmla="*/ 1 w 1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4" h="2">
                  <a:moveTo>
                    <a:pt x="1" y="0"/>
                  </a:moveTo>
                  <a:cubicBezTo>
                    <a:pt x="12" y="0"/>
                    <a:pt x="12" y="0"/>
                    <a:pt x="12" y="0"/>
                  </a:cubicBezTo>
                  <a:cubicBezTo>
                    <a:pt x="13" y="0"/>
                    <a:pt x="14" y="0"/>
                    <a:pt x="14" y="1"/>
                  </a:cubicBezTo>
                  <a:cubicBezTo>
                    <a:pt x="14" y="2"/>
                    <a:pt x="13" y="2"/>
                    <a:pt x="12" y="2"/>
                  </a:cubicBezTo>
                  <a:cubicBezTo>
                    <a:pt x="1" y="2"/>
                    <a:pt x="1" y="2"/>
                    <a:pt x="1" y="2"/>
                  </a:cubicBezTo>
                  <a:cubicBezTo>
                    <a:pt x="1" y="2"/>
                    <a:pt x="0" y="2"/>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32" name="Freeform 117"/>
            <p:cNvSpPr/>
            <p:nvPr/>
          </p:nvSpPr>
          <p:spPr bwMode="auto">
            <a:xfrm>
              <a:off x="14905038" y="8001000"/>
              <a:ext cx="114300" cy="28575"/>
            </a:xfrm>
            <a:custGeom>
              <a:avLst/>
              <a:gdLst>
                <a:gd name="T0" fmla="*/ 1 w 12"/>
                <a:gd name="T1" fmla="*/ 0 h 3"/>
                <a:gd name="T2" fmla="*/ 11 w 12"/>
                <a:gd name="T3" fmla="*/ 0 h 3"/>
                <a:gd name="T4" fmla="*/ 12 w 12"/>
                <a:gd name="T5" fmla="*/ 1 h 3"/>
                <a:gd name="T6" fmla="*/ 11 w 12"/>
                <a:gd name="T7" fmla="*/ 3 h 3"/>
                <a:gd name="T8" fmla="*/ 1 w 12"/>
                <a:gd name="T9" fmla="*/ 3 h 3"/>
                <a:gd name="T10" fmla="*/ 0 w 12"/>
                <a:gd name="T11" fmla="*/ 1 h 3"/>
                <a:gd name="T12" fmla="*/ 1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 y="0"/>
                  </a:moveTo>
                  <a:cubicBezTo>
                    <a:pt x="11" y="0"/>
                    <a:pt x="11" y="0"/>
                    <a:pt x="11" y="0"/>
                  </a:cubicBezTo>
                  <a:cubicBezTo>
                    <a:pt x="12" y="0"/>
                    <a:pt x="12" y="1"/>
                    <a:pt x="12" y="1"/>
                  </a:cubicBezTo>
                  <a:cubicBezTo>
                    <a:pt x="12" y="2"/>
                    <a:pt x="12" y="3"/>
                    <a:pt x="11" y="3"/>
                  </a:cubicBezTo>
                  <a:cubicBezTo>
                    <a:pt x="1" y="3"/>
                    <a:pt x="1" y="3"/>
                    <a:pt x="1" y="3"/>
                  </a:cubicBezTo>
                  <a:cubicBezTo>
                    <a:pt x="0" y="3"/>
                    <a:pt x="0" y="2"/>
                    <a:pt x="0" y="1"/>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33" name="Freeform 118"/>
            <p:cNvSpPr/>
            <p:nvPr/>
          </p:nvSpPr>
          <p:spPr bwMode="auto">
            <a:xfrm>
              <a:off x="14743113" y="8001000"/>
              <a:ext cx="123825" cy="28575"/>
            </a:xfrm>
            <a:custGeom>
              <a:avLst/>
              <a:gdLst>
                <a:gd name="T0" fmla="*/ 2 w 13"/>
                <a:gd name="T1" fmla="*/ 0 h 3"/>
                <a:gd name="T2" fmla="*/ 12 w 13"/>
                <a:gd name="T3" fmla="*/ 0 h 3"/>
                <a:gd name="T4" fmla="*/ 13 w 13"/>
                <a:gd name="T5" fmla="*/ 1 h 3"/>
                <a:gd name="T6" fmla="*/ 12 w 13"/>
                <a:gd name="T7" fmla="*/ 3 h 3"/>
                <a:gd name="T8" fmla="*/ 2 w 13"/>
                <a:gd name="T9" fmla="*/ 3 h 3"/>
                <a:gd name="T10" fmla="*/ 0 w 13"/>
                <a:gd name="T11" fmla="*/ 1 h 3"/>
                <a:gd name="T12" fmla="*/ 2 w 1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2" y="0"/>
                  </a:moveTo>
                  <a:cubicBezTo>
                    <a:pt x="12" y="0"/>
                    <a:pt x="12" y="0"/>
                    <a:pt x="12" y="0"/>
                  </a:cubicBezTo>
                  <a:cubicBezTo>
                    <a:pt x="13" y="0"/>
                    <a:pt x="13" y="1"/>
                    <a:pt x="13" y="1"/>
                  </a:cubicBezTo>
                  <a:cubicBezTo>
                    <a:pt x="13" y="2"/>
                    <a:pt x="13" y="3"/>
                    <a:pt x="12" y="3"/>
                  </a:cubicBezTo>
                  <a:cubicBezTo>
                    <a:pt x="2" y="3"/>
                    <a:pt x="2" y="3"/>
                    <a:pt x="2" y="3"/>
                  </a:cubicBezTo>
                  <a:cubicBezTo>
                    <a:pt x="1" y="3"/>
                    <a:pt x="0" y="2"/>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34" name="Freeform 119"/>
            <p:cNvSpPr/>
            <p:nvPr/>
          </p:nvSpPr>
          <p:spPr bwMode="auto">
            <a:xfrm>
              <a:off x="14581188" y="8001000"/>
              <a:ext cx="133350" cy="28575"/>
            </a:xfrm>
            <a:custGeom>
              <a:avLst/>
              <a:gdLst>
                <a:gd name="T0" fmla="*/ 1 w 14"/>
                <a:gd name="T1" fmla="*/ 0 h 3"/>
                <a:gd name="T2" fmla="*/ 12 w 14"/>
                <a:gd name="T3" fmla="*/ 0 h 3"/>
                <a:gd name="T4" fmla="*/ 14 w 14"/>
                <a:gd name="T5" fmla="*/ 1 h 3"/>
                <a:gd name="T6" fmla="*/ 12 w 14"/>
                <a:gd name="T7" fmla="*/ 3 h 3"/>
                <a:gd name="T8" fmla="*/ 1 w 14"/>
                <a:gd name="T9" fmla="*/ 3 h 3"/>
                <a:gd name="T10" fmla="*/ 0 w 14"/>
                <a:gd name="T11" fmla="*/ 1 h 3"/>
                <a:gd name="T12" fmla="*/ 1 w 1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 y="0"/>
                  </a:moveTo>
                  <a:cubicBezTo>
                    <a:pt x="12" y="0"/>
                    <a:pt x="12" y="0"/>
                    <a:pt x="12" y="0"/>
                  </a:cubicBezTo>
                  <a:cubicBezTo>
                    <a:pt x="13" y="0"/>
                    <a:pt x="14" y="1"/>
                    <a:pt x="14" y="1"/>
                  </a:cubicBezTo>
                  <a:cubicBezTo>
                    <a:pt x="14" y="2"/>
                    <a:pt x="13" y="3"/>
                    <a:pt x="12" y="3"/>
                  </a:cubicBezTo>
                  <a:cubicBezTo>
                    <a:pt x="1" y="3"/>
                    <a:pt x="1" y="3"/>
                    <a:pt x="1" y="3"/>
                  </a:cubicBezTo>
                  <a:cubicBezTo>
                    <a:pt x="1" y="3"/>
                    <a:pt x="0" y="2"/>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35" name="Freeform 120"/>
            <p:cNvSpPr/>
            <p:nvPr/>
          </p:nvSpPr>
          <p:spPr bwMode="auto">
            <a:xfrm>
              <a:off x="14905038" y="7953375"/>
              <a:ext cx="114300" cy="19050"/>
            </a:xfrm>
            <a:custGeom>
              <a:avLst/>
              <a:gdLst>
                <a:gd name="T0" fmla="*/ 1 w 12"/>
                <a:gd name="T1" fmla="*/ 0 h 2"/>
                <a:gd name="T2" fmla="*/ 11 w 12"/>
                <a:gd name="T3" fmla="*/ 0 h 2"/>
                <a:gd name="T4" fmla="*/ 12 w 12"/>
                <a:gd name="T5" fmla="*/ 1 h 2"/>
                <a:gd name="T6" fmla="*/ 11 w 12"/>
                <a:gd name="T7" fmla="*/ 2 h 2"/>
                <a:gd name="T8" fmla="*/ 1 w 12"/>
                <a:gd name="T9" fmla="*/ 2 h 2"/>
                <a:gd name="T10" fmla="*/ 0 w 12"/>
                <a:gd name="T11" fmla="*/ 1 h 2"/>
                <a:gd name="T12" fmla="*/ 1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1" y="0"/>
                  </a:moveTo>
                  <a:cubicBezTo>
                    <a:pt x="11" y="0"/>
                    <a:pt x="11" y="0"/>
                    <a:pt x="11" y="0"/>
                  </a:cubicBezTo>
                  <a:cubicBezTo>
                    <a:pt x="12" y="0"/>
                    <a:pt x="12" y="0"/>
                    <a:pt x="12" y="1"/>
                  </a:cubicBezTo>
                  <a:cubicBezTo>
                    <a:pt x="12" y="2"/>
                    <a:pt x="12" y="2"/>
                    <a:pt x="11" y="2"/>
                  </a:cubicBezTo>
                  <a:cubicBezTo>
                    <a:pt x="1" y="2"/>
                    <a:pt x="1" y="2"/>
                    <a:pt x="1" y="2"/>
                  </a:cubicBezTo>
                  <a:cubicBezTo>
                    <a:pt x="0" y="2"/>
                    <a:pt x="0" y="2"/>
                    <a:pt x="0" y="1"/>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36" name="Freeform 121"/>
            <p:cNvSpPr/>
            <p:nvPr/>
          </p:nvSpPr>
          <p:spPr bwMode="auto">
            <a:xfrm>
              <a:off x="14581188" y="7953375"/>
              <a:ext cx="133350" cy="19050"/>
            </a:xfrm>
            <a:custGeom>
              <a:avLst/>
              <a:gdLst>
                <a:gd name="T0" fmla="*/ 1 w 14"/>
                <a:gd name="T1" fmla="*/ 0 h 2"/>
                <a:gd name="T2" fmla="*/ 12 w 14"/>
                <a:gd name="T3" fmla="*/ 0 h 2"/>
                <a:gd name="T4" fmla="*/ 14 w 14"/>
                <a:gd name="T5" fmla="*/ 1 h 2"/>
                <a:gd name="T6" fmla="*/ 12 w 14"/>
                <a:gd name="T7" fmla="*/ 2 h 2"/>
                <a:gd name="T8" fmla="*/ 1 w 14"/>
                <a:gd name="T9" fmla="*/ 2 h 2"/>
                <a:gd name="T10" fmla="*/ 0 w 14"/>
                <a:gd name="T11" fmla="*/ 1 h 2"/>
                <a:gd name="T12" fmla="*/ 1 w 1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4" h="2">
                  <a:moveTo>
                    <a:pt x="1" y="0"/>
                  </a:moveTo>
                  <a:cubicBezTo>
                    <a:pt x="12" y="0"/>
                    <a:pt x="12" y="0"/>
                    <a:pt x="12" y="0"/>
                  </a:cubicBezTo>
                  <a:cubicBezTo>
                    <a:pt x="13" y="0"/>
                    <a:pt x="14" y="0"/>
                    <a:pt x="14" y="1"/>
                  </a:cubicBezTo>
                  <a:cubicBezTo>
                    <a:pt x="14" y="2"/>
                    <a:pt x="13" y="2"/>
                    <a:pt x="12" y="2"/>
                  </a:cubicBezTo>
                  <a:cubicBezTo>
                    <a:pt x="1" y="2"/>
                    <a:pt x="1" y="2"/>
                    <a:pt x="1" y="2"/>
                  </a:cubicBezTo>
                  <a:cubicBezTo>
                    <a:pt x="1" y="2"/>
                    <a:pt x="0" y="2"/>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37" name="Freeform 122"/>
            <p:cNvSpPr/>
            <p:nvPr/>
          </p:nvSpPr>
          <p:spPr bwMode="auto">
            <a:xfrm>
              <a:off x="14905038" y="7896225"/>
              <a:ext cx="114300" cy="28575"/>
            </a:xfrm>
            <a:custGeom>
              <a:avLst/>
              <a:gdLst>
                <a:gd name="T0" fmla="*/ 1 w 12"/>
                <a:gd name="T1" fmla="*/ 0 h 3"/>
                <a:gd name="T2" fmla="*/ 11 w 12"/>
                <a:gd name="T3" fmla="*/ 0 h 3"/>
                <a:gd name="T4" fmla="*/ 12 w 12"/>
                <a:gd name="T5" fmla="*/ 1 h 3"/>
                <a:gd name="T6" fmla="*/ 11 w 12"/>
                <a:gd name="T7" fmla="*/ 3 h 3"/>
                <a:gd name="T8" fmla="*/ 1 w 12"/>
                <a:gd name="T9" fmla="*/ 3 h 3"/>
                <a:gd name="T10" fmla="*/ 0 w 12"/>
                <a:gd name="T11" fmla="*/ 1 h 3"/>
                <a:gd name="T12" fmla="*/ 1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 y="0"/>
                  </a:moveTo>
                  <a:cubicBezTo>
                    <a:pt x="11" y="0"/>
                    <a:pt x="11" y="0"/>
                    <a:pt x="11" y="0"/>
                  </a:cubicBezTo>
                  <a:cubicBezTo>
                    <a:pt x="12" y="0"/>
                    <a:pt x="12" y="1"/>
                    <a:pt x="12" y="1"/>
                  </a:cubicBezTo>
                  <a:cubicBezTo>
                    <a:pt x="12" y="2"/>
                    <a:pt x="12" y="3"/>
                    <a:pt x="11" y="3"/>
                  </a:cubicBezTo>
                  <a:cubicBezTo>
                    <a:pt x="1" y="3"/>
                    <a:pt x="1" y="3"/>
                    <a:pt x="1" y="3"/>
                  </a:cubicBezTo>
                  <a:cubicBezTo>
                    <a:pt x="0" y="3"/>
                    <a:pt x="0" y="2"/>
                    <a:pt x="0" y="1"/>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38" name="Freeform 123"/>
            <p:cNvSpPr/>
            <p:nvPr/>
          </p:nvSpPr>
          <p:spPr bwMode="auto">
            <a:xfrm>
              <a:off x="14905038" y="7848600"/>
              <a:ext cx="114300" cy="19050"/>
            </a:xfrm>
            <a:custGeom>
              <a:avLst/>
              <a:gdLst>
                <a:gd name="T0" fmla="*/ 1 w 12"/>
                <a:gd name="T1" fmla="*/ 0 h 2"/>
                <a:gd name="T2" fmla="*/ 11 w 12"/>
                <a:gd name="T3" fmla="*/ 0 h 2"/>
                <a:gd name="T4" fmla="*/ 12 w 12"/>
                <a:gd name="T5" fmla="*/ 1 h 2"/>
                <a:gd name="T6" fmla="*/ 11 w 12"/>
                <a:gd name="T7" fmla="*/ 2 h 2"/>
                <a:gd name="T8" fmla="*/ 1 w 12"/>
                <a:gd name="T9" fmla="*/ 2 h 2"/>
                <a:gd name="T10" fmla="*/ 0 w 12"/>
                <a:gd name="T11" fmla="*/ 1 h 2"/>
                <a:gd name="T12" fmla="*/ 1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1" y="0"/>
                  </a:moveTo>
                  <a:cubicBezTo>
                    <a:pt x="11" y="0"/>
                    <a:pt x="11" y="0"/>
                    <a:pt x="11" y="0"/>
                  </a:cubicBezTo>
                  <a:cubicBezTo>
                    <a:pt x="12" y="0"/>
                    <a:pt x="12" y="0"/>
                    <a:pt x="12" y="1"/>
                  </a:cubicBezTo>
                  <a:cubicBezTo>
                    <a:pt x="12" y="2"/>
                    <a:pt x="12" y="2"/>
                    <a:pt x="11" y="2"/>
                  </a:cubicBezTo>
                  <a:cubicBezTo>
                    <a:pt x="1" y="2"/>
                    <a:pt x="1" y="2"/>
                    <a:pt x="1" y="2"/>
                  </a:cubicBezTo>
                  <a:cubicBezTo>
                    <a:pt x="0" y="2"/>
                    <a:pt x="0" y="2"/>
                    <a:pt x="0" y="1"/>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39" name="Freeform 124"/>
            <p:cNvSpPr/>
            <p:nvPr/>
          </p:nvSpPr>
          <p:spPr bwMode="auto">
            <a:xfrm>
              <a:off x="14905038" y="7791450"/>
              <a:ext cx="114300" cy="28575"/>
            </a:xfrm>
            <a:custGeom>
              <a:avLst/>
              <a:gdLst>
                <a:gd name="T0" fmla="*/ 1 w 12"/>
                <a:gd name="T1" fmla="*/ 0 h 3"/>
                <a:gd name="T2" fmla="*/ 11 w 12"/>
                <a:gd name="T3" fmla="*/ 0 h 3"/>
                <a:gd name="T4" fmla="*/ 12 w 12"/>
                <a:gd name="T5" fmla="*/ 1 h 3"/>
                <a:gd name="T6" fmla="*/ 11 w 12"/>
                <a:gd name="T7" fmla="*/ 3 h 3"/>
                <a:gd name="T8" fmla="*/ 1 w 12"/>
                <a:gd name="T9" fmla="*/ 3 h 3"/>
                <a:gd name="T10" fmla="*/ 0 w 12"/>
                <a:gd name="T11" fmla="*/ 1 h 3"/>
                <a:gd name="T12" fmla="*/ 1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 y="0"/>
                  </a:moveTo>
                  <a:cubicBezTo>
                    <a:pt x="11" y="0"/>
                    <a:pt x="11" y="0"/>
                    <a:pt x="11" y="0"/>
                  </a:cubicBezTo>
                  <a:cubicBezTo>
                    <a:pt x="12" y="0"/>
                    <a:pt x="12" y="1"/>
                    <a:pt x="12" y="1"/>
                  </a:cubicBezTo>
                  <a:cubicBezTo>
                    <a:pt x="12" y="2"/>
                    <a:pt x="12" y="3"/>
                    <a:pt x="11" y="3"/>
                  </a:cubicBezTo>
                  <a:cubicBezTo>
                    <a:pt x="1" y="3"/>
                    <a:pt x="1" y="3"/>
                    <a:pt x="1" y="3"/>
                  </a:cubicBezTo>
                  <a:cubicBezTo>
                    <a:pt x="0" y="3"/>
                    <a:pt x="0" y="2"/>
                    <a:pt x="0" y="1"/>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40" name="Freeform 125"/>
            <p:cNvSpPr/>
            <p:nvPr/>
          </p:nvSpPr>
          <p:spPr bwMode="auto">
            <a:xfrm>
              <a:off x="14419263" y="8210550"/>
              <a:ext cx="123825" cy="28575"/>
            </a:xfrm>
            <a:custGeom>
              <a:avLst/>
              <a:gdLst>
                <a:gd name="T0" fmla="*/ 2 w 13"/>
                <a:gd name="T1" fmla="*/ 0 h 3"/>
                <a:gd name="T2" fmla="*/ 11 w 13"/>
                <a:gd name="T3" fmla="*/ 0 h 3"/>
                <a:gd name="T4" fmla="*/ 13 w 13"/>
                <a:gd name="T5" fmla="*/ 2 h 3"/>
                <a:gd name="T6" fmla="*/ 11 w 13"/>
                <a:gd name="T7" fmla="*/ 3 h 3"/>
                <a:gd name="T8" fmla="*/ 2 w 13"/>
                <a:gd name="T9" fmla="*/ 3 h 3"/>
                <a:gd name="T10" fmla="*/ 0 w 13"/>
                <a:gd name="T11" fmla="*/ 2 h 3"/>
                <a:gd name="T12" fmla="*/ 2 w 1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2" y="0"/>
                  </a:moveTo>
                  <a:cubicBezTo>
                    <a:pt x="11" y="0"/>
                    <a:pt x="11" y="0"/>
                    <a:pt x="11" y="0"/>
                  </a:cubicBezTo>
                  <a:cubicBezTo>
                    <a:pt x="12" y="0"/>
                    <a:pt x="13" y="1"/>
                    <a:pt x="13" y="2"/>
                  </a:cubicBezTo>
                  <a:cubicBezTo>
                    <a:pt x="13" y="2"/>
                    <a:pt x="12" y="3"/>
                    <a:pt x="11" y="3"/>
                  </a:cubicBezTo>
                  <a:cubicBezTo>
                    <a:pt x="2" y="3"/>
                    <a:pt x="2" y="3"/>
                    <a:pt x="2" y="3"/>
                  </a:cubicBezTo>
                  <a:cubicBezTo>
                    <a:pt x="1" y="3"/>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41" name="Freeform 126"/>
            <p:cNvSpPr/>
            <p:nvPr/>
          </p:nvSpPr>
          <p:spPr bwMode="auto">
            <a:xfrm>
              <a:off x="14419263" y="8162925"/>
              <a:ext cx="123825" cy="19050"/>
            </a:xfrm>
            <a:custGeom>
              <a:avLst/>
              <a:gdLst>
                <a:gd name="T0" fmla="*/ 2 w 13"/>
                <a:gd name="T1" fmla="*/ 0 h 2"/>
                <a:gd name="T2" fmla="*/ 11 w 13"/>
                <a:gd name="T3" fmla="*/ 0 h 2"/>
                <a:gd name="T4" fmla="*/ 13 w 13"/>
                <a:gd name="T5" fmla="*/ 1 h 2"/>
                <a:gd name="T6" fmla="*/ 11 w 13"/>
                <a:gd name="T7" fmla="*/ 2 h 2"/>
                <a:gd name="T8" fmla="*/ 2 w 13"/>
                <a:gd name="T9" fmla="*/ 2 h 2"/>
                <a:gd name="T10" fmla="*/ 0 w 13"/>
                <a:gd name="T11" fmla="*/ 1 h 2"/>
                <a:gd name="T12" fmla="*/ 2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2" y="0"/>
                  </a:moveTo>
                  <a:cubicBezTo>
                    <a:pt x="11" y="0"/>
                    <a:pt x="11" y="0"/>
                    <a:pt x="11" y="0"/>
                  </a:cubicBezTo>
                  <a:cubicBezTo>
                    <a:pt x="12" y="0"/>
                    <a:pt x="13" y="0"/>
                    <a:pt x="13" y="1"/>
                  </a:cubicBezTo>
                  <a:cubicBezTo>
                    <a:pt x="13" y="2"/>
                    <a:pt x="12" y="2"/>
                    <a:pt x="11" y="2"/>
                  </a:cubicBezTo>
                  <a:cubicBezTo>
                    <a:pt x="2" y="2"/>
                    <a:pt x="2" y="2"/>
                    <a:pt x="2" y="2"/>
                  </a:cubicBezTo>
                  <a:cubicBezTo>
                    <a:pt x="1" y="2"/>
                    <a:pt x="0" y="2"/>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42" name="Freeform 127"/>
            <p:cNvSpPr/>
            <p:nvPr/>
          </p:nvSpPr>
          <p:spPr bwMode="auto">
            <a:xfrm>
              <a:off x="14419263" y="8105775"/>
              <a:ext cx="123825" cy="28575"/>
            </a:xfrm>
            <a:custGeom>
              <a:avLst/>
              <a:gdLst>
                <a:gd name="T0" fmla="*/ 2 w 13"/>
                <a:gd name="T1" fmla="*/ 0 h 3"/>
                <a:gd name="T2" fmla="*/ 11 w 13"/>
                <a:gd name="T3" fmla="*/ 0 h 3"/>
                <a:gd name="T4" fmla="*/ 13 w 13"/>
                <a:gd name="T5" fmla="*/ 2 h 3"/>
                <a:gd name="T6" fmla="*/ 11 w 13"/>
                <a:gd name="T7" fmla="*/ 3 h 3"/>
                <a:gd name="T8" fmla="*/ 2 w 13"/>
                <a:gd name="T9" fmla="*/ 3 h 3"/>
                <a:gd name="T10" fmla="*/ 0 w 13"/>
                <a:gd name="T11" fmla="*/ 2 h 3"/>
                <a:gd name="T12" fmla="*/ 2 w 1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2" y="0"/>
                  </a:moveTo>
                  <a:cubicBezTo>
                    <a:pt x="11" y="0"/>
                    <a:pt x="11" y="0"/>
                    <a:pt x="11" y="0"/>
                  </a:cubicBezTo>
                  <a:cubicBezTo>
                    <a:pt x="12" y="0"/>
                    <a:pt x="13" y="1"/>
                    <a:pt x="13" y="2"/>
                  </a:cubicBezTo>
                  <a:cubicBezTo>
                    <a:pt x="13" y="2"/>
                    <a:pt x="12" y="3"/>
                    <a:pt x="11" y="3"/>
                  </a:cubicBezTo>
                  <a:cubicBezTo>
                    <a:pt x="2" y="3"/>
                    <a:pt x="2" y="3"/>
                    <a:pt x="2" y="3"/>
                  </a:cubicBezTo>
                  <a:cubicBezTo>
                    <a:pt x="1" y="3"/>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43" name="Freeform 128"/>
            <p:cNvSpPr/>
            <p:nvPr/>
          </p:nvSpPr>
          <p:spPr bwMode="auto">
            <a:xfrm>
              <a:off x="14419263" y="8058150"/>
              <a:ext cx="123825" cy="19050"/>
            </a:xfrm>
            <a:custGeom>
              <a:avLst/>
              <a:gdLst>
                <a:gd name="T0" fmla="*/ 2 w 13"/>
                <a:gd name="T1" fmla="*/ 0 h 2"/>
                <a:gd name="T2" fmla="*/ 11 w 13"/>
                <a:gd name="T3" fmla="*/ 0 h 2"/>
                <a:gd name="T4" fmla="*/ 13 w 13"/>
                <a:gd name="T5" fmla="*/ 1 h 2"/>
                <a:gd name="T6" fmla="*/ 11 w 13"/>
                <a:gd name="T7" fmla="*/ 2 h 2"/>
                <a:gd name="T8" fmla="*/ 2 w 13"/>
                <a:gd name="T9" fmla="*/ 2 h 2"/>
                <a:gd name="T10" fmla="*/ 0 w 13"/>
                <a:gd name="T11" fmla="*/ 1 h 2"/>
                <a:gd name="T12" fmla="*/ 2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2" y="0"/>
                  </a:moveTo>
                  <a:cubicBezTo>
                    <a:pt x="11" y="0"/>
                    <a:pt x="11" y="0"/>
                    <a:pt x="11" y="0"/>
                  </a:cubicBezTo>
                  <a:cubicBezTo>
                    <a:pt x="12" y="0"/>
                    <a:pt x="13" y="0"/>
                    <a:pt x="13" y="1"/>
                  </a:cubicBezTo>
                  <a:cubicBezTo>
                    <a:pt x="13" y="2"/>
                    <a:pt x="12" y="2"/>
                    <a:pt x="11" y="2"/>
                  </a:cubicBezTo>
                  <a:cubicBezTo>
                    <a:pt x="2" y="2"/>
                    <a:pt x="2" y="2"/>
                    <a:pt x="2" y="2"/>
                  </a:cubicBezTo>
                  <a:cubicBezTo>
                    <a:pt x="1" y="2"/>
                    <a:pt x="0" y="2"/>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44" name="Freeform 129"/>
            <p:cNvSpPr/>
            <p:nvPr/>
          </p:nvSpPr>
          <p:spPr bwMode="auto">
            <a:xfrm>
              <a:off x="14419263" y="8001000"/>
              <a:ext cx="123825" cy="28575"/>
            </a:xfrm>
            <a:custGeom>
              <a:avLst/>
              <a:gdLst>
                <a:gd name="T0" fmla="*/ 2 w 13"/>
                <a:gd name="T1" fmla="*/ 0 h 3"/>
                <a:gd name="T2" fmla="*/ 11 w 13"/>
                <a:gd name="T3" fmla="*/ 0 h 3"/>
                <a:gd name="T4" fmla="*/ 13 w 13"/>
                <a:gd name="T5" fmla="*/ 1 h 3"/>
                <a:gd name="T6" fmla="*/ 11 w 13"/>
                <a:gd name="T7" fmla="*/ 3 h 3"/>
                <a:gd name="T8" fmla="*/ 2 w 13"/>
                <a:gd name="T9" fmla="*/ 3 h 3"/>
                <a:gd name="T10" fmla="*/ 0 w 13"/>
                <a:gd name="T11" fmla="*/ 1 h 3"/>
                <a:gd name="T12" fmla="*/ 2 w 1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2" y="0"/>
                  </a:moveTo>
                  <a:cubicBezTo>
                    <a:pt x="11" y="0"/>
                    <a:pt x="11" y="0"/>
                    <a:pt x="11" y="0"/>
                  </a:cubicBezTo>
                  <a:cubicBezTo>
                    <a:pt x="12" y="0"/>
                    <a:pt x="13" y="1"/>
                    <a:pt x="13" y="1"/>
                  </a:cubicBezTo>
                  <a:cubicBezTo>
                    <a:pt x="13" y="2"/>
                    <a:pt x="12" y="3"/>
                    <a:pt x="11" y="3"/>
                  </a:cubicBezTo>
                  <a:cubicBezTo>
                    <a:pt x="2" y="3"/>
                    <a:pt x="2" y="3"/>
                    <a:pt x="2" y="3"/>
                  </a:cubicBezTo>
                  <a:cubicBezTo>
                    <a:pt x="1" y="3"/>
                    <a:pt x="0" y="2"/>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45" name="Freeform 130"/>
            <p:cNvSpPr/>
            <p:nvPr/>
          </p:nvSpPr>
          <p:spPr bwMode="auto">
            <a:xfrm>
              <a:off x="14590713" y="7896225"/>
              <a:ext cx="114300" cy="28575"/>
            </a:xfrm>
            <a:custGeom>
              <a:avLst/>
              <a:gdLst>
                <a:gd name="T0" fmla="*/ 1 w 12"/>
                <a:gd name="T1" fmla="*/ 0 h 3"/>
                <a:gd name="T2" fmla="*/ 11 w 12"/>
                <a:gd name="T3" fmla="*/ 0 h 3"/>
                <a:gd name="T4" fmla="*/ 12 w 12"/>
                <a:gd name="T5" fmla="*/ 1 h 3"/>
                <a:gd name="T6" fmla="*/ 11 w 12"/>
                <a:gd name="T7" fmla="*/ 3 h 3"/>
                <a:gd name="T8" fmla="*/ 1 w 12"/>
                <a:gd name="T9" fmla="*/ 3 h 3"/>
                <a:gd name="T10" fmla="*/ 0 w 12"/>
                <a:gd name="T11" fmla="*/ 1 h 3"/>
                <a:gd name="T12" fmla="*/ 1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 y="0"/>
                  </a:moveTo>
                  <a:cubicBezTo>
                    <a:pt x="11" y="0"/>
                    <a:pt x="11" y="0"/>
                    <a:pt x="11" y="0"/>
                  </a:cubicBezTo>
                  <a:cubicBezTo>
                    <a:pt x="11" y="0"/>
                    <a:pt x="12" y="1"/>
                    <a:pt x="12" y="1"/>
                  </a:cubicBezTo>
                  <a:cubicBezTo>
                    <a:pt x="12" y="2"/>
                    <a:pt x="11" y="3"/>
                    <a:pt x="11" y="3"/>
                  </a:cubicBezTo>
                  <a:cubicBezTo>
                    <a:pt x="1" y="3"/>
                    <a:pt x="1" y="3"/>
                    <a:pt x="1" y="3"/>
                  </a:cubicBezTo>
                  <a:cubicBezTo>
                    <a:pt x="0" y="3"/>
                    <a:pt x="0" y="2"/>
                    <a:pt x="0" y="1"/>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46" name="Freeform 131"/>
            <p:cNvSpPr/>
            <p:nvPr/>
          </p:nvSpPr>
          <p:spPr bwMode="auto">
            <a:xfrm>
              <a:off x="14590713" y="7839075"/>
              <a:ext cx="114300" cy="28575"/>
            </a:xfrm>
            <a:custGeom>
              <a:avLst/>
              <a:gdLst>
                <a:gd name="T0" fmla="*/ 1 w 12"/>
                <a:gd name="T1" fmla="*/ 0 h 3"/>
                <a:gd name="T2" fmla="*/ 11 w 12"/>
                <a:gd name="T3" fmla="*/ 0 h 3"/>
                <a:gd name="T4" fmla="*/ 12 w 12"/>
                <a:gd name="T5" fmla="*/ 2 h 3"/>
                <a:gd name="T6" fmla="*/ 11 w 12"/>
                <a:gd name="T7" fmla="*/ 3 h 3"/>
                <a:gd name="T8" fmla="*/ 1 w 12"/>
                <a:gd name="T9" fmla="*/ 3 h 3"/>
                <a:gd name="T10" fmla="*/ 0 w 12"/>
                <a:gd name="T11" fmla="*/ 2 h 3"/>
                <a:gd name="T12" fmla="*/ 1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 y="0"/>
                  </a:moveTo>
                  <a:cubicBezTo>
                    <a:pt x="11" y="0"/>
                    <a:pt x="11" y="0"/>
                    <a:pt x="11" y="0"/>
                  </a:cubicBezTo>
                  <a:cubicBezTo>
                    <a:pt x="11" y="0"/>
                    <a:pt x="12" y="1"/>
                    <a:pt x="12" y="2"/>
                  </a:cubicBezTo>
                  <a:cubicBezTo>
                    <a:pt x="12" y="3"/>
                    <a:pt x="11" y="3"/>
                    <a:pt x="11" y="3"/>
                  </a:cubicBezTo>
                  <a:cubicBezTo>
                    <a:pt x="1" y="3"/>
                    <a:pt x="1" y="3"/>
                    <a:pt x="1" y="3"/>
                  </a:cubicBezTo>
                  <a:cubicBezTo>
                    <a:pt x="0" y="3"/>
                    <a:pt x="0" y="3"/>
                    <a:pt x="0" y="2"/>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47" name="Freeform 132"/>
            <p:cNvSpPr/>
            <p:nvPr/>
          </p:nvSpPr>
          <p:spPr bwMode="auto">
            <a:xfrm>
              <a:off x="14590713" y="7791450"/>
              <a:ext cx="114300" cy="28575"/>
            </a:xfrm>
            <a:custGeom>
              <a:avLst/>
              <a:gdLst>
                <a:gd name="T0" fmla="*/ 1 w 12"/>
                <a:gd name="T1" fmla="*/ 0 h 3"/>
                <a:gd name="T2" fmla="*/ 11 w 12"/>
                <a:gd name="T3" fmla="*/ 0 h 3"/>
                <a:gd name="T4" fmla="*/ 12 w 12"/>
                <a:gd name="T5" fmla="*/ 1 h 3"/>
                <a:gd name="T6" fmla="*/ 11 w 12"/>
                <a:gd name="T7" fmla="*/ 3 h 3"/>
                <a:gd name="T8" fmla="*/ 1 w 12"/>
                <a:gd name="T9" fmla="*/ 3 h 3"/>
                <a:gd name="T10" fmla="*/ 0 w 12"/>
                <a:gd name="T11" fmla="*/ 1 h 3"/>
                <a:gd name="T12" fmla="*/ 1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 y="0"/>
                  </a:moveTo>
                  <a:cubicBezTo>
                    <a:pt x="11" y="0"/>
                    <a:pt x="11" y="0"/>
                    <a:pt x="11" y="0"/>
                  </a:cubicBezTo>
                  <a:cubicBezTo>
                    <a:pt x="11" y="0"/>
                    <a:pt x="12" y="1"/>
                    <a:pt x="12" y="1"/>
                  </a:cubicBezTo>
                  <a:cubicBezTo>
                    <a:pt x="12" y="2"/>
                    <a:pt x="11" y="3"/>
                    <a:pt x="11" y="3"/>
                  </a:cubicBezTo>
                  <a:cubicBezTo>
                    <a:pt x="1" y="3"/>
                    <a:pt x="1" y="3"/>
                    <a:pt x="1" y="3"/>
                  </a:cubicBezTo>
                  <a:cubicBezTo>
                    <a:pt x="0" y="3"/>
                    <a:pt x="0" y="2"/>
                    <a:pt x="0" y="1"/>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sp>
          <p:nvSpPr>
            <p:cNvPr id="48" name="Freeform 133"/>
            <p:cNvSpPr/>
            <p:nvPr/>
          </p:nvSpPr>
          <p:spPr bwMode="auto">
            <a:xfrm>
              <a:off x="14590713" y="7734300"/>
              <a:ext cx="114300" cy="28575"/>
            </a:xfrm>
            <a:custGeom>
              <a:avLst/>
              <a:gdLst>
                <a:gd name="T0" fmla="*/ 1 w 12"/>
                <a:gd name="T1" fmla="*/ 0 h 3"/>
                <a:gd name="T2" fmla="*/ 11 w 12"/>
                <a:gd name="T3" fmla="*/ 0 h 3"/>
                <a:gd name="T4" fmla="*/ 12 w 12"/>
                <a:gd name="T5" fmla="*/ 2 h 3"/>
                <a:gd name="T6" fmla="*/ 11 w 12"/>
                <a:gd name="T7" fmla="*/ 3 h 3"/>
                <a:gd name="T8" fmla="*/ 1 w 12"/>
                <a:gd name="T9" fmla="*/ 3 h 3"/>
                <a:gd name="T10" fmla="*/ 0 w 12"/>
                <a:gd name="T11" fmla="*/ 2 h 3"/>
                <a:gd name="T12" fmla="*/ 1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 y="0"/>
                  </a:moveTo>
                  <a:cubicBezTo>
                    <a:pt x="11" y="0"/>
                    <a:pt x="11" y="0"/>
                    <a:pt x="11" y="0"/>
                  </a:cubicBezTo>
                  <a:cubicBezTo>
                    <a:pt x="11" y="0"/>
                    <a:pt x="12" y="1"/>
                    <a:pt x="12" y="2"/>
                  </a:cubicBezTo>
                  <a:cubicBezTo>
                    <a:pt x="12" y="3"/>
                    <a:pt x="11" y="3"/>
                    <a:pt x="11" y="3"/>
                  </a:cubicBezTo>
                  <a:cubicBezTo>
                    <a:pt x="1" y="3"/>
                    <a:pt x="1" y="3"/>
                    <a:pt x="1" y="3"/>
                  </a:cubicBezTo>
                  <a:cubicBezTo>
                    <a:pt x="0" y="3"/>
                    <a:pt x="0" y="3"/>
                    <a:pt x="0" y="2"/>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p>
          </p:txBody>
        </p:sp>
      </p:grpSp>
      <p:cxnSp>
        <p:nvCxnSpPr>
          <p:cNvPr id="51" name="ตัวเชื่อมต่อตรง 237"/>
          <p:cNvCxnSpPr/>
          <p:nvPr/>
        </p:nvCxnSpPr>
        <p:spPr>
          <a:xfrm flipH="1" flipV="1">
            <a:off x="6687144" y="1881590"/>
            <a:ext cx="2304456" cy="10601"/>
          </a:xfrm>
          <a:prstGeom prst="straightConnector1">
            <a:avLst/>
          </a:prstGeom>
          <a:ln w="44450">
            <a:solidFill>
              <a:schemeClr val="bg1">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237"/>
          <p:cNvCxnSpPr/>
          <p:nvPr/>
        </p:nvCxnSpPr>
        <p:spPr>
          <a:xfrm>
            <a:off x="3276600" y="4740462"/>
            <a:ext cx="2335797" cy="5301"/>
          </a:xfrm>
          <a:prstGeom prst="straightConnector1">
            <a:avLst/>
          </a:prstGeom>
          <a:ln w="44450">
            <a:solidFill>
              <a:schemeClr val="bg1">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9" name="TextBox 216"/>
          <p:cNvSpPr txBox="1"/>
          <p:nvPr/>
        </p:nvSpPr>
        <p:spPr bwMode="auto">
          <a:xfrm>
            <a:off x="5221404" y="2313380"/>
            <a:ext cx="974493" cy="317514"/>
          </a:xfrm>
          <a:prstGeom prst="rect">
            <a:avLst/>
          </a:prstGeom>
          <a:noFill/>
        </p:spPr>
        <p:txBody>
          <a:bodyPr wrap="none">
            <a:spAutoFit/>
          </a:bodyPr>
          <a:lstStyle/>
          <a:p>
            <a:pPr algn="ctr" defTabSz="913765">
              <a:defRPr/>
            </a:pPr>
            <a:r>
              <a:rPr lang="en-US" altLang="zh-CN" sz="1600" dirty="0">
                <a:solidFill>
                  <a:schemeClr val="bg1"/>
                </a:solidFill>
                <a:latin typeface="华文细黑" panose="02010600040101010101" pitchFamily="2" charset="-122"/>
                <a:ea typeface="华文细黑" panose="02010600040101010101" pitchFamily="2" charset="-122"/>
                <a:cs typeface="Lato" pitchFamily="34" charset="0"/>
              </a:rPr>
              <a:t>keyword</a:t>
            </a:r>
            <a:endParaRPr lang="id-ID" altLang="zh-CN" sz="1600" dirty="0">
              <a:solidFill>
                <a:schemeClr val="bg1"/>
              </a:solidFill>
              <a:latin typeface="华文细黑" panose="02010600040101010101" pitchFamily="2" charset="-122"/>
              <a:ea typeface="华文细黑" panose="02010600040101010101" pitchFamily="2" charset="-122"/>
              <a:cs typeface="Lato" pitchFamily="34" charset="0"/>
            </a:endParaRPr>
          </a:p>
        </p:txBody>
      </p:sp>
      <p:sp>
        <p:nvSpPr>
          <p:cNvPr id="60" name="TextBox 216"/>
          <p:cNvSpPr txBox="1"/>
          <p:nvPr/>
        </p:nvSpPr>
        <p:spPr bwMode="auto">
          <a:xfrm>
            <a:off x="6417982" y="4740462"/>
            <a:ext cx="974493" cy="317514"/>
          </a:xfrm>
          <a:prstGeom prst="rect">
            <a:avLst/>
          </a:prstGeom>
          <a:noFill/>
        </p:spPr>
        <p:txBody>
          <a:bodyPr wrap="none">
            <a:spAutoFit/>
          </a:bodyPr>
          <a:lstStyle/>
          <a:p>
            <a:pPr algn="ctr" defTabSz="913765">
              <a:defRPr/>
            </a:pPr>
            <a:r>
              <a:rPr lang="en-US" altLang="zh-CN" sz="1600" dirty="0">
                <a:solidFill>
                  <a:schemeClr val="bg1"/>
                </a:solidFill>
                <a:latin typeface="华文细黑" panose="02010600040101010101" pitchFamily="2" charset="-122"/>
                <a:ea typeface="华文细黑" panose="02010600040101010101" pitchFamily="2" charset="-122"/>
                <a:cs typeface="Lato" pitchFamily="34" charset="0"/>
              </a:rPr>
              <a:t>keyword</a:t>
            </a:r>
            <a:endParaRPr lang="id-ID" altLang="zh-CN" sz="1600" dirty="0">
              <a:solidFill>
                <a:schemeClr val="bg1"/>
              </a:solidFill>
              <a:latin typeface="华文细黑" panose="02010600040101010101" pitchFamily="2" charset="-122"/>
              <a:ea typeface="华文细黑" panose="02010600040101010101" pitchFamily="2" charset="-122"/>
              <a:cs typeface="Lato" pitchFamily="34" charset="0"/>
            </a:endParaRPr>
          </a:p>
        </p:txBody>
      </p:sp>
      <p:sp>
        <p:nvSpPr>
          <p:cNvPr id="61" name="TextBox 60"/>
          <p:cNvSpPr txBox="1"/>
          <p:nvPr/>
        </p:nvSpPr>
        <p:spPr>
          <a:xfrm>
            <a:off x="4903879" y="2749272"/>
            <a:ext cx="1569438" cy="711587"/>
          </a:xfrm>
          <a:prstGeom prst="rect">
            <a:avLst/>
          </a:prstGeom>
          <a:noFill/>
        </p:spPr>
        <p:txBody>
          <a:bodyPr wrap="square" lIns="109710" tIns="54855" rIns="109710" bIns="54855" rtlCol="0">
            <a:spAutoFit/>
          </a:bodyPr>
          <a:lstStyle/>
          <a:p>
            <a:pPr algn="ctr">
              <a:lnSpc>
                <a:spcPct val="125000"/>
              </a:lnSpc>
            </a:pPr>
            <a:r>
              <a:rPr lang="en-US" altLang="zh-CN" sz="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a:t>
            </a:r>
            <a:endParaRPr lang="zh-CN" altLang="en-US" sz="800" dirty="0">
              <a:solidFill>
                <a:schemeClr val="tx1">
                  <a:lumMod val="75000"/>
                  <a:lumOff val="25000"/>
                </a:schemeClr>
              </a:solidFill>
              <a:latin typeface="华文细黑" panose="02010600040101010101" pitchFamily="2" charset="-122"/>
              <a:ea typeface="华文细黑" panose="02010600040101010101" pitchFamily="2" charset="-122"/>
              <a:cs typeface="+mn-lt"/>
              <a:sym typeface="Arial" panose="020B0604020202020204" pitchFamily="34" charset="0"/>
            </a:endParaRPr>
          </a:p>
        </p:txBody>
      </p:sp>
      <p:sp>
        <p:nvSpPr>
          <p:cNvPr id="62" name="TextBox 60"/>
          <p:cNvSpPr txBox="1"/>
          <p:nvPr/>
        </p:nvSpPr>
        <p:spPr>
          <a:xfrm>
            <a:off x="6107523" y="5223879"/>
            <a:ext cx="1569438" cy="711587"/>
          </a:xfrm>
          <a:prstGeom prst="rect">
            <a:avLst/>
          </a:prstGeom>
          <a:noFill/>
        </p:spPr>
        <p:txBody>
          <a:bodyPr wrap="square" lIns="109710" tIns="54855" rIns="109710" bIns="54855" rtlCol="0">
            <a:spAutoFit/>
          </a:bodyPr>
          <a:lstStyle/>
          <a:p>
            <a:pPr algn="ctr">
              <a:lnSpc>
                <a:spcPct val="125000"/>
              </a:lnSpc>
            </a:pPr>
            <a:r>
              <a:rPr lang="en-US" altLang="zh-CN" sz="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a:t>
            </a:r>
            <a:endParaRPr lang="zh-CN" altLang="en-US" sz="800" dirty="0">
              <a:solidFill>
                <a:schemeClr val="tx1">
                  <a:lumMod val="75000"/>
                  <a:lumOff val="25000"/>
                </a:schemeClr>
              </a:solidFill>
              <a:latin typeface="华文细黑" panose="02010600040101010101" pitchFamily="2" charset="-122"/>
              <a:ea typeface="华文细黑" panose="02010600040101010101" pitchFamily="2" charset="-122"/>
              <a:cs typeface="+mn-lt"/>
              <a:sym typeface="Arial" panose="020B0604020202020204" pitchFamily="34" charset="0"/>
            </a:endParaRPr>
          </a:p>
        </p:txBody>
      </p:sp>
      <p:sp>
        <p:nvSpPr>
          <p:cNvPr id="63" name="TextBox 77"/>
          <p:cNvSpPr txBox="1"/>
          <p:nvPr/>
        </p:nvSpPr>
        <p:spPr bwMode="auto">
          <a:xfrm>
            <a:off x="9452215" y="1564108"/>
            <a:ext cx="1467069" cy="461665"/>
          </a:xfrm>
          <a:prstGeom prst="rect">
            <a:avLst/>
          </a:prstGeom>
          <a:noFill/>
        </p:spPr>
        <p:txBody>
          <a:bodyPr wrap="none">
            <a:spAutoFit/>
          </a:bodyPr>
          <a:lstStyle/>
          <a:p>
            <a:pPr algn="ctr" defTabSz="913765">
              <a:defRPr/>
            </a:pPr>
            <a:r>
              <a:rPr lang="en-US" altLang="zh-CN" sz="2400" dirty="0">
                <a:solidFill>
                  <a:schemeClr val="tx1">
                    <a:lumMod val="75000"/>
                    <a:lumOff val="25000"/>
                  </a:schemeClr>
                </a:solidFill>
                <a:latin typeface="华文细黑" panose="02010600040101010101" pitchFamily="2" charset="-122"/>
                <a:ea typeface="华文细黑" panose="02010600040101010101" pitchFamily="2" charset="-122"/>
                <a:cs typeface="Lato" pitchFamily="34" charset="0"/>
              </a:rPr>
              <a:t>keyword</a:t>
            </a:r>
            <a:endParaRPr lang="id-ID" altLang="zh-CN" sz="2400" dirty="0">
              <a:solidFill>
                <a:schemeClr val="tx1">
                  <a:lumMod val="75000"/>
                  <a:lumOff val="25000"/>
                </a:schemeClr>
              </a:solidFill>
              <a:latin typeface="华文细黑" panose="02010600040101010101" pitchFamily="2" charset="-122"/>
              <a:ea typeface="华文细黑" panose="02010600040101010101" pitchFamily="2" charset="-122"/>
              <a:cs typeface="Lato" pitchFamily="34" charset="0"/>
            </a:endParaRPr>
          </a:p>
        </p:txBody>
      </p:sp>
      <p:sp>
        <p:nvSpPr>
          <p:cNvPr id="64" name="TextBox 31"/>
          <p:cNvSpPr txBox="1">
            <a:spLocks noChangeArrowheads="1"/>
          </p:cNvSpPr>
          <p:nvPr/>
        </p:nvSpPr>
        <p:spPr bwMode="auto">
          <a:xfrm>
            <a:off x="9277054" y="1959333"/>
            <a:ext cx="16422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r" eaLnBrk="1" hangingPunct="1"/>
            <a:r>
              <a:rPr lang="en-US" altLang="zh-CN" sz="5600" b="1" dirty="0">
                <a:solidFill>
                  <a:schemeClr val="tx1">
                    <a:lumMod val="75000"/>
                    <a:lumOff val="25000"/>
                  </a:schemeClr>
                </a:solidFill>
                <a:latin typeface="Lato Black" pitchFamily="34" charset="0"/>
                <a:ea typeface="Lato Black" pitchFamily="34" charset="0"/>
                <a:cs typeface="Lato Black" pitchFamily="34" charset="0"/>
              </a:rPr>
              <a:t>65</a:t>
            </a:r>
            <a:r>
              <a:rPr lang="id-ID" sz="5600" b="1" dirty="0">
                <a:solidFill>
                  <a:schemeClr val="tx1">
                    <a:lumMod val="75000"/>
                    <a:lumOff val="25000"/>
                  </a:schemeClr>
                </a:solidFill>
                <a:latin typeface="Lato Black" pitchFamily="34" charset="0"/>
                <a:ea typeface="Lato Black" pitchFamily="34" charset="0"/>
                <a:cs typeface="Lato Black" pitchFamily="34" charset="0"/>
              </a:rPr>
              <a:t>%</a:t>
            </a:r>
          </a:p>
        </p:txBody>
      </p:sp>
      <p:sp>
        <p:nvSpPr>
          <p:cNvPr id="65" name="Rectangle 11"/>
          <p:cNvSpPr/>
          <p:nvPr/>
        </p:nvSpPr>
        <p:spPr>
          <a:xfrm>
            <a:off x="8325160" y="3221260"/>
            <a:ext cx="2594955" cy="784830"/>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6" name="Rectangle 11"/>
          <p:cNvSpPr/>
          <p:nvPr/>
        </p:nvSpPr>
        <p:spPr>
          <a:xfrm>
            <a:off x="9570534" y="2947947"/>
            <a:ext cx="1349581" cy="372025"/>
          </a:xfrm>
          <a:prstGeom prst="rect">
            <a:avLst/>
          </a:prstGeom>
        </p:spPr>
        <p:txBody>
          <a:bodyPr wrap="square">
            <a:spAutoFit/>
          </a:bodyPr>
          <a:lstStyle/>
          <a:p>
            <a:pPr algn="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7" name="TextBox 73"/>
          <p:cNvSpPr txBox="1"/>
          <p:nvPr/>
        </p:nvSpPr>
        <p:spPr bwMode="auto">
          <a:xfrm>
            <a:off x="1038957" y="4006090"/>
            <a:ext cx="1467068" cy="461665"/>
          </a:xfrm>
          <a:prstGeom prst="rect">
            <a:avLst/>
          </a:prstGeom>
          <a:noFill/>
        </p:spPr>
        <p:txBody>
          <a:bodyPr wrap="none">
            <a:spAutoFit/>
          </a:bodyPr>
          <a:lstStyle/>
          <a:p>
            <a:pPr algn="ctr" defTabSz="913765">
              <a:defRPr/>
            </a:pPr>
            <a:r>
              <a:rPr lang="en-US" altLang="zh-CN" sz="2400" dirty="0">
                <a:solidFill>
                  <a:schemeClr val="tx1">
                    <a:lumMod val="75000"/>
                    <a:lumOff val="25000"/>
                  </a:schemeClr>
                </a:solidFill>
                <a:latin typeface="华文细黑" panose="02010600040101010101" pitchFamily="2" charset="-122"/>
                <a:ea typeface="华文细黑" panose="02010600040101010101" pitchFamily="2" charset="-122"/>
                <a:cs typeface="Lato" pitchFamily="34" charset="0"/>
              </a:rPr>
              <a:t>keyword</a:t>
            </a:r>
            <a:endParaRPr lang="id-ID" altLang="zh-CN" sz="2400" dirty="0">
              <a:solidFill>
                <a:schemeClr val="tx1">
                  <a:lumMod val="75000"/>
                  <a:lumOff val="25000"/>
                </a:schemeClr>
              </a:solidFill>
              <a:latin typeface="华文细黑" panose="02010600040101010101" pitchFamily="2" charset="-122"/>
              <a:ea typeface="华文细黑" panose="02010600040101010101" pitchFamily="2" charset="-122"/>
              <a:cs typeface="Lato" pitchFamily="34" charset="0"/>
            </a:endParaRPr>
          </a:p>
        </p:txBody>
      </p:sp>
      <p:sp>
        <p:nvSpPr>
          <p:cNvPr id="68" name="TextBox 31"/>
          <p:cNvSpPr txBox="1">
            <a:spLocks noChangeArrowheads="1"/>
          </p:cNvSpPr>
          <p:nvPr/>
        </p:nvSpPr>
        <p:spPr bwMode="auto">
          <a:xfrm>
            <a:off x="1019850" y="4344645"/>
            <a:ext cx="16422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eaLnBrk="1" hangingPunct="1"/>
            <a:r>
              <a:rPr lang="en-US" altLang="zh-CN" sz="5600" b="1" dirty="0">
                <a:solidFill>
                  <a:schemeClr val="tx1">
                    <a:lumMod val="75000"/>
                    <a:lumOff val="25000"/>
                  </a:schemeClr>
                </a:solidFill>
                <a:latin typeface="Lato Black" pitchFamily="34" charset="0"/>
                <a:ea typeface="Lato Black" pitchFamily="34" charset="0"/>
                <a:cs typeface="Lato Black" pitchFamily="34" charset="0"/>
              </a:rPr>
              <a:t>45</a:t>
            </a:r>
            <a:r>
              <a:rPr lang="id-ID" sz="5600" b="1" dirty="0">
                <a:solidFill>
                  <a:schemeClr val="tx1">
                    <a:lumMod val="75000"/>
                    <a:lumOff val="25000"/>
                  </a:schemeClr>
                </a:solidFill>
                <a:latin typeface="Lato Black" pitchFamily="34" charset="0"/>
                <a:ea typeface="Lato Black" pitchFamily="34" charset="0"/>
                <a:cs typeface="Lato Black" pitchFamily="34" charset="0"/>
              </a:rPr>
              <a:t>%</a:t>
            </a:r>
          </a:p>
        </p:txBody>
      </p:sp>
      <p:sp>
        <p:nvSpPr>
          <p:cNvPr id="69" name="Rectangle 11"/>
          <p:cNvSpPr/>
          <p:nvPr/>
        </p:nvSpPr>
        <p:spPr>
          <a:xfrm>
            <a:off x="1032752" y="5458659"/>
            <a:ext cx="2594955" cy="784830"/>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0" name="Rectangle 11"/>
          <p:cNvSpPr/>
          <p:nvPr/>
        </p:nvSpPr>
        <p:spPr>
          <a:xfrm>
            <a:off x="1032753" y="5185346"/>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7975" y="380999"/>
            <a:ext cx="206386" cy="654741"/>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gradFill>
                <a:gsLst>
                  <a:gs pos="0">
                    <a:srgbClr val="F5B464"/>
                  </a:gs>
                  <a:gs pos="100000">
                    <a:srgbClr val="FBE3A8"/>
                  </a:gs>
                </a:gsLst>
                <a:lin ang="5400000" scaled="1"/>
              </a:gradFill>
            </a:endParaRPr>
          </a:p>
        </p:txBody>
      </p:sp>
      <p:sp>
        <p:nvSpPr>
          <p:cNvPr id="7" name="矩形 6"/>
          <p:cNvSpPr/>
          <p:nvPr/>
        </p:nvSpPr>
        <p:spPr>
          <a:xfrm>
            <a:off x="650532" y="232676"/>
            <a:ext cx="2074560" cy="557332"/>
          </a:xfrm>
          <a:prstGeom prst="rect">
            <a:avLst/>
          </a:prstGeom>
        </p:spPr>
        <p:txBody>
          <a:bodyPr wrap="square">
            <a:spAutoFit/>
          </a:bodyPr>
          <a:lstStyle/>
          <a:p>
            <a:pPr algn="dist">
              <a:lnSpc>
                <a:spcPct val="175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具体工作措施</a:t>
            </a:r>
          </a:p>
        </p:txBody>
      </p:sp>
      <p:sp>
        <p:nvSpPr>
          <p:cNvPr id="8" name="文本框 7"/>
          <p:cNvSpPr txBox="1"/>
          <p:nvPr/>
        </p:nvSpPr>
        <p:spPr>
          <a:xfrm>
            <a:off x="624841" y="727963"/>
            <a:ext cx="2300812" cy="307777"/>
          </a:xfrm>
          <a:prstGeom prst="snip1Rect">
            <a:avLst>
              <a:gd name="adj" fmla="val 0"/>
            </a:avLst>
          </a:prstGeom>
          <a:noFill/>
          <a:ln w="28575">
            <a:noFill/>
          </a:ln>
        </p:spPr>
        <p:txBody>
          <a:bodyPr wrap="square" rtlCol="0">
            <a:spAutoFit/>
          </a:bodyPr>
          <a:lstStyle/>
          <a:p>
            <a:pPr algn="dist"/>
            <a:r>
              <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Specific work measures</a:t>
            </a:r>
          </a:p>
        </p:txBody>
      </p:sp>
      <p:sp>
        <p:nvSpPr>
          <p:cNvPr id="5" name="AutoShape 7"/>
          <p:cNvSpPr>
            <a:spLocks noChangeAspect="1" noChangeArrowheads="1" noTextEdit="1"/>
          </p:cNvSpPr>
          <p:nvPr/>
        </p:nvSpPr>
        <p:spPr bwMode="gray">
          <a:xfrm>
            <a:off x="3801838" y="3112741"/>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Oval 6"/>
          <p:cNvSpPr>
            <a:spLocks noChangeArrowheads="1"/>
          </p:cNvSpPr>
          <p:nvPr/>
        </p:nvSpPr>
        <p:spPr bwMode="gray">
          <a:xfrm>
            <a:off x="1069751" y="2145954"/>
            <a:ext cx="3700462" cy="3700462"/>
          </a:xfrm>
          <a:prstGeom prst="ellipse">
            <a:avLst/>
          </a:prstGeom>
          <a:solidFill>
            <a:srgbClr val="444444"/>
          </a:solidFill>
          <a:ln w="9525">
            <a:noFill/>
            <a:round/>
          </a:ln>
          <a:scene3d>
            <a:camera prst="legacyPerspectiveTop"/>
            <a:lightRig rig="legacyFlat4" dir="t"/>
          </a:scene3d>
          <a:sp3d extrusionH="887400" prstMaterial="legacyMatte">
            <a:bevelT w="13500" h="13500" prst="angle"/>
            <a:bevelB w="13500" h="13500" prst="angle"/>
            <a:extrusionClr>
              <a:srgbClr val="FFFFFF"/>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GB" altLang="zh-CN" sz="1800" b="0" i="0" u="none" strike="noStrike" kern="0" cap="none" spc="0" normalizeH="0" baseline="0" noProof="0">
              <a:ln>
                <a:noFill/>
              </a:ln>
              <a:solidFill>
                <a:schemeClr val="tx1">
                  <a:lumMod val="75000"/>
                  <a:lumOff val="25000"/>
                </a:schemeClr>
              </a:solidFill>
              <a:effectLst/>
              <a:uLnTx/>
              <a:uFillTx/>
              <a:ea typeface="宋体" panose="02010600030101010101" pitchFamily="2" charset="-122"/>
            </a:endParaRPr>
          </a:p>
        </p:txBody>
      </p:sp>
      <p:sp>
        <p:nvSpPr>
          <p:cNvPr id="9" name="Oval 7"/>
          <p:cNvSpPr>
            <a:spLocks noChangeArrowheads="1"/>
          </p:cNvSpPr>
          <p:nvPr/>
        </p:nvSpPr>
        <p:spPr bwMode="gray">
          <a:xfrm>
            <a:off x="1104676" y="2145954"/>
            <a:ext cx="3652837" cy="3652837"/>
          </a:xfrm>
          <a:prstGeom prst="ellipse">
            <a:avLst/>
          </a:prstGeom>
          <a:gradFill rotWithShape="1">
            <a:gsLst>
              <a:gs pos="0">
                <a:srgbClr val="FFFFFF"/>
              </a:gs>
              <a:gs pos="100000">
                <a:srgbClr val="EAEAEA"/>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GB" altLang="zh-CN">
              <a:ea typeface="宋体" panose="02010600030101010101" pitchFamily="2" charset="-122"/>
            </a:endParaRPr>
          </a:p>
        </p:txBody>
      </p:sp>
      <p:sp>
        <p:nvSpPr>
          <p:cNvPr id="10" name="Oval 8"/>
          <p:cNvSpPr>
            <a:spLocks noChangeArrowheads="1"/>
          </p:cNvSpPr>
          <p:nvPr/>
        </p:nvSpPr>
        <p:spPr bwMode="gray">
          <a:xfrm>
            <a:off x="1377726" y="2569816"/>
            <a:ext cx="3105150" cy="3105150"/>
          </a:xfrm>
          <a:prstGeom prst="ellipse">
            <a:avLst/>
          </a:prstGeom>
          <a:solidFill>
            <a:srgbClr val="FCC200"/>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GB" altLang="zh-CN"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11" name="Oval 9"/>
          <p:cNvSpPr>
            <a:spLocks noChangeArrowheads="1"/>
          </p:cNvSpPr>
          <p:nvPr/>
        </p:nvSpPr>
        <p:spPr bwMode="gray">
          <a:xfrm>
            <a:off x="1698401" y="2890491"/>
            <a:ext cx="2465387" cy="2465388"/>
          </a:xfrm>
          <a:prstGeom prst="ellipse">
            <a:avLst/>
          </a:prstGeom>
          <a:gradFill rotWithShape="1">
            <a:gsLst>
              <a:gs pos="0">
                <a:srgbClr val="FFFFFF"/>
              </a:gs>
              <a:gs pos="100000">
                <a:srgbClr val="EAEAEA"/>
              </a:gs>
            </a:gsLst>
            <a:lin ang="2700000" scaled="1"/>
          </a:gradFill>
          <a:ln w="19050">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GB" altLang="zh-CN"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13" name="Oval 10"/>
          <p:cNvSpPr>
            <a:spLocks noChangeArrowheads="1"/>
          </p:cNvSpPr>
          <p:nvPr/>
        </p:nvSpPr>
        <p:spPr bwMode="gray">
          <a:xfrm>
            <a:off x="2006376" y="3198466"/>
            <a:ext cx="1847850" cy="1847850"/>
          </a:xfrm>
          <a:prstGeom prst="ellipse">
            <a:avLst/>
          </a:prstGeom>
          <a:solidFill>
            <a:srgbClr val="FCC200"/>
          </a:solidFill>
          <a:ln w="19050">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GB" altLang="zh-CN" sz="18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sp>
        <p:nvSpPr>
          <p:cNvPr id="14" name="Oval 11"/>
          <p:cNvSpPr>
            <a:spLocks noChangeArrowheads="1"/>
          </p:cNvSpPr>
          <p:nvPr/>
        </p:nvSpPr>
        <p:spPr bwMode="gray">
          <a:xfrm>
            <a:off x="2298476" y="3490566"/>
            <a:ext cx="1266825" cy="1263650"/>
          </a:xfrm>
          <a:prstGeom prst="ellipse">
            <a:avLst/>
          </a:prstGeom>
          <a:gradFill rotWithShape="1">
            <a:gsLst>
              <a:gs pos="0">
                <a:srgbClr val="FFFFFF"/>
              </a:gs>
              <a:gs pos="100000">
                <a:srgbClr val="EAEAEA"/>
              </a:gs>
            </a:gsLst>
            <a:lin ang="2700000" scaled="1"/>
          </a:gradFill>
          <a:ln w="19050">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GB" altLang="zh-CN"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15" name="Oval 12"/>
          <p:cNvSpPr>
            <a:spLocks noChangeArrowheads="1"/>
          </p:cNvSpPr>
          <p:nvPr/>
        </p:nvSpPr>
        <p:spPr bwMode="gray">
          <a:xfrm flipV="1">
            <a:off x="2550888" y="3742979"/>
            <a:ext cx="762000" cy="760412"/>
          </a:xfrm>
          <a:prstGeom prst="ellipse">
            <a:avLst/>
          </a:prstGeom>
          <a:solidFill>
            <a:srgbClr val="FCC200"/>
          </a:solidFill>
          <a:ln w="9525">
            <a:solidFill>
              <a:srgbClr val="E2E2E2"/>
            </a:solidFill>
            <a:round/>
          </a:ln>
        </p:spPr>
        <p:txBody>
          <a:bodyPr rot="10800000"/>
          <a:lstStyle/>
          <a:p>
            <a:pPr marL="0" marR="0" lvl="0" indent="0" defTabSz="914400" eaLnBrk="1" fontAlgn="auto" latinLnBrk="0" hangingPunct="1">
              <a:lnSpc>
                <a:spcPct val="100000"/>
              </a:lnSpc>
              <a:spcBef>
                <a:spcPts val="0"/>
              </a:spcBef>
              <a:spcAft>
                <a:spcPts val="0"/>
              </a:spcAft>
              <a:buClrTx/>
              <a:buSzTx/>
              <a:buFontTx/>
              <a:buNone/>
              <a:defRPr/>
            </a:pPr>
            <a:endParaRPr kumimoji="0" lang="en-GB" altLang="zh-CN"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16" name="Text Box 67"/>
          <p:cNvSpPr txBox="1">
            <a:spLocks noChangeArrowheads="1"/>
          </p:cNvSpPr>
          <p:nvPr/>
        </p:nvSpPr>
        <p:spPr bwMode="gray">
          <a:xfrm>
            <a:off x="2825526" y="2266602"/>
            <a:ext cx="238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60000"/>
              </a:lnSpc>
              <a:spcBef>
                <a:spcPct val="50000"/>
              </a:spcBef>
            </a:pPr>
            <a:r>
              <a:rPr lang="en-GB" altLang="zh-CN" sz="2000">
                <a:latin typeface="+mn-lt"/>
                <a:ea typeface="宋体" panose="02010600030101010101" pitchFamily="2" charset="-122"/>
              </a:rPr>
              <a:t>1</a:t>
            </a:r>
          </a:p>
        </p:txBody>
      </p:sp>
      <p:sp>
        <p:nvSpPr>
          <p:cNvPr id="17" name="Text Box 67"/>
          <p:cNvSpPr txBox="1">
            <a:spLocks noChangeArrowheads="1"/>
          </p:cNvSpPr>
          <p:nvPr/>
        </p:nvSpPr>
        <p:spPr bwMode="gray">
          <a:xfrm>
            <a:off x="2825526" y="2619029"/>
            <a:ext cx="238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auto" latinLnBrk="0" hangingPunct="0">
              <a:lnSpc>
                <a:spcPct val="60000"/>
              </a:lnSpc>
              <a:spcBef>
                <a:spcPct val="50000"/>
              </a:spcBef>
              <a:spcAft>
                <a:spcPts val="0"/>
              </a:spcAft>
              <a:buClrTx/>
              <a:buSzTx/>
              <a:buFontTx/>
              <a:buNone/>
              <a:defRPr/>
            </a:pPr>
            <a:r>
              <a:rPr kumimoji="0" lang="en-GB" altLang="zh-CN" sz="1800" b="0" i="0" u="none" strike="noStrike" kern="0" cap="none" spc="0" normalizeH="0" baseline="0" noProof="0">
                <a:ln>
                  <a:noFill/>
                </a:ln>
                <a:solidFill>
                  <a:srgbClr val="FFFFFF"/>
                </a:solidFill>
                <a:effectLst/>
                <a:uLnTx/>
                <a:uFillTx/>
                <a:latin typeface="+mn-lt"/>
                <a:ea typeface="宋体" panose="02010600030101010101" pitchFamily="2" charset="-122"/>
              </a:rPr>
              <a:t>2</a:t>
            </a:r>
          </a:p>
        </p:txBody>
      </p:sp>
      <p:sp>
        <p:nvSpPr>
          <p:cNvPr id="18" name="Text Box 67"/>
          <p:cNvSpPr txBox="1">
            <a:spLocks noChangeArrowheads="1"/>
          </p:cNvSpPr>
          <p:nvPr/>
        </p:nvSpPr>
        <p:spPr bwMode="gray">
          <a:xfrm>
            <a:off x="2825526" y="2923829"/>
            <a:ext cx="238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60000"/>
              </a:lnSpc>
              <a:spcBef>
                <a:spcPct val="50000"/>
              </a:spcBef>
            </a:pPr>
            <a:r>
              <a:rPr lang="en-GB" altLang="zh-CN">
                <a:latin typeface="+mn-lt"/>
                <a:ea typeface="宋体" panose="02010600030101010101" pitchFamily="2" charset="-122"/>
              </a:rPr>
              <a:t>3</a:t>
            </a:r>
          </a:p>
        </p:txBody>
      </p:sp>
      <p:sp>
        <p:nvSpPr>
          <p:cNvPr id="19" name="Text Box 67"/>
          <p:cNvSpPr txBox="1">
            <a:spLocks noChangeArrowheads="1"/>
          </p:cNvSpPr>
          <p:nvPr/>
        </p:nvSpPr>
        <p:spPr bwMode="gray">
          <a:xfrm>
            <a:off x="2825526" y="3238154"/>
            <a:ext cx="238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auto" latinLnBrk="0" hangingPunct="0">
              <a:lnSpc>
                <a:spcPct val="60000"/>
              </a:lnSpc>
              <a:spcBef>
                <a:spcPct val="50000"/>
              </a:spcBef>
              <a:spcAft>
                <a:spcPts val="0"/>
              </a:spcAft>
              <a:buClrTx/>
              <a:buSzTx/>
              <a:buFontTx/>
              <a:buNone/>
              <a:defRPr/>
            </a:pPr>
            <a:r>
              <a:rPr kumimoji="0" lang="en-GB" altLang="zh-CN" sz="1800" b="0" i="0" u="none" strike="noStrike" kern="0" cap="none" spc="0" normalizeH="0" baseline="0" noProof="0">
                <a:ln>
                  <a:noFill/>
                </a:ln>
                <a:solidFill>
                  <a:srgbClr val="FFFFFF"/>
                </a:solidFill>
                <a:effectLst/>
                <a:uLnTx/>
                <a:uFillTx/>
                <a:latin typeface="+mn-lt"/>
                <a:ea typeface="宋体" panose="02010600030101010101" pitchFamily="2" charset="-122"/>
              </a:rPr>
              <a:t>4</a:t>
            </a:r>
          </a:p>
        </p:txBody>
      </p:sp>
      <p:sp>
        <p:nvSpPr>
          <p:cNvPr id="20" name="Text Box 67"/>
          <p:cNvSpPr txBox="1">
            <a:spLocks noChangeArrowheads="1"/>
          </p:cNvSpPr>
          <p:nvPr/>
        </p:nvSpPr>
        <p:spPr bwMode="gray">
          <a:xfrm>
            <a:off x="2825526" y="3514379"/>
            <a:ext cx="238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60000"/>
              </a:lnSpc>
              <a:spcBef>
                <a:spcPct val="50000"/>
              </a:spcBef>
            </a:pPr>
            <a:r>
              <a:rPr lang="en-GB" altLang="zh-CN">
                <a:latin typeface="+mn-lt"/>
                <a:ea typeface="宋体" panose="02010600030101010101" pitchFamily="2" charset="-122"/>
              </a:rPr>
              <a:t>5</a:t>
            </a:r>
          </a:p>
        </p:txBody>
      </p:sp>
      <p:sp>
        <p:nvSpPr>
          <p:cNvPr id="21" name="Text Box 67"/>
          <p:cNvSpPr txBox="1">
            <a:spLocks noChangeArrowheads="1"/>
          </p:cNvSpPr>
          <p:nvPr/>
        </p:nvSpPr>
        <p:spPr bwMode="gray">
          <a:xfrm>
            <a:off x="2825526" y="3841405"/>
            <a:ext cx="238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auto" latinLnBrk="0" hangingPunct="0">
              <a:lnSpc>
                <a:spcPct val="60000"/>
              </a:lnSpc>
              <a:spcBef>
                <a:spcPct val="50000"/>
              </a:spcBef>
              <a:spcAft>
                <a:spcPts val="0"/>
              </a:spcAft>
              <a:buClrTx/>
              <a:buSzTx/>
              <a:buFontTx/>
              <a:buNone/>
              <a:defRPr/>
            </a:pPr>
            <a:r>
              <a:rPr kumimoji="0" lang="en-GB" altLang="zh-CN" sz="1800" b="0" i="0" u="none" strike="noStrike" kern="0" cap="none" spc="0" normalizeH="0" baseline="0" noProof="0">
                <a:ln>
                  <a:noFill/>
                </a:ln>
                <a:solidFill>
                  <a:srgbClr val="FFFFFF"/>
                </a:solidFill>
                <a:effectLst/>
                <a:uLnTx/>
                <a:uFillTx/>
                <a:latin typeface="+mn-lt"/>
                <a:ea typeface="宋体" panose="02010600030101010101" pitchFamily="2" charset="-122"/>
              </a:rPr>
              <a:t>6</a:t>
            </a:r>
          </a:p>
        </p:txBody>
      </p:sp>
      <p:sp>
        <p:nvSpPr>
          <p:cNvPr id="22" name="Line 81"/>
          <p:cNvSpPr>
            <a:spLocks noChangeShapeType="1"/>
          </p:cNvSpPr>
          <p:nvPr/>
        </p:nvSpPr>
        <p:spPr bwMode="auto">
          <a:xfrm>
            <a:off x="3093813" y="2441229"/>
            <a:ext cx="2104956" cy="0"/>
          </a:xfrm>
          <a:prstGeom prst="line">
            <a:avLst/>
          </a:prstGeom>
          <a:noFill/>
          <a:ln w="9525">
            <a:solidFill>
              <a:srgbClr val="444444"/>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Line 82"/>
          <p:cNvSpPr>
            <a:spLocks noChangeShapeType="1"/>
          </p:cNvSpPr>
          <p:nvPr/>
        </p:nvSpPr>
        <p:spPr bwMode="auto">
          <a:xfrm>
            <a:off x="3093813" y="2733329"/>
            <a:ext cx="2081807" cy="0"/>
          </a:xfrm>
          <a:prstGeom prst="line">
            <a:avLst/>
          </a:prstGeom>
          <a:noFill/>
          <a:ln w="9525">
            <a:solidFill>
              <a:srgbClr val="444444"/>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Line 83"/>
          <p:cNvSpPr>
            <a:spLocks noChangeShapeType="1"/>
          </p:cNvSpPr>
          <p:nvPr/>
        </p:nvSpPr>
        <p:spPr bwMode="auto">
          <a:xfrm>
            <a:off x="3093813" y="3027016"/>
            <a:ext cx="2047083" cy="0"/>
          </a:xfrm>
          <a:prstGeom prst="line">
            <a:avLst/>
          </a:prstGeom>
          <a:noFill/>
          <a:ln w="9525">
            <a:solidFill>
              <a:srgbClr val="444444"/>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Line 84"/>
          <p:cNvSpPr>
            <a:spLocks noChangeShapeType="1"/>
          </p:cNvSpPr>
          <p:nvPr/>
        </p:nvSpPr>
        <p:spPr bwMode="auto">
          <a:xfrm>
            <a:off x="3093813" y="3319116"/>
            <a:ext cx="2035508" cy="0"/>
          </a:xfrm>
          <a:prstGeom prst="line">
            <a:avLst/>
          </a:prstGeom>
          <a:noFill/>
          <a:ln w="9525">
            <a:solidFill>
              <a:srgbClr val="444444"/>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Line 85"/>
          <p:cNvSpPr>
            <a:spLocks noChangeShapeType="1"/>
          </p:cNvSpPr>
          <p:nvPr/>
        </p:nvSpPr>
        <p:spPr bwMode="auto">
          <a:xfrm>
            <a:off x="3093813" y="3612804"/>
            <a:ext cx="2058657" cy="0"/>
          </a:xfrm>
          <a:prstGeom prst="line">
            <a:avLst/>
          </a:prstGeom>
          <a:noFill/>
          <a:ln w="9525">
            <a:solidFill>
              <a:srgbClr val="444444"/>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Line 86"/>
          <p:cNvSpPr>
            <a:spLocks noChangeShapeType="1"/>
          </p:cNvSpPr>
          <p:nvPr/>
        </p:nvSpPr>
        <p:spPr bwMode="auto">
          <a:xfrm>
            <a:off x="3093813" y="3906491"/>
            <a:ext cx="2058657" cy="0"/>
          </a:xfrm>
          <a:prstGeom prst="line">
            <a:avLst/>
          </a:prstGeom>
          <a:noFill/>
          <a:ln w="9525">
            <a:solidFill>
              <a:srgbClr val="444444"/>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28" name="Group 155"/>
          <p:cNvGrpSpPr/>
          <p:nvPr/>
        </p:nvGrpSpPr>
        <p:grpSpPr bwMode="auto">
          <a:xfrm>
            <a:off x="2969988" y="3371504"/>
            <a:ext cx="1698625" cy="1157287"/>
            <a:chOff x="1512" y="1828"/>
            <a:chExt cx="3464" cy="2361"/>
          </a:xfrm>
        </p:grpSpPr>
        <p:grpSp>
          <p:nvGrpSpPr>
            <p:cNvPr id="29" name="Group 139"/>
            <p:cNvGrpSpPr/>
            <p:nvPr/>
          </p:nvGrpSpPr>
          <p:grpSpPr bwMode="auto">
            <a:xfrm>
              <a:off x="1967" y="1830"/>
              <a:ext cx="3013" cy="2361"/>
              <a:chOff x="1553" y="1691"/>
              <a:chExt cx="1042" cy="817"/>
            </a:xfrm>
          </p:grpSpPr>
          <p:sp>
            <p:nvSpPr>
              <p:cNvPr id="40" name="Freeform 71"/>
              <p:cNvSpPr/>
              <p:nvPr/>
            </p:nvSpPr>
            <p:spPr bwMode="gray">
              <a:xfrm rot="7522397">
                <a:off x="1604" y="1918"/>
                <a:ext cx="455" cy="558"/>
              </a:xfrm>
              <a:custGeom>
                <a:avLst/>
                <a:gdLst>
                  <a:gd name="T0" fmla="*/ 2370 w 365"/>
                  <a:gd name="T1" fmla="*/ 1341 h 456"/>
                  <a:gd name="T2" fmla="*/ 1633 w 365"/>
                  <a:gd name="T3" fmla="*/ 882 h 456"/>
                  <a:gd name="T4" fmla="*/ 168 w 365"/>
                  <a:gd name="T5" fmla="*/ 180 h 456"/>
                  <a:gd name="T6" fmla="*/ 168 w 365"/>
                  <a:gd name="T7" fmla="*/ 357 h 456"/>
                  <a:gd name="T8" fmla="*/ 1114 w 365"/>
                  <a:gd name="T9" fmla="*/ 1154 h 456"/>
                  <a:gd name="T10" fmla="*/ 1845 w 365"/>
                  <a:gd name="T11" fmla="*/ 1596 h 456"/>
                  <a:gd name="T12" fmla="*/ 2528 w 365"/>
                  <a:gd name="T13" fmla="*/ 1878 h 456"/>
                  <a:gd name="T14" fmla="*/ 2830 w 365"/>
                  <a:gd name="T15" fmla="*/ 1728 h 456"/>
                  <a:gd name="T16" fmla="*/ 2370 w 365"/>
                  <a:gd name="T17" fmla="*/ 1341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solidFill>
                <a:srgbClr val="444444"/>
              </a:solidFill>
              <a:ln>
                <a:noFill/>
              </a:ln>
              <a:extLst>
                <a:ext uri="{91240B29-F687-4F45-9708-019B960494DF}">
                  <a14:hiddenLine xmlns:a14="http://schemas.microsoft.com/office/drawing/2010/main" w="19050">
                    <a:solidFill>
                      <a:srgbClr val="000000"/>
                    </a:solidFill>
                    <a:round/>
                  </a14:hiddenLine>
                </a:ext>
              </a:extLst>
            </p:spPr>
            <p:txBody>
              <a:bodyPr rot="10800000" vert="eaVert"/>
              <a:lstStyle/>
              <a:p>
                <a:endParaRPr lang="zh-CN" altLang="en-US">
                  <a:ea typeface="宋体" panose="02010600030101010101" pitchFamily="2" charset="-122"/>
                </a:endParaRPr>
              </a:p>
            </p:txBody>
          </p:sp>
          <p:sp>
            <p:nvSpPr>
              <p:cNvPr id="41" name="Freeform 72"/>
              <p:cNvSpPr/>
              <p:nvPr/>
            </p:nvSpPr>
            <p:spPr bwMode="gray">
              <a:xfrm rot="7522397">
                <a:off x="1860" y="1770"/>
                <a:ext cx="625" cy="468"/>
              </a:xfrm>
              <a:custGeom>
                <a:avLst/>
                <a:gdLst>
                  <a:gd name="T0" fmla="*/ 1559 w 501"/>
                  <a:gd name="T1" fmla="*/ 0 h 383"/>
                  <a:gd name="T2" fmla="*/ 196 w 501"/>
                  <a:gd name="T3" fmla="*/ 208 h 383"/>
                  <a:gd name="T4" fmla="*/ 3363 w 501"/>
                  <a:gd name="T5" fmla="*/ 1560 h 383"/>
                  <a:gd name="T6" fmla="*/ 3901 w 501"/>
                  <a:gd name="T7" fmla="*/ 1299 h 383"/>
                  <a:gd name="T8" fmla="*/ 1559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solidFill>
                <a:schemeClr val="bg1">
                  <a:lumMod val="75000"/>
                </a:schemeClr>
              </a:solidFill>
              <a:ln>
                <a:noFill/>
              </a:ln>
              <a:extLst>
                <a:ext uri="{91240B29-F687-4F45-9708-019B960494DF}">
                  <a14:hiddenLine xmlns:a14="http://schemas.microsoft.com/office/drawing/2010/main" w="19050">
                    <a:solidFill>
                      <a:srgbClr val="000000"/>
                    </a:solidFill>
                    <a:round/>
                  </a14:hiddenLine>
                </a:ext>
              </a:extLst>
            </p:spPr>
            <p:txBody>
              <a:bodyPr rot="10800000" vert="eaVert"/>
              <a:lstStyle/>
              <a:p>
                <a:endParaRPr lang="zh-CN" altLang="en-US">
                  <a:ea typeface="宋体" panose="02010600030101010101" pitchFamily="2" charset="-122"/>
                </a:endParaRPr>
              </a:p>
            </p:txBody>
          </p:sp>
          <p:sp>
            <p:nvSpPr>
              <p:cNvPr id="42" name="Freeform 73"/>
              <p:cNvSpPr/>
              <p:nvPr/>
            </p:nvSpPr>
            <p:spPr bwMode="gray">
              <a:xfrm rot="7522397">
                <a:off x="1998" y="1912"/>
                <a:ext cx="477" cy="716"/>
              </a:xfrm>
              <a:custGeom>
                <a:avLst/>
                <a:gdLst>
                  <a:gd name="T0" fmla="*/ 968 w 383"/>
                  <a:gd name="T1" fmla="*/ 29 h 586"/>
                  <a:gd name="T2" fmla="*/ 0 w 383"/>
                  <a:gd name="T3" fmla="*/ 1096 h 586"/>
                  <a:gd name="T4" fmla="*/ 2312 w 383"/>
                  <a:gd name="T5" fmla="*/ 2400 h 586"/>
                  <a:gd name="T6" fmla="*/ 2933 w 383"/>
                  <a:gd name="T7" fmla="*/ 1811 h 586"/>
                  <a:gd name="T8" fmla="*/ 968 w 383"/>
                  <a:gd name="T9" fmla="*/ 29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lose/>
                  </a:path>
                </a:pathLst>
              </a:custGeom>
              <a:solidFill>
                <a:srgbClr val="444444"/>
              </a:solidFill>
              <a:ln>
                <a:noFill/>
              </a:ln>
              <a:extLst>
                <a:ext uri="{91240B29-F687-4F45-9708-019B960494DF}">
                  <a14:hiddenLine xmlns:a14="http://schemas.microsoft.com/office/drawing/2010/main" w="19050">
                    <a:solidFill>
                      <a:srgbClr val="000000"/>
                    </a:solidFill>
                    <a:round/>
                  </a14:hiddenLine>
                </a:ext>
              </a:extLst>
            </p:spPr>
            <p:txBody>
              <a:bodyPr rot="10800000" vert="eaVert"/>
              <a:lstStyle/>
              <a:p>
                <a:endParaRPr lang="zh-CN" altLang="en-US">
                  <a:ea typeface="宋体" panose="02010600030101010101" pitchFamily="2" charset="-122"/>
                </a:endParaRPr>
              </a:p>
            </p:txBody>
          </p:sp>
          <p:sp>
            <p:nvSpPr>
              <p:cNvPr id="43" name="Freeform 74"/>
              <p:cNvSpPr/>
              <p:nvPr/>
            </p:nvSpPr>
            <p:spPr bwMode="gray">
              <a:xfrm rot="7522397">
                <a:off x="1875" y="1793"/>
                <a:ext cx="374" cy="569"/>
              </a:xfrm>
              <a:custGeom>
                <a:avLst/>
                <a:gdLst>
                  <a:gd name="T0" fmla="*/ 0 w 300"/>
                  <a:gd name="T1" fmla="*/ 0 h 466"/>
                  <a:gd name="T2" fmla="*/ 322 w 300"/>
                  <a:gd name="T3" fmla="*/ 1138 h 466"/>
                  <a:gd name="T4" fmla="*/ 2098 w 300"/>
                  <a:gd name="T5" fmla="*/ 1888 h 466"/>
                  <a:gd name="T6" fmla="*/ 2329 w 300"/>
                  <a:gd name="T7" fmla="*/ 1286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solidFill>
                <a:srgbClr val="444444"/>
              </a:solidFill>
              <a:ln>
                <a:noFill/>
              </a:ln>
              <a:extLst>
                <a:ext uri="{91240B29-F687-4F45-9708-019B960494DF}">
                  <a14:hiddenLine xmlns:a14="http://schemas.microsoft.com/office/drawing/2010/main" w="19050">
                    <a:solidFill>
                      <a:srgbClr val="000000"/>
                    </a:solidFill>
                    <a:round/>
                  </a14:hiddenLine>
                </a:ext>
              </a:extLst>
            </p:spPr>
            <p:txBody>
              <a:bodyPr rot="10800000" vert="eaVert"/>
              <a:lstStyle/>
              <a:p>
                <a:endParaRPr lang="zh-CN" altLang="en-US">
                  <a:ea typeface="宋体" panose="02010600030101010101" pitchFamily="2" charset="-122"/>
                </a:endParaRPr>
              </a:p>
            </p:txBody>
          </p:sp>
          <p:sp>
            <p:nvSpPr>
              <p:cNvPr id="44" name="Freeform 75"/>
              <p:cNvSpPr/>
              <p:nvPr/>
            </p:nvSpPr>
            <p:spPr bwMode="gray">
              <a:xfrm rot="7522397">
                <a:off x="1835" y="1991"/>
                <a:ext cx="542" cy="433"/>
              </a:xfrm>
              <a:custGeom>
                <a:avLst/>
                <a:gdLst>
                  <a:gd name="T0" fmla="*/ 0 w 435"/>
                  <a:gd name="T1" fmla="*/ 153 h 354"/>
                  <a:gd name="T2" fmla="*/ 2139 w 435"/>
                  <a:gd name="T3" fmla="*/ 147 h 354"/>
                  <a:gd name="T4" fmla="*/ 3321 w 435"/>
                  <a:gd name="T5" fmla="*/ 1243 h 354"/>
                  <a:gd name="T6" fmla="*/ 2291 w 435"/>
                  <a:gd name="T7" fmla="*/ 1464 h 354"/>
                  <a:gd name="T8" fmla="*/ 0 w 435"/>
                  <a:gd name="T9" fmla="*/ 153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solidFill>
                <a:schemeClr val="bg1">
                  <a:lumMod val="75000"/>
                </a:schemeClr>
              </a:solidFill>
              <a:ln>
                <a:noFill/>
              </a:ln>
              <a:extLst>
                <a:ext uri="{91240B29-F687-4F45-9708-019B960494DF}">
                  <a14:hiddenLine xmlns:a14="http://schemas.microsoft.com/office/drawing/2010/main" w="19050">
                    <a:solidFill>
                      <a:srgbClr val="000000"/>
                    </a:solidFill>
                    <a:round/>
                  </a14:hiddenLine>
                </a:ext>
              </a:extLst>
            </p:spPr>
            <p:txBody>
              <a:bodyPr rot="10800000" vert="eaVert"/>
              <a:lstStyle/>
              <a:p>
                <a:endParaRPr lang="zh-CN" altLang="en-US">
                  <a:ea typeface="宋体" panose="02010600030101010101" pitchFamily="2" charset="-122"/>
                </a:endParaRPr>
              </a:p>
            </p:txBody>
          </p:sp>
        </p:grpSp>
        <p:grpSp>
          <p:nvGrpSpPr>
            <p:cNvPr id="30" name="Group 76"/>
            <p:cNvGrpSpPr/>
            <p:nvPr/>
          </p:nvGrpSpPr>
          <p:grpSpPr bwMode="auto">
            <a:xfrm rot="-2999493">
              <a:off x="1527" y="3116"/>
              <a:ext cx="471" cy="472"/>
              <a:chOff x="3097" y="1092"/>
              <a:chExt cx="141" cy="122"/>
            </a:xfrm>
          </p:grpSpPr>
          <p:sp>
            <p:nvSpPr>
              <p:cNvPr id="38" name="Freeform 77"/>
              <p:cNvSpPr/>
              <p:nvPr/>
            </p:nvSpPr>
            <p:spPr bwMode="gray">
              <a:xfrm rot="10521890">
                <a:off x="3097" y="1092"/>
                <a:ext cx="62" cy="61"/>
              </a:xfrm>
              <a:custGeom>
                <a:avLst/>
                <a:gdLst>
                  <a:gd name="T0" fmla="*/ 74 w 61"/>
                  <a:gd name="T1" fmla="*/ 16 h 68"/>
                  <a:gd name="T2" fmla="*/ 3 w 61"/>
                  <a:gd name="T3" fmla="*/ 4 h 68"/>
                  <a:gd name="T4" fmla="*/ 0 w 61"/>
                  <a:gd name="T5" fmla="*/ 4 h 68"/>
                  <a:gd name="T6" fmla="*/ 8 w 61"/>
                  <a:gd name="T7" fmla="*/ 0 h 68"/>
                  <a:gd name="T8" fmla="*/ 10 w 61"/>
                  <a:gd name="T9" fmla="*/ 3 h 68"/>
                  <a:gd name="T10" fmla="*/ 74 w 61"/>
                  <a:gd name="T11" fmla="*/ 16 h 68"/>
                  <a:gd name="T12" fmla="*/ 74 w 61"/>
                  <a:gd name="T13" fmla="*/ 16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solidFill>
                <a:srgbClr val="C9C9C9"/>
              </a:solidFill>
              <a:ln>
                <a:noFill/>
              </a:ln>
              <a:extLst>
                <a:ext uri="{91240B29-F687-4F45-9708-019B960494DF}">
                  <a14:hiddenLine xmlns:a14="http://schemas.microsoft.com/office/drawing/2010/main" w="19050">
                    <a:solidFill>
                      <a:srgbClr val="000000"/>
                    </a:solidFill>
                    <a:round/>
                  </a14:hiddenLine>
                </a:ext>
              </a:extLst>
            </p:spPr>
            <p:txBody>
              <a:bodyPr rot="10800000" vert="eaVert"/>
              <a:lstStyle/>
              <a:p>
                <a:endParaRPr lang="zh-CN" altLang="en-US">
                  <a:ea typeface="宋体" panose="02010600030101010101" pitchFamily="2" charset="-122"/>
                </a:endParaRPr>
              </a:p>
            </p:txBody>
          </p:sp>
          <p:sp>
            <p:nvSpPr>
              <p:cNvPr id="39" name="Freeform 78"/>
              <p:cNvSpPr/>
              <p:nvPr/>
            </p:nvSpPr>
            <p:spPr bwMode="gray">
              <a:xfrm rot="10521890">
                <a:off x="3131" y="1112"/>
                <a:ext cx="107" cy="102"/>
              </a:xfrm>
              <a:custGeom>
                <a:avLst/>
                <a:gdLst>
                  <a:gd name="T0" fmla="*/ 73 w 106"/>
                  <a:gd name="T1" fmla="*/ 0 h 113"/>
                  <a:gd name="T2" fmla="*/ 41 w 106"/>
                  <a:gd name="T3" fmla="*/ 11 h 113"/>
                  <a:gd name="T4" fmla="*/ 0 w 106"/>
                  <a:gd name="T5" fmla="*/ 15 h 113"/>
                  <a:gd name="T6" fmla="*/ 77 w 106"/>
                  <a:gd name="T7" fmla="*/ 28 h 113"/>
                  <a:gd name="T8" fmla="*/ 116 w 106"/>
                  <a:gd name="T9" fmla="*/ 17 h 113"/>
                  <a:gd name="T10" fmla="*/ 73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solidFill>
                <a:srgbClr val="C9C9C9"/>
              </a:solidFill>
              <a:ln>
                <a:noFill/>
              </a:ln>
              <a:extLst>
                <a:ext uri="{91240B29-F687-4F45-9708-019B960494DF}">
                  <a14:hiddenLine xmlns:a14="http://schemas.microsoft.com/office/drawing/2010/main" w="19050">
                    <a:solidFill>
                      <a:srgbClr val="000000"/>
                    </a:solidFill>
                    <a:round/>
                  </a14:hiddenLine>
                </a:ext>
              </a:extLst>
            </p:spPr>
            <p:txBody>
              <a:bodyPr rot="10800000" vert="eaVert"/>
              <a:lstStyle/>
              <a:p>
                <a:endParaRPr lang="zh-CN" altLang="en-US">
                  <a:ea typeface="宋体" panose="02010600030101010101" pitchFamily="2" charset="-122"/>
                </a:endParaRPr>
              </a:p>
            </p:txBody>
          </p:sp>
        </p:grpSp>
        <p:grpSp>
          <p:nvGrpSpPr>
            <p:cNvPr id="31" name="Group 79"/>
            <p:cNvGrpSpPr/>
            <p:nvPr/>
          </p:nvGrpSpPr>
          <p:grpSpPr bwMode="auto">
            <a:xfrm rot="7522397">
              <a:off x="1652" y="3174"/>
              <a:ext cx="338" cy="336"/>
              <a:chOff x="2760" y="2156"/>
              <a:chExt cx="224" cy="225"/>
            </a:xfrm>
          </p:grpSpPr>
          <p:sp>
            <p:nvSpPr>
              <p:cNvPr id="32" name="Freeform 80"/>
              <p:cNvSpPr/>
              <p:nvPr/>
            </p:nvSpPr>
            <p:spPr bwMode="gray">
              <a:xfrm>
                <a:off x="2781" y="2180"/>
                <a:ext cx="142" cy="130"/>
              </a:xfrm>
              <a:custGeom>
                <a:avLst/>
                <a:gdLst>
                  <a:gd name="T0" fmla="*/ 4174078 w 60"/>
                  <a:gd name="T1" fmla="*/ 0 h 55"/>
                  <a:gd name="T2" fmla="*/ 2997985 w 60"/>
                  <a:gd name="T3" fmla="*/ 2944831 h 55"/>
                  <a:gd name="T4" fmla="*/ 0 w 60"/>
                  <a:gd name="T5" fmla="*/ 3587761 h 55"/>
                  <a:gd name="T6" fmla="*/ 3142761 w 60"/>
                  <a:gd name="T7" fmla="*/ 3009155 h 55"/>
                  <a:gd name="T8" fmla="*/ 4174078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lose/>
                  </a:path>
                </a:pathLst>
              </a:custGeom>
              <a:solidFill>
                <a:srgbClr val="444444"/>
              </a:solidFill>
              <a:ln>
                <a:noFill/>
              </a:ln>
              <a:extLst>
                <a:ext uri="{91240B29-F687-4F45-9708-019B960494DF}">
                  <a14:hiddenLine xmlns:a14="http://schemas.microsoft.com/office/drawing/2010/main" w="19050">
                    <a:solidFill>
                      <a:srgbClr val="000000"/>
                    </a:solidFill>
                    <a:round/>
                  </a14:hiddenLine>
                </a:ext>
              </a:extLst>
            </p:spPr>
            <p:txBody>
              <a:bodyPr rot="10800000" vert="eaVert"/>
              <a:lstStyle/>
              <a:p>
                <a:endParaRPr lang="zh-CN" altLang="en-US">
                  <a:ea typeface="宋体" panose="02010600030101010101" pitchFamily="2" charset="-122"/>
                </a:endParaRPr>
              </a:p>
            </p:txBody>
          </p:sp>
          <p:sp>
            <p:nvSpPr>
              <p:cNvPr id="33" name="Freeform 81"/>
              <p:cNvSpPr/>
              <p:nvPr/>
            </p:nvSpPr>
            <p:spPr bwMode="gray">
              <a:xfrm>
                <a:off x="2760" y="2156"/>
                <a:ext cx="148" cy="137"/>
              </a:xfrm>
              <a:custGeom>
                <a:avLst/>
                <a:gdLst>
                  <a:gd name="T0" fmla="*/ 3982936 w 63"/>
                  <a:gd name="T1" fmla="*/ 0 h 58"/>
                  <a:gd name="T2" fmla="*/ 2852527 w 63"/>
                  <a:gd name="T3" fmla="*/ 3076924 h 58"/>
                  <a:gd name="T4" fmla="*/ 0 w 63"/>
                  <a:gd name="T5" fmla="*/ 3767654 h 58"/>
                  <a:gd name="T6" fmla="*/ 2994271 w 63"/>
                  <a:gd name="T7" fmla="*/ 3195084 h 58"/>
                  <a:gd name="T8" fmla="*/ 3982936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lose/>
                  </a:path>
                </a:pathLst>
              </a:custGeom>
              <a:solidFill>
                <a:srgbClr val="444444"/>
              </a:solidFill>
              <a:ln>
                <a:noFill/>
              </a:ln>
              <a:extLst>
                <a:ext uri="{91240B29-F687-4F45-9708-019B960494DF}">
                  <a14:hiddenLine xmlns:a14="http://schemas.microsoft.com/office/drawing/2010/main" w="19050">
                    <a:solidFill>
                      <a:srgbClr val="000000"/>
                    </a:solidFill>
                    <a:round/>
                  </a14:hiddenLine>
                </a:ext>
              </a:extLst>
            </p:spPr>
            <p:txBody>
              <a:bodyPr rot="10800000" vert="eaVert"/>
              <a:lstStyle/>
              <a:p>
                <a:endParaRPr lang="zh-CN" altLang="en-US">
                  <a:ea typeface="宋体" panose="02010600030101010101" pitchFamily="2" charset="-122"/>
                </a:endParaRPr>
              </a:p>
            </p:txBody>
          </p:sp>
          <p:sp>
            <p:nvSpPr>
              <p:cNvPr id="34" name="Freeform 82"/>
              <p:cNvSpPr/>
              <p:nvPr/>
            </p:nvSpPr>
            <p:spPr bwMode="gray">
              <a:xfrm>
                <a:off x="2800" y="2201"/>
                <a:ext cx="137" cy="123"/>
              </a:xfrm>
              <a:custGeom>
                <a:avLst/>
                <a:gdLst>
                  <a:gd name="T0" fmla="*/ 3920685 w 58"/>
                  <a:gd name="T1" fmla="*/ 0 h 52"/>
                  <a:gd name="T2" fmla="*/ 2833612 w 58"/>
                  <a:gd name="T3" fmla="*/ 2830091 h 52"/>
                  <a:gd name="T4" fmla="*/ 0 w 58"/>
                  <a:gd name="T5" fmla="*/ 3502510 h 52"/>
                  <a:gd name="T6" fmla="*/ 2925539 w 58"/>
                  <a:gd name="T7" fmla="*/ 2916271 h 52"/>
                  <a:gd name="T8" fmla="*/ 3920685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lose/>
                  </a:path>
                </a:pathLst>
              </a:custGeom>
              <a:solidFill>
                <a:srgbClr val="444444"/>
              </a:solidFill>
              <a:ln>
                <a:noFill/>
              </a:ln>
              <a:extLst>
                <a:ext uri="{91240B29-F687-4F45-9708-019B960494DF}">
                  <a14:hiddenLine xmlns:a14="http://schemas.microsoft.com/office/drawing/2010/main" w="19050">
                    <a:solidFill>
                      <a:srgbClr val="000000"/>
                    </a:solidFill>
                    <a:round/>
                  </a14:hiddenLine>
                </a:ext>
              </a:extLst>
            </p:spPr>
            <p:txBody>
              <a:bodyPr rot="10800000" vert="eaVert"/>
              <a:lstStyle/>
              <a:p>
                <a:endParaRPr lang="zh-CN" altLang="en-US">
                  <a:ea typeface="宋体" panose="02010600030101010101" pitchFamily="2" charset="-122"/>
                </a:endParaRPr>
              </a:p>
            </p:txBody>
          </p:sp>
          <p:sp>
            <p:nvSpPr>
              <p:cNvPr id="35" name="Freeform 83"/>
              <p:cNvSpPr/>
              <p:nvPr/>
            </p:nvSpPr>
            <p:spPr bwMode="gray">
              <a:xfrm>
                <a:off x="2856" y="2262"/>
                <a:ext cx="116" cy="104"/>
              </a:xfrm>
              <a:custGeom>
                <a:avLst/>
                <a:gdLst>
                  <a:gd name="T0" fmla="*/ 3444944 w 49"/>
                  <a:gd name="T1" fmla="*/ 0 h 44"/>
                  <a:gd name="T2" fmla="*/ 2471039 w 49"/>
                  <a:gd name="T3" fmla="*/ 2367463 h 44"/>
                  <a:gd name="T4" fmla="*/ 0 w 49"/>
                  <a:gd name="T5" fmla="*/ 2894074 h 44"/>
                  <a:gd name="T6" fmla="*/ 2563977 w 49"/>
                  <a:gd name="T7" fmla="*/ 2433448 h 44"/>
                  <a:gd name="T8" fmla="*/ 3444944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lose/>
                  </a:path>
                </a:pathLst>
              </a:custGeom>
              <a:solidFill>
                <a:srgbClr val="444444"/>
              </a:solidFill>
              <a:ln>
                <a:noFill/>
              </a:ln>
              <a:extLst>
                <a:ext uri="{91240B29-F687-4F45-9708-019B960494DF}">
                  <a14:hiddenLine xmlns:a14="http://schemas.microsoft.com/office/drawing/2010/main" w="19050">
                    <a:solidFill>
                      <a:srgbClr val="000000"/>
                    </a:solidFill>
                    <a:round/>
                  </a14:hiddenLine>
                </a:ext>
              </a:extLst>
            </p:spPr>
            <p:txBody>
              <a:bodyPr rot="10800000" vert="eaVert"/>
              <a:lstStyle/>
              <a:p>
                <a:endParaRPr lang="zh-CN" altLang="en-US">
                  <a:ea typeface="宋体" panose="02010600030101010101" pitchFamily="2" charset="-122"/>
                </a:endParaRPr>
              </a:p>
            </p:txBody>
          </p:sp>
          <p:sp>
            <p:nvSpPr>
              <p:cNvPr id="36" name="Freeform 84"/>
              <p:cNvSpPr/>
              <p:nvPr/>
            </p:nvSpPr>
            <p:spPr bwMode="gray">
              <a:xfrm>
                <a:off x="2840" y="2244"/>
                <a:ext cx="120" cy="111"/>
              </a:xfrm>
              <a:custGeom>
                <a:avLst/>
                <a:gdLst>
                  <a:gd name="T0" fmla="*/ 3318400 w 51"/>
                  <a:gd name="T1" fmla="*/ 0 h 47"/>
                  <a:gd name="T2" fmla="*/ 2360925 w 51"/>
                  <a:gd name="T3" fmla="*/ 2498140 h 47"/>
                  <a:gd name="T4" fmla="*/ 0 w 51"/>
                  <a:gd name="T5" fmla="*/ 2984545 h 47"/>
                  <a:gd name="T6" fmla="*/ 2506763 w 51"/>
                  <a:gd name="T7" fmla="*/ 2564993 h 47"/>
                  <a:gd name="T8" fmla="*/ 3318400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lose/>
                  </a:path>
                </a:pathLst>
              </a:custGeom>
              <a:solidFill>
                <a:srgbClr val="444444"/>
              </a:solidFill>
              <a:ln>
                <a:noFill/>
              </a:ln>
              <a:extLst>
                <a:ext uri="{91240B29-F687-4F45-9708-019B960494DF}">
                  <a14:hiddenLine xmlns:a14="http://schemas.microsoft.com/office/drawing/2010/main" w="19050">
                    <a:solidFill>
                      <a:srgbClr val="000000"/>
                    </a:solidFill>
                    <a:round/>
                  </a14:hiddenLine>
                </a:ext>
              </a:extLst>
            </p:spPr>
            <p:txBody>
              <a:bodyPr rot="10800000" vert="eaVert"/>
              <a:lstStyle/>
              <a:p>
                <a:endParaRPr lang="zh-CN" altLang="en-US" dirty="0">
                  <a:ea typeface="宋体" panose="02010600030101010101" pitchFamily="2" charset="-122"/>
                </a:endParaRPr>
              </a:p>
            </p:txBody>
          </p:sp>
          <p:sp>
            <p:nvSpPr>
              <p:cNvPr id="37" name="Freeform 85"/>
              <p:cNvSpPr/>
              <p:nvPr/>
            </p:nvSpPr>
            <p:spPr bwMode="gray">
              <a:xfrm>
                <a:off x="2873" y="2279"/>
                <a:ext cx="111" cy="102"/>
              </a:xfrm>
              <a:custGeom>
                <a:avLst/>
                <a:gdLst>
                  <a:gd name="T0" fmla="*/ 3184085 w 47"/>
                  <a:gd name="T1" fmla="*/ 0 h 43"/>
                  <a:gd name="T2" fmla="*/ 2346852 w 47"/>
                  <a:gd name="T3" fmla="*/ 2408782 h 43"/>
                  <a:gd name="T4" fmla="*/ 0 w 47"/>
                  <a:gd name="T5" fmla="*/ 2956081 h 43"/>
                  <a:gd name="T6" fmla="*/ 2407264 w 47"/>
                  <a:gd name="T7" fmla="*/ 2475015 h 43"/>
                  <a:gd name="T8" fmla="*/ 3184085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lose/>
                  </a:path>
                </a:pathLst>
              </a:custGeom>
              <a:solidFill>
                <a:srgbClr val="444444"/>
              </a:solidFill>
              <a:ln>
                <a:noFill/>
              </a:ln>
              <a:extLst>
                <a:ext uri="{91240B29-F687-4F45-9708-019B960494DF}">
                  <a14:hiddenLine xmlns:a14="http://schemas.microsoft.com/office/drawing/2010/main" w="19050">
                    <a:solidFill>
                      <a:srgbClr val="000000"/>
                    </a:solidFill>
                    <a:round/>
                  </a14:hiddenLine>
                </a:ext>
              </a:extLst>
            </p:spPr>
            <p:txBody>
              <a:bodyPr rot="10800000" vert="eaVert"/>
              <a:lstStyle/>
              <a:p>
                <a:endParaRPr lang="zh-CN" altLang="en-US">
                  <a:ea typeface="宋体" panose="02010600030101010101" pitchFamily="2" charset="-122"/>
                </a:endParaRPr>
              </a:p>
            </p:txBody>
          </p:sp>
        </p:grpSp>
      </p:grpSp>
      <p:sp>
        <p:nvSpPr>
          <p:cNvPr id="45" name="TextBox 49"/>
          <p:cNvSpPr txBox="1"/>
          <p:nvPr/>
        </p:nvSpPr>
        <p:spPr>
          <a:xfrm>
            <a:off x="5206077" y="2258721"/>
            <a:ext cx="1048044" cy="369332"/>
          </a:xfrm>
          <a:prstGeom prst="rect">
            <a:avLst/>
          </a:prstGeom>
          <a:noFill/>
        </p:spPr>
        <p:txBody>
          <a:bodyPr wrap="none" rtlCol="0">
            <a:spAutoFit/>
          </a:bodyPr>
          <a:lstStyle/>
          <a:p>
            <a:r>
              <a:rPr lang="en-US" dirty="0">
                <a:solidFill>
                  <a:schemeClr val="tx1">
                    <a:lumMod val="65000"/>
                    <a:lumOff val="35000"/>
                  </a:schemeClr>
                </a:solidFill>
              </a:rPr>
              <a:t>text here</a:t>
            </a:r>
            <a:endParaRPr lang="en-GB" dirty="0">
              <a:solidFill>
                <a:schemeClr val="tx1">
                  <a:lumMod val="65000"/>
                  <a:lumOff val="35000"/>
                </a:schemeClr>
              </a:solidFill>
            </a:endParaRPr>
          </a:p>
        </p:txBody>
      </p:sp>
      <p:sp>
        <p:nvSpPr>
          <p:cNvPr id="46" name="TextBox 50"/>
          <p:cNvSpPr txBox="1"/>
          <p:nvPr/>
        </p:nvSpPr>
        <p:spPr>
          <a:xfrm>
            <a:off x="5206077" y="2623637"/>
            <a:ext cx="1048044" cy="369332"/>
          </a:xfrm>
          <a:prstGeom prst="rect">
            <a:avLst/>
          </a:prstGeom>
          <a:noFill/>
        </p:spPr>
        <p:txBody>
          <a:bodyPr wrap="none" rtlCol="0">
            <a:spAutoFit/>
          </a:bodyPr>
          <a:lstStyle/>
          <a:p>
            <a:r>
              <a:rPr lang="en-US" dirty="0">
                <a:solidFill>
                  <a:schemeClr val="tx1">
                    <a:lumMod val="65000"/>
                    <a:lumOff val="35000"/>
                  </a:schemeClr>
                </a:solidFill>
              </a:rPr>
              <a:t>text here</a:t>
            </a:r>
            <a:endParaRPr lang="en-GB" dirty="0">
              <a:solidFill>
                <a:schemeClr val="tx1">
                  <a:lumMod val="65000"/>
                  <a:lumOff val="35000"/>
                </a:schemeClr>
              </a:solidFill>
            </a:endParaRPr>
          </a:p>
        </p:txBody>
      </p:sp>
      <p:sp>
        <p:nvSpPr>
          <p:cNvPr id="47" name="TextBox 51"/>
          <p:cNvSpPr txBox="1"/>
          <p:nvPr/>
        </p:nvSpPr>
        <p:spPr>
          <a:xfrm>
            <a:off x="5206077" y="3021014"/>
            <a:ext cx="1048044" cy="369332"/>
          </a:xfrm>
          <a:prstGeom prst="rect">
            <a:avLst/>
          </a:prstGeom>
          <a:noFill/>
        </p:spPr>
        <p:txBody>
          <a:bodyPr wrap="none" rtlCol="0">
            <a:spAutoFit/>
          </a:bodyPr>
          <a:lstStyle/>
          <a:p>
            <a:r>
              <a:rPr lang="en-US" dirty="0">
                <a:solidFill>
                  <a:schemeClr val="tx1">
                    <a:lumMod val="65000"/>
                    <a:lumOff val="35000"/>
                  </a:schemeClr>
                </a:solidFill>
              </a:rPr>
              <a:t>text here</a:t>
            </a:r>
            <a:endParaRPr lang="en-GB" dirty="0">
              <a:solidFill>
                <a:schemeClr val="tx1">
                  <a:lumMod val="65000"/>
                  <a:lumOff val="35000"/>
                </a:schemeClr>
              </a:solidFill>
            </a:endParaRPr>
          </a:p>
        </p:txBody>
      </p:sp>
      <p:sp>
        <p:nvSpPr>
          <p:cNvPr id="48" name="TextBox 52"/>
          <p:cNvSpPr txBox="1"/>
          <p:nvPr/>
        </p:nvSpPr>
        <p:spPr>
          <a:xfrm>
            <a:off x="5206077" y="3413296"/>
            <a:ext cx="1048044" cy="369332"/>
          </a:xfrm>
          <a:prstGeom prst="rect">
            <a:avLst/>
          </a:prstGeom>
          <a:noFill/>
        </p:spPr>
        <p:txBody>
          <a:bodyPr wrap="none" rtlCol="0">
            <a:spAutoFit/>
          </a:bodyPr>
          <a:lstStyle/>
          <a:p>
            <a:r>
              <a:rPr lang="en-US" dirty="0">
                <a:solidFill>
                  <a:schemeClr val="tx1">
                    <a:lumMod val="65000"/>
                    <a:lumOff val="35000"/>
                  </a:schemeClr>
                </a:solidFill>
              </a:rPr>
              <a:t>text here</a:t>
            </a:r>
            <a:endParaRPr lang="en-GB" dirty="0">
              <a:solidFill>
                <a:schemeClr val="tx1">
                  <a:lumMod val="65000"/>
                  <a:lumOff val="35000"/>
                </a:schemeClr>
              </a:solidFill>
            </a:endParaRPr>
          </a:p>
        </p:txBody>
      </p:sp>
      <p:sp>
        <p:nvSpPr>
          <p:cNvPr id="49" name="TextBox 53"/>
          <p:cNvSpPr txBox="1"/>
          <p:nvPr/>
        </p:nvSpPr>
        <p:spPr>
          <a:xfrm>
            <a:off x="5190565" y="3782628"/>
            <a:ext cx="1048044" cy="369332"/>
          </a:xfrm>
          <a:prstGeom prst="rect">
            <a:avLst/>
          </a:prstGeom>
          <a:noFill/>
        </p:spPr>
        <p:txBody>
          <a:bodyPr wrap="none" rtlCol="0">
            <a:spAutoFit/>
          </a:bodyPr>
          <a:lstStyle/>
          <a:p>
            <a:r>
              <a:rPr lang="en-US" dirty="0">
                <a:solidFill>
                  <a:schemeClr val="tx1">
                    <a:lumMod val="65000"/>
                    <a:lumOff val="35000"/>
                  </a:schemeClr>
                </a:solidFill>
              </a:rPr>
              <a:t>text here</a:t>
            </a:r>
            <a:endParaRPr lang="en-GB" dirty="0">
              <a:solidFill>
                <a:schemeClr val="tx1">
                  <a:lumMod val="65000"/>
                  <a:lumOff val="35000"/>
                </a:schemeClr>
              </a:solidFill>
            </a:endParaRPr>
          </a:p>
        </p:txBody>
      </p:sp>
      <p:sp>
        <p:nvSpPr>
          <p:cNvPr id="50" name="文本框 49"/>
          <p:cNvSpPr txBox="1"/>
          <p:nvPr/>
        </p:nvSpPr>
        <p:spPr>
          <a:xfrm>
            <a:off x="6506938" y="3581811"/>
            <a:ext cx="4582430" cy="53290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51" name="文本框 50"/>
          <p:cNvSpPr txBox="1"/>
          <p:nvPr/>
        </p:nvSpPr>
        <p:spPr>
          <a:xfrm>
            <a:off x="6506939" y="3288279"/>
            <a:ext cx="1154273"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52" name="Shape 717"/>
          <p:cNvSpPr txBox="1"/>
          <p:nvPr/>
        </p:nvSpPr>
        <p:spPr>
          <a:xfrm>
            <a:off x="6594909" y="4114714"/>
            <a:ext cx="4494459" cy="827737"/>
          </a:xfrm>
          <a:prstGeom prst="rect">
            <a:avLst/>
          </a:prstGeom>
          <a:noFill/>
          <a:ln>
            <a:noFill/>
          </a:ln>
        </p:spPr>
        <p:txBody>
          <a:bodyPr lIns="0" tIns="0" rIns="0" bIns="0" anchor="t" anchorCtr="0">
            <a:noAutofit/>
          </a:bodyPr>
          <a:lstStyle/>
          <a:p>
            <a:pPr>
              <a:lnSpc>
                <a:spcPct val="150000"/>
              </a:lnSpc>
              <a:defRPr/>
            </a:pPr>
            <a:r>
              <a:rPr lang="en-US" altLang="zh-CN" sz="1100" dirty="0">
                <a:solidFill>
                  <a:schemeClr val="tx1">
                    <a:lumMod val="75000"/>
                    <a:lumOff val="25000"/>
                  </a:schemeClr>
                </a:solidFill>
                <a:latin typeface="Arial" panose="020B0604020202020204" pitchFamily="34" charset="0"/>
                <a:cs typeface="Arial" panose="020B0604020202020204" pitchFamily="34" charset="0"/>
              </a:rPr>
              <a:t>A company is an association or collection of individuals, whether natural persons, legal persons, or a mixture of both a company is an association or collection of individuals A company is an association or collection of individuals, whether natural persons, legal persons, or a mixture of both a company is an association or collection of individuals</a:t>
            </a:r>
            <a:endParaRPr lang="en-US" altLang="zh-CN" sz="1100" dirty="0">
              <a:solidFill>
                <a:schemeClr val="tx1">
                  <a:lumMod val="75000"/>
                  <a:lumOff val="25000"/>
                </a:schemeClr>
              </a:solidFill>
            </a:endParaRPr>
          </a:p>
          <a:p>
            <a:pPr>
              <a:lnSpc>
                <a:spcPct val="150000"/>
              </a:lnSpc>
              <a:defRPr/>
            </a:pPr>
            <a:endParaRPr lang="en-US" altLang="zh-CN" sz="1100" dirty="0">
              <a:solidFill>
                <a:schemeClr val="tx1">
                  <a:lumMod val="75000"/>
                  <a:lumOff val="25000"/>
                </a:schemeClr>
              </a:solidFill>
            </a:endParaRPr>
          </a:p>
        </p:txBody>
      </p:sp>
      <p:sp>
        <p:nvSpPr>
          <p:cNvPr id="53" name="文本框 52"/>
          <p:cNvSpPr txBox="1"/>
          <p:nvPr/>
        </p:nvSpPr>
        <p:spPr>
          <a:xfrm>
            <a:off x="6506938" y="2292409"/>
            <a:ext cx="2442227" cy="923330"/>
          </a:xfrm>
          <a:prstGeom prst="rect">
            <a:avLst/>
          </a:prstGeom>
          <a:noFill/>
        </p:spPr>
        <p:txBody>
          <a:bodyPr wrap="square" rtlCol="0">
            <a:spAutoFit/>
          </a:bodyPr>
          <a:lstStyle/>
          <a:p>
            <a:r>
              <a:rPr lang="en-US" altLang="zh-CN" sz="5400" b="1" dirty="0">
                <a:solidFill>
                  <a:schemeClr val="tx1">
                    <a:lumMod val="75000"/>
                    <a:lumOff val="25000"/>
                  </a:schemeClr>
                </a:solidFill>
                <a:latin typeface="微软雅黑" panose="020B0503020204020204" pitchFamily="34" charset="-122"/>
                <a:ea typeface="微软雅黑" panose="020B0503020204020204" pitchFamily="34" charset="-122"/>
              </a:rPr>
              <a:t>99%</a:t>
            </a:r>
            <a:endParaRPr lang="zh-CN" altLang="en-US" sz="5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l="24355" r="11453"/>
          <a:stretch>
            <a:fillRect/>
          </a:stretch>
        </p:blipFill>
        <p:spPr>
          <a:xfrm>
            <a:off x="0" y="0"/>
            <a:ext cx="6632245" cy="6858000"/>
          </a:xfrm>
          <a:custGeom>
            <a:avLst/>
            <a:gdLst>
              <a:gd name="connsiteX0" fmla="*/ 0 w 6632245"/>
              <a:gd name="connsiteY0" fmla="*/ 0 h 6858000"/>
              <a:gd name="connsiteX1" fmla="*/ 6632245 w 6632245"/>
              <a:gd name="connsiteY1" fmla="*/ 0 h 6858000"/>
              <a:gd name="connsiteX2" fmla="*/ 2371301 w 6632245"/>
              <a:gd name="connsiteY2" fmla="*/ 6858000 h 6858000"/>
              <a:gd name="connsiteX3" fmla="*/ 0 w 66322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32245" h="6858000">
                <a:moveTo>
                  <a:pt x="0" y="0"/>
                </a:moveTo>
                <a:lnTo>
                  <a:pt x="6632245" y="0"/>
                </a:lnTo>
                <a:lnTo>
                  <a:pt x="2371301" y="6858000"/>
                </a:lnTo>
                <a:lnTo>
                  <a:pt x="0" y="6858000"/>
                </a:lnTo>
                <a:close/>
              </a:path>
            </a:pathLst>
          </a:custGeom>
        </p:spPr>
      </p:pic>
      <p:cxnSp>
        <p:nvCxnSpPr>
          <p:cNvPr id="8" name="直接连接符 7"/>
          <p:cNvCxnSpPr/>
          <p:nvPr/>
        </p:nvCxnSpPr>
        <p:spPr>
          <a:xfrm flipH="1">
            <a:off x="2631891" y="3802743"/>
            <a:ext cx="1944915" cy="3055257"/>
          </a:xfrm>
          <a:prstGeom prst="line">
            <a:avLst/>
          </a:prstGeom>
          <a:ln w="28575">
            <a:solidFill>
              <a:srgbClr val="444444"/>
            </a:solidFill>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5838584" y="0"/>
            <a:ext cx="1040764" cy="93472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 name="平行四边形 6"/>
          <p:cNvSpPr/>
          <p:nvPr/>
        </p:nvSpPr>
        <p:spPr>
          <a:xfrm>
            <a:off x="3852362" y="0"/>
            <a:ext cx="2447730" cy="3055257"/>
          </a:xfrm>
          <a:prstGeom prst="parallelogram">
            <a:avLst>
              <a:gd name="adj" fmla="val 77662"/>
            </a:avLst>
          </a:prstGeom>
          <a:solidFill>
            <a:srgbClr val="FC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11372250" y="5775960"/>
            <a:ext cx="1612053" cy="144780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81" name="文本框 80"/>
          <p:cNvSpPr txBox="1"/>
          <p:nvPr/>
        </p:nvSpPr>
        <p:spPr>
          <a:xfrm>
            <a:off x="4325856" y="3814815"/>
            <a:ext cx="7424516" cy="1015663"/>
          </a:xfrm>
          <a:prstGeom prst="rect">
            <a:avLst/>
          </a:prstGeom>
          <a:noFill/>
        </p:spPr>
        <p:txBody>
          <a:bodyPr wrap="square" rtlCol="0">
            <a:spAutoFit/>
          </a:bodyPr>
          <a:lstStyle/>
          <a:p>
            <a:pPr algn="r"/>
            <a:r>
              <a:rPr lang="zh-CN" altLang="en-US" sz="6000" spc="600" dirty="0">
                <a:solidFill>
                  <a:srgbClr val="444444"/>
                </a:solidFill>
                <a:latin typeface="微软雅黑 Light" panose="020B0502040204020203" pitchFamily="34" charset="-122"/>
                <a:ea typeface="微软雅黑 Light" panose="020B0502040204020203" pitchFamily="34" charset="-122"/>
              </a:rPr>
              <a:t>汇 报 完 毕</a:t>
            </a:r>
          </a:p>
        </p:txBody>
      </p:sp>
      <p:sp>
        <p:nvSpPr>
          <p:cNvPr id="82" name="文本框 81"/>
          <p:cNvSpPr txBox="1"/>
          <p:nvPr/>
        </p:nvSpPr>
        <p:spPr>
          <a:xfrm>
            <a:off x="4325857" y="2445535"/>
            <a:ext cx="742451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7200" dirty="0">
                <a:solidFill>
                  <a:srgbClr val="FCC200"/>
                </a:solidFill>
                <a:latin typeface="华文细黑" panose="02010600040101010101" pitchFamily="2" charset="-122"/>
                <a:ea typeface="华文细黑" panose="02010600040101010101" pitchFamily="2" charset="-122"/>
              </a:rPr>
              <a:t>THANK YOU </a:t>
            </a:r>
            <a:endParaRPr lang="zh-CN" altLang="en-US" sz="8000" dirty="0">
              <a:solidFill>
                <a:srgbClr val="FCC200"/>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l="24355" r="11453"/>
          <a:stretch>
            <a:fillRect/>
          </a:stretch>
        </p:blipFill>
        <p:spPr>
          <a:xfrm>
            <a:off x="0" y="0"/>
            <a:ext cx="6632245" cy="6858000"/>
          </a:xfrm>
          <a:custGeom>
            <a:avLst/>
            <a:gdLst>
              <a:gd name="connsiteX0" fmla="*/ 0 w 6632245"/>
              <a:gd name="connsiteY0" fmla="*/ 0 h 6858000"/>
              <a:gd name="connsiteX1" fmla="*/ 6632245 w 6632245"/>
              <a:gd name="connsiteY1" fmla="*/ 0 h 6858000"/>
              <a:gd name="connsiteX2" fmla="*/ 2371301 w 6632245"/>
              <a:gd name="connsiteY2" fmla="*/ 6858000 h 6858000"/>
              <a:gd name="connsiteX3" fmla="*/ 0 w 66322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32245" h="6858000">
                <a:moveTo>
                  <a:pt x="0" y="0"/>
                </a:moveTo>
                <a:lnTo>
                  <a:pt x="6632245" y="0"/>
                </a:lnTo>
                <a:lnTo>
                  <a:pt x="2371301" y="6858000"/>
                </a:lnTo>
                <a:lnTo>
                  <a:pt x="0" y="6858000"/>
                </a:lnTo>
                <a:close/>
              </a:path>
            </a:pathLst>
          </a:custGeom>
        </p:spPr>
      </p:pic>
      <p:cxnSp>
        <p:nvCxnSpPr>
          <p:cNvPr id="8" name="直接连接符 7"/>
          <p:cNvCxnSpPr/>
          <p:nvPr/>
        </p:nvCxnSpPr>
        <p:spPr>
          <a:xfrm flipH="1">
            <a:off x="2631891" y="3802743"/>
            <a:ext cx="1944915" cy="3055257"/>
          </a:xfrm>
          <a:prstGeom prst="line">
            <a:avLst/>
          </a:prstGeom>
          <a:ln w="28575">
            <a:solidFill>
              <a:srgbClr val="444444"/>
            </a:solidFill>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5838584" y="0"/>
            <a:ext cx="1040764" cy="93472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 name="平行四边形 6"/>
          <p:cNvSpPr/>
          <p:nvPr/>
        </p:nvSpPr>
        <p:spPr>
          <a:xfrm>
            <a:off x="3852362" y="0"/>
            <a:ext cx="2447730" cy="3055257"/>
          </a:xfrm>
          <a:prstGeom prst="parallelogram">
            <a:avLst>
              <a:gd name="adj" fmla="val 77662"/>
            </a:avLst>
          </a:prstGeom>
          <a:solidFill>
            <a:srgbClr val="FC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7606492" y="2685032"/>
            <a:ext cx="4122130" cy="461665"/>
            <a:chOff x="6554932" y="1674708"/>
            <a:chExt cx="4122130" cy="461665"/>
          </a:xfrm>
        </p:grpSpPr>
        <p:sp>
          <p:nvSpPr>
            <p:cNvPr id="29" name="矩形 28"/>
            <p:cNvSpPr/>
            <p:nvPr/>
          </p:nvSpPr>
          <p:spPr>
            <a:xfrm>
              <a:off x="6625086" y="1675006"/>
              <a:ext cx="588049" cy="4001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p>
          </p:txBody>
        </p:sp>
        <p:sp>
          <p:nvSpPr>
            <p:cNvPr id="30" name="文本框 29"/>
            <p:cNvSpPr txBox="1"/>
            <p:nvPr/>
          </p:nvSpPr>
          <p:spPr>
            <a:xfrm>
              <a:off x="6554932" y="1674708"/>
              <a:ext cx="728357" cy="461665"/>
            </a:xfrm>
            <a:prstGeom prst="rect">
              <a:avLst/>
            </a:prstGeom>
            <a:noFill/>
            <a:ln>
              <a:noFill/>
            </a:ln>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7372705" y="1675006"/>
              <a:ext cx="2899491" cy="40011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p>
          </p:txBody>
        </p:sp>
        <p:sp>
          <p:nvSpPr>
            <p:cNvPr id="32" name="矩形 31"/>
            <p:cNvSpPr/>
            <p:nvPr/>
          </p:nvSpPr>
          <p:spPr>
            <a:xfrm>
              <a:off x="7551955" y="1675005"/>
              <a:ext cx="312510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工作完成情况</a:t>
              </a:r>
            </a:p>
          </p:txBody>
        </p:sp>
      </p:grpSp>
      <p:grpSp>
        <p:nvGrpSpPr>
          <p:cNvPr id="33" name="组合 32"/>
          <p:cNvGrpSpPr/>
          <p:nvPr/>
        </p:nvGrpSpPr>
        <p:grpSpPr>
          <a:xfrm>
            <a:off x="7606492" y="3461221"/>
            <a:ext cx="4122130" cy="461665"/>
            <a:chOff x="6554932" y="2513784"/>
            <a:chExt cx="4122130" cy="461665"/>
          </a:xfrm>
        </p:grpSpPr>
        <p:sp>
          <p:nvSpPr>
            <p:cNvPr id="34" name="矩形 33"/>
            <p:cNvSpPr/>
            <p:nvPr/>
          </p:nvSpPr>
          <p:spPr>
            <a:xfrm>
              <a:off x="6625086" y="2514082"/>
              <a:ext cx="588049" cy="4001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p>
          </p:txBody>
        </p:sp>
        <p:sp>
          <p:nvSpPr>
            <p:cNvPr id="35" name="文本框 34"/>
            <p:cNvSpPr txBox="1"/>
            <p:nvPr/>
          </p:nvSpPr>
          <p:spPr>
            <a:xfrm>
              <a:off x="6554932" y="2513784"/>
              <a:ext cx="728357" cy="461665"/>
            </a:xfrm>
            <a:prstGeom prst="rect">
              <a:avLst/>
            </a:prstGeom>
            <a:noFill/>
            <a:ln>
              <a:noFill/>
            </a:ln>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7372705" y="2514082"/>
              <a:ext cx="2899491" cy="4001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p>
          </p:txBody>
        </p:sp>
        <p:sp>
          <p:nvSpPr>
            <p:cNvPr id="37" name="矩形 36"/>
            <p:cNvSpPr/>
            <p:nvPr/>
          </p:nvSpPr>
          <p:spPr>
            <a:xfrm>
              <a:off x="7551955" y="2514081"/>
              <a:ext cx="312510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工作经验总结</a:t>
              </a:r>
            </a:p>
          </p:txBody>
        </p:sp>
      </p:grpSp>
      <p:grpSp>
        <p:nvGrpSpPr>
          <p:cNvPr id="38" name="组合 37"/>
          <p:cNvGrpSpPr/>
          <p:nvPr/>
        </p:nvGrpSpPr>
        <p:grpSpPr>
          <a:xfrm>
            <a:off x="7606492" y="4237410"/>
            <a:ext cx="4122130" cy="461665"/>
            <a:chOff x="6554932" y="3352860"/>
            <a:chExt cx="4122130" cy="461665"/>
          </a:xfrm>
        </p:grpSpPr>
        <p:sp>
          <p:nvSpPr>
            <p:cNvPr id="39" name="矩形 38"/>
            <p:cNvSpPr/>
            <p:nvPr/>
          </p:nvSpPr>
          <p:spPr>
            <a:xfrm>
              <a:off x="6625086" y="3353158"/>
              <a:ext cx="588049" cy="4001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p>
          </p:txBody>
        </p:sp>
        <p:sp>
          <p:nvSpPr>
            <p:cNvPr id="40" name="文本框 39"/>
            <p:cNvSpPr txBox="1"/>
            <p:nvPr/>
          </p:nvSpPr>
          <p:spPr>
            <a:xfrm>
              <a:off x="6554932" y="3352860"/>
              <a:ext cx="728357" cy="461665"/>
            </a:xfrm>
            <a:prstGeom prst="rect">
              <a:avLst/>
            </a:prstGeom>
            <a:noFill/>
            <a:ln>
              <a:noFill/>
            </a:ln>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7372705" y="3353158"/>
              <a:ext cx="2899491" cy="4001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p>
          </p:txBody>
        </p:sp>
        <p:sp>
          <p:nvSpPr>
            <p:cNvPr id="42" name="矩形 41"/>
            <p:cNvSpPr/>
            <p:nvPr/>
          </p:nvSpPr>
          <p:spPr>
            <a:xfrm>
              <a:off x="7551955" y="3353157"/>
              <a:ext cx="312510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后续工作目标</a:t>
              </a:r>
            </a:p>
          </p:txBody>
        </p:sp>
      </p:grpSp>
      <p:grpSp>
        <p:nvGrpSpPr>
          <p:cNvPr id="43" name="组合 42"/>
          <p:cNvGrpSpPr/>
          <p:nvPr/>
        </p:nvGrpSpPr>
        <p:grpSpPr>
          <a:xfrm>
            <a:off x="7606492" y="5013599"/>
            <a:ext cx="4122130" cy="461665"/>
            <a:chOff x="6554932" y="4191936"/>
            <a:chExt cx="4122130" cy="461665"/>
          </a:xfrm>
        </p:grpSpPr>
        <p:sp>
          <p:nvSpPr>
            <p:cNvPr id="44" name="矩形 43"/>
            <p:cNvSpPr/>
            <p:nvPr/>
          </p:nvSpPr>
          <p:spPr>
            <a:xfrm>
              <a:off x="6625086" y="4192234"/>
              <a:ext cx="588049" cy="4001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p>
          </p:txBody>
        </p:sp>
        <p:sp>
          <p:nvSpPr>
            <p:cNvPr id="45" name="文本框 44"/>
            <p:cNvSpPr txBox="1"/>
            <p:nvPr/>
          </p:nvSpPr>
          <p:spPr>
            <a:xfrm>
              <a:off x="6554932" y="4191936"/>
              <a:ext cx="728357" cy="461665"/>
            </a:xfrm>
            <a:prstGeom prst="rect">
              <a:avLst/>
            </a:prstGeom>
            <a:noFill/>
            <a:ln>
              <a:noFill/>
            </a:ln>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7372705" y="4192234"/>
              <a:ext cx="2899491" cy="4001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p>
          </p:txBody>
        </p:sp>
        <p:sp>
          <p:nvSpPr>
            <p:cNvPr id="47" name="矩形 46"/>
            <p:cNvSpPr/>
            <p:nvPr/>
          </p:nvSpPr>
          <p:spPr>
            <a:xfrm>
              <a:off x="7551955" y="4192233"/>
              <a:ext cx="312510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工作进度计划</a:t>
              </a:r>
            </a:p>
          </p:txBody>
        </p:sp>
      </p:grpSp>
      <p:grpSp>
        <p:nvGrpSpPr>
          <p:cNvPr id="48" name="组合 47"/>
          <p:cNvGrpSpPr/>
          <p:nvPr/>
        </p:nvGrpSpPr>
        <p:grpSpPr>
          <a:xfrm>
            <a:off x="7606492" y="5789787"/>
            <a:ext cx="4122130" cy="461665"/>
            <a:chOff x="6554932" y="5031012"/>
            <a:chExt cx="4122130" cy="461665"/>
          </a:xfrm>
        </p:grpSpPr>
        <p:sp>
          <p:nvSpPr>
            <p:cNvPr id="49" name="矩形 48"/>
            <p:cNvSpPr/>
            <p:nvPr/>
          </p:nvSpPr>
          <p:spPr>
            <a:xfrm>
              <a:off x="6625086" y="5031310"/>
              <a:ext cx="588049" cy="4001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p>
          </p:txBody>
        </p:sp>
        <p:sp>
          <p:nvSpPr>
            <p:cNvPr id="50" name="文本框 49"/>
            <p:cNvSpPr txBox="1"/>
            <p:nvPr/>
          </p:nvSpPr>
          <p:spPr>
            <a:xfrm>
              <a:off x="6554932" y="5031012"/>
              <a:ext cx="728357" cy="461665"/>
            </a:xfrm>
            <a:prstGeom prst="rect">
              <a:avLst/>
            </a:prstGeom>
            <a:noFill/>
            <a:ln>
              <a:noFill/>
            </a:ln>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7372705" y="5031310"/>
              <a:ext cx="2899491" cy="4001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p>
          </p:txBody>
        </p:sp>
        <p:sp>
          <p:nvSpPr>
            <p:cNvPr id="52" name="矩形 51"/>
            <p:cNvSpPr/>
            <p:nvPr/>
          </p:nvSpPr>
          <p:spPr>
            <a:xfrm>
              <a:off x="7551955" y="5031309"/>
              <a:ext cx="312510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具体工作措施</a:t>
              </a:r>
            </a:p>
          </p:txBody>
        </p:sp>
      </p:grpSp>
      <p:sp>
        <p:nvSpPr>
          <p:cNvPr id="53" name="文本框 52"/>
          <p:cNvSpPr txBox="1"/>
          <p:nvPr/>
        </p:nvSpPr>
        <p:spPr>
          <a:xfrm>
            <a:off x="9516601" y="1140701"/>
            <a:ext cx="1844571" cy="369332"/>
          </a:xfrm>
          <a:prstGeom prst="rect">
            <a:avLst/>
          </a:prstGeom>
          <a:noFill/>
        </p:spPr>
        <p:txBody>
          <a:bodyPr wrap="square" rtlCol="0">
            <a:spAutoFit/>
          </a:bodyPr>
          <a:lstStyle/>
          <a:p>
            <a:pPr algn="dist"/>
            <a:r>
              <a:rPr lang="en-US" altLang="zh-CN" dirty="0">
                <a:solidFill>
                  <a:srgbClr val="444444"/>
                </a:solidFill>
                <a:latin typeface="华文细黑" panose="02010600040101010101" pitchFamily="2" charset="-122"/>
                <a:ea typeface="华文细黑" panose="02010600040101010101" pitchFamily="2" charset="-122"/>
                <a:cs typeface="Arial" panose="020B0604020202020204" pitchFamily="34" charset="0"/>
              </a:rPr>
              <a:t>CONTENTS</a:t>
            </a:r>
            <a:endParaRPr lang="zh-CN" altLang="en-US" dirty="0">
              <a:solidFill>
                <a:srgbClr val="444444"/>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54" name="文本框 53"/>
          <p:cNvSpPr txBox="1"/>
          <p:nvPr/>
        </p:nvSpPr>
        <p:spPr>
          <a:xfrm>
            <a:off x="9376739" y="379690"/>
            <a:ext cx="1999673" cy="830997"/>
          </a:xfrm>
          <a:prstGeom prst="rect">
            <a:avLst/>
          </a:prstGeom>
          <a:noFill/>
        </p:spPr>
        <p:txBody>
          <a:bodyPr wrap="square" rtlCol="0">
            <a:spAutoFit/>
          </a:bodyPr>
          <a:lstStyle/>
          <a:p>
            <a:pPr algn="dist"/>
            <a:r>
              <a:rPr lang="zh-CN" altLang="en-US" sz="4800" b="1" dirty="0">
                <a:solidFill>
                  <a:srgbClr val="444444"/>
                </a:solidFill>
                <a:latin typeface="方正宋刻本秀楷简体" panose="02000000000000000000" pitchFamily="2" charset="-122"/>
                <a:ea typeface="方正宋刻本秀楷简体" panose="02000000000000000000" pitchFamily="2" charset="-122"/>
                <a:cs typeface="Arial" panose="020B0604020202020204" pitchFamily="34" charset="0"/>
              </a:rPr>
              <a:t>目   录</a:t>
            </a:r>
          </a:p>
        </p:txBody>
      </p:sp>
      <p:sp>
        <p:nvSpPr>
          <p:cNvPr id="57" name="任意多边形: 形状 56"/>
          <p:cNvSpPr/>
          <p:nvPr/>
        </p:nvSpPr>
        <p:spPr>
          <a:xfrm>
            <a:off x="11372250" y="5775960"/>
            <a:ext cx="1612053" cy="144780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l="24355" r="11453"/>
          <a:stretch>
            <a:fillRect/>
          </a:stretch>
        </p:blipFill>
        <p:spPr>
          <a:xfrm>
            <a:off x="0" y="0"/>
            <a:ext cx="6632245" cy="6858000"/>
          </a:xfrm>
          <a:custGeom>
            <a:avLst/>
            <a:gdLst>
              <a:gd name="connsiteX0" fmla="*/ 0 w 6632245"/>
              <a:gd name="connsiteY0" fmla="*/ 0 h 6858000"/>
              <a:gd name="connsiteX1" fmla="*/ 6632245 w 6632245"/>
              <a:gd name="connsiteY1" fmla="*/ 0 h 6858000"/>
              <a:gd name="connsiteX2" fmla="*/ 2371301 w 6632245"/>
              <a:gd name="connsiteY2" fmla="*/ 6858000 h 6858000"/>
              <a:gd name="connsiteX3" fmla="*/ 0 w 66322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32245" h="6858000">
                <a:moveTo>
                  <a:pt x="0" y="0"/>
                </a:moveTo>
                <a:lnTo>
                  <a:pt x="6632245" y="0"/>
                </a:lnTo>
                <a:lnTo>
                  <a:pt x="2371301" y="6858000"/>
                </a:lnTo>
                <a:lnTo>
                  <a:pt x="0" y="6858000"/>
                </a:lnTo>
                <a:close/>
              </a:path>
            </a:pathLst>
          </a:custGeom>
        </p:spPr>
      </p:pic>
      <p:cxnSp>
        <p:nvCxnSpPr>
          <p:cNvPr id="8" name="直接连接符 7"/>
          <p:cNvCxnSpPr/>
          <p:nvPr/>
        </p:nvCxnSpPr>
        <p:spPr>
          <a:xfrm flipH="1">
            <a:off x="2631891" y="3802743"/>
            <a:ext cx="1944915" cy="3055257"/>
          </a:xfrm>
          <a:prstGeom prst="line">
            <a:avLst/>
          </a:prstGeom>
          <a:ln w="28575">
            <a:solidFill>
              <a:srgbClr val="444444"/>
            </a:solidFill>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5838584" y="0"/>
            <a:ext cx="1040764" cy="93472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 name="平行四边形 6"/>
          <p:cNvSpPr/>
          <p:nvPr/>
        </p:nvSpPr>
        <p:spPr>
          <a:xfrm>
            <a:off x="3852362" y="0"/>
            <a:ext cx="2447730" cy="3055257"/>
          </a:xfrm>
          <a:prstGeom prst="parallelogram">
            <a:avLst>
              <a:gd name="adj" fmla="val 77662"/>
            </a:avLst>
          </a:prstGeom>
          <a:solidFill>
            <a:srgbClr val="FC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7365921" y="3092052"/>
            <a:ext cx="2611456" cy="743345"/>
          </a:xfrm>
          <a:prstGeom prst="rect">
            <a:avLst/>
          </a:prstGeom>
        </p:spPr>
        <p:txBody>
          <a:bodyPr wrap="square">
            <a:spAutoFit/>
          </a:bodyPr>
          <a:lstStyle/>
          <a:p>
            <a:pPr algn="dist">
              <a:lnSpc>
                <a:spcPct val="175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工作完成情况</a:t>
            </a:r>
          </a:p>
        </p:txBody>
      </p:sp>
      <p:sp>
        <p:nvSpPr>
          <p:cNvPr id="56" name="文本框 55"/>
          <p:cNvSpPr txBox="1"/>
          <p:nvPr/>
        </p:nvSpPr>
        <p:spPr>
          <a:xfrm>
            <a:off x="7365921" y="3893271"/>
            <a:ext cx="3220268" cy="369332"/>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Work completion</a:t>
            </a:r>
          </a:p>
        </p:txBody>
      </p:sp>
      <p:sp>
        <p:nvSpPr>
          <p:cNvPr id="57" name="Rectangle 11"/>
          <p:cNvSpPr/>
          <p:nvPr/>
        </p:nvSpPr>
        <p:spPr>
          <a:xfrm>
            <a:off x="7365921" y="4292423"/>
            <a:ext cx="4006329" cy="531364"/>
          </a:xfrm>
          <a:prstGeom prst="rect">
            <a:avLst/>
          </a:prstGeom>
        </p:spPr>
        <p:txBody>
          <a:bodyPr wrap="square">
            <a:spAutoFit/>
          </a:bodyPr>
          <a:lstStyle/>
          <a:p>
            <a:pPr>
              <a:lnSpc>
                <a:spcPct val="125000"/>
              </a:lnSpc>
            </a:pPr>
            <a:r>
              <a:rPr lang="en-US" altLang="zh-CN" sz="12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a:t>
            </a:r>
          </a:p>
        </p:txBody>
      </p:sp>
      <p:cxnSp>
        <p:nvCxnSpPr>
          <p:cNvPr id="58" name="直接连接符 57"/>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01</a:t>
            </a:r>
            <a:endParaRPr lang="zh-CN" altLang="en-US"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0" name="任意多边形: 形状 59"/>
          <p:cNvSpPr/>
          <p:nvPr/>
        </p:nvSpPr>
        <p:spPr>
          <a:xfrm>
            <a:off x="11372250" y="5775960"/>
            <a:ext cx="1612053" cy="144780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7975" y="380999"/>
            <a:ext cx="206386" cy="654741"/>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gradFill>
                <a:gsLst>
                  <a:gs pos="0">
                    <a:srgbClr val="F5B464"/>
                  </a:gs>
                  <a:gs pos="100000">
                    <a:srgbClr val="FBE3A8"/>
                  </a:gs>
                </a:gsLst>
                <a:lin ang="5400000" scaled="1"/>
              </a:gradFill>
            </a:endParaRPr>
          </a:p>
        </p:txBody>
      </p:sp>
      <p:sp>
        <p:nvSpPr>
          <p:cNvPr id="13" name="矩形 12"/>
          <p:cNvSpPr/>
          <p:nvPr/>
        </p:nvSpPr>
        <p:spPr>
          <a:xfrm>
            <a:off x="650532" y="232676"/>
            <a:ext cx="2074560" cy="557332"/>
          </a:xfrm>
          <a:prstGeom prst="rect">
            <a:avLst/>
          </a:prstGeom>
        </p:spPr>
        <p:txBody>
          <a:bodyPr wrap="square">
            <a:spAutoFit/>
          </a:bodyPr>
          <a:lstStyle/>
          <a:p>
            <a:pPr algn="dist">
              <a:lnSpc>
                <a:spcPct val="175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工作完成情况</a:t>
            </a:r>
          </a:p>
        </p:txBody>
      </p:sp>
      <p:sp>
        <p:nvSpPr>
          <p:cNvPr id="14" name="文本框 13"/>
          <p:cNvSpPr txBox="1"/>
          <p:nvPr/>
        </p:nvSpPr>
        <p:spPr>
          <a:xfrm>
            <a:off x="624841" y="727963"/>
            <a:ext cx="2300812" cy="307777"/>
          </a:xfrm>
          <a:prstGeom prst="snip1Rect">
            <a:avLst>
              <a:gd name="adj" fmla="val 0"/>
            </a:avLst>
          </a:prstGeom>
          <a:noFill/>
          <a:ln w="28575">
            <a:noFill/>
          </a:ln>
        </p:spPr>
        <p:txBody>
          <a:bodyPr wrap="square" rtlCol="0">
            <a:spAutoFit/>
          </a:bodyPr>
          <a:lstStyle/>
          <a:p>
            <a:pPr algn="dist"/>
            <a:r>
              <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Work completion</a:t>
            </a:r>
          </a:p>
        </p:txBody>
      </p:sp>
      <p:sp>
        <p:nvSpPr>
          <p:cNvPr id="5" name="任意多边形: 形状 4"/>
          <p:cNvSpPr/>
          <p:nvPr/>
        </p:nvSpPr>
        <p:spPr>
          <a:xfrm>
            <a:off x="4598662" y="2209800"/>
            <a:ext cx="6538108" cy="4133016"/>
          </a:xfrm>
          <a:custGeom>
            <a:avLst/>
            <a:gdLst>
              <a:gd name="connsiteX0" fmla="*/ 0 w 7025640"/>
              <a:gd name="connsiteY0" fmla="*/ 1981229 h 4441206"/>
              <a:gd name="connsiteX1" fmla="*/ 1484008 w 7025640"/>
              <a:gd name="connsiteY1" fmla="*/ 1981229 h 4441206"/>
              <a:gd name="connsiteX2" fmla="*/ 1484008 w 7025640"/>
              <a:gd name="connsiteY2" fmla="*/ 4441206 h 4441206"/>
              <a:gd name="connsiteX3" fmla="*/ 0 w 7025640"/>
              <a:gd name="connsiteY3" fmla="*/ 4441206 h 4441206"/>
              <a:gd name="connsiteX4" fmla="*/ 1847211 w 7025640"/>
              <a:gd name="connsiteY4" fmla="*/ 1219171 h 4441206"/>
              <a:gd name="connsiteX5" fmla="*/ 3331219 w 7025640"/>
              <a:gd name="connsiteY5" fmla="*/ 1219171 h 4441206"/>
              <a:gd name="connsiteX6" fmla="*/ 3331219 w 7025640"/>
              <a:gd name="connsiteY6" fmla="*/ 4441206 h 4441206"/>
              <a:gd name="connsiteX7" fmla="*/ 1847211 w 7025640"/>
              <a:gd name="connsiteY7" fmla="*/ 4441206 h 4441206"/>
              <a:gd name="connsiteX8" fmla="*/ 3694422 w 7025640"/>
              <a:gd name="connsiteY8" fmla="*/ 521468 h 4441206"/>
              <a:gd name="connsiteX9" fmla="*/ 5178430 w 7025640"/>
              <a:gd name="connsiteY9" fmla="*/ 521468 h 4441206"/>
              <a:gd name="connsiteX10" fmla="*/ 5178430 w 7025640"/>
              <a:gd name="connsiteY10" fmla="*/ 4441206 h 4441206"/>
              <a:gd name="connsiteX11" fmla="*/ 3694422 w 7025640"/>
              <a:gd name="connsiteY11" fmla="*/ 4441206 h 4441206"/>
              <a:gd name="connsiteX12" fmla="*/ 5541632 w 7025640"/>
              <a:gd name="connsiteY12" fmla="*/ 0 h 4441206"/>
              <a:gd name="connsiteX13" fmla="*/ 7025640 w 7025640"/>
              <a:gd name="connsiteY13" fmla="*/ 0 h 4441206"/>
              <a:gd name="connsiteX14" fmla="*/ 7025640 w 7025640"/>
              <a:gd name="connsiteY14" fmla="*/ 4441206 h 4441206"/>
              <a:gd name="connsiteX15" fmla="*/ 5541632 w 7025640"/>
              <a:gd name="connsiteY15" fmla="*/ 4441206 h 4441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25640" h="4441206">
                <a:moveTo>
                  <a:pt x="0" y="1981229"/>
                </a:moveTo>
                <a:lnTo>
                  <a:pt x="1484008" y="1981229"/>
                </a:lnTo>
                <a:lnTo>
                  <a:pt x="1484008" y="4441206"/>
                </a:lnTo>
                <a:lnTo>
                  <a:pt x="0" y="4441206"/>
                </a:lnTo>
                <a:close/>
                <a:moveTo>
                  <a:pt x="1847211" y="1219171"/>
                </a:moveTo>
                <a:lnTo>
                  <a:pt x="3331219" y="1219171"/>
                </a:lnTo>
                <a:lnTo>
                  <a:pt x="3331219" y="4441206"/>
                </a:lnTo>
                <a:lnTo>
                  <a:pt x="1847211" y="4441206"/>
                </a:lnTo>
                <a:close/>
                <a:moveTo>
                  <a:pt x="3694422" y="521468"/>
                </a:moveTo>
                <a:lnTo>
                  <a:pt x="5178430" y="521468"/>
                </a:lnTo>
                <a:lnTo>
                  <a:pt x="5178430" y="4441206"/>
                </a:lnTo>
                <a:lnTo>
                  <a:pt x="3694422" y="4441206"/>
                </a:lnTo>
                <a:close/>
                <a:moveTo>
                  <a:pt x="5541632" y="0"/>
                </a:moveTo>
                <a:lnTo>
                  <a:pt x="7025640" y="0"/>
                </a:lnTo>
                <a:lnTo>
                  <a:pt x="7025640" y="4441206"/>
                </a:lnTo>
                <a:lnTo>
                  <a:pt x="5541632" y="4441206"/>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28471" y="1702615"/>
            <a:ext cx="1407777" cy="707886"/>
          </a:xfrm>
          <a:prstGeom prst="rect">
            <a:avLst/>
          </a:prstGeom>
          <a:noFill/>
        </p:spPr>
        <p:txBody>
          <a:bodyPr wrap="square" rtlCol="0">
            <a:spAutoFit/>
          </a:bodyPr>
          <a:lstStyle/>
          <a:p>
            <a:r>
              <a:rPr lang="en-US" altLang="zh-CN" sz="4000" b="1" dirty="0">
                <a:solidFill>
                  <a:schemeClr val="tx1">
                    <a:lumMod val="75000"/>
                    <a:lumOff val="25000"/>
                  </a:schemeClr>
                </a:solidFill>
                <a:latin typeface="微软雅黑" panose="020B0503020204020204" pitchFamily="34" charset="-122"/>
                <a:ea typeface="微软雅黑" panose="020B0503020204020204" pitchFamily="34" charset="-122"/>
              </a:rPr>
              <a:t>99%</a:t>
            </a:r>
            <a:endPar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Shape 717"/>
          <p:cNvSpPr txBox="1"/>
          <p:nvPr/>
        </p:nvSpPr>
        <p:spPr>
          <a:xfrm>
            <a:off x="939480" y="2857812"/>
            <a:ext cx="5040578" cy="799788"/>
          </a:xfrm>
          <a:prstGeom prst="rect">
            <a:avLst/>
          </a:prstGeom>
          <a:noFill/>
          <a:ln>
            <a:noFill/>
          </a:ln>
        </p:spPr>
        <p:txBody>
          <a:bodyPr lIns="0" tIns="0" rIns="0" bIns="0" anchor="t" anchorCtr="0">
            <a:noAutofit/>
          </a:bodyPr>
          <a:lstStyle/>
          <a:p>
            <a:pPr>
              <a:lnSpc>
                <a:spcPct val="150000"/>
              </a:lnSpc>
              <a:defRPr/>
            </a:pPr>
            <a:r>
              <a:rPr lang="en-US" altLang="zh-CN" sz="1100" dirty="0">
                <a:solidFill>
                  <a:schemeClr val="tx1">
                    <a:lumMod val="75000"/>
                    <a:lumOff val="25000"/>
                  </a:schemeClr>
                </a:solidFill>
                <a:latin typeface="Arial" panose="020B0604020202020204" pitchFamily="34" charset="0"/>
                <a:cs typeface="Arial" panose="020B0604020202020204" pitchFamily="34" charset="0"/>
              </a:rPr>
              <a:t>A company is an association or collection of individuals, whether natural persons, legal persons, or a mixture of both a company is an association or collection of individuals</a:t>
            </a:r>
            <a:endParaRPr lang="en-US" altLang="zh-CN" sz="1100" dirty="0">
              <a:solidFill>
                <a:schemeClr val="tx1">
                  <a:lumMod val="75000"/>
                  <a:lumOff val="25000"/>
                </a:schemeClr>
              </a:solidFill>
            </a:endParaRPr>
          </a:p>
        </p:txBody>
      </p:sp>
      <p:sp>
        <p:nvSpPr>
          <p:cNvPr id="8" name="文本框 7"/>
          <p:cNvSpPr txBox="1"/>
          <p:nvPr/>
        </p:nvSpPr>
        <p:spPr>
          <a:xfrm>
            <a:off x="832800" y="2525406"/>
            <a:ext cx="15158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TITLE HERE</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Shape 717"/>
          <p:cNvSpPr txBox="1"/>
          <p:nvPr/>
        </p:nvSpPr>
        <p:spPr>
          <a:xfrm>
            <a:off x="939480" y="4590498"/>
            <a:ext cx="3435747" cy="799788"/>
          </a:xfrm>
          <a:prstGeom prst="rect">
            <a:avLst/>
          </a:prstGeom>
          <a:noFill/>
          <a:ln>
            <a:noFill/>
          </a:ln>
        </p:spPr>
        <p:txBody>
          <a:bodyPr lIns="0" tIns="0" rIns="0" bIns="0" anchor="t" anchorCtr="0">
            <a:noAutofit/>
          </a:bodyPr>
          <a:lstStyle/>
          <a:p>
            <a:pPr>
              <a:lnSpc>
                <a:spcPct val="150000"/>
              </a:lnSpc>
              <a:defRPr/>
            </a:pPr>
            <a:r>
              <a:rPr lang="en-US" altLang="zh-CN" sz="1100" dirty="0">
                <a:solidFill>
                  <a:schemeClr val="tx1">
                    <a:lumMod val="75000"/>
                    <a:lumOff val="25000"/>
                  </a:schemeClr>
                </a:solidFill>
                <a:latin typeface="Arial" panose="020B0604020202020204" pitchFamily="34" charset="0"/>
                <a:cs typeface="Arial" panose="020B0604020202020204" pitchFamily="34" charset="0"/>
              </a:rPr>
              <a:t>A company is an association or collection of individuals, whether natural persons, legal persons, or a mixture of both a company is an association or collection of individuals</a:t>
            </a:r>
            <a:endParaRPr lang="en-US" altLang="zh-CN" sz="1100" dirty="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7975" y="380999"/>
            <a:ext cx="206386" cy="654741"/>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gradFill>
                <a:gsLst>
                  <a:gs pos="0">
                    <a:srgbClr val="F5B464"/>
                  </a:gs>
                  <a:gs pos="100000">
                    <a:srgbClr val="FBE3A8"/>
                  </a:gs>
                </a:gsLst>
                <a:lin ang="5400000" scaled="1"/>
              </a:gradFill>
            </a:endParaRPr>
          </a:p>
        </p:txBody>
      </p:sp>
      <p:sp>
        <p:nvSpPr>
          <p:cNvPr id="13" name="矩形 12"/>
          <p:cNvSpPr/>
          <p:nvPr/>
        </p:nvSpPr>
        <p:spPr>
          <a:xfrm>
            <a:off x="650532" y="232676"/>
            <a:ext cx="2074560" cy="557332"/>
          </a:xfrm>
          <a:prstGeom prst="rect">
            <a:avLst/>
          </a:prstGeom>
        </p:spPr>
        <p:txBody>
          <a:bodyPr wrap="square">
            <a:spAutoFit/>
          </a:bodyPr>
          <a:lstStyle/>
          <a:p>
            <a:pPr algn="dist">
              <a:lnSpc>
                <a:spcPct val="175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工作完成情况</a:t>
            </a:r>
          </a:p>
        </p:txBody>
      </p:sp>
      <p:sp>
        <p:nvSpPr>
          <p:cNvPr id="14" name="文本框 13"/>
          <p:cNvSpPr txBox="1"/>
          <p:nvPr/>
        </p:nvSpPr>
        <p:spPr>
          <a:xfrm>
            <a:off x="624841" y="727963"/>
            <a:ext cx="2300812" cy="307777"/>
          </a:xfrm>
          <a:prstGeom prst="snip1Rect">
            <a:avLst>
              <a:gd name="adj" fmla="val 0"/>
            </a:avLst>
          </a:prstGeom>
          <a:noFill/>
          <a:ln w="28575">
            <a:noFill/>
          </a:ln>
        </p:spPr>
        <p:txBody>
          <a:bodyPr wrap="square" rtlCol="0">
            <a:spAutoFit/>
          </a:bodyPr>
          <a:lstStyle/>
          <a:p>
            <a:pPr algn="dist"/>
            <a:r>
              <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Work completion</a:t>
            </a:r>
          </a:p>
        </p:txBody>
      </p:sp>
      <p:sp>
        <p:nvSpPr>
          <p:cNvPr id="5" name="AutoShape 3"/>
          <p:cNvSpPr>
            <a:spLocks noChangeAspect="1" noChangeArrowheads="1" noTextEdit="1"/>
          </p:cNvSpPr>
          <p:nvPr/>
        </p:nvSpPr>
        <p:spPr bwMode="auto">
          <a:xfrm>
            <a:off x="4378493" y="982563"/>
            <a:ext cx="3435014" cy="571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6" name="Freeform 5"/>
          <p:cNvSpPr/>
          <p:nvPr/>
        </p:nvSpPr>
        <p:spPr bwMode="auto">
          <a:xfrm>
            <a:off x="4378493" y="3267344"/>
            <a:ext cx="2290009" cy="2284781"/>
          </a:xfrm>
          <a:custGeom>
            <a:avLst/>
            <a:gdLst>
              <a:gd name="T0" fmla="*/ 0 w 1752"/>
              <a:gd name="T1" fmla="*/ 874 h 1748"/>
              <a:gd name="T2" fmla="*/ 876 w 1752"/>
              <a:gd name="T3" fmla="*/ 1748 h 1748"/>
              <a:gd name="T4" fmla="*/ 1752 w 1752"/>
              <a:gd name="T5" fmla="*/ 874 h 1748"/>
              <a:gd name="T6" fmla="*/ 876 w 1752"/>
              <a:gd name="T7" fmla="*/ 0 h 1748"/>
              <a:gd name="T8" fmla="*/ 0 w 1752"/>
              <a:gd name="T9" fmla="*/ 874 h 1748"/>
            </a:gdLst>
            <a:ahLst/>
            <a:cxnLst>
              <a:cxn ang="0">
                <a:pos x="T0" y="T1"/>
              </a:cxn>
              <a:cxn ang="0">
                <a:pos x="T2" y="T3"/>
              </a:cxn>
              <a:cxn ang="0">
                <a:pos x="T4" y="T5"/>
              </a:cxn>
              <a:cxn ang="0">
                <a:pos x="T6" y="T7"/>
              </a:cxn>
              <a:cxn ang="0">
                <a:pos x="T8" y="T9"/>
              </a:cxn>
            </a:cxnLst>
            <a:rect l="0" t="0" r="r" b="b"/>
            <a:pathLst>
              <a:path w="1752" h="1748">
                <a:moveTo>
                  <a:pt x="0" y="874"/>
                </a:moveTo>
                <a:lnTo>
                  <a:pt x="876" y="1748"/>
                </a:lnTo>
                <a:lnTo>
                  <a:pt x="1752" y="874"/>
                </a:lnTo>
                <a:lnTo>
                  <a:pt x="876" y="0"/>
                </a:lnTo>
                <a:lnTo>
                  <a:pt x="0" y="874"/>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6"/>
          <p:cNvSpPr/>
          <p:nvPr/>
        </p:nvSpPr>
        <p:spPr bwMode="auto">
          <a:xfrm>
            <a:off x="4378493" y="3838539"/>
            <a:ext cx="1145005" cy="1142390"/>
          </a:xfrm>
          <a:custGeom>
            <a:avLst/>
            <a:gdLst>
              <a:gd name="T0" fmla="*/ 876 w 876"/>
              <a:gd name="T1" fmla="*/ 437 h 874"/>
              <a:gd name="T2" fmla="*/ 438 w 876"/>
              <a:gd name="T3" fmla="*/ 874 h 874"/>
              <a:gd name="T4" fmla="*/ 0 w 876"/>
              <a:gd name="T5" fmla="*/ 437 h 874"/>
              <a:gd name="T6" fmla="*/ 438 w 876"/>
              <a:gd name="T7" fmla="*/ 0 h 874"/>
              <a:gd name="T8" fmla="*/ 876 w 876"/>
              <a:gd name="T9" fmla="*/ 437 h 874"/>
            </a:gdLst>
            <a:ahLst/>
            <a:cxnLst>
              <a:cxn ang="0">
                <a:pos x="T0" y="T1"/>
              </a:cxn>
              <a:cxn ang="0">
                <a:pos x="T2" y="T3"/>
              </a:cxn>
              <a:cxn ang="0">
                <a:pos x="T4" y="T5"/>
              </a:cxn>
              <a:cxn ang="0">
                <a:pos x="T6" y="T7"/>
              </a:cxn>
              <a:cxn ang="0">
                <a:pos x="T8" y="T9"/>
              </a:cxn>
            </a:cxnLst>
            <a:rect l="0" t="0" r="r" b="b"/>
            <a:pathLst>
              <a:path w="876" h="874">
                <a:moveTo>
                  <a:pt x="876" y="437"/>
                </a:moveTo>
                <a:lnTo>
                  <a:pt x="438" y="874"/>
                </a:lnTo>
                <a:lnTo>
                  <a:pt x="0" y="437"/>
                </a:lnTo>
                <a:lnTo>
                  <a:pt x="438" y="0"/>
                </a:lnTo>
                <a:lnTo>
                  <a:pt x="876" y="437"/>
                </a:lnTo>
                <a:close/>
              </a:path>
            </a:pathLst>
          </a:custGeom>
          <a:solidFill>
            <a:srgbClr val="FCC200"/>
          </a:solidFill>
          <a:ln>
            <a:noFill/>
          </a:ln>
        </p:spPr>
        <p:txBody>
          <a:bodyPr vert="horz" wrap="square" lIns="91440" tIns="45720" rIns="91440" bIns="45720" numCol="1" anchor="t" anchorCtr="0" compatLnSpc="1"/>
          <a:lstStyle/>
          <a:p>
            <a:endParaRPr lang="en-US"/>
          </a:p>
        </p:txBody>
      </p:sp>
      <p:sp>
        <p:nvSpPr>
          <p:cNvPr id="8" name="Freeform 7"/>
          <p:cNvSpPr/>
          <p:nvPr/>
        </p:nvSpPr>
        <p:spPr bwMode="auto">
          <a:xfrm>
            <a:off x="5523498" y="4409734"/>
            <a:ext cx="2290009" cy="2284781"/>
          </a:xfrm>
          <a:custGeom>
            <a:avLst/>
            <a:gdLst>
              <a:gd name="T0" fmla="*/ 0 w 1752"/>
              <a:gd name="T1" fmla="*/ 874 h 1748"/>
              <a:gd name="T2" fmla="*/ 876 w 1752"/>
              <a:gd name="T3" fmla="*/ 1748 h 1748"/>
              <a:gd name="T4" fmla="*/ 1752 w 1752"/>
              <a:gd name="T5" fmla="*/ 874 h 1748"/>
              <a:gd name="T6" fmla="*/ 876 w 1752"/>
              <a:gd name="T7" fmla="*/ 0 h 1748"/>
              <a:gd name="T8" fmla="*/ 0 w 1752"/>
              <a:gd name="T9" fmla="*/ 874 h 1748"/>
            </a:gdLst>
            <a:ahLst/>
            <a:cxnLst>
              <a:cxn ang="0">
                <a:pos x="T0" y="T1"/>
              </a:cxn>
              <a:cxn ang="0">
                <a:pos x="T2" y="T3"/>
              </a:cxn>
              <a:cxn ang="0">
                <a:pos x="T4" y="T5"/>
              </a:cxn>
              <a:cxn ang="0">
                <a:pos x="T6" y="T7"/>
              </a:cxn>
              <a:cxn ang="0">
                <a:pos x="T8" y="T9"/>
              </a:cxn>
            </a:cxnLst>
            <a:rect l="0" t="0" r="r" b="b"/>
            <a:pathLst>
              <a:path w="1752" h="1748">
                <a:moveTo>
                  <a:pt x="0" y="874"/>
                </a:moveTo>
                <a:lnTo>
                  <a:pt x="876" y="1748"/>
                </a:lnTo>
                <a:lnTo>
                  <a:pt x="1752" y="874"/>
                </a:lnTo>
                <a:lnTo>
                  <a:pt x="876" y="0"/>
                </a:lnTo>
                <a:lnTo>
                  <a:pt x="0" y="874"/>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8"/>
          <p:cNvSpPr/>
          <p:nvPr/>
        </p:nvSpPr>
        <p:spPr bwMode="auto">
          <a:xfrm>
            <a:off x="5523498" y="4980929"/>
            <a:ext cx="1145005" cy="1142390"/>
          </a:xfrm>
          <a:custGeom>
            <a:avLst/>
            <a:gdLst>
              <a:gd name="T0" fmla="*/ 876 w 876"/>
              <a:gd name="T1" fmla="*/ 437 h 874"/>
              <a:gd name="T2" fmla="*/ 438 w 876"/>
              <a:gd name="T3" fmla="*/ 874 h 874"/>
              <a:gd name="T4" fmla="*/ 0 w 876"/>
              <a:gd name="T5" fmla="*/ 437 h 874"/>
              <a:gd name="T6" fmla="*/ 438 w 876"/>
              <a:gd name="T7" fmla="*/ 0 h 874"/>
              <a:gd name="T8" fmla="*/ 876 w 876"/>
              <a:gd name="T9" fmla="*/ 437 h 874"/>
            </a:gdLst>
            <a:ahLst/>
            <a:cxnLst>
              <a:cxn ang="0">
                <a:pos x="T0" y="T1"/>
              </a:cxn>
              <a:cxn ang="0">
                <a:pos x="T2" y="T3"/>
              </a:cxn>
              <a:cxn ang="0">
                <a:pos x="T4" y="T5"/>
              </a:cxn>
              <a:cxn ang="0">
                <a:pos x="T6" y="T7"/>
              </a:cxn>
              <a:cxn ang="0">
                <a:pos x="T8" y="T9"/>
              </a:cxn>
            </a:cxnLst>
            <a:rect l="0" t="0" r="r" b="b"/>
            <a:pathLst>
              <a:path w="876" h="874">
                <a:moveTo>
                  <a:pt x="876" y="437"/>
                </a:moveTo>
                <a:lnTo>
                  <a:pt x="438" y="874"/>
                </a:lnTo>
                <a:lnTo>
                  <a:pt x="0" y="437"/>
                </a:lnTo>
                <a:lnTo>
                  <a:pt x="438" y="0"/>
                </a:lnTo>
                <a:lnTo>
                  <a:pt x="876" y="437"/>
                </a:lnTo>
                <a:close/>
              </a:path>
            </a:pathLst>
          </a:custGeom>
          <a:solidFill>
            <a:srgbClr val="444444"/>
          </a:solidFill>
          <a:ln>
            <a:noFill/>
          </a:ln>
        </p:spPr>
        <p:txBody>
          <a:bodyPr vert="horz" wrap="square" lIns="91440" tIns="45720" rIns="91440" bIns="45720" numCol="1" anchor="t" anchorCtr="0" compatLnSpc="1"/>
          <a:lstStyle/>
          <a:p>
            <a:endParaRPr lang="en-US"/>
          </a:p>
        </p:txBody>
      </p:sp>
      <p:sp>
        <p:nvSpPr>
          <p:cNvPr id="10" name="Freeform 9"/>
          <p:cNvSpPr/>
          <p:nvPr/>
        </p:nvSpPr>
        <p:spPr bwMode="auto">
          <a:xfrm>
            <a:off x="4378493" y="982563"/>
            <a:ext cx="2290009" cy="2284781"/>
          </a:xfrm>
          <a:custGeom>
            <a:avLst/>
            <a:gdLst>
              <a:gd name="T0" fmla="*/ 0 w 1752"/>
              <a:gd name="T1" fmla="*/ 874 h 1748"/>
              <a:gd name="T2" fmla="*/ 876 w 1752"/>
              <a:gd name="T3" fmla="*/ 1748 h 1748"/>
              <a:gd name="T4" fmla="*/ 1752 w 1752"/>
              <a:gd name="T5" fmla="*/ 874 h 1748"/>
              <a:gd name="T6" fmla="*/ 876 w 1752"/>
              <a:gd name="T7" fmla="*/ 0 h 1748"/>
              <a:gd name="T8" fmla="*/ 0 w 1752"/>
              <a:gd name="T9" fmla="*/ 874 h 1748"/>
            </a:gdLst>
            <a:ahLst/>
            <a:cxnLst>
              <a:cxn ang="0">
                <a:pos x="T0" y="T1"/>
              </a:cxn>
              <a:cxn ang="0">
                <a:pos x="T2" y="T3"/>
              </a:cxn>
              <a:cxn ang="0">
                <a:pos x="T4" y="T5"/>
              </a:cxn>
              <a:cxn ang="0">
                <a:pos x="T6" y="T7"/>
              </a:cxn>
              <a:cxn ang="0">
                <a:pos x="T8" y="T9"/>
              </a:cxn>
            </a:cxnLst>
            <a:rect l="0" t="0" r="r" b="b"/>
            <a:pathLst>
              <a:path w="1752" h="1748">
                <a:moveTo>
                  <a:pt x="0" y="874"/>
                </a:moveTo>
                <a:lnTo>
                  <a:pt x="876" y="1748"/>
                </a:lnTo>
                <a:lnTo>
                  <a:pt x="1752" y="874"/>
                </a:lnTo>
                <a:lnTo>
                  <a:pt x="876" y="0"/>
                </a:lnTo>
                <a:lnTo>
                  <a:pt x="0" y="874"/>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0"/>
          <p:cNvSpPr/>
          <p:nvPr/>
        </p:nvSpPr>
        <p:spPr bwMode="auto">
          <a:xfrm>
            <a:off x="4378493" y="1553758"/>
            <a:ext cx="1145005" cy="1142390"/>
          </a:xfrm>
          <a:custGeom>
            <a:avLst/>
            <a:gdLst>
              <a:gd name="T0" fmla="*/ 876 w 876"/>
              <a:gd name="T1" fmla="*/ 437 h 874"/>
              <a:gd name="T2" fmla="*/ 438 w 876"/>
              <a:gd name="T3" fmla="*/ 874 h 874"/>
              <a:gd name="T4" fmla="*/ 0 w 876"/>
              <a:gd name="T5" fmla="*/ 437 h 874"/>
              <a:gd name="T6" fmla="*/ 438 w 876"/>
              <a:gd name="T7" fmla="*/ 0 h 874"/>
              <a:gd name="T8" fmla="*/ 876 w 876"/>
              <a:gd name="T9" fmla="*/ 437 h 874"/>
            </a:gdLst>
            <a:ahLst/>
            <a:cxnLst>
              <a:cxn ang="0">
                <a:pos x="T0" y="T1"/>
              </a:cxn>
              <a:cxn ang="0">
                <a:pos x="T2" y="T3"/>
              </a:cxn>
              <a:cxn ang="0">
                <a:pos x="T4" y="T5"/>
              </a:cxn>
              <a:cxn ang="0">
                <a:pos x="T6" y="T7"/>
              </a:cxn>
              <a:cxn ang="0">
                <a:pos x="T8" y="T9"/>
              </a:cxn>
            </a:cxnLst>
            <a:rect l="0" t="0" r="r" b="b"/>
            <a:pathLst>
              <a:path w="876" h="874">
                <a:moveTo>
                  <a:pt x="876" y="437"/>
                </a:moveTo>
                <a:lnTo>
                  <a:pt x="438" y="874"/>
                </a:lnTo>
                <a:lnTo>
                  <a:pt x="0" y="437"/>
                </a:lnTo>
                <a:lnTo>
                  <a:pt x="438" y="0"/>
                </a:lnTo>
                <a:lnTo>
                  <a:pt x="876" y="437"/>
                </a:lnTo>
                <a:close/>
              </a:path>
            </a:pathLst>
          </a:custGeom>
          <a:solidFill>
            <a:srgbClr val="FCC200"/>
          </a:solidFill>
          <a:ln>
            <a:noFill/>
          </a:ln>
        </p:spPr>
        <p:txBody>
          <a:bodyPr vert="horz" wrap="square" lIns="91440" tIns="45720" rIns="91440" bIns="45720" numCol="1" anchor="t" anchorCtr="0" compatLnSpc="1"/>
          <a:lstStyle/>
          <a:p>
            <a:endParaRPr lang="en-US"/>
          </a:p>
        </p:txBody>
      </p:sp>
      <p:sp>
        <p:nvSpPr>
          <p:cNvPr id="15" name="Freeform 11"/>
          <p:cNvSpPr/>
          <p:nvPr/>
        </p:nvSpPr>
        <p:spPr bwMode="auto">
          <a:xfrm>
            <a:off x="5523498" y="2124953"/>
            <a:ext cx="2290009" cy="2284781"/>
          </a:xfrm>
          <a:custGeom>
            <a:avLst/>
            <a:gdLst>
              <a:gd name="T0" fmla="*/ 0 w 1752"/>
              <a:gd name="T1" fmla="*/ 874 h 1748"/>
              <a:gd name="T2" fmla="*/ 876 w 1752"/>
              <a:gd name="T3" fmla="*/ 1748 h 1748"/>
              <a:gd name="T4" fmla="*/ 1752 w 1752"/>
              <a:gd name="T5" fmla="*/ 874 h 1748"/>
              <a:gd name="T6" fmla="*/ 876 w 1752"/>
              <a:gd name="T7" fmla="*/ 0 h 1748"/>
              <a:gd name="T8" fmla="*/ 0 w 1752"/>
              <a:gd name="T9" fmla="*/ 874 h 1748"/>
            </a:gdLst>
            <a:ahLst/>
            <a:cxnLst>
              <a:cxn ang="0">
                <a:pos x="T0" y="T1"/>
              </a:cxn>
              <a:cxn ang="0">
                <a:pos x="T2" y="T3"/>
              </a:cxn>
              <a:cxn ang="0">
                <a:pos x="T4" y="T5"/>
              </a:cxn>
              <a:cxn ang="0">
                <a:pos x="T6" y="T7"/>
              </a:cxn>
              <a:cxn ang="0">
                <a:pos x="T8" y="T9"/>
              </a:cxn>
            </a:cxnLst>
            <a:rect l="0" t="0" r="r" b="b"/>
            <a:pathLst>
              <a:path w="1752" h="1748">
                <a:moveTo>
                  <a:pt x="0" y="874"/>
                </a:moveTo>
                <a:lnTo>
                  <a:pt x="876" y="1748"/>
                </a:lnTo>
                <a:lnTo>
                  <a:pt x="1752" y="874"/>
                </a:lnTo>
                <a:lnTo>
                  <a:pt x="876" y="0"/>
                </a:lnTo>
                <a:lnTo>
                  <a:pt x="0" y="874"/>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2"/>
          <p:cNvSpPr/>
          <p:nvPr/>
        </p:nvSpPr>
        <p:spPr bwMode="auto">
          <a:xfrm>
            <a:off x="5523498" y="2696149"/>
            <a:ext cx="1145005" cy="1142390"/>
          </a:xfrm>
          <a:custGeom>
            <a:avLst/>
            <a:gdLst>
              <a:gd name="T0" fmla="*/ 876 w 876"/>
              <a:gd name="T1" fmla="*/ 437 h 874"/>
              <a:gd name="T2" fmla="*/ 438 w 876"/>
              <a:gd name="T3" fmla="*/ 874 h 874"/>
              <a:gd name="T4" fmla="*/ 0 w 876"/>
              <a:gd name="T5" fmla="*/ 437 h 874"/>
              <a:gd name="T6" fmla="*/ 438 w 876"/>
              <a:gd name="T7" fmla="*/ 0 h 874"/>
              <a:gd name="T8" fmla="*/ 876 w 876"/>
              <a:gd name="T9" fmla="*/ 437 h 874"/>
            </a:gdLst>
            <a:ahLst/>
            <a:cxnLst>
              <a:cxn ang="0">
                <a:pos x="T0" y="T1"/>
              </a:cxn>
              <a:cxn ang="0">
                <a:pos x="T2" y="T3"/>
              </a:cxn>
              <a:cxn ang="0">
                <a:pos x="T4" y="T5"/>
              </a:cxn>
              <a:cxn ang="0">
                <a:pos x="T6" y="T7"/>
              </a:cxn>
              <a:cxn ang="0">
                <a:pos x="T8" y="T9"/>
              </a:cxn>
            </a:cxnLst>
            <a:rect l="0" t="0" r="r" b="b"/>
            <a:pathLst>
              <a:path w="876" h="874">
                <a:moveTo>
                  <a:pt x="876" y="437"/>
                </a:moveTo>
                <a:lnTo>
                  <a:pt x="438" y="874"/>
                </a:lnTo>
                <a:lnTo>
                  <a:pt x="0" y="437"/>
                </a:lnTo>
                <a:lnTo>
                  <a:pt x="438" y="0"/>
                </a:lnTo>
                <a:lnTo>
                  <a:pt x="876" y="437"/>
                </a:lnTo>
                <a:close/>
              </a:path>
            </a:pathLst>
          </a:custGeom>
          <a:solidFill>
            <a:srgbClr val="444444"/>
          </a:solidFill>
          <a:ln>
            <a:noFill/>
          </a:ln>
        </p:spPr>
        <p:txBody>
          <a:bodyPr vert="horz" wrap="square" lIns="91440" tIns="45720" rIns="91440" bIns="45720" numCol="1" anchor="t" anchorCtr="0" compatLnSpc="1"/>
          <a:lstStyle/>
          <a:p>
            <a:endParaRPr lang="en-US"/>
          </a:p>
        </p:txBody>
      </p:sp>
      <p:sp>
        <p:nvSpPr>
          <p:cNvPr id="17" name="Freeform 13"/>
          <p:cNvSpPr>
            <a:spLocks noEditPoints="1"/>
          </p:cNvSpPr>
          <p:nvPr/>
        </p:nvSpPr>
        <p:spPr bwMode="auto">
          <a:xfrm>
            <a:off x="6894628" y="3102651"/>
            <a:ext cx="265338" cy="264031"/>
          </a:xfrm>
          <a:custGeom>
            <a:avLst/>
            <a:gdLst>
              <a:gd name="T0" fmla="*/ 224 w 273"/>
              <a:gd name="T1" fmla="*/ 48 h 272"/>
              <a:gd name="T2" fmla="*/ 48 w 273"/>
              <a:gd name="T3" fmla="*/ 48 h 272"/>
              <a:gd name="T4" fmla="*/ 48 w 273"/>
              <a:gd name="T5" fmla="*/ 224 h 272"/>
              <a:gd name="T6" fmla="*/ 224 w 273"/>
              <a:gd name="T7" fmla="*/ 224 h 272"/>
              <a:gd name="T8" fmla="*/ 224 w 273"/>
              <a:gd name="T9" fmla="*/ 48 h 272"/>
              <a:gd name="T10" fmla="*/ 74 w 273"/>
              <a:gd name="T11" fmla="*/ 198 h 272"/>
              <a:gd name="T12" fmla="*/ 74 w 273"/>
              <a:gd name="T13" fmla="*/ 74 h 272"/>
              <a:gd name="T14" fmla="*/ 198 w 273"/>
              <a:gd name="T15" fmla="*/ 74 h 272"/>
              <a:gd name="T16" fmla="*/ 198 w 273"/>
              <a:gd name="T17" fmla="*/ 198 h 272"/>
              <a:gd name="T18" fmla="*/ 74 w 273"/>
              <a:gd name="T19" fmla="*/ 19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2">
                <a:moveTo>
                  <a:pt x="224" y="48"/>
                </a:moveTo>
                <a:cubicBezTo>
                  <a:pt x="176" y="0"/>
                  <a:pt x="97" y="0"/>
                  <a:pt x="48" y="48"/>
                </a:cubicBezTo>
                <a:cubicBezTo>
                  <a:pt x="0" y="97"/>
                  <a:pt x="0" y="175"/>
                  <a:pt x="48" y="224"/>
                </a:cubicBezTo>
                <a:cubicBezTo>
                  <a:pt x="97" y="272"/>
                  <a:pt x="176" y="272"/>
                  <a:pt x="224" y="224"/>
                </a:cubicBezTo>
                <a:cubicBezTo>
                  <a:pt x="273" y="175"/>
                  <a:pt x="273" y="97"/>
                  <a:pt x="224" y="48"/>
                </a:cubicBezTo>
                <a:close/>
                <a:moveTo>
                  <a:pt x="74" y="198"/>
                </a:moveTo>
                <a:cubicBezTo>
                  <a:pt x="40" y="164"/>
                  <a:pt x="40" y="108"/>
                  <a:pt x="74" y="74"/>
                </a:cubicBezTo>
                <a:cubicBezTo>
                  <a:pt x="108" y="40"/>
                  <a:pt x="164" y="40"/>
                  <a:pt x="198" y="74"/>
                </a:cubicBezTo>
                <a:cubicBezTo>
                  <a:pt x="233" y="108"/>
                  <a:pt x="233" y="164"/>
                  <a:pt x="198" y="198"/>
                </a:cubicBezTo>
                <a:cubicBezTo>
                  <a:pt x="164" y="232"/>
                  <a:pt x="108" y="232"/>
                  <a:pt x="74" y="198"/>
                </a:cubicBezTo>
                <a:close/>
              </a:path>
            </a:pathLst>
          </a:custGeom>
          <a:solidFill>
            <a:srgbClr val="444444"/>
          </a:solidFill>
          <a:ln>
            <a:noFill/>
          </a:ln>
        </p:spPr>
        <p:txBody>
          <a:bodyPr vert="horz" wrap="square" lIns="91440" tIns="45720" rIns="91440" bIns="45720" numCol="1" anchor="t" anchorCtr="0" compatLnSpc="1"/>
          <a:lstStyle/>
          <a:p>
            <a:endParaRPr lang="en-US"/>
          </a:p>
        </p:txBody>
      </p:sp>
      <p:sp>
        <p:nvSpPr>
          <p:cNvPr id="18" name="Freeform 14"/>
          <p:cNvSpPr/>
          <p:nvPr/>
        </p:nvSpPr>
        <p:spPr bwMode="auto">
          <a:xfrm>
            <a:off x="6838423" y="3284336"/>
            <a:ext cx="138551" cy="138551"/>
          </a:xfrm>
          <a:custGeom>
            <a:avLst/>
            <a:gdLst>
              <a:gd name="T0" fmla="*/ 13 w 143"/>
              <a:gd name="T1" fmla="*/ 134 h 143"/>
              <a:gd name="T2" fmla="*/ 10 w 143"/>
              <a:gd name="T3" fmla="*/ 130 h 143"/>
              <a:gd name="T4" fmla="*/ 10 w 143"/>
              <a:gd name="T5" fmla="*/ 96 h 143"/>
              <a:gd name="T6" fmla="*/ 96 w 143"/>
              <a:gd name="T7" fmla="*/ 10 h 143"/>
              <a:gd name="T8" fmla="*/ 130 w 143"/>
              <a:gd name="T9" fmla="*/ 10 h 143"/>
              <a:gd name="T10" fmla="*/ 134 w 143"/>
              <a:gd name="T11" fmla="*/ 13 h 143"/>
              <a:gd name="T12" fmla="*/ 134 w 143"/>
              <a:gd name="T13" fmla="*/ 47 h 143"/>
              <a:gd name="T14" fmla="*/ 47 w 143"/>
              <a:gd name="T15" fmla="*/ 134 h 143"/>
              <a:gd name="T16" fmla="*/ 13 w 143"/>
              <a:gd name="T17"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3" y="134"/>
                </a:moveTo>
                <a:cubicBezTo>
                  <a:pt x="10" y="130"/>
                  <a:pt x="10" y="130"/>
                  <a:pt x="10" y="130"/>
                </a:cubicBezTo>
                <a:cubicBezTo>
                  <a:pt x="0" y="121"/>
                  <a:pt x="0" y="106"/>
                  <a:pt x="10" y="96"/>
                </a:cubicBezTo>
                <a:cubicBezTo>
                  <a:pt x="96" y="10"/>
                  <a:pt x="96" y="10"/>
                  <a:pt x="96" y="10"/>
                </a:cubicBezTo>
                <a:cubicBezTo>
                  <a:pt x="106" y="0"/>
                  <a:pt x="121" y="0"/>
                  <a:pt x="130" y="10"/>
                </a:cubicBezTo>
                <a:cubicBezTo>
                  <a:pt x="134" y="13"/>
                  <a:pt x="134" y="13"/>
                  <a:pt x="134" y="13"/>
                </a:cubicBezTo>
                <a:cubicBezTo>
                  <a:pt x="143" y="22"/>
                  <a:pt x="143" y="38"/>
                  <a:pt x="134" y="47"/>
                </a:cubicBezTo>
                <a:cubicBezTo>
                  <a:pt x="47" y="134"/>
                  <a:pt x="47" y="134"/>
                  <a:pt x="47" y="134"/>
                </a:cubicBezTo>
                <a:cubicBezTo>
                  <a:pt x="38" y="143"/>
                  <a:pt x="22" y="143"/>
                  <a:pt x="13" y="134"/>
                </a:cubicBezTo>
                <a:close/>
              </a:path>
            </a:pathLst>
          </a:custGeom>
          <a:solidFill>
            <a:srgbClr val="444444"/>
          </a:solidFill>
          <a:ln>
            <a:noFill/>
          </a:ln>
        </p:spPr>
        <p:txBody>
          <a:bodyPr vert="horz" wrap="square" lIns="91440" tIns="45720" rIns="91440" bIns="45720" numCol="1" anchor="t" anchorCtr="0" compatLnSpc="1"/>
          <a:lstStyle/>
          <a:p>
            <a:endParaRPr lang="en-US"/>
          </a:p>
        </p:txBody>
      </p:sp>
      <p:sp>
        <p:nvSpPr>
          <p:cNvPr id="19" name="Freeform 15"/>
          <p:cNvSpPr/>
          <p:nvPr/>
        </p:nvSpPr>
        <p:spPr bwMode="auto">
          <a:xfrm>
            <a:off x="5747009" y="2109268"/>
            <a:ext cx="274487" cy="198677"/>
          </a:xfrm>
          <a:custGeom>
            <a:avLst/>
            <a:gdLst>
              <a:gd name="T0" fmla="*/ 0 w 210"/>
              <a:gd name="T1" fmla="*/ 0 h 152"/>
              <a:gd name="T2" fmla="*/ 0 w 210"/>
              <a:gd name="T3" fmla="*/ 152 h 152"/>
              <a:gd name="T4" fmla="*/ 70 w 210"/>
              <a:gd name="T5" fmla="*/ 152 h 152"/>
              <a:gd name="T6" fmla="*/ 70 w 210"/>
              <a:gd name="T7" fmla="*/ 42 h 152"/>
              <a:gd name="T8" fmla="*/ 140 w 210"/>
              <a:gd name="T9" fmla="*/ 42 h 152"/>
              <a:gd name="T10" fmla="*/ 140 w 210"/>
              <a:gd name="T11" fmla="*/ 152 h 152"/>
              <a:gd name="T12" fmla="*/ 210 w 210"/>
              <a:gd name="T13" fmla="*/ 152 h 152"/>
              <a:gd name="T14" fmla="*/ 210 w 210"/>
              <a:gd name="T15" fmla="*/ 0 h 152"/>
              <a:gd name="T16" fmla="*/ 0 w 210"/>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52">
                <a:moveTo>
                  <a:pt x="0" y="0"/>
                </a:moveTo>
                <a:lnTo>
                  <a:pt x="0" y="152"/>
                </a:lnTo>
                <a:lnTo>
                  <a:pt x="70" y="152"/>
                </a:lnTo>
                <a:lnTo>
                  <a:pt x="70" y="42"/>
                </a:lnTo>
                <a:lnTo>
                  <a:pt x="140" y="42"/>
                </a:lnTo>
                <a:lnTo>
                  <a:pt x="140" y="152"/>
                </a:lnTo>
                <a:lnTo>
                  <a:pt x="210" y="152"/>
                </a:lnTo>
                <a:lnTo>
                  <a:pt x="210" y="0"/>
                </a:lnTo>
                <a:lnTo>
                  <a:pt x="0" y="0"/>
                </a:lnTo>
                <a:close/>
              </a:path>
            </a:pathLst>
          </a:custGeom>
          <a:solidFill>
            <a:srgbClr val="FCC200"/>
          </a:solidFill>
          <a:ln>
            <a:noFill/>
          </a:ln>
        </p:spPr>
        <p:txBody>
          <a:bodyPr vert="horz" wrap="square" lIns="91440" tIns="45720" rIns="91440" bIns="45720" numCol="1" anchor="t" anchorCtr="0" compatLnSpc="1"/>
          <a:lstStyle/>
          <a:p>
            <a:endParaRPr lang="en-US"/>
          </a:p>
        </p:txBody>
      </p:sp>
      <p:sp>
        <p:nvSpPr>
          <p:cNvPr id="20" name="Freeform 16"/>
          <p:cNvSpPr/>
          <p:nvPr/>
        </p:nvSpPr>
        <p:spPr bwMode="auto">
          <a:xfrm>
            <a:off x="5681655" y="1941962"/>
            <a:ext cx="405196" cy="172535"/>
          </a:xfrm>
          <a:custGeom>
            <a:avLst/>
            <a:gdLst>
              <a:gd name="T0" fmla="*/ 155 w 310"/>
              <a:gd name="T1" fmla="*/ 0 h 132"/>
              <a:gd name="T2" fmla="*/ 0 w 310"/>
              <a:gd name="T3" fmla="*/ 132 h 132"/>
              <a:gd name="T4" fmla="*/ 310 w 310"/>
              <a:gd name="T5" fmla="*/ 132 h 132"/>
              <a:gd name="T6" fmla="*/ 155 w 310"/>
              <a:gd name="T7" fmla="*/ 0 h 132"/>
            </a:gdLst>
            <a:ahLst/>
            <a:cxnLst>
              <a:cxn ang="0">
                <a:pos x="T0" y="T1"/>
              </a:cxn>
              <a:cxn ang="0">
                <a:pos x="T2" y="T3"/>
              </a:cxn>
              <a:cxn ang="0">
                <a:pos x="T4" y="T5"/>
              </a:cxn>
              <a:cxn ang="0">
                <a:pos x="T6" y="T7"/>
              </a:cxn>
            </a:cxnLst>
            <a:rect l="0" t="0" r="r" b="b"/>
            <a:pathLst>
              <a:path w="310" h="132">
                <a:moveTo>
                  <a:pt x="155" y="0"/>
                </a:moveTo>
                <a:lnTo>
                  <a:pt x="0" y="132"/>
                </a:lnTo>
                <a:lnTo>
                  <a:pt x="310" y="132"/>
                </a:lnTo>
                <a:lnTo>
                  <a:pt x="155" y="0"/>
                </a:lnTo>
                <a:close/>
              </a:path>
            </a:pathLst>
          </a:custGeom>
          <a:solidFill>
            <a:srgbClr val="FCC200"/>
          </a:solidFill>
          <a:ln>
            <a:noFill/>
          </a:ln>
        </p:spPr>
        <p:txBody>
          <a:bodyPr vert="horz" wrap="square" lIns="91440" tIns="45720" rIns="91440" bIns="45720" numCol="1" anchor="t" anchorCtr="0" compatLnSpc="1"/>
          <a:lstStyle/>
          <a:p>
            <a:endParaRPr lang="en-US"/>
          </a:p>
        </p:txBody>
      </p:sp>
      <p:sp>
        <p:nvSpPr>
          <p:cNvPr id="21" name="Rectangle 17"/>
          <p:cNvSpPr>
            <a:spLocks noChangeArrowheads="1"/>
          </p:cNvSpPr>
          <p:nvPr/>
        </p:nvSpPr>
        <p:spPr bwMode="auto">
          <a:xfrm>
            <a:off x="6817510" y="5491999"/>
            <a:ext cx="78425" cy="168614"/>
          </a:xfrm>
          <a:prstGeom prst="rect">
            <a:avLst/>
          </a:prstGeom>
          <a:solidFill>
            <a:srgbClr val="444444"/>
          </a:solidFill>
          <a:ln>
            <a:noFill/>
          </a:ln>
        </p:spPr>
        <p:txBody>
          <a:bodyPr vert="horz" wrap="square" lIns="91440" tIns="45720" rIns="91440" bIns="45720" numCol="1" anchor="t" anchorCtr="0" compatLnSpc="1"/>
          <a:lstStyle/>
          <a:p>
            <a:endParaRPr lang="en-US"/>
          </a:p>
        </p:txBody>
      </p:sp>
      <p:sp>
        <p:nvSpPr>
          <p:cNvPr id="22" name="Rectangle 18"/>
          <p:cNvSpPr>
            <a:spLocks noChangeArrowheads="1"/>
          </p:cNvSpPr>
          <p:nvPr/>
        </p:nvSpPr>
        <p:spPr bwMode="auto">
          <a:xfrm>
            <a:off x="6936454" y="5455400"/>
            <a:ext cx="78425" cy="205212"/>
          </a:xfrm>
          <a:prstGeom prst="rect">
            <a:avLst/>
          </a:prstGeom>
          <a:solidFill>
            <a:srgbClr val="444444"/>
          </a:solidFill>
          <a:ln>
            <a:noFill/>
          </a:ln>
        </p:spPr>
        <p:txBody>
          <a:bodyPr vert="horz" wrap="square" lIns="91440" tIns="45720" rIns="91440" bIns="45720" numCol="1" anchor="t" anchorCtr="0" compatLnSpc="1"/>
          <a:lstStyle/>
          <a:p>
            <a:endParaRPr lang="en-US"/>
          </a:p>
        </p:txBody>
      </p:sp>
      <p:sp>
        <p:nvSpPr>
          <p:cNvPr id="23" name="Rectangle 19"/>
          <p:cNvSpPr>
            <a:spLocks noChangeArrowheads="1"/>
          </p:cNvSpPr>
          <p:nvPr/>
        </p:nvSpPr>
        <p:spPr bwMode="auto">
          <a:xfrm>
            <a:off x="7055399" y="5417495"/>
            <a:ext cx="78425" cy="243117"/>
          </a:xfrm>
          <a:prstGeom prst="rect">
            <a:avLst/>
          </a:prstGeom>
          <a:solidFill>
            <a:srgbClr val="444444"/>
          </a:solidFill>
          <a:ln>
            <a:noFill/>
          </a:ln>
        </p:spPr>
        <p:txBody>
          <a:bodyPr vert="horz" wrap="square" lIns="91440" tIns="45720" rIns="91440" bIns="45720" numCol="1" anchor="t" anchorCtr="0" compatLnSpc="1"/>
          <a:lstStyle/>
          <a:p>
            <a:endParaRPr lang="en-US"/>
          </a:p>
        </p:txBody>
      </p:sp>
      <p:sp>
        <p:nvSpPr>
          <p:cNvPr id="24" name="Oval 20"/>
          <p:cNvSpPr>
            <a:spLocks noChangeArrowheads="1"/>
          </p:cNvSpPr>
          <p:nvPr/>
        </p:nvSpPr>
        <p:spPr bwMode="auto">
          <a:xfrm>
            <a:off x="5767922" y="4271183"/>
            <a:ext cx="134630" cy="134630"/>
          </a:xfrm>
          <a:prstGeom prst="ellipse">
            <a:avLst/>
          </a:prstGeom>
          <a:solidFill>
            <a:srgbClr val="FCC200"/>
          </a:solidFill>
          <a:ln>
            <a:noFill/>
          </a:ln>
        </p:spPr>
        <p:txBody>
          <a:bodyPr vert="horz" wrap="square" lIns="91440" tIns="45720" rIns="91440" bIns="45720" numCol="1" anchor="t" anchorCtr="0" compatLnSpc="1"/>
          <a:lstStyle/>
          <a:p>
            <a:endParaRPr lang="en-US"/>
          </a:p>
        </p:txBody>
      </p:sp>
      <p:sp>
        <p:nvSpPr>
          <p:cNvPr id="25" name="Freeform 21"/>
          <p:cNvSpPr/>
          <p:nvPr/>
        </p:nvSpPr>
        <p:spPr bwMode="auto">
          <a:xfrm>
            <a:off x="5671198" y="4384900"/>
            <a:ext cx="328078" cy="152929"/>
          </a:xfrm>
          <a:custGeom>
            <a:avLst/>
            <a:gdLst>
              <a:gd name="T0" fmla="*/ 286 w 337"/>
              <a:gd name="T1" fmla="*/ 0 h 157"/>
              <a:gd name="T2" fmla="*/ 254 w 337"/>
              <a:gd name="T3" fmla="*/ 0 h 157"/>
              <a:gd name="T4" fmla="*/ 168 w 337"/>
              <a:gd name="T5" fmla="*/ 50 h 157"/>
              <a:gd name="T6" fmla="*/ 83 w 337"/>
              <a:gd name="T7" fmla="*/ 0 h 157"/>
              <a:gd name="T8" fmla="*/ 51 w 337"/>
              <a:gd name="T9" fmla="*/ 0 h 157"/>
              <a:gd name="T10" fmla="*/ 6 w 337"/>
              <a:gd name="T11" fmla="*/ 157 h 157"/>
              <a:gd name="T12" fmla="*/ 330 w 337"/>
              <a:gd name="T13" fmla="*/ 157 h 157"/>
              <a:gd name="T14" fmla="*/ 286 w 337"/>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157">
                <a:moveTo>
                  <a:pt x="286" y="0"/>
                </a:moveTo>
                <a:cubicBezTo>
                  <a:pt x="254" y="0"/>
                  <a:pt x="254" y="0"/>
                  <a:pt x="254" y="0"/>
                </a:cubicBezTo>
                <a:cubicBezTo>
                  <a:pt x="237" y="30"/>
                  <a:pt x="205" y="50"/>
                  <a:pt x="168" y="50"/>
                </a:cubicBezTo>
                <a:cubicBezTo>
                  <a:pt x="131" y="50"/>
                  <a:pt x="99" y="30"/>
                  <a:pt x="83" y="0"/>
                </a:cubicBezTo>
                <a:cubicBezTo>
                  <a:pt x="51" y="0"/>
                  <a:pt x="51" y="0"/>
                  <a:pt x="51" y="0"/>
                </a:cubicBezTo>
                <a:cubicBezTo>
                  <a:pt x="0" y="0"/>
                  <a:pt x="6" y="106"/>
                  <a:pt x="6" y="157"/>
                </a:cubicBezTo>
                <a:cubicBezTo>
                  <a:pt x="330" y="157"/>
                  <a:pt x="330" y="157"/>
                  <a:pt x="330" y="157"/>
                </a:cubicBezTo>
                <a:cubicBezTo>
                  <a:pt x="330" y="106"/>
                  <a:pt x="337" y="0"/>
                  <a:pt x="286" y="0"/>
                </a:cubicBezTo>
                <a:close/>
              </a:path>
            </a:pathLst>
          </a:custGeom>
          <a:solidFill>
            <a:srgbClr val="FCC200"/>
          </a:solidFill>
          <a:ln>
            <a:noFill/>
          </a:ln>
        </p:spPr>
        <p:txBody>
          <a:bodyPr vert="horz" wrap="square" lIns="91440" tIns="45720" rIns="91440" bIns="45720" numCol="1" anchor="t" anchorCtr="0" compatLnSpc="1"/>
          <a:lstStyle/>
          <a:p>
            <a:endParaRPr lang="en-US"/>
          </a:p>
        </p:txBody>
      </p:sp>
      <p:sp>
        <p:nvSpPr>
          <p:cNvPr id="26" name="任意多边形: 形状 71"/>
          <p:cNvSpPr/>
          <p:nvPr/>
        </p:nvSpPr>
        <p:spPr>
          <a:xfrm rot="18900000">
            <a:off x="4242292" y="1515062"/>
            <a:ext cx="1613030" cy="274320"/>
          </a:xfrm>
          <a:custGeom>
            <a:avLst/>
            <a:gdLst>
              <a:gd name="connsiteX0" fmla="*/ 0 w 3750016"/>
              <a:gd name="connsiteY0" fmla="*/ 0 h 213360"/>
              <a:gd name="connsiteX1" fmla="*/ 3750016 w 3750016"/>
              <a:gd name="connsiteY1" fmla="*/ 0 h 213360"/>
              <a:gd name="connsiteX2" fmla="*/ 3715177 w 3750016"/>
              <a:gd name="connsiteY2" fmla="*/ 39958 h 213360"/>
              <a:gd name="connsiteX3" fmla="*/ 1875008 w 3750016"/>
              <a:gd name="connsiteY3" fmla="*/ 213360 h 213360"/>
              <a:gd name="connsiteX4" fmla="*/ 34839 w 3750016"/>
              <a:gd name="connsiteY4" fmla="*/ 39958 h 21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0016" h="213360">
                <a:moveTo>
                  <a:pt x="0" y="0"/>
                </a:moveTo>
                <a:lnTo>
                  <a:pt x="3750016" y="0"/>
                </a:lnTo>
                <a:lnTo>
                  <a:pt x="3715177" y="39958"/>
                </a:lnTo>
                <a:cubicBezTo>
                  <a:pt x="3540030" y="138918"/>
                  <a:pt x="2782710" y="213360"/>
                  <a:pt x="1875008" y="213360"/>
                </a:cubicBezTo>
                <a:cubicBezTo>
                  <a:pt x="967307" y="213360"/>
                  <a:pt x="209986" y="138918"/>
                  <a:pt x="34839" y="39958"/>
                </a:cubicBezTo>
                <a:close/>
              </a:path>
            </a:pathLst>
          </a:custGeom>
          <a:gradFill flip="none" rotWithShape="1">
            <a:gsLst>
              <a:gs pos="50000">
                <a:srgbClr val="7F7F7F">
                  <a:alpha val="0"/>
                </a:srgbClr>
              </a:gs>
              <a:gs pos="0">
                <a:schemeClr val="bg1">
                  <a:lumMod val="50000"/>
                  <a:alpha val="0"/>
                </a:schemeClr>
              </a:gs>
              <a:gs pos="100000">
                <a:schemeClr val="bg1">
                  <a:lumMod val="50000"/>
                  <a:alpha val="2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任意多边形: 形状 71"/>
          <p:cNvSpPr/>
          <p:nvPr/>
        </p:nvSpPr>
        <p:spPr>
          <a:xfrm rot="18900000">
            <a:off x="4003816" y="3228140"/>
            <a:ext cx="3231122" cy="274320"/>
          </a:xfrm>
          <a:custGeom>
            <a:avLst/>
            <a:gdLst>
              <a:gd name="connsiteX0" fmla="*/ 0 w 3750016"/>
              <a:gd name="connsiteY0" fmla="*/ 0 h 213360"/>
              <a:gd name="connsiteX1" fmla="*/ 3750016 w 3750016"/>
              <a:gd name="connsiteY1" fmla="*/ 0 h 213360"/>
              <a:gd name="connsiteX2" fmla="*/ 3715177 w 3750016"/>
              <a:gd name="connsiteY2" fmla="*/ 39958 h 213360"/>
              <a:gd name="connsiteX3" fmla="*/ 1875008 w 3750016"/>
              <a:gd name="connsiteY3" fmla="*/ 213360 h 213360"/>
              <a:gd name="connsiteX4" fmla="*/ 34839 w 3750016"/>
              <a:gd name="connsiteY4" fmla="*/ 39958 h 21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0016" h="213360">
                <a:moveTo>
                  <a:pt x="0" y="0"/>
                </a:moveTo>
                <a:lnTo>
                  <a:pt x="3750016" y="0"/>
                </a:lnTo>
                <a:lnTo>
                  <a:pt x="3715177" y="39958"/>
                </a:lnTo>
                <a:cubicBezTo>
                  <a:pt x="3540030" y="138918"/>
                  <a:pt x="2782710" y="213360"/>
                  <a:pt x="1875008" y="213360"/>
                </a:cubicBezTo>
                <a:cubicBezTo>
                  <a:pt x="967307" y="213360"/>
                  <a:pt x="209986" y="138918"/>
                  <a:pt x="34839" y="39958"/>
                </a:cubicBezTo>
                <a:close/>
              </a:path>
            </a:pathLst>
          </a:custGeom>
          <a:gradFill flip="none" rotWithShape="1">
            <a:gsLst>
              <a:gs pos="50000">
                <a:srgbClr val="7F7F7F">
                  <a:alpha val="0"/>
                </a:srgbClr>
              </a:gs>
              <a:gs pos="0">
                <a:schemeClr val="bg1">
                  <a:lumMod val="50000"/>
                  <a:alpha val="0"/>
                </a:schemeClr>
              </a:gs>
              <a:gs pos="100000">
                <a:schemeClr val="bg1">
                  <a:lumMod val="50000"/>
                  <a:alpha val="2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任意多边形: 形状 71"/>
          <p:cNvSpPr/>
          <p:nvPr/>
        </p:nvSpPr>
        <p:spPr>
          <a:xfrm rot="18900000">
            <a:off x="5384436" y="4944588"/>
            <a:ext cx="1613030" cy="274320"/>
          </a:xfrm>
          <a:custGeom>
            <a:avLst/>
            <a:gdLst>
              <a:gd name="connsiteX0" fmla="*/ 0 w 3750016"/>
              <a:gd name="connsiteY0" fmla="*/ 0 h 213360"/>
              <a:gd name="connsiteX1" fmla="*/ 3750016 w 3750016"/>
              <a:gd name="connsiteY1" fmla="*/ 0 h 213360"/>
              <a:gd name="connsiteX2" fmla="*/ 3715177 w 3750016"/>
              <a:gd name="connsiteY2" fmla="*/ 39958 h 213360"/>
              <a:gd name="connsiteX3" fmla="*/ 1875008 w 3750016"/>
              <a:gd name="connsiteY3" fmla="*/ 213360 h 213360"/>
              <a:gd name="connsiteX4" fmla="*/ 34839 w 3750016"/>
              <a:gd name="connsiteY4" fmla="*/ 39958 h 21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0016" h="213360">
                <a:moveTo>
                  <a:pt x="0" y="0"/>
                </a:moveTo>
                <a:lnTo>
                  <a:pt x="3750016" y="0"/>
                </a:lnTo>
                <a:lnTo>
                  <a:pt x="3715177" y="39958"/>
                </a:lnTo>
                <a:cubicBezTo>
                  <a:pt x="3540030" y="138918"/>
                  <a:pt x="2782710" y="213360"/>
                  <a:pt x="1875008" y="213360"/>
                </a:cubicBezTo>
                <a:cubicBezTo>
                  <a:pt x="967307" y="213360"/>
                  <a:pt x="209986" y="138918"/>
                  <a:pt x="34839" y="39958"/>
                </a:cubicBezTo>
                <a:close/>
              </a:path>
            </a:pathLst>
          </a:custGeom>
          <a:gradFill flip="none" rotWithShape="1">
            <a:gsLst>
              <a:gs pos="50000">
                <a:srgbClr val="7F7F7F">
                  <a:alpha val="0"/>
                </a:srgbClr>
              </a:gs>
              <a:gs pos="0">
                <a:schemeClr val="bg1">
                  <a:lumMod val="50000"/>
                  <a:alpha val="0"/>
                </a:schemeClr>
              </a:gs>
              <a:gs pos="100000">
                <a:schemeClr val="bg1">
                  <a:lumMod val="50000"/>
                  <a:alpha val="2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任意多边形: 形状 71"/>
          <p:cNvSpPr/>
          <p:nvPr/>
        </p:nvSpPr>
        <p:spPr>
          <a:xfrm rot="13500000">
            <a:off x="4002293" y="5317994"/>
            <a:ext cx="3231122" cy="274320"/>
          </a:xfrm>
          <a:custGeom>
            <a:avLst/>
            <a:gdLst>
              <a:gd name="connsiteX0" fmla="*/ 0 w 3750016"/>
              <a:gd name="connsiteY0" fmla="*/ 0 h 213360"/>
              <a:gd name="connsiteX1" fmla="*/ 3750016 w 3750016"/>
              <a:gd name="connsiteY1" fmla="*/ 0 h 213360"/>
              <a:gd name="connsiteX2" fmla="*/ 3715177 w 3750016"/>
              <a:gd name="connsiteY2" fmla="*/ 39958 h 213360"/>
              <a:gd name="connsiteX3" fmla="*/ 1875008 w 3750016"/>
              <a:gd name="connsiteY3" fmla="*/ 213360 h 213360"/>
              <a:gd name="connsiteX4" fmla="*/ 34839 w 3750016"/>
              <a:gd name="connsiteY4" fmla="*/ 39958 h 21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0016" h="213360">
                <a:moveTo>
                  <a:pt x="0" y="0"/>
                </a:moveTo>
                <a:lnTo>
                  <a:pt x="3750016" y="0"/>
                </a:lnTo>
                <a:lnTo>
                  <a:pt x="3715177" y="39958"/>
                </a:lnTo>
                <a:cubicBezTo>
                  <a:pt x="3540030" y="138918"/>
                  <a:pt x="2782710" y="213360"/>
                  <a:pt x="1875008" y="213360"/>
                </a:cubicBezTo>
                <a:cubicBezTo>
                  <a:pt x="967307" y="213360"/>
                  <a:pt x="209986" y="138918"/>
                  <a:pt x="34839" y="39958"/>
                </a:cubicBezTo>
                <a:close/>
              </a:path>
            </a:pathLst>
          </a:custGeom>
          <a:gradFill flip="none" rotWithShape="1">
            <a:gsLst>
              <a:gs pos="50000">
                <a:srgbClr val="7F7F7F">
                  <a:alpha val="0"/>
                </a:srgbClr>
              </a:gs>
              <a:gs pos="0">
                <a:schemeClr val="bg1">
                  <a:lumMod val="50000"/>
                  <a:alpha val="0"/>
                </a:schemeClr>
              </a:gs>
              <a:gs pos="100000">
                <a:schemeClr val="bg1">
                  <a:lumMod val="50000"/>
                  <a:alpha val="2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任意多边形: 形状 71"/>
          <p:cNvSpPr/>
          <p:nvPr/>
        </p:nvSpPr>
        <p:spPr>
          <a:xfrm rot="13500000">
            <a:off x="4001800" y="3030252"/>
            <a:ext cx="3231122" cy="274320"/>
          </a:xfrm>
          <a:custGeom>
            <a:avLst/>
            <a:gdLst>
              <a:gd name="connsiteX0" fmla="*/ 0 w 3750016"/>
              <a:gd name="connsiteY0" fmla="*/ 0 h 213360"/>
              <a:gd name="connsiteX1" fmla="*/ 3750016 w 3750016"/>
              <a:gd name="connsiteY1" fmla="*/ 0 h 213360"/>
              <a:gd name="connsiteX2" fmla="*/ 3715177 w 3750016"/>
              <a:gd name="connsiteY2" fmla="*/ 39958 h 213360"/>
              <a:gd name="connsiteX3" fmla="*/ 1875008 w 3750016"/>
              <a:gd name="connsiteY3" fmla="*/ 213360 h 213360"/>
              <a:gd name="connsiteX4" fmla="*/ 34839 w 3750016"/>
              <a:gd name="connsiteY4" fmla="*/ 39958 h 21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0016" h="213360">
                <a:moveTo>
                  <a:pt x="0" y="0"/>
                </a:moveTo>
                <a:lnTo>
                  <a:pt x="3750016" y="0"/>
                </a:lnTo>
                <a:lnTo>
                  <a:pt x="3715177" y="39958"/>
                </a:lnTo>
                <a:cubicBezTo>
                  <a:pt x="3540030" y="138918"/>
                  <a:pt x="2782710" y="213360"/>
                  <a:pt x="1875008" y="213360"/>
                </a:cubicBezTo>
                <a:cubicBezTo>
                  <a:pt x="967307" y="213360"/>
                  <a:pt x="209986" y="138918"/>
                  <a:pt x="34839" y="39958"/>
                </a:cubicBezTo>
                <a:close/>
              </a:path>
            </a:pathLst>
          </a:custGeom>
          <a:gradFill flip="none" rotWithShape="1">
            <a:gsLst>
              <a:gs pos="50000">
                <a:srgbClr val="7F7F7F">
                  <a:alpha val="0"/>
                </a:srgbClr>
              </a:gs>
              <a:gs pos="0">
                <a:schemeClr val="bg1">
                  <a:lumMod val="50000"/>
                  <a:alpha val="0"/>
                </a:schemeClr>
              </a:gs>
              <a:gs pos="100000">
                <a:schemeClr val="bg1">
                  <a:lumMod val="50000"/>
                  <a:alpha val="2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文本框 32"/>
          <p:cNvSpPr txBox="1"/>
          <p:nvPr/>
        </p:nvSpPr>
        <p:spPr>
          <a:xfrm>
            <a:off x="4756181" y="1755325"/>
            <a:ext cx="335348" cy="707886"/>
          </a:xfrm>
          <a:prstGeom prst="rect">
            <a:avLst/>
          </a:prstGeom>
          <a:noFill/>
        </p:spPr>
        <p:txBody>
          <a:bodyPr wrap="square" rtlCol="0">
            <a:spAutoFit/>
          </a:bodyPr>
          <a:lstStyle/>
          <a:p>
            <a:pPr algn="ctr"/>
            <a:r>
              <a:rPr lang="en-US" sz="4000" dirty="0">
                <a:solidFill>
                  <a:schemeClr val="bg1"/>
                </a:solidFill>
                <a:latin typeface="CabinSketch" panose="020B0503050202020004" pitchFamily="34" charset="0"/>
              </a:rPr>
              <a:t>A</a:t>
            </a:r>
          </a:p>
        </p:txBody>
      </p:sp>
      <p:sp>
        <p:nvSpPr>
          <p:cNvPr id="32" name="文本框 32"/>
          <p:cNvSpPr txBox="1"/>
          <p:nvPr/>
        </p:nvSpPr>
        <p:spPr>
          <a:xfrm>
            <a:off x="5928326" y="2878155"/>
            <a:ext cx="335348" cy="707886"/>
          </a:xfrm>
          <a:prstGeom prst="rect">
            <a:avLst/>
          </a:prstGeom>
          <a:noFill/>
        </p:spPr>
        <p:txBody>
          <a:bodyPr wrap="square" rtlCol="0">
            <a:spAutoFit/>
          </a:bodyPr>
          <a:lstStyle/>
          <a:p>
            <a:pPr algn="ctr"/>
            <a:r>
              <a:rPr lang="en-US" sz="4000" dirty="0">
                <a:solidFill>
                  <a:schemeClr val="bg1"/>
                </a:solidFill>
                <a:latin typeface="CabinSketch" panose="020B0503050202020004" pitchFamily="34" charset="0"/>
              </a:rPr>
              <a:t>B</a:t>
            </a:r>
          </a:p>
        </p:txBody>
      </p:sp>
      <p:sp>
        <p:nvSpPr>
          <p:cNvPr id="33" name="文本框 32"/>
          <p:cNvSpPr txBox="1"/>
          <p:nvPr/>
        </p:nvSpPr>
        <p:spPr>
          <a:xfrm>
            <a:off x="4756181" y="4087091"/>
            <a:ext cx="335348" cy="707886"/>
          </a:xfrm>
          <a:prstGeom prst="rect">
            <a:avLst/>
          </a:prstGeom>
          <a:noFill/>
        </p:spPr>
        <p:txBody>
          <a:bodyPr wrap="square" rtlCol="0">
            <a:spAutoFit/>
          </a:bodyPr>
          <a:lstStyle/>
          <a:p>
            <a:pPr algn="ctr"/>
            <a:r>
              <a:rPr lang="en-US" sz="4000" dirty="0">
                <a:solidFill>
                  <a:schemeClr val="bg1"/>
                </a:solidFill>
                <a:latin typeface="CabinSketch" panose="020B0503050202020004" pitchFamily="34" charset="0"/>
              </a:rPr>
              <a:t>C</a:t>
            </a:r>
          </a:p>
        </p:txBody>
      </p:sp>
      <p:sp>
        <p:nvSpPr>
          <p:cNvPr id="34" name="文本框 32"/>
          <p:cNvSpPr txBox="1"/>
          <p:nvPr/>
        </p:nvSpPr>
        <p:spPr>
          <a:xfrm>
            <a:off x="5928326" y="5209921"/>
            <a:ext cx="335348" cy="707886"/>
          </a:xfrm>
          <a:prstGeom prst="rect">
            <a:avLst/>
          </a:prstGeom>
          <a:noFill/>
        </p:spPr>
        <p:txBody>
          <a:bodyPr wrap="square" rtlCol="0">
            <a:spAutoFit/>
          </a:bodyPr>
          <a:lstStyle/>
          <a:p>
            <a:pPr algn="ctr"/>
            <a:r>
              <a:rPr lang="en-US" sz="4000" dirty="0">
                <a:solidFill>
                  <a:schemeClr val="bg1"/>
                </a:solidFill>
                <a:latin typeface="CabinSketch" panose="020B0503050202020004" pitchFamily="34" charset="0"/>
              </a:rPr>
              <a:t>D</a:t>
            </a:r>
          </a:p>
        </p:txBody>
      </p:sp>
      <p:sp>
        <p:nvSpPr>
          <p:cNvPr id="35" name="文本框 34"/>
          <p:cNvSpPr txBox="1"/>
          <p:nvPr/>
        </p:nvSpPr>
        <p:spPr>
          <a:xfrm>
            <a:off x="7983427" y="3053152"/>
            <a:ext cx="2595673" cy="76373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6" name="文本框 35"/>
          <p:cNvSpPr txBox="1"/>
          <p:nvPr/>
        </p:nvSpPr>
        <p:spPr>
          <a:xfrm>
            <a:off x="7983427" y="2809067"/>
            <a:ext cx="1337924"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7" name="文本框 36"/>
          <p:cNvSpPr txBox="1"/>
          <p:nvPr/>
        </p:nvSpPr>
        <p:spPr>
          <a:xfrm>
            <a:off x="7983427" y="5254265"/>
            <a:ext cx="2595673" cy="76373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8" name="文本框 37"/>
          <p:cNvSpPr txBox="1"/>
          <p:nvPr/>
        </p:nvSpPr>
        <p:spPr>
          <a:xfrm>
            <a:off x="7983427" y="5010180"/>
            <a:ext cx="1337924"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9" name="文本框 38"/>
          <p:cNvSpPr txBox="1"/>
          <p:nvPr/>
        </p:nvSpPr>
        <p:spPr>
          <a:xfrm>
            <a:off x="1574800" y="1860413"/>
            <a:ext cx="2587215" cy="763735"/>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0" name="文本框 39"/>
          <p:cNvSpPr txBox="1"/>
          <p:nvPr/>
        </p:nvSpPr>
        <p:spPr>
          <a:xfrm>
            <a:off x="2824091" y="1616328"/>
            <a:ext cx="1337924"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1" name="文本框 40"/>
          <p:cNvSpPr txBox="1"/>
          <p:nvPr/>
        </p:nvSpPr>
        <p:spPr>
          <a:xfrm>
            <a:off x="1574800" y="4172970"/>
            <a:ext cx="2587215" cy="763735"/>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2" name="文本框 41"/>
          <p:cNvSpPr txBox="1"/>
          <p:nvPr/>
        </p:nvSpPr>
        <p:spPr>
          <a:xfrm>
            <a:off x="2824091" y="3928885"/>
            <a:ext cx="1337924"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l="24355" r="11453"/>
          <a:stretch>
            <a:fillRect/>
          </a:stretch>
        </p:blipFill>
        <p:spPr>
          <a:xfrm>
            <a:off x="0" y="0"/>
            <a:ext cx="6632245" cy="6858000"/>
          </a:xfrm>
          <a:custGeom>
            <a:avLst/>
            <a:gdLst>
              <a:gd name="connsiteX0" fmla="*/ 0 w 6632245"/>
              <a:gd name="connsiteY0" fmla="*/ 0 h 6858000"/>
              <a:gd name="connsiteX1" fmla="*/ 6632245 w 6632245"/>
              <a:gd name="connsiteY1" fmla="*/ 0 h 6858000"/>
              <a:gd name="connsiteX2" fmla="*/ 2371301 w 6632245"/>
              <a:gd name="connsiteY2" fmla="*/ 6858000 h 6858000"/>
              <a:gd name="connsiteX3" fmla="*/ 0 w 66322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32245" h="6858000">
                <a:moveTo>
                  <a:pt x="0" y="0"/>
                </a:moveTo>
                <a:lnTo>
                  <a:pt x="6632245" y="0"/>
                </a:lnTo>
                <a:lnTo>
                  <a:pt x="2371301" y="6858000"/>
                </a:lnTo>
                <a:lnTo>
                  <a:pt x="0" y="6858000"/>
                </a:lnTo>
                <a:close/>
              </a:path>
            </a:pathLst>
          </a:custGeom>
        </p:spPr>
      </p:pic>
      <p:cxnSp>
        <p:nvCxnSpPr>
          <p:cNvPr id="8" name="直接连接符 7"/>
          <p:cNvCxnSpPr/>
          <p:nvPr/>
        </p:nvCxnSpPr>
        <p:spPr>
          <a:xfrm flipH="1">
            <a:off x="2631891" y="3802743"/>
            <a:ext cx="1944915" cy="3055257"/>
          </a:xfrm>
          <a:prstGeom prst="line">
            <a:avLst/>
          </a:prstGeom>
          <a:ln w="28575">
            <a:solidFill>
              <a:srgbClr val="444444"/>
            </a:solidFill>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5838584" y="0"/>
            <a:ext cx="1040764" cy="93472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 name="平行四边形 6"/>
          <p:cNvSpPr/>
          <p:nvPr/>
        </p:nvSpPr>
        <p:spPr>
          <a:xfrm>
            <a:off x="3852362" y="0"/>
            <a:ext cx="2447730" cy="3055257"/>
          </a:xfrm>
          <a:prstGeom prst="parallelogram">
            <a:avLst>
              <a:gd name="adj" fmla="val 77662"/>
            </a:avLst>
          </a:prstGeom>
          <a:solidFill>
            <a:srgbClr val="FC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11372250" y="5775960"/>
            <a:ext cx="1612053" cy="144780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61" name="矩形 60"/>
          <p:cNvSpPr/>
          <p:nvPr/>
        </p:nvSpPr>
        <p:spPr>
          <a:xfrm>
            <a:off x="7365921" y="3092052"/>
            <a:ext cx="2611456" cy="743345"/>
          </a:xfrm>
          <a:prstGeom prst="rect">
            <a:avLst/>
          </a:prstGeom>
        </p:spPr>
        <p:txBody>
          <a:bodyPr wrap="square">
            <a:spAutoFit/>
          </a:bodyPr>
          <a:lstStyle/>
          <a:p>
            <a:pPr algn="dist">
              <a:lnSpc>
                <a:spcPct val="175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工作经验总结</a:t>
            </a:r>
          </a:p>
        </p:txBody>
      </p:sp>
      <p:sp>
        <p:nvSpPr>
          <p:cNvPr id="62" name="文本框 61"/>
          <p:cNvSpPr txBox="1"/>
          <p:nvPr/>
        </p:nvSpPr>
        <p:spPr>
          <a:xfrm>
            <a:off x="7365921" y="3893270"/>
            <a:ext cx="4006329" cy="369332"/>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Summary of work experience</a:t>
            </a:r>
          </a:p>
        </p:txBody>
      </p:sp>
      <p:sp>
        <p:nvSpPr>
          <p:cNvPr id="63" name="Rectangle 11"/>
          <p:cNvSpPr/>
          <p:nvPr/>
        </p:nvSpPr>
        <p:spPr>
          <a:xfrm>
            <a:off x="7365921" y="4292423"/>
            <a:ext cx="4006329" cy="531364"/>
          </a:xfrm>
          <a:prstGeom prst="rect">
            <a:avLst/>
          </a:prstGeom>
        </p:spPr>
        <p:txBody>
          <a:bodyPr wrap="square">
            <a:spAutoFit/>
          </a:bodyPr>
          <a:lstStyle/>
          <a:p>
            <a:pPr>
              <a:lnSpc>
                <a:spcPct val="125000"/>
              </a:lnSpc>
            </a:pPr>
            <a:r>
              <a:rPr lang="en-US" altLang="zh-CN" sz="12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a:t>
            </a:r>
          </a:p>
        </p:txBody>
      </p:sp>
      <p:cxnSp>
        <p:nvCxnSpPr>
          <p:cNvPr id="64" name="直接连接符 63"/>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02</a:t>
            </a:r>
            <a:endParaRPr lang="zh-CN" altLang="en-US"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7975" y="380999"/>
            <a:ext cx="206386" cy="654741"/>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gradFill>
                <a:gsLst>
                  <a:gs pos="0">
                    <a:srgbClr val="F5B464"/>
                  </a:gs>
                  <a:gs pos="100000">
                    <a:srgbClr val="FBE3A8"/>
                  </a:gs>
                </a:gsLst>
                <a:lin ang="5400000" scaled="1"/>
              </a:gradFill>
            </a:endParaRPr>
          </a:p>
        </p:txBody>
      </p:sp>
      <p:sp>
        <p:nvSpPr>
          <p:cNvPr id="5" name="矩形 4"/>
          <p:cNvSpPr/>
          <p:nvPr/>
        </p:nvSpPr>
        <p:spPr>
          <a:xfrm>
            <a:off x="650532" y="232676"/>
            <a:ext cx="2074560" cy="557332"/>
          </a:xfrm>
          <a:prstGeom prst="rect">
            <a:avLst/>
          </a:prstGeom>
        </p:spPr>
        <p:txBody>
          <a:bodyPr wrap="square">
            <a:spAutoFit/>
          </a:bodyPr>
          <a:lstStyle/>
          <a:p>
            <a:pPr algn="dist">
              <a:lnSpc>
                <a:spcPct val="175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工作经验总结</a:t>
            </a:r>
          </a:p>
        </p:txBody>
      </p:sp>
      <p:sp>
        <p:nvSpPr>
          <p:cNvPr id="6" name="文本框 5"/>
          <p:cNvSpPr txBox="1"/>
          <p:nvPr/>
        </p:nvSpPr>
        <p:spPr>
          <a:xfrm>
            <a:off x="624840" y="727963"/>
            <a:ext cx="2773679" cy="307777"/>
          </a:xfrm>
          <a:prstGeom prst="snip1Rect">
            <a:avLst>
              <a:gd name="adj" fmla="val 0"/>
            </a:avLst>
          </a:prstGeom>
          <a:noFill/>
          <a:ln w="28575">
            <a:noFill/>
          </a:ln>
        </p:spPr>
        <p:txBody>
          <a:bodyPr wrap="square" rtlCol="0">
            <a:spAutoFit/>
          </a:bodyPr>
          <a:lstStyle/>
          <a:p>
            <a:pPr algn="dist"/>
            <a:r>
              <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Summary of work experience</a:t>
            </a: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8709" r="22395"/>
          <a:stretch>
            <a:fillRect/>
          </a:stretch>
        </p:blipFill>
        <p:spPr>
          <a:xfrm>
            <a:off x="1027237" y="2371451"/>
            <a:ext cx="5068763" cy="3585974"/>
          </a:xfrm>
          <a:prstGeom prst="rect">
            <a:avLst/>
          </a:prstGeom>
        </p:spPr>
      </p:pic>
      <p:sp>
        <p:nvSpPr>
          <p:cNvPr id="8" name="矩形 7"/>
          <p:cNvSpPr/>
          <p:nvPr/>
        </p:nvSpPr>
        <p:spPr>
          <a:xfrm>
            <a:off x="1027237" y="2371451"/>
            <a:ext cx="5068763" cy="3585974"/>
          </a:xfrm>
          <a:prstGeom prst="rect">
            <a:avLst/>
          </a:prstGeom>
          <a:solidFill>
            <a:schemeClr val="tx1">
              <a:lumMod val="75000"/>
              <a:lumOff val="2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965082" y="3702773"/>
            <a:ext cx="3193072" cy="769441"/>
          </a:xfrm>
          <a:prstGeom prst="rect">
            <a:avLst/>
          </a:prstGeom>
          <a:noFill/>
        </p:spPr>
        <p:txBody>
          <a:bodyPr wrap="square" rtlCol="0">
            <a:spAutoFit/>
          </a:bodyPr>
          <a:lstStyle/>
          <a:p>
            <a:pPr algn="dist"/>
            <a:r>
              <a:rPr lang="en-US" altLang="zh-CN" sz="4400" b="1" dirty="0">
                <a:solidFill>
                  <a:schemeClr val="bg1"/>
                </a:solidFill>
                <a:latin typeface="Arial" panose="020B0604020202020204" pitchFamily="34" charset="0"/>
                <a:ea typeface="微软雅黑" panose="020B0503020204020204" pitchFamily="34" charset="-122"/>
                <a:cs typeface="Arial" panose="020B0604020202020204" pitchFamily="34" charset="0"/>
              </a:rPr>
              <a:t>KEY TITLE</a:t>
            </a:r>
            <a:endParaRPr lang="zh-CN" altLang="en-US" sz="44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文本框 9"/>
          <p:cNvSpPr txBox="1"/>
          <p:nvPr/>
        </p:nvSpPr>
        <p:spPr>
          <a:xfrm>
            <a:off x="6795365" y="4068845"/>
            <a:ext cx="4582430" cy="53290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11" name="文本框 10"/>
          <p:cNvSpPr txBox="1"/>
          <p:nvPr/>
        </p:nvSpPr>
        <p:spPr>
          <a:xfrm>
            <a:off x="6795366" y="3775313"/>
            <a:ext cx="1154273"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3" name="Shape 717"/>
          <p:cNvSpPr txBox="1"/>
          <p:nvPr/>
        </p:nvSpPr>
        <p:spPr>
          <a:xfrm>
            <a:off x="6883336" y="4601748"/>
            <a:ext cx="4494459" cy="827737"/>
          </a:xfrm>
          <a:prstGeom prst="rect">
            <a:avLst/>
          </a:prstGeom>
          <a:noFill/>
          <a:ln>
            <a:noFill/>
          </a:ln>
        </p:spPr>
        <p:txBody>
          <a:bodyPr lIns="0" tIns="0" rIns="0" bIns="0" anchor="t" anchorCtr="0">
            <a:noAutofit/>
          </a:bodyPr>
          <a:lstStyle/>
          <a:p>
            <a:pPr>
              <a:lnSpc>
                <a:spcPct val="150000"/>
              </a:lnSpc>
              <a:defRPr/>
            </a:pPr>
            <a:r>
              <a:rPr lang="en-US" altLang="zh-CN" sz="1100" dirty="0">
                <a:solidFill>
                  <a:schemeClr val="tx1">
                    <a:lumMod val="75000"/>
                    <a:lumOff val="25000"/>
                  </a:schemeClr>
                </a:solidFill>
                <a:latin typeface="Arial" panose="020B0604020202020204" pitchFamily="34" charset="0"/>
                <a:cs typeface="Arial" panose="020B0604020202020204" pitchFamily="34" charset="0"/>
              </a:rPr>
              <a:t>A company is an association or collection of individuals, whether natural persons, legal persons, or a mixture of both a company is an association or collection of individuals A company is an association or collection of individuals, whether natural persons, legal persons, or a mixture of both a company is an association or collection of individuals</a:t>
            </a:r>
            <a:endParaRPr lang="en-US" altLang="zh-CN" sz="1100" dirty="0">
              <a:solidFill>
                <a:schemeClr val="tx1">
                  <a:lumMod val="75000"/>
                  <a:lumOff val="25000"/>
                </a:schemeClr>
              </a:solidFill>
            </a:endParaRPr>
          </a:p>
          <a:p>
            <a:pPr>
              <a:lnSpc>
                <a:spcPct val="150000"/>
              </a:lnSpc>
              <a:defRPr/>
            </a:pPr>
            <a:endParaRPr lang="en-US" altLang="zh-CN" sz="1100" dirty="0">
              <a:solidFill>
                <a:schemeClr val="tx1">
                  <a:lumMod val="75000"/>
                  <a:lumOff val="25000"/>
                </a:schemeClr>
              </a:solidFill>
            </a:endParaRPr>
          </a:p>
        </p:txBody>
      </p:sp>
      <p:sp>
        <p:nvSpPr>
          <p:cNvPr id="14" name="文本框 13"/>
          <p:cNvSpPr txBox="1"/>
          <p:nvPr/>
        </p:nvSpPr>
        <p:spPr>
          <a:xfrm>
            <a:off x="6795365" y="2779443"/>
            <a:ext cx="2442227" cy="923330"/>
          </a:xfrm>
          <a:prstGeom prst="rect">
            <a:avLst/>
          </a:prstGeom>
          <a:noFill/>
        </p:spPr>
        <p:txBody>
          <a:bodyPr wrap="square" rtlCol="0">
            <a:spAutoFit/>
          </a:bodyPr>
          <a:lstStyle/>
          <a:p>
            <a:r>
              <a:rPr lang="en-US" altLang="zh-CN" sz="5400" b="1" dirty="0">
                <a:solidFill>
                  <a:schemeClr val="tx1">
                    <a:lumMod val="75000"/>
                    <a:lumOff val="25000"/>
                  </a:schemeClr>
                </a:solidFill>
                <a:latin typeface="微软雅黑" panose="020B0503020204020204" pitchFamily="34" charset="-122"/>
                <a:ea typeface="微软雅黑" panose="020B0503020204020204" pitchFamily="34" charset="-122"/>
              </a:rPr>
              <a:t>99%</a:t>
            </a:r>
            <a:endParaRPr lang="zh-CN" altLang="en-US" sz="5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6038789" y="2371452"/>
            <a:ext cx="1910850" cy="335451"/>
          </a:xfrm>
          <a:prstGeom prst="rect">
            <a:avLst/>
          </a:prstGeom>
          <a:solidFill>
            <a:srgbClr val="FCC200">
              <a:alpha val="79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7975" y="380999"/>
            <a:ext cx="206386" cy="654741"/>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gradFill>
                <a:gsLst>
                  <a:gs pos="0">
                    <a:srgbClr val="F5B464"/>
                  </a:gs>
                  <a:gs pos="100000">
                    <a:srgbClr val="FBE3A8"/>
                  </a:gs>
                </a:gsLst>
                <a:lin ang="5400000" scaled="1"/>
              </a:gradFill>
            </a:endParaRPr>
          </a:p>
        </p:txBody>
      </p:sp>
      <p:sp>
        <p:nvSpPr>
          <p:cNvPr id="5" name="矩形 4"/>
          <p:cNvSpPr/>
          <p:nvPr/>
        </p:nvSpPr>
        <p:spPr>
          <a:xfrm>
            <a:off x="650532" y="232676"/>
            <a:ext cx="2074560" cy="557332"/>
          </a:xfrm>
          <a:prstGeom prst="rect">
            <a:avLst/>
          </a:prstGeom>
        </p:spPr>
        <p:txBody>
          <a:bodyPr wrap="square">
            <a:spAutoFit/>
          </a:bodyPr>
          <a:lstStyle/>
          <a:p>
            <a:pPr algn="dist">
              <a:lnSpc>
                <a:spcPct val="175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工作经验总结</a:t>
            </a:r>
          </a:p>
        </p:txBody>
      </p:sp>
      <p:sp>
        <p:nvSpPr>
          <p:cNvPr id="6" name="文本框 5"/>
          <p:cNvSpPr txBox="1"/>
          <p:nvPr/>
        </p:nvSpPr>
        <p:spPr>
          <a:xfrm>
            <a:off x="624840" y="727963"/>
            <a:ext cx="2773679" cy="307777"/>
          </a:xfrm>
          <a:prstGeom prst="snip1Rect">
            <a:avLst>
              <a:gd name="adj" fmla="val 0"/>
            </a:avLst>
          </a:prstGeom>
          <a:noFill/>
          <a:ln w="28575">
            <a:noFill/>
          </a:ln>
        </p:spPr>
        <p:txBody>
          <a:bodyPr wrap="square" rtlCol="0">
            <a:spAutoFit/>
          </a:bodyPr>
          <a:lstStyle/>
          <a:p>
            <a:pPr algn="dist"/>
            <a:r>
              <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Summary of work experience</a:t>
            </a:r>
          </a:p>
        </p:txBody>
      </p:sp>
      <p:sp>
        <p:nvSpPr>
          <p:cNvPr id="7" name="Freeform 5"/>
          <p:cNvSpPr/>
          <p:nvPr/>
        </p:nvSpPr>
        <p:spPr bwMode="auto">
          <a:xfrm>
            <a:off x="4029034" y="3234707"/>
            <a:ext cx="1798608" cy="826210"/>
          </a:xfrm>
          <a:custGeom>
            <a:avLst/>
            <a:gdLst>
              <a:gd name="T0" fmla="*/ 462 w 462"/>
              <a:gd name="T1" fmla="*/ 0 h 212"/>
              <a:gd name="T2" fmla="*/ 392 w 462"/>
              <a:gd name="T3" fmla="*/ 36 h 212"/>
              <a:gd name="T4" fmla="*/ 108 w 462"/>
              <a:gd name="T5" fmla="*/ 36 h 212"/>
              <a:gd name="T6" fmla="*/ 93 w 462"/>
              <a:gd name="T7" fmla="*/ 48 h 212"/>
              <a:gd name="T8" fmla="*/ 7 w 462"/>
              <a:gd name="T9" fmla="*/ 199 h 212"/>
              <a:gd name="T10" fmla="*/ 22 w 462"/>
              <a:gd name="T11" fmla="*/ 212 h 212"/>
              <a:gd name="T12" fmla="*/ 294 w 462"/>
              <a:gd name="T13" fmla="*/ 212 h 212"/>
              <a:gd name="T14" fmla="*/ 366 w 462"/>
              <a:gd name="T15" fmla="*/ 176 h 212"/>
              <a:gd name="T16" fmla="*/ 462 w 46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212">
                <a:moveTo>
                  <a:pt x="462" y="0"/>
                </a:moveTo>
                <a:cubicBezTo>
                  <a:pt x="462" y="0"/>
                  <a:pt x="447" y="36"/>
                  <a:pt x="392" y="36"/>
                </a:cubicBezTo>
                <a:cubicBezTo>
                  <a:pt x="108" y="36"/>
                  <a:pt x="108" y="36"/>
                  <a:pt x="108" y="36"/>
                </a:cubicBezTo>
                <a:cubicBezTo>
                  <a:pt x="96" y="36"/>
                  <a:pt x="93" y="48"/>
                  <a:pt x="93" y="48"/>
                </a:cubicBezTo>
                <a:cubicBezTo>
                  <a:pt x="7" y="199"/>
                  <a:pt x="7" y="199"/>
                  <a:pt x="7" y="199"/>
                </a:cubicBezTo>
                <a:cubicBezTo>
                  <a:pt x="7" y="199"/>
                  <a:pt x="0" y="212"/>
                  <a:pt x="22" y="212"/>
                </a:cubicBezTo>
                <a:cubicBezTo>
                  <a:pt x="294" y="212"/>
                  <a:pt x="294" y="212"/>
                  <a:pt x="294" y="212"/>
                </a:cubicBezTo>
                <a:cubicBezTo>
                  <a:pt x="345" y="212"/>
                  <a:pt x="366" y="176"/>
                  <a:pt x="366" y="176"/>
                </a:cubicBezTo>
                <a:lnTo>
                  <a:pt x="462" y="0"/>
                </a:lnTo>
                <a:close/>
              </a:path>
            </a:pathLst>
          </a:custGeom>
          <a:solidFill>
            <a:srgbClr val="444444"/>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8" name="Freeform 6"/>
          <p:cNvSpPr/>
          <p:nvPr/>
        </p:nvSpPr>
        <p:spPr bwMode="auto">
          <a:xfrm>
            <a:off x="5827642" y="2323085"/>
            <a:ext cx="824567" cy="1803534"/>
          </a:xfrm>
          <a:custGeom>
            <a:avLst/>
            <a:gdLst>
              <a:gd name="T0" fmla="*/ 212 w 212"/>
              <a:gd name="T1" fmla="*/ 463 h 463"/>
              <a:gd name="T2" fmla="*/ 176 w 212"/>
              <a:gd name="T3" fmla="*/ 392 h 463"/>
              <a:gd name="T4" fmla="*/ 176 w 212"/>
              <a:gd name="T5" fmla="*/ 108 h 463"/>
              <a:gd name="T6" fmla="*/ 164 w 212"/>
              <a:gd name="T7" fmla="*/ 93 h 463"/>
              <a:gd name="T8" fmla="*/ 13 w 212"/>
              <a:gd name="T9" fmla="*/ 7 h 463"/>
              <a:gd name="T10" fmla="*/ 0 w 212"/>
              <a:gd name="T11" fmla="*/ 22 h 463"/>
              <a:gd name="T12" fmla="*/ 0 w 212"/>
              <a:gd name="T13" fmla="*/ 294 h 463"/>
              <a:gd name="T14" fmla="*/ 36 w 212"/>
              <a:gd name="T15" fmla="*/ 366 h 463"/>
              <a:gd name="T16" fmla="*/ 212 w 212"/>
              <a:gd name="T17"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63">
                <a:moveTo>
                  <a:pt x="212" y="463"/>
                </a:moveTo>
                <a:cubicBezTo>
                  <a:pt x="212" y="463"/>
                  <a:pt x="176" y="448"/>
                  <a:pt x="176" y="392"/>
                </a:cubicBezTo>
                <a:cubicBezTo>
                  <a:pt x="176" y="108"/>
                  <a:pt x="176" y="108"/>
                  <a:pt x="176" y="108"/>
                </a:cubicBezTo>
                <a:cubicBezTo>
                  <a:pt x="176" y="97"/>
                  <a:pt x="164" y="93"/>
                  <a:pt x="164" y="93"/>
                </a:cubicBezTo>
                <a:cubicBezTo>
                  <a:pt x="13" y="7"/>
                  <a:pt x="13" y="7"/>
                  <a:pt x="13" y="7"/>
                </a:cubicBezTo>
                <a:cubicBezTo>
                  <a:pt x="13" y="7"/>
                  <a:pt x="0" y="0"/>
                  <a:pt x="0" y="22"/>
                </a:cubicBezTo>
                <a:cubicBezTo>
                  <a:pt x="0" y="294"/>
                  <a:pt x="0" y="294"/>
                  <a:pt x="0" y="294"/>
                </a:cubicBezTo>
                <a:cubicBezTo>
                  <a:pt x="0" y="346"/>
                  <a:pt x="36" y="366"/>
                  <a:pt x="36" y="366"/>
                </a:cubicBezTo>
                <a:lnTo>
                  <a:pt x="212" y="463"/>
                </a:lnTo>
                <a:close/>
              </a:path>
            </a:pathLst>
          </a:custGeom>
          <a:solidFill>
            <a:srgbClr val="FCC200"/>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9" name="Freeform 7"/>
          <p:cNvSpPr/>
          <p:nvPr/>
        </p:nvSpPr>
        <p:spPr bwMode="auto">
          <a:xfrm>
            <a:off x="6057600" y="4166041"/>
            <a:ext cx="1801893" cy="824567"/>
          </a:xfrm>
          <a:custGeom>
            <a:avLst/>
            <a:gdLst>
              <a:gd name="T0" fmla="*/ 0 w 463"/>
              <a:gd name="T1" fmla="*/ 212 h 212"/>
              <a:gd name="T2" fmla="*/ 70 w 463"/>
              <a:gd name="T3" fmla="*/ 176 h 212"/>
              <a:gd name="T4" fmla="*/ 354 w 463"/>
              <a:gd name="T5" fmla="*/ 176 h 212"/>
              <a:gd name="T6" fmla="*/ 369 w 463"/>
              <a:gd name="T7" fmla="*/ 164 h 212"/>
              <a:gd name="T8" fmla="*/ 455 w 463"/>
              <a:gd name="T9" fmla="*/ 13 h 212"/>
              <a:gd name="T10" fmla="*/ 441 w 463"/>
              <a:gd name="T11" fmla="*/ 0 h 212"/>
              <a:gd name="T12" fmla="*/ 168 w 463"/>
              <a:gd name="T13" fmla="*/ 0 h 212"/>
              <a:gd name="T14" fmla="*/ 97 w 463"/>
              <a:gd name="T15" fmla="*/ 36 h 212"/>
              <a:gd name="T16" fmla="*/ 0 w 463"/>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212">
                <a:moveTo>
                  <a:pt x="0" y="212"/>
                </a:moveTo>
                <a:cubicBezTo>
                  <a:pt x="0" y="212"/>
                  <a:pt x="15" y="176"/>
                  <a:pt x="70" y="176"/>
                </a:cubicBezTo>
                <a:cubicBezTo>
                  <a:pt x="354" y="176"/>
                  <a:pt x="354" y="176"/>
                  <a:pt x="354" y="176"/>
                </a:cubicBezTo>
                <a:cubicBezTo>
                  <a:pt x="366" y="176"/>
                  <a:pt x="369" y="164"/>
                  <a:pt x="369" y="164"/>
                </a:cubicBezTo>
                <a:cubicBezTo>
                  <a:pt x="455" y="13"/>
                  <a:pt x="455" y="13"/>
                  <a:pt x="455" y="13"/>
                </a:cubicBezTo>
                <a:cubicBezTo>
                  <a:pt x="455" y="13"/>
                  <a:pt x="463" y="0"/>
                  <a:pt x="441" y="0"/>
                </a:cubicBezTo>
                <a:cubicBezTo>
                  <a:pt x="168" y="0"/>
                  <a:pt x="168" y="0"/>
                  <a:pt x="168" y="0"/>
                </a:cubicBezTo>
                <a:cubicBezTo>
                  <a:pt x="117" y="0"/>
                  <a:pt x="97" y="36"/>
                  <a:pt x="97" y="36"/>
                </a:cubicBezTo>
                <a:lnTo>
                  <a:pt x="0" y="212"/>
                </a:lnTo>
                <a:close/>
              </a:path>
            </a:pathLst>
          </a:custGeom>
          <a:solidFill>
            <a:srgbClr val="444444"/>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0" name="Freeform 8"/>
          <p:cNvSpPr/>
          <p:nvPr/>
        </p:nvSpPr>
        <p:spPr bwMode="auto">
          <a:xfrm>
            <a:off x="5219893" y="4126619"/>
            <a:ext cx="821282" cy="1803534"/>
          </a:xfrm>
          <a:custGeom>
            <a:avLst/>
            <a:gdLst>
              <a:gd name="T0" fmla="*/ 0 w 211"/>
              <a:gd name="T1" fmla="*/ 0 h 463"/>
              <a:gd name="T2" fmla="*/ 35 w 211"/>
              <a:gd name="T3" fmla="*/ 70 h 463"/>
              <a:gd name="T4" fmla="*/ 35 w 211"/>
              <a:gd name="T5" fmla="*/ 355 h 463"/>
              <a:gd name="T6" fmla="*/ 47 w 211"/>
              <a:gd name="T7" fmla="*/ 370 h 463"/>
              <a:gd name="T8" fmla="*/ 199 w 211"/>
              <a:gd name="T9" fmla="*/ 456 h 463"/>
              <a:gd name="T10" fmla="*/ 211 w 211"/>
              <a:gd name="T11" fmla="*/ 441 h 463"/>
              <a:gd name="T12" fmla="*/ 211 w 211"/>
              <a:gd name="T13" fmla="*/ 169 h 463"/>
              <a:gd name="T14" fmla="*/ 176 w 211"/>
              <a:gd name="T15" fmla="*/ 97 h 463"/>
              <a:gd name="T16" fmla="*/ 0 w 211"/>
              <a:gd name="T1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63">
                <a:moveTo>
                  <a:pt x="0" y="0"/>
                </a:moveTo>
                <a:cubicBezTo>
                  <a:pt x="0" y="0"/>
                  <a:pt x="35" y="15"/>
                  <a:pt x="35" y="70"/>
                </a:cubicBezTo>
                <a:cubicBezTo>
                  <a:pt x="35" y="355"/>
                  <a:pt x="35" y="355"/>
                  <a:pt x="35" y="355"/>
                </a:cubicBezTo>
                <a:cubicBezTo>
                  <a:pt x="35" y="366"/>
                  <a:pt x="47" y="370"/>
                  <a:pt x="47" y="370"/>
                </a:cubicBezTo>
                <a:cubicBezTo>
                  <a:pt x="199" y="456"/>
                  <a:pt x="199" y="456"/>
                  <a:pt x="199" y="456"/>
                </a:cubicBezTo>
                <a:cubicBezTo>
                  <a:pt x="199" y="456"/>
                  <a:pt x="211" y="463"/>
                  <a:pt x="211" y="441"/>
                </a:cubicBezTo>
                <a:cubicBezTo>
                  <a:pt x="211" y="169"/>
                  <a:pt x="211" y="169"/>
                  <a:pt x="211" y="169"/>
                </a:cubicBezTo>
                <a:cubicBezTo>
                  <a:pt x="211" y="117"/>
                  <a:pt x="176" y="97"/>
                  <a:pt x="176" y="97"/>
                </a:cubicBezTo>
                <a:lnTo>
                  <a:pt x="0" y="0"/>
                </a:lnTo>
                <a:close/>
              </a:path>
            </a:pathLst>
          </a:custGeom>
          <a:solidFill>
            <a:srgbClr val="FCC200"/>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1" name="文本框 10"/>
          <p:cNvSpPr txBox="1"/>
          <p:nvPr/>
        </p:nvSpPr>
        <p:spPr>
          <a:xfrm>
            <a:off x="6838309" y="2696734"/>
            <a:ext cx="2731403"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 name="文本框 12"/>
          <p:cNvSpPr txBox="1"/>
          <p:nvPr/>
        </p:nvSpPr>
        <p:spPr>
          <a:xfrm>
            <a:off x="6838309" y="2420403"/>
            <a:ext cx="1246326"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4" name="文本框 13"/>
          <p:cNvSpPr txBox="1"/>
          <p:nvPr/>
        </p:nvSpPr>
        <p:spPr>
          <a:xfrm>
            <a:off x="8216450" y="4402950"/>
            <a:ext cx="2731403"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5" name="文本框 14"/>
          <p:cNvSpPr txBox="1"/>
          <p:nvPr/>
        </p:nvSpPr>
        <p:spPr>
          <a:xfrm>
            <a:off x="8216450" y="4126619"/>
            <a:ext cx="1246326"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6" name="文本框 15"/>
          <p:cNvSpPr txBox="1"/>
          <p:nvPr/>
        </p:nvSpPr>
        <p:spPr>
          <a:xfrm>
            <a:off x="2196935" y="4903875"/>
            <a:ext cx="2731403"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7" name="文本框 16"/>
          <p:cNvSpPr txBox="1"/>
          <p:nvPr/>
        </p:nvSpPr>
        <p:spPr>
          <a:xfrm>
            <a:off x="3682011" y="4627544"/>
            <a:ext cx="1246326"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8" name="文本框 17"/>
          <p:cNvSpPr txBox="1"/>
          <p:nvPr/>
        </p:nvSpPr>
        <p:spPr>
          <a:xfrm>
            <a:off x="1082877" y="3182347"/>
            <a:ext cx="2731403"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9" name="文本框 18"/>
          <p:cNvSpPr txBox="1"/>
          <p:nvPr/>
        </p:nvSpPr>
        <p:spPr>
          <a:xfrm>
            <a:off x="2567953" y="2906016"/>
            <a:ext cx="1246326"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l="24355" r="11453"/>
          <a:stretch>
            <a:fillRect/>
          </a:stretch>
        </p:blipFill>
        <p:spPr>
          <a:xfrm>
            <a:off x="0" y="0"/>
            <a:ext cx="6632245" cy="6858000"/>
          </a:xfrm>
          <a:custGeom>
            <a:avLst/>
            <a:gdLst>
              <a:gd name="connsiteX0" fmla="*/ 0 w 6632245"/>
              <a:gd name="connsiteY0" fmla="*/ 0 h 6858000"/>
              <a:gd name="connsiteX1" fmla="*/ 6632245 w 6632245"/>
              <a:gd name="connsiteY1" fmla="*/ 0 h 6858000"/>
              <a:gd name="connsiteX2" fmla="*/ 2371301 w 6632245"/>
              <a:gd name="connsiteY2" fmla="*/ 6858000 h 6858000"/>
              <a:gd name="connsiteX3" fmla="*/ 0 w 66322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32245" h="6858000">
                <a:moveTo>
                  <a:pt x="0" y="0"/>
                </a:moveTo>
                <a:lnTo>
                  <a:pt x="6632245" y="0"/>
                </a:lnTo>
                <a:lnTo>
                  <a:pt x="2371301" y="6858000"/>
                </a:lnTo>
                <a:lnTo>
                  <a:pt x="0" y="6858000"/>
                </a:lnTo>
                <a:close/>
              </a:path>
            </a:pathLst>
          </a:custGeom>
        </p:spPr>
      </p:pic>
      <p:cxnSp>
        <p:nvCxnSpPr>
          <p:cNvPr id="8" name="直接连接符 7"/>
          <p:cNvCxnSpPr/>
          <p:nvPr/>
        </p:nvCxnSpPr>
        <p:spPr>
          <a:xfrm flipH="1">
            <a:off x="2631891" y="3802743"/>
            <a:ext cx="1944915" cy="3055257"/>
          </a:xfrm>
          <a:prstGeom prst="line">
            <a:avLst/>
          </a:prstGeom>
          <a:ln w="28575">
            <a:solidFill>
              <a:srgbClr val="444444"/>
            </a:solidFill>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5838584" y="0"/>
            <a:ext cx="1040764" cy="93472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 name="平行四边形 6"/>
          <p:cNvSpPr/>
          <p:nvPr/>
        </p:nvSpPr>
        <p:spPr>
          <a:xfrm>
            <a:off x="3852362" y="0"/>
            <a:ext cx="2447730" cy="3055257"/>
          </a:xfrm>
          <a:prstGeom prst="parallelogram">
            <a:avLst>
              <a:gd name="adj" fmla="val 77662"/>
            </a:avLst>
          </a:prstGeom>
          <a:solidFill>
            <a:srgbClr val="FC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a:off x="11372250" y="5775960"/>
            <a:ext cx="1612053" cy="1447800"/>
          </a:xfrm>
          <a:custGeom>
            <a:avLst/>
            <a:gdLst>
              <a:gd name="connsiteX0" fmla="*/ 581575 w 1040764"/>
              <a:gd name="connsiteY0" fmla="*/ 0 h 934720"/>
              <a:gd name="connsiteX1" fmla="*/ 1040764 w 1040764"/>
              <a:gd name="connsiteY1" fmla="*/ 0 h 934720"/>
              <a:gd name="connsiteX2" fmla="*/ 454956 w 1040764"/>
              <a:gd name="connsiteY2" fmla="*/ 934720 h 934720"/>
              <a:gd name="connsiteX3" fmla="*/ 0 w 1040764"/>
              <a:gd name="connsiteY3" fmla="*/ 934720 h 934720"/>
              <a:gd name="connsiteX4" fmla="*/ 581575 w 1040764"/>
              <a:gd name="connsiteY4" fmla="*/ 0 h 93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764" h="934720">
                <a:moveTo>
                  <a:pt x="581575" y="0"/>
                </a:moveTo>
                <a:lnTo>
                  <a:pt x="1040764" y="0"/>
                </a:lnTo>
                <a:lnTo>
                  <a:pt x="454956" y="934720"/>
                </a:lnTo>
                <a:lnTo>
                  <a:pt x="0" y="934720"/>
                </a:lnTo>
                <a:lnTo>
                  <a:pt x="581575" y="0"/>
                </a:lnTo>
                <a:close/>
              </a:path>
            </a:pathLst>
          </a:custGeom>
          <a:solidFill>
            <a:srgbClr val="44444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66" name="矩形 65"/>
          <p:cNvSpPr/>
          <p:nvPr/>
        </p:nvSpPr>
        <p:spPr>
          <a:xfrm>
            <a:off x="7365921" y="3092052"/>
            <a:ext cx="2611456" cy="743345"/>
          </a:xfrm>
          <a:prstGeom prst="rect">
            <a:avLst/>
          </a:prstGeom>
        </p:spPr>
        <p:txBody>
          <a:bodyPr wrap="square">
            <a:spAutoFit/>
          </a:bodyPr>
          <a:lstStyle/>
          <a:p>
            <a:pPr algn="dist">
              <a:lnSpc>
                <a:spcPct val="175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后续工作目标</a:t>
            </a:r>
          </a:p>
        </p:txBody>
      </p:sp>
      <p:sp>
        <p:nvSpPr>
          <p:cNvPr id="67" name="文本框 66"/>
          <p:cNvSpPr txBox="1"/>
          <p:nvPr/>
        </p:nvSpPr>
        <p:spPr>
          <a:xfrm>
            <a:off x="7365921" y="3893271"/>
            <a:ext cx="3220268" cy="369332"/>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Follow-up work goals</a:t>
            </a:r>
          </a:p>
        </p:txBody>
      </p:sp>
      <p:sp>
        <p:nvSpPr>
          <p:cNvPr id="68" name="Rectangle 11"/>
          <p:cNvSpPr/>
          <p:nvPr/>
        </p:nvSpPr>
        <p:spPr>
          <a:xfrm>
            <a:off x="7365921" y="4292423"/>
            <a:ext cx="4006329" cy="531364"/>
          </a:xfrm>
          <a:prstGeom prst="rect">
            <a:avLst/>
          </a:prstGeom>
        </p:spPr>
        <p:txBody>
          <a:bodyPr wrap="square">
            <a:spAutoFit/>
          </a:bodyPr>
          <a:lstStyle/>
          <a:p>
            <a:pPr>
              <a:lnSpc>
                <a:spcPct val="125000"/>
              </a:lnSpc>
            </a:pPr>
            <a:r>
              <a:rPr lang="en-US" altLang="zh-CN" sz="12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a:t>
            </a:r>
          </a:p>
        </p:txBody>
      </p:sp>
      <p:cxnSp>
        <p:nvCxnSpPr>
          <p:cNvPr id="69" name="直接连接符 68"/>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3"/>
                  <a:srcRect/>
                  <a:stretch>
                    <a:fillRect/>
                  </a:stretch>
                </a:blipFill>
              </a:defRPr>
            </a:lvl1pPr>
          </a:lstStyle>
          <a:p>
            <a:pPr algn="dist"/>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03</a:t>
            </a:r>
            <a:endParaRPr lang="zh-CN" altLang="en-US"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1137</Words>
  <Application>Microsoft Office PowerPoint</Application>
  <PresentationFormat>宽屏</PresentationFormat>
  <Paragraphs>158</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CabinSketch</vt:lpstr>
      <vt:lpstr>Lato Black</vt:lpstr>
      <vt:lpstr>Open Sans Light</vt:lpstr>
      <vt:lpstr>等线</vt:lpstr>
      <vt:lpstr>等线 Light</vt:lpstr>
      <vt:lpstr>方正宋刻本秀楷简体</vt:lpstr>
      <vt:lpstr>华文细黑</vt:lpstr>
      <vt:lpstr>微软雅黑</vt:lpstr>
      <vt:lpstr>微软雅黑 Light</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稻壳儿演示武汉组</dc:creator>
  <cp:lastModifiedBy>天 下</cp:lastModifiedBy>
  <cp:revision>28</cp:revision>
  <dcterms:created xsi:type="dcterms:W3CDTF">2018-10-18T02:54:00Z</dcterms:created>
  <dcterms:modified xsi:type="dcterms:W3CDTF">2021-01-05T00:25:06Z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