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0"/>
  </p:notesMasterIdLst>
  <p:sldIdLst>
    <p:sldId id="380" r:id="rId2"/>
    <p:sldId id="381" r:id="rId3"/>
    <p:sldId id="382" r:id="rId4"/>
    <p:sldId id="359" r:id="rId5"/>
    <p:sldId id="363" r:id="rId6"/>
    <p:sldId id="360" r:id="rId7"/>
    <p:sldId id="364" r:id="rId8"/>
    <p:sldId id="361" r:id="rId9"/>
    <p:sldId id="383" r:id="rId10"/>
    <p:sldId id="362" r:id="rId11"/>
    <p:sldId id="377" r:id="rId12"/>
    <p:sldId id="365" r:id="rId13"/>
    <p:sldId id="368" r:id="rId14"/>
    <p:sldId id="384" r:id="rId15"/>
    <p:sldId id="376" r:id="rId16"/>
    <p:sldId id="366" r:id="rId17"/>
    <p:sldId id="367" r:id="rId18"/>
    <p:sldId id="375" r:id="rId19"/>
    <p:sldId id="369" r:id="rId20"/>
    <p:sldId id="370" r:id="rId21"/>
    <p:sldId id="385" r:id="rId22"/>
    <p:sldId id="372" r:id="rId23"/>
    <p:sldId id="374" r:id="rId24"/>
    <p:sldId id="371" r:id="rId25"/>
    <p:sldId id="379" r:id="rId26"/>
    <p:sldId id="373" r:id="rId27"/>
    <p:sldId id="378" r:id="rId28"/>
    <p:sldId id="386"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629" autoAdjust="0"/>
  </p:normalViewPr>
  <p:slideViewPr>
    <p:cSldViewPr snapToGrid="0" showGuides="1">
      <p:cViewPr>
        <p:scale>
          <a:sx n="75" d="100"/>
          <a:sy n="75" d="100"/>
        </p:scale>
        <p:origin x="-162" y="-162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Open</c:v>
                </c:pt>
              </c:strCache>
            </c:strRef>
          </c:tx>
          <c:spPr>
            <a:solidFill>
              <a:schemeClr val="accent1">
                <a:alpha val="75000"/>
              </a:schemeClr>
            </a:solidFill>
            <a:ln>
              <a:noFill/>
            </a:ln>
            <a:effectLst/>
          </c:spPr>
          <c:invertIfNegative val="0"/>
          <c:xVal>
            <c:numRef>
              <c:f>Sheet1!$A$2:$A$6</c:f>
              <c:numCache>
                <c:formatCode>m/d/yy</c:formatCode>
                <c:ptCount val="5"/>
                <c:pt idx="0">
                  <c:v>37261</c:v>
                </c:pt>
                <c:pt idx="1">
                  <c:v>37262</c:v>
                </c:pt>
                <c:pt idx="2">
                  <c:v>37263</c:v>
                </c:pt>
                <c:pt idx="3">
                  <c:v>37264</c:v>
                </c:pt>
                <c:pt idx="4">
                  <c:v>37265</c:v>
                </c:pt>
              </c:numCache>
            </c:numRef>
          </c:xVal>
          <c:yVal>
            <c:numRef>
              <c:f>Sheet1!$B$2:$B$6</c:f>
              <c:numCache>
                <c:formatCode>General</c:formatCode>
                <c:ptCount val="5"/>
                <c:pt idx="0">
                  <c:v>44</c:v>
                </c:pt>
                <c:pt idx="1">
                  <c:v>25</c:v>
                </c:pt>
                <c:pt idx="2">
                  <c:v>38</c:v>
                </c:pt>
                <c:pt idx="3">
                  <c:v>50</c:v>
                </c:pt>
                <c:pt idx="4">
                  <c:v>34</c:v>
                </c:pt>
              </c:numCache>
            </c:numRef>
          </c:yVal>
          <c:bubbleSize>
            <c:numRef>
              <c:f>{1,1,1,1,1}</c:f>
              <c:numCache>
                <c:formatCode>General</c:formatCode>
                <c:ptCount val="5"/>
                <c:pt idx="0">
                  <c:v>1</c:v>
                </c:pt>
                <c:pt idx="1">
                  <c:v>1</c:v>
                </c:pt>
                <c:pt idx="2">
                  <c:v>1</c:v>
                </c:pt>
                <c:pt idx="3">
                  <c:v>1</c:v>
                </c:pt>
                <c:pt idx="4">
                  <c:v>1</c:v>
                </c:pt>
              </c:numCache>
            </c:numRef>
          </c:bubbleSize>
          <c:bubble3D val="0"/>
          <c:extLst>
            <c:ext xmlns:c16="http://schemas.microsoft.com/office/drawing/2014/chart" uri="{C3380CC4-5D6E-409C-BE32-E72D297353CC}">
              <c16:uniqueId val="{00000000-6A99-4313-BD0B-658202FBE862}"/>
            </c:ext>
          </c:extLst>
        </c:ser>
        <c:ser>
          <c:idx val="1"/>
          <c:order val="1"/>
          <c:tx>
            <c:strRef>
              <c:f>Sheet1!$C$1</c:f>
              <c:strCache>
                <c:ptCount val="1"/>
                <c:pt idx="0">
                  <c:v>High</c:v>
                </c:pt>
              </c:strCache>
            </c:strRef>
          </c:tx>
          <c:spPr>
            <a:solidFill>
              <a:schemeClr val="accent2">
                <a:alpha val="75000"/>
              </a:schemeClr>
            </a:solidFill>
            <a:ln>
              <a:noFill/>
            </a:ln>
            <a:effectLst/>
          </c:spPr>
          <c:invertIfNegative val="0"/>
          <c:xVal>
            <c:numRef>
              <c:f>Sheet1!$A$2:$A$6</c:f>
              <c:numCache>
                <c:formatCode>m/d/yy</c:formatCode>
                <c:ptCount val="5"/>
                <c:pt idx="0">
                  <c:v>37261</c:v>
                </c:pt>
                <c:pt idx="1">
                  <c:v>37262</c:v>
                </c:pt>
                <c:pt idx="2">
                  <c:v>37263</c:v>
                </c:pt>
                <c:pt idx="3">
                  <c:v>37264</c:v>
                </c:pt>
                <c:pt idx="4">
                  <c:v>37265</c:v>
                </c:pt>
              </c:numCache>
            </c:numRef>
          </c:xVal>
          <c:yVal>
            <c:numRef>
              <c:f>Sheet1!$C$2:$C$6</c:f>
              <c:numCache>
                <c:formatCode>General</c:formatCode>
                <c:ptCount val="5"/>
                <c:pt idx="0">
                  <c:v>55</c:v>
                </c:pt>
                <c:pt idx="1">
                  <c:v>57</c:v>
                </c:pt>
                <c:pt idx="2">
                  <c:v>57</c:v>
                </c:pt>
                <c:pt idx="3">
                  <c:v>58</c:v>
                </c:pt>
                <c:pt idx="4">
                  <c:v>36</c:v>
                </c:pt>
              </c:numCache>
            </c:numRef>
          </c:yVal>
          <c:bubbleSize>
            <c:numRef>
              <c:f>{1,1,1,1,1}</c:f>
              <c:numCache>
                <c:formatCode>General</c:formatCode>
                <c:ptCount val="5"/>
                <c:pt idx="0">
                  <c:v>1</c:v>
                </c:pt>
                <c:pt idx="1">
                  <c:v>1</c:v>
                </c:pt>
                <c:pt idx="2">
                  <c:v>1</c:v>
                </c:pt>
                <c:pt idx="3">
                  <c:v>1</c:v>
                </c:pt>
                <c:pt idx="4">
                  <c:v>1</c:v>
                </c:pt>
              </c:numCache>
            </c:numRef>
          </c:bubbleSize>
          <c:bubble3D val="0"/>
          <c:extLst>
            <c:ext xmlns:c16="http://schemas.microsoft.com/office/drawing/2014/chart" uri="{C3380CC4-5D6E-409C-BE32-E72D297353CC}">
              <c16:uniqueId val="{00000001-6A99-4313-BD0B-658202FBE862}"/>
            </c:ext>
          </c:extLst>
        </c:ser>
        <c:ser>
          <c:idx val="2"/>
          <c:order val="2"/>
          <c:tx>
            <c:strRef>
              <c:f>Sheet1!$D$1</c:f>
              <c:strCache>
                <c:ptCount val="1"/>
                <c:pt idx="0">
                  <c:v>Low</c:v>
                </c:pt>
              </c:strCache>
            </c:strRef>
          </c:tx>
          <c:spPr>
            <a:solidFill>
              <a:schemeClr val="accent3">
                <a:alpha val="75000"/>
              </a:schemeClr>
            </a:solidFill>
            <a:ln>
              <a:noFill/>
            </a:ln>
            <a:effectLst/>
          </c:spPr>
          <c:invertIfNegative val="0"/>
          <c:xVal>
            <c:numRef>
              <c:f>Sheet1!$A$2:$A$6</c:f>
              <c:numCache>
                <c:formatCode>m/d/yy</c:formatCode>
                <c:ptCount val="5"/>
                <c:pt idx="0">
                  <c:v>37261</c:v>
                </c:pt>
                <c:pt idx="1">
                  <c:v>37262</c:v>
                </c:pt>
                <c:pt idx="2">
                  <c:v>37263</c:v>
                </c:pt>
                <c:pt idx="3">
                  <c:v>37264</c:v>
                </c:pt>
                <c:pt idx="4">
                  <c:v>37265</c:v>
                </c:pt>
              </c:numCache>
            </c:numRef>
          </c:xVal>
          <c:yVal>
            <c:numRef>
              <c:f>Sheet1!$D$2:$D$6</c:f>
              <c:numCache>
                <c:formatCode>General</c:formatCode>
                <c:ptCount val="5"/>
                <c:pt idx="0">
                  <c:v>11</c:v>
                </c:pt>
                <c:pt idx="1">
                  <c:v>12</c:v>
                </c:pt>
                <c:pt idx="2">
                  <c:v>13</c:v>
                </c:pt>
                <c:pt idx="3">
                  <c:v>11</c:v>
                </c:pt>
                <c:pt idx="4">
                  <c:v>5</c:v>
                </c:pt>
              </c:numCache>
            </c:numRef>
          </c:yVal>
          <c:bubbleSize>
            <c:numRef>
              <c:f>{1,1,1,1,1}</c:f>
              <c:numCache>
                <c:formatCode>General</c:formatCode>
                <c:ptCount val="5"/>
                <c:pt idx="0">
                  <c:v>1</c:v>
                </c:pt>
                <c:pt idx="1">
                  <c:v>1</c:v>
                </c:pt>
                <c:pt idx="2">
                  <c:v>1</c:v>
                </c:pt>
                <c:pt idx="3">
                  <c:v>1</c:v>
                </c:pt>
                <c:pt idx="4">
                  <c:v>1</c:v>
                </c:pt>
              </c:numCache>
            </c:numRef>
          </c:bubbleSize>
          <c:bubble3D val="0"/>
          <c:extLst>
            <c:ext xmlns:c16="http://schemas.microsoft.com/office/drawing/2014/chart" uri="{C3380CC4-5D6E-409C-BE32-E72D297353CC}">
              <c16:uniqueId val="{00000002-6A99-4313-BD0B-658202FBE862}"/>
            </c:ext>
          </c:extLst>
        </c:ser>
        <c:ser>
          <c:idx val="3"/>
          <c:order val="3"/>
          <c:tx>
            <c:strRef>
              <c:f>Sheet1!$E$1</c:f>
              <c:strCache>
                <c:ptCount val="1"/>
                <c:pt idx="0">
                  <c:v>Close</c:v>
                </c:pt>
              </c:strCache>
            </c:strRef>
          </c:tx>
          <c:spPr>
            <a:solidFill>
              <a:schemeClr val="accent4">
                <a:alpha val="75000"/>
              </a:schemeClr>
            </a:solidFill>
            <a:ln>
              <a:noFill/>
            </a:ln>
            <a:effectLst/>
          </c:spPr>
          <c:invertIfNegative val="0"/>
          <c:xVal>
            <c:numRef>
              <c:f>Sheet1!$A$2:$A$6</c:f>
              <c:numCache>
                <c:formatCode>m/d/yy</c:formatCode>
                <c:ptCount val="5"/>
                <c:pt idx="0">
                  <c:v>37261</c:v>
                </c:pt>
                <c:pt idx="1">
                  <c:v>37262</c:v>
                </c:pt>
                <c:pt idx="2">
                  <c:v>37263</c:v>
                </c:pt>
                <c:pt idx="3">
                  <c:v>37264</c:v>
                </c:pt>
                <c:pt idx="4">
                  <c:v>37265</c:v>
                </c:pt>
              </c:numCache>
            </c:numRef>
          </c:xVal>
          <c:yVal>
            <c:numRef>
              <c:f>Sheet1!$E$2:$E$6</c:f>
              <c:numCache>
                <c:formatCode>General</c:formatCode>
                <c:ptCount val="5"/>
                <c:pt idx="0">
                  <c:v>25</c:v>
                </c:pt>
                <c:pt idx="1">
                  <c:v>38</c:v>
                </c:pt>
                <c:pt idx="2">
                  <c:v>50</c:v>
                </c:pt>
                <c:pt idx="3">
                  <c:v>34</c:v>
                </c:pt>
                <c:pt idx="4">
                  <c:v>18</c:v>
                </c:pt>
              </c:numCache>
            </c:numRef>
          </c:yVal>
          <c:bubbleSize>
            <c:numRef>
              <c:f>{1,1,1,1,1}</c:f>
              <c:numCache>
                <c:formatCode>General</c:formatCode>
                <c:ptCount val="5"/>
                <c:pt idx="0">
                  <c:v>1</c:v>
                </c:pt>
                <c:pt idx="1">
                  <c:v>1</c:v>
                </c:pt>
                <c:pt idx="2">
                  <c:v>1</c:v>
                </c:pt>
                <c:pt idx="3">
                  <c:v>1</c:v>
                </c:pt>
                <c:pt idx="4">
                  <c:v>1</c:v>
                </c:pt>
              </c:numCache>
            </c:numRef>
          </c:bubbleSize>
          <c:bubble3D val="0"/>
          <c:extLst>
            <c:ext xmlns:c16="http://schemas.microsoft.com/office/drawing/2014/chart" uri="{C3380CC4-5D6E-409C-BE32-E72D297353CC}">
              <c16:uniqueId val="{00000003-6A99-4313-BD0B-658202FBE862}"/>
            </c:ext>
          </c:extLst>
        </c:ser>
        <c:dLbls>
          <c:showLegendKey val="0"/>
          <c:showVal val="0"/>
          <c:showCatName val="0"/>
          <c:showSerName val="0"/>
          <c:showPercent val="0"/>
          <c:showBubbleSize val="0"/>
        </c:dLbls>
        <c:bubbleScale val="49"/>
        <c:showNegBubbles val="0"/>
        <c:axId val="146766464"/>
        <c:axId val="146768256"/>
      </c:bubbleChart>
      <c:valAx>
        <c:axId val="146766464"/>
        <c:scaling>
          <c:orientation val="minMax"/>
        </c:scaling>
        <c:delete val="0"/>
        <c:axPos val="b"/>
        <c:numFmt formatCode="m/d/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600" b="0" i="0" u="none" strike="noStrike" kern="1200" baseline="0">
                <a:solidFill>
                  <a:schemeClr val="tx1">
                    <a:lumMod val="65000"/>
                    <a:lumOff val="35000"/>
                  </a:schemeClr>
                </a:solidFill>
                <a:latin typeface="Poppins Light" charset="0"/>
                <a:ea typeface="Poppins Light" charset="0"/>
                <a:cs typeface="Poppins Light" charset="0"/>
              </a:defRPr>
            </a:pPr>
            <a:endParaRPr lang="zh-CN"/>
          </a:p>
        </c:txPr>
        <c:crossAx val="146768256"/>
        <c:crosses val="autoZero"/>
        <c:crossBetween val="midCat"/>
      </c:valAx>
      <c:valAx>
        <c:axId val="14676825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600" b="0" i="0" u="none" strike="noStrike" kern="1200" baseline="0">
                <a:solidFill>
                  <a:schemeClr val="tx1">
                    <a:lumMod val="65000"/>
                    <a:lumOff val="35000"/>
                  </a:schemeClr>
                </a:solidFill>
                <a:latin typeface="Poppins Light" charset="0"/>
                <a:ea typeface="Poppins Light" charset="0"/>
                <a:cs typeface="Poppins Light" charset="0"/>
              </a:defRPr>
            </a:pPr>
            <a:endParaRPr lang="zh-CN"/>
          </a:p>
        </c:txPr>
        <c:crossAx val="146766464"/>
        <c:crosses val="autoZero"/>
        <c:crossBetween val="midCat"/>
      </c:valAx>
      <c:spPr>
        <a:noFill/>
        <a:ln>
          <a:noFill/>
        </a:ln>
        <a:effectLst/>
      </c:spPr>
    </c:plotArea>
    <c:plotVisOnly val="1"/>
    <c:dispBlanksAs val="gap"/>
    <c:showDLblsOverMax val="0"/>
  </c:chart>
  <c:spPr>
    <a:noFill/>
    <a:ln>
      <a:noFill/>
    </a:ln>
    <a:effectLst/>
  </c:spPr>
  <c:txPr>
    <a:bodyPr/>
    <a:lstStyle/>
    <a:p>
      <a:pPr>
        <a:defRPr lang="zh-CN" sz="1600" b="0" i="0">
          <a:latin typeface="Poppins Light" charset="0"/>
          <a:ea typeface="Poppins Light" charset="0"/>
          <a:cs typeface="Poppins Light"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90-4A56-8792-44572168E4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90-4A56-8792-44572168E4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90-4A56-8792-44572168E4B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990-4A56-8792-44572168E4B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990-4A56-8792-44572168E4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b="0" i="0">
          <a:latin typeface="Calibri" panose="020F0502020204030204" pitchFamily="34" charset="0"/>
          <a:ea typeface="微软雅黑" panose="020B0503020204020204" pitchFamily="34" charset="-122"/>
          <a:cs typeface="Poppins Light" charset="0"/>
          <a:sym typeface="Calibri" panose="020F050202020403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B27A-4212-A069-2CA866A6D947}"/>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2.7</c:v>
                </c:pt>
              </c:numCache>
            </c:numRef>
          </c:val>
          <c:extLst>
            <c:ext xmlns:c16="http://schemas.microsoft.com/office/drawing/2014/chart" uri="{C3380CC4-5D6E-409C-BE32-E72D297353CC}">
              <c16:uniqueId val="{00000001-B27A-4212-A069-2CA866A6D947}"/>
            </c:ext>
          </c:extLst>
        </c:ser>
        <c:ser>
          <c:idx val="2"/>
          <c:order val="2"/>
          <c:tx>
            <c:strRef>
              <c:f>Sheet1!$D$1</c:f>
              <c:strCache>
                <c:ptCount val="1"/>
                <c:pt idx="0">
                  <c:v>Series 3</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General</c:formatCode>
                <c:ptCount val="1"/>
                <c:pt idx="0">
                  <c:v>3</c:v>
                </c:pt>
              </c:numCache>
            </c:numRef>
          </c:val>
          <c:extLst>
            <c:ext xmlns:c16="http://schemas.microsoft.com/office/drawing/2014/chart" uri="{C3380CC4-5D6E-409C-BE32-E72D297353CC}">
              <c16:uniqueId val="{00000002-B27A-4212-A069-2CA866A6D947}"/>
            </c:ext>
          </c:extLst>
        </c:ser>
        <c:ser>
          <c:idx val="3"/>
          <c:order val="3"/>
          <c:tx>
            <c:strRef>
              <c:f>Sheet1!$E$1</c:f>
              <c:strCache>
                <c:ptCount val="1"/>
                <c:pt idx="0">
                  <c:v>Series 4</c:v>
                </c:pt>
              </c:strCache>
            </c:strRef>
          </c:tx>
          <c:spPr>
            <a:solidFill>
              <a:schemeClr val="accent4"/>
            </a:solidFill>
            <a:ln>
              <a:noFill/>
            </a:ln>
            <a:effectLst/>
          </c:spPr>
          <c:invertIfNegative val="0"/>
          <c:cat>
            <c:strRef>
              <c:f>Sheet1!$A$2</c:f>
              <c:strCache>
                <c:ptCount val="1"/>
                <c:pt idx="0">
                  <c:v>Category 1</c:v>
                </c:pt>
              </c:strCache>
            </c:strRef>
          </c:cat>
          <c:val>
            <c:numRef>
              <c:f>Sheet1!$E$2</c:f>
              <c:numCache>
                <c:formatCode>General</c:formatCode>
                <c:ptCount val="1"/>
                <c:pt idx="0">
                  <c:v>2.2000000000000002</c:v>
                </c:pt>
              </c:numCache>
            </c:numRef>
          </c:val>
          <c:extLst>
            <c:ext xmlns:c16="http://schemas.microsoft.com/office/drawing/2014/chart" uri="{C3380CC4-5D6E-409C-BE32-E72D297353CC}">
              <c16:uniqueId val="{00000003-B27A-4212-A069-2CA866A6D947}"/>
            </c:ext>
          </c:extLst>
        </c:ser>
        <c:dLbls>
          <c:showLegendKey val="0"/>
          <c:showVal val="0"/>
          <c:showCatName val="0"/>
          <c:showSerName val="0"/>
          <c:showPercent val="0"/>
          <c:showBubbleSize val="0"/>
        </c:dLbls>
        <c:gapWidth val="219"/>
        <c:overlap val="-27"/>
        <c:axId val="179527040"/>
        <c:axId val="179532928"/>
      </c:barChart>
      <c:catAx>
        <c:axId val="179527040"/>
        <c:scaling>
          <c:orientation val="minMax"/>
        </c:scaling>
        <c:delete val="1"/>
        <c:axPos val="b"/>
        <c:numFmt formatCode="General" sourceLinked="1"/>
        <c:majorTickMark val="none"/>
        <c:minorTickMark val="none"/>
        <c:tickLblPos val="nextTo"/>
        <c:crossAx val="179532928"/>
        <c:crosses val="autoZero"/>
        <c:auto val="1"/>
        <c:lblAlgn val="ctr"/>
        <c:lblOffset val="100"/>
        <c:noMultiLvlLbl val="0"/>
      </c:catAx>
      <c:valAx>
        <c:axId val="1795329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Poppins Light" charset="0"/>
                <a:sym typeface="Calibri" panose="020F0502020204030204" pitchFamily="34" charset="0"/>
              </a:defRPr>
            </a:pPr>
            <a:endParaRPr lang="zh-CN"/>
          </a:p>
        </c:txPr>
        <c:crossAx val="179527040"/>
        <c:crosses val="autoZero"/>
        <c:crossBetween val="between"/>
      </c:valAx>
      <c:spPr>
        <a:noFill/>
        <a:ln>
          <a:noFill/>
        </a:ln>
        <a:effectLst/>
      </c:spPr>
    </c:plotArea>
    <c:plotVisOnly val="1"/>
    <c:dispBlanksAs val="gap"/>
    <c:showDLblsOverMax val="0"/>
  </c:chart>
  <c:spPr>
    <a:noFill/>
    <a:ln>
      <a:noFill/>
    </a:ln>
    <a:effectLst/>
  </c:spPr>
  <c:txPr>
    <a:bodyPr/>
    <a:lstStyle/>
    <a:p>
      <a:pPr>
        <a:defRPr lang="zh-CN" sz="2800" b="0" i="0">
          <a:latin typeface="Calibri" panose="020F0502020204030204" pitchFamily="34" charset="0"/>
          <a:ea typeface="微软雅黑" panose="020B0503020204020204" pitchFamily="34" charset="-122"/>
          <a:cs typeface="Poppins Light" charset="0"/>
          <a:sym typeface="Calibri" panose="020F050202020403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Sheet1!$B$1</c:f>
              <c:strCache>
                <c:ptCount val="1"/>
                <c:pt idx="0">
                  <c:v>Open</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44</c:v>
                </c:pt>
                <c:pt idx="1">
                  <c:v>25</c:v>
                </c:pt>
                <c:pt idx="2">
                  <c:v>38</c:v>
                </c:pt>
                <c:pt idx="3">
                  <c:v>50</c:v>
                </c:pt>
                <c:pt idx="4">
                  <c:v>34</c:v>
                </c:pt>
              </c:numCache>
            </c:numRef>
          </c:val>
          <c:smooth val="0"/>
          <c:extLst>
            <c:ext xmlns:c16="http://schemas.microsoft.com/office/drawing/2014/chart" uri="{C3380CC4-5D6E-409C-BE32-E72D297353CC}">
              <c16:uniqueId val="{00000000-6E72-4346-9F1C-863906FEDD54}"/>
            </c:ext>
          </c:extLst>
        </c:ser>
        <c:ser>
          <c:idx val="1"/>
          <c:order val="1"/>
          <c:tx>
            <c:strRef>
              <c:f>Sheet1!$C$1</c:f>
              <c:strCache>
                <c:ptCount val="1"/>
                <c:pt idx="0">
                  <c:v>High</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55</c:v>
                </c:pt>
                <c:pt idx="1">
                  <c:v>57</c:v>
                </c:pt>
                <c:pt idx="2">
                  <c:v>57</c:v>
                </c:pt>
                <c:pt idx="3">
                  <c:v>58</c:v>
                </c:pt>
                <c:pt idx="4">
                  <c:v>36</c:v>
                </c:pt>
              </c:numCache>
            </c:numRef>
          </c:val>
          <c:smooth val="0"/>
          <c:extLst>
            <c:ext xmlns:c16="http://schemas.microsoft.com/office/drawing/2014/chart" uri="{C3380CC4-5D6E-409C-BE32-E72D297353CC}">
              <c16:uniqueId val="{00000001-6E72-4346-9F1C-863906FEDD54}"/>
            </c:ext>
          </c:extLst>
        </c:ser>
        <c:ser>
          <c:idx val="2"/>
          <c:order val="2"/>
          <c:tx>
            <c:strRef>
              <c:f>Sheet1!$D$1</c:f>
              <c:strCache>
                <c:ptCount val="1"/>
                <c:pt idx="0">
                  <c:v>Low</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Sheet1!$D$2:$D$6</c:f>
              <c:numCache>
                <c:formatCode>General</c:formatCode>
                <c:ptCount val="5"/>
                <c:pt idx="0">
                  <c:v>11</c:v>
                </c:pt>
                <c:pt idx="1">
                  <c:v>12</c:v>
                </c:pt>
                <c:pt idx="2">
                  <c:v>13</c:v>
                </c:pt>
                <c:pt idx="3">
                  <c:v>11</c:v>
                </c:pt>
                <c:pt idx="4">
                  <c:v>5</c:v>
                </c:pt>
              </c:numCache>
            </c:numRef>
          </c:val>
          <c:smooth val="0"/>
          <c:extLst>
            <c:ext xmlns:c16="http://schemas.microsoft.com/office/drawing/2014/chart" uri="{C3380CC4-5D6E-409C-BE32-E72D297353CC}">
              <c16:uniqueId val="{00000002-6E72-4346-9F1C-863906FEDD54}"/>
            </c:ext>
          </c:extLst>
        </c:ser>
        <c:ser>
          <c:idx val="3"/>
          <c:order val="3"/>
          <c:tx>
            <c:strRef>
              <c:f>Sheet1!$E$1</c:f>
              <c:strCache>
                <c:ptCount val="1"/>
                <c:pt idx="0">
                  <c:v>Close</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Sheet1!$E$2:$E$6</c:f>
              <c:numCache>
                <c:formatCode>General</c:formatCode>
                <c:ptCount val="5"/>
                <c:pt idx="0">
                  <c:v>25</c:v>
                </c:pt>
                <c:pt idx="1">
                  <c:v>38</c:v>
                </c:pt>
                <c:pt idx="2">
                  <c:v>50</c:v>
                </c:pt>
                <c:pt idx="3">
                  <c:v>34</c:v>
                </c:pt>
                <c:pt idx="4">
                  <c:v>18</c:v>
                </c:pt>
              </c:numCache>
            </c:numRef>
          </c:val>
          <c:smooth val="0"/>
          <c:extLst>
            <c:ext xmlns:c16="http://schemas.microsoft.com/office/drawing/2014/chart" uri="{C3380CC4-5D6E-409C-BE32-E72D297353CC}">
              <c16:uniqueId val="{00000003-6E72-4346-9F1C-863906FEDD54}"/>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accent2"/>
              </a:solidFill>
              <a:ln w="9525" cap="flat" cmpd="sng" algn="ctr">
                <a:solidFill>
                  <a:schemeClr val="tx1">
                    <a:lumMod val="65000"/>
                    <a:lumOff val="35000"/>
                  </a:schemeClr>
                </a:solidFill>
                <a:round/>
              </a:ln>
              <a:effectLst/>
            </c:spPr>
          </c:upBars>
          <c:downBars>
            <c:spPr>
              <a:solidFill>
                <a:schemeClr val="accent1"/>
              </a:solidFill>
              <a:ln w="9525" cap="flat" cmpd="sng" algn="ctr">
                <a:solidFill>
                  <a:schemeClr val="tx1">
                    <a:lumMod val="65000"/>
                    <a:lumOff val="35000"/>
                  </a:schemeClr>
                </a:solidFill>
                <a:round/>
              </a:ln>
              <a:effectLst/>
            </c:spPr>
          </c:downBars>
        </c:upDownBars>
        <c:axId val="179865856"/>
        <c:axId val="179875840"/>
      </c:stockChart>
      <c:dateAx>
        <c:axId val="179865856"/>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800"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Poppins Light" charset="0"/>
                <a:sym typeface="Calibri" panose="020F0502020204030204" pitchFamily="34" charset="0"/>
              </a:defRPr>
            </a:pPr>
            <a:endParaRPr lang="zh-CN"/>
          </a:p>
        </c:txPr>
        <c:crossAx val="179875840"/>
        <c:crosses val="autoZero"/>
        <c:auto val="1"/>
        <c:lblOffset val="100"/>
        <c:baseTimeUnit val="days"/>
      </c:dateAx>
      <c:valAx>
        <c:axId val="17987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800"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Poppins Light" charset="0"/>
                <a:sym typeface="Calibri" panose="020F0502020204030204" pitchFamily="34" charset="0"/>
              </a:defRPr>
            </a:pPr>
            <a:endParaRPr lang="zh-CN"/>
          </a:p>
        </c:txPr>
        <c:crossAx val="179865856"/>
        <c:crosses val="autoZero"/>
        <c:crossBetween val="between"/>
      </c:valAx>
      <c:spPr>
        <a:noFill/>
        <a:ln>
          <a:noFill/>
        </a:ln>
        <a:effectLst/>
      </c:spPr>
    </c:plotArea>
    <c:plotVisOnly val="1"/>
    <c:dispBlanksAs val="gap"/>
    <c:showDLblsOverMax val="0"/>
  </c:chart>
  <c:spPr>
    <a:noFill/>
    <a:ln>
      <a:noFill/>
    </a:ln>
    <a:effectLst/>
  </c:spPr>
  <c:txPr>
    <a:bodyPr/>
    <a:lstStyle/>
    <a:p>
      <a:pPr>
        <a:defRPr lang="zh-CN" sz="2000" b="0" i="0">
          <a:latin typeface="Calibri" panose="020F0502020204030204" pitchFamily="34" charset="0"/>
          <a:ea typeface="微软雅黑" panose="020B0503020204020204" pitchFamily="34" charset="-122"/>
          <a:cs typeface="Poppins Light" charset="0"/>
          <a:sym typeface="Calibri" panose="020F0502020204030204" pitchFamily="34" charset="0"/>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B90E-4EFD-8AB0-66FA1978C7C0}"/>
            </c:ext>
          </c:extLst>
        </c:ser>
        <c:ser>
          <c:idx val="1"/>
          <c:order val="1"/>
          <c:tx>
            <c:strRef>
              <c:f>Sheet1!$C$1</c:f>
              <c:strCache>
                <c:ptCount val="1"/>
                <c:pt idx="0">
                  <c:v>Series 2</c:v>
                </c:pt>
              </c:strCache>
            </c:strRef>
          </c:tx>
          <c:spPr>
            <a:solidFill>
              <a:schemeClr val="accent2"/>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12</c:v>
                </c:pt>
                <c:pt idx="1">
                  <c:v>24</c:v>
                </c:pt>
                <c:pt idx="2">
                  <c:v>12</c:v>
                </c:pt>
                <c:pt idx="3">
                  <c:v>21</c:v>
                </c:pt>
                <c:pt idx="4">
                  <c:v>28</c:v>
                </c:pt>
              </c:numCache>
            </c:numRef>
          </c:val>
          <c:extLst>
            <c:ext xmlns:c16="http://schemas.microsoft.com/office/drawing/2014/chart" uri="{C3380CC4-5D6E-409C-BE32-E72D297353CC}">
              <c16:uniqueId val="{00000001-B90E-4EFD-8AB0-66FA1978C7C0}"/>
            </c:ext>
          </c:extLst>
        </c:ser>
        <c:ser>
          <c:idx val="2"/>
          <c:order val="2"/>
          <c:tx>
            <c:strRef>
              <c:f>Sheet1!$D$1</c:f>
              <c:strCache>
                <c:ptCount val="1"/>
                <c:pt idx="0">
                  <c:v>Series 3</c:v>
                </c:pt>
              </c:strCache>
            </c:strRef>
          </c:tx>
          <c:spPr>
            <a:solidFill>
              <a:schemeClr val="accent3"/>
            </a:solidFill>
            <a:ln w="25400">
              <a:noFill/>
            </a:ln>
            <a:effectLst/>
          </c:spPr>
          <c:cat>
            <c:numRef>
              <c:f>Sheet1!$A$2:$A$6</c:f>
              <c:numCache>
                <c:formatCode>m/d/yy</c:formatCode>
                <c:ptCount val="5"/>
                <c:pt idx="0">
                  <c:v>37261</c:v>
                </c:pt>
                <c:pt idx="1">
                  <c:v>37262</c:v>
                </c:pt>
                <c:pt idx="2">
                  <c:v>37263</c:v>
                </c:pt>
                <c:pt idx="3">
                  <c:v>37264</c:v>
                </c:pt>
                <c:pt idx="4">
                  <c:v>37265</c:v>
                </c:pt>
              </c:numCache>
            </c:numRef>
          </c:cat>
          <c:val>
            <c:numRef>
              <c:f>Sheet1!$D$2:$D$6</c:f>
              <c:numCache>
                <c:formatCode>General</c:formatCode>
                <c:ptCount val="5"/>
                <c:pt idx="0">
                  <c:v>10</c:v>
                </c:pt>
                <c:pt idx="1">
                  <c:v>15</c:v>
                </c:pt>
                <c:pt idx="2">
                  <c:v>10</c:v>
                </c:pt>
                <c:pt idx="3">
                  <c:v>15</c:v>
                </c:pt>
                <c:pt idx="4">
                  <c:v>10</c:v>
                </c:pt>
              </c:numCache>
            </c:numRef>
          </c:val>
          <c:extLst>
            <c:ext xmlns:c16="http://schemas.microsoft.com/office/drawing/2014/chart" uri="{C3380CC4-5D6E-409C-BE32-E72D297353CC}">
              <c16:uniqueId val="{00000002-B90E-4EFD-8AB0-66FA1978C7C0}"/>
            </c:ext>
          </c:extLst>
        </c:ser>
        <c:dLbls>
          <c:showLegendKey val="0"/>
          <c:showVal val="0"/>
          <c:showCatName val="0"/>
          <c:showSerName val="0"/>
          <c:showPercent val="0"/>
          <c:showBubbleSize val="0"/>
        </c:dLbls>
        <c:axId val="179993216"/>
        <c:axId val="179995008"/>
      </c:areaChart>
      <c:dateAx>
        <c:axId val="179993216"/>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Poppins Light" charset="0"/>
                <a:ea typeface="Poppins Light" charset="0"/>
                <a:cs typeface="Poppins Light" charset="0"/>
              </a:defRPr>
            </a:pPr>
            <a:endParaRPr lang="zh-CN"/>
          </a:p>
        </c:txPr>
        <c:crossAx val="179995008"/>
        <c:crosses val="autoZero"/>
        <c:auto val="1"/>
        <c:lblOffset val="100"/>
        <c:baseTimeUnit val="days"/>
      </c:dateAx>
      <c:valAx>
        <c:axId val="179995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Poppins Light" charset="0"/>
                <a:ea typeface="Poppins Light" charset="0"/>
                <a:cs typeface="Poppins Light" charset="0"/>
              </a:defRPr>
            </a:pPr>
            <a:endParaRPr lang="zh-CN"/>
          </a:p>
        </c:txPr>
        <c:crossAx val="179993216"/>
        <c:crosses val="autoZero"/>
        <c:crossBetween val="midCat"/>
      </c:valAx>
      <c:spPr>
        <a:noFill/>
        <a:ln>
          <a:noFill/>
        </a:ln>
        <a:effectLst/>
      </c:spPr>
    </c:plotArea>
    <c:plotVisOnly val="1"/>
    <c:dispBlanksAs val="zero"/>
    <c:showDLblsOverMax val="0"/>
  </c:chart>
  <c:spPr>
    <a:noFill/>
    <a:ln>
      <a:noFill/>
    </a:ln>
    <a:effectLst/>
  </c:spPr>
  <c:txPr>
    <a:bodyPr/>
    <a:lstStyle/>
    <a:p>
      <a:pPr>
        <a:defRPr lang="zh-CN" sz="1400" b="0" i="0">
          <a:latin typeface="Poppins Light" charset="0"/>
          <a:ea typeface="Poppins Light" charset="0"/>
          <a:cs typeface="Poppins Light" charset="0"/>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73B3-4E81-85D8-8251DECC528F}"/>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73B3-4E81-85D8-8251DECC528F}"/>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73B3-4E81-85D8-8251DECC528F}"/>
            </c:ext>
          </c:extLst>
        </c:ser>
        <c:ser>
          <c:idx val="3"/>
          <c:order val="3"/>
          <c:tx>
            <c:strRef>
              <c:f>Sheet1!$E$1</c:f>
              <c:strCache>
                <c:ptCount val="1"/>
                <c:pt idx="0">
                  <c:v>Series 4</c:v>
                </c:pt>
              </c:strCache>
            </c:strRef>
          </c:tx>
          <c:spPr>
            <a:ln w="28575" cap="rnd">
              <a:solidFill>
                <a:schemeClr val="accent4"/>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3</c:v>
                </c:pt>
                <c:pt idx="1">
                  <c:v>2.7</c:v>
                </c:pt>
                <c:pt idx="2">
                  <c:v>2</c:v>
                </c:pt>
                <c:pt idx="3">
                  <c:v>4</c:v>
                </c:pt>
              </c:numCache>
            </c:numRef>
          </c:val>
          <c:smooth val="0"/>
          <c:extLst>
            <c:ext xmlns:c16="http://schemas.microsoft.com/office/drawing/2014/chart" uri="{C3380CC4-5D6E-409C-BE32-E72D297353CC}">
              <c16:uniqueId val="{00000003-73B3-4E81-85D8-8251DECC528F}"/>
            </c:ext>
          </c:extLst>
        </c:ser>
        <c:dLbls>
          <c:showLegendKey val="0"/>
          <c:showVal val="0"/>
          <c:showCatName val="0"/>
          <c:showSerName val="0"/>
          <c:showPercent val="0"/>
          <c:showBubbleSize val="0"/>
        </c:dLbls>
        <c:smooth val="0"/>
        <c:axId val="205849344"/>
        <c:axId val="205850880"/>
      </c:lineChart>
      <c:catAx>
        <c:axId val="205849344"/>
        <c:scaling>
          <c:orientation val="minMax"/>
        </c:scaling>
        <c:delete val="1"/>
        <c:axPos val="b"/>
        <c:numFmt formatCode="General" sourceLinked="1"/>
        <c:majorTickMark val="none"/>
        <c:minorTickMark val="none"/>
        <c:tickLblPos val="nextTo"/>
        <c:crossAx val="205850880"/>
        <c:crosses val="autoZero"/>
        <c:auto val="1"/>
        <c:lblAlgn val="ctr"/>
        <c:lblOffset val="100"/>
        <c:noMultiLvlLbl val="0"/>
      </c:catAx>
      <c:valAx>
        <c:axId val="205850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2800" b="0" i="0" u="none" strike="noStrike" kern="1200" baseline="0">
                <a:solidFill>
                  <a:schemeClr val="tx1">
                    <a:lumMod val="65000"/>
                    <a:lumOff val="35000"/>
                  </a:schemeClr>
                </a:solidFill>
                <a:latin typeface="Poppins Light" charset="0"/>
                <a:ea typeface="Poppins Light" charset="0"/>
                <a:cs typeface="Poppins Light" charset="0"/>
              </a:defRPr>
            </a:pPr>
            <a:endParaRPr lang="zh-CN"/>
          </a:p>
        </c:txPr>
        <c:crossAx val="205849344"/>
        <c:crosses val="autoZero"/>
        <c:crossBetween val="between"/>
      </c:valAx>
      <c:spPr>
        <a:noFill/>
        <a:ln>
          <a:noFill/>
        </a:ln>
        <a:effectLst/>
      </c:spPr>
    </c:plotArea>
    <c:plotVisOnly val="1"/>
    <c:dispBlanksAs val="gap"/>
    <c:showDLblsOverMax val="0"/>
  </c:chart>
  <c:spPr>
    <a:noFill/>
    <a:ln>
      <a:noFill/>
    </a:ln>
    <a:effectLst/>
  </c:spPr>
  <c:txPr>
    <a:bodyPr/>
    <a:lstStyle/>
    <a:p>
      <a:pPr>
        <a:defRPr lang="zh-CN" sz="2800" b="0" i="0">
          <a:latin typeface="Poppins Light" charset="0"/>
          <a:ea typeface="Poppins Light" charset="0"/>
          <a:cs typeface="Poppins Light"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3340-C542-46E3-BB6B-1E3F28D53E8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AA4AF-B0AE-42C7-9AD8-C74E868F580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165" rtl="0" eaLnBrk="1" fontAlgn="auto" latinLnBrk="0" hangingPunct="1">
              <a:lnSpc>
                <a:spcPct val="100000"/>
              </a:lnSpc>
              <a:spcBef>
                <a:spcPts val="0"/>
              </a:spcBef>
              <a:spcAft>
                <a:spcPts val="0"/>
              </a:spcAft>
              <a:buClrTx/>
              <a:buSzTx/>
              <a:buFontTx/>
              <a:buNone/>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panose="020F0302020204030204"/>
                <a:ea typeface="+mn-ea"/>
                <a:cs typeface="+mn-cs"/>
              </a:rPr>
              <a:t>10</a:t>
            </a:fld>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165" rtl="0" eaLnBrk="1" fontAlgn="auto" latinLnBrk="0" hangingPunct="1">
              <a:lnSpc>
                <a:spcPct val="100000"/>
              </a:lnSpc>
              <a:spcBef>
                <a:spcPts val="0"/>
              </a:spcBef>
              <a:spcAft>
                <a:spcPts val="0"/>
              </a:spcAft>
              <a:buClrTx/>
              <a:buSzTx/>
              <a:buFontTx/>
              <a:buNone/>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panose="020F0302020204030204"/>
                <a:ea typeface="+mn-ea"/>
                <a:cs typeface="+mn-cs"/>
              </a:rPr>
              <a:t>17</a:t>
            </a:fld>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165" rtl="0" eaLnBrk="1" fontAlgn="auto" latinLnBrk="0" hangingPunct="1">
              <a:lnSpc>
                <a:spcPct val="100000"/>
              </a:lnSpc>
              <a:spcBef>
                <a:spcPts val="0"/>
              </a:spcBef>
              <a:spcAft>
                <a:spcPts val="0"/>
              </a:spcAft>
              <a:buClrTx/>
              <a:buSzTx/>
              <a:buFontTx/>
              <a:buNone/>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panose="020F0302020204030204"/>
                <a:ea typeface="+mn-ea"/>
                <a:cs typeface="+mn-cs"/>
              </a:rPr>
              <a:t>19</a:t>
            </a:fld>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165" rtl="0" eaLnBrk="1" fontAlgn="auto" latinLnBrk="0" hangingPunct="1">
              <a:lnSpc>
                <a:spcPct val="100000"/>
              </a:lnSpc>
              <a:spcBef>
                <a:spcPts val="0"/>
              </a:spcBef>
              <a:spcAft>
                <a:spcPts val="0"/>
              </a:spcAft>
              <a:buClrTx/>
              <a:buSzTx/>
              <a:buFontTx/>
              <a:buNone/>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panose="020F0302020204030204"/>
                <a:ea typeface="+mn-ea"/>
                <a:cs typeface="+mn-cs"/>
              </a:rPr>
              <a:t>24</a:t>
            </a:fld>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165" rtl="0" eaLnBrk="1" fontAlgn="auto" latinLnBrk="0" hangingPunct="1">
              <a:lnSpc>
                <a:spcPct val="100000"/>
              </a:lnSpc>
              <a:spcBef>
                <a:spcPts val="0"/>
              </a:spcBef>
              <a:spcAft>
                <a:spcPts val="0"/>
              </a:spcAft>
              <a:buClrTx/>
              <a:buSzTx/>
              <a:buFontTx/>
              <a:buNone/>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panose="020F0302020204030204"/>
                <a:ea typeface="+mn-ea"/>
                <a:cs typeface="+mn-cs"/>
              </a:rPr>
              <a:t>4</a:t>
            </a:fld>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165" rtl="0" eaLnBrk="1" fontAlgn="auto" latinLnBrk="0" hangingPunct="1">
              <a:lnSpc>
                <a:spcPct val="100000"/>
              </a:lnSpc>
              <a:spcBef>
                <a:spcPts val="0"/>
              </a:spcBef>
              <a:spcAft>
                <a:spcPts val="0"/>
              </a:spcAft>
              <a:buClrTx/>
              <a:buSzTx/>
              <a:buFontTx/>
              <a:buNone/>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panose="020F0302020204030204"/>
                <a:ea typeface="+mn-ea"/>
                <a:cs typeface="+mn-cs"/>
              </a:rPr>
              <a:t>7</a:t>
            </a:fld>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165" rtl="0" eaLnBrk="1" fontAlgn="auto" latinLnBrk="0" hangingPunct="1">
              <a:lnSpc>
                <a:spcPct val="100000"/>
              </a:lnSpc>
              <a:spcBef>
                <a:spcPts val="0"/>
              </a:spcBef>
              <a:spcAft>
                <a:spcPts val="0"/>
              </a:spcAft>
              <a:buClrTx/>
              <a:buSzTx/>
              <a:buFontTx/>
              <a:buNone/>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panose="020F0302020204030204"/>
                <a:ea typeface="+mn-ea"/>
                <a:cs typeface="+mn-cs"/>
              </a:rPr>
              <a:t>8</a:t>
            </a:fld>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eet the team 3">
    <p:spTree>
      <p:nvGrpSpPr>
        <p:cNvPr id="1" name=""/>
        <p:cNvGrpSpPr/>
        <p:nvPr/>
      </p:nvGrpSpPr>
      <p:grpSpPr>
        <a:xfrm>
          <a:off x="0" y="0"/>
          <a:ext cx="0" cy="0"/>
          <a:chOff x="0" y="0"/>
          <a:chExt cx="0" cy="0"/>
        </a:xfrm>
      </p:grpSpPr>
      <p:sp>
        <p:nvSpPr>
          <p:cNvPr id="34" name="Picture Placeholder 13"/>
          <p:cNvSpPr>
            <a:spLocks noGrp="1"/>
          </p:cNvSpPr>
          <p:nvPr>
            <p:ph type="pic" sz="quarter" idx="21"/>
          </p:nvPr>
        </p:nvSpPr>
        <p:spPr>
          <a:xfrm>
            <a:off x="6255685" y="1803124"/>
            <a:ext cx="1298420" cy="1406474"/>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35" name="Picture Placeholder 13"/>
          <p:cNvSpPr>
            <a:spLocks noGrp="1"/>
          </p:cNvSpPr>
          <p:nvPr>
            <p:ph type="pic" sz="quarter" idx="22"/>
          </p:nvPr>
        </p:nvSpPr>
        <p:spPr>
          <a:xfrm>
            <a:off x="1588828" y="1803124"/>
            <a:ext cx="1298420" cy="1406474"/>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36" name="Picture Placeholder 13"/>
          <p:cNvSpPr>
            <a:spLocks noGrp="1"/>
          </p:cNvSpPr>
          <p:nvPr>
            <p:ph type="pic" sz="quarter" idx="23"/>
          </p:nvPr>
        </p:nvSpPr>
        <p:spPr>
          <a:xfrm>
            <a:off x="3923981" y="1803124"/>
            <a:ext cx="1298420" cy="1406474"/>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Meet the team 3">
    <p:spTree>
      <p:nvGrpSpPr>
        <p:cNvPr id="1" name=""/>
        <p:cNvGrpSpPr/>
        <p:nvPr/>
      </p:nvGrpSpPr>
      <p:grpSpPr>
        <a:xfrm>
          <a:off x="0" y="0"/>
          <a:ext cx="0" cy="0"/>
          <a:chOff x="0" y="0"/>
          <a:chExt cx="0" cy="0"/>
        </a:xfrm>
      </p:grpSpPr>
      <p:sp>
        <p:nvSpPr>
          <p:cNvPr id="22" name="Picture Placeholder 13"/>
          <p:cNvSpPr>
            <a:spLocks noGrp="1"/>
          </p:cNvSpPr>
          <p:nvPr>
            <p:ph type="pic" sz="quarter" idx="25"/>
          </p:nvPr>
        </p:nvSpPr>
        <p:spPr>
          <a:xfrm>
            <a:off x="685801" y="2913750"/>
            <a:ext cx="3484709" cy="1582913"/>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23" name="Picture Placeholder 13"/>
          <p:cNvSpPr>
            <a:spLocks noGrp="1"/>
          </p:cNvSpPr>
          <p:nvPr>
            <p:ph type="pic" sz="quarter" idx="26"/>
          </p:nvPr>
        </p:nvSpPr>
        <p:spPr>
          <a:xfrm>
            <a:off x="2708621" y="1488876"/>
            <a:ext cx="3596129" cy="1386971"/>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24" name="Picture Placeholder 13"/>
          <p:cNvSpPr>
            <a:spLocks noGrp="1"/>
          </p:cNvSpPr>
          <p:nvPr>
            <p:ph type="pic" sz="quarter" idx="27"/>
          </p:nvPr>
        </p:nvSpPr>
        <p:spPr>
          <a:xfrm>
            <a:off x="4207009" y="2913750"/>
            <a:ext cx="2097741" cy="1582913"/>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25" name="Picture Placeholder 13"/>
          <p:cNvSpPr>
            <a:spLocks noGrp="1"/>
          </p:cNvSpPr>
          <p:nvPr>
            <p:ph type="pic" sz="quarter" idx="28"/>
          </p:nvPr>
        </p:nvSpPr>
        <p:spPr>
          <a:xfrm>
            <a:off x="6341249" y="2913750"/>
            <a:ext cx="2116950" cy="1582913"/>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26" name="Picture Placeholder 13"/>
          <p:cNvSpPr>
            <a:spLocks noGrp="1"/>
          </p:cNvSpPr>
          <p:nvPr>
            <p:ph type="pic" sz="quarter" idx="29"/>
          </p:nvPr>
        </p:nvSpPr>
        <p:spPr>
          <a:xfrm>
            <a:off x="6341249" y="1488876"/>
            <a:ext cx="2116950" cy="1386971"/>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27" name="Picture Placeholder 13"/>
          <p:cNvSpPr>
            <a:spLocks noGrp="1"/>
          </p:cNvSpPr>
          <p:nvPr>
            <p:ph type="pic" sz="quarter" idx="30"/>
          </p:nvPr>
        </p:nvSpPr>
        <p:spPr>
          <a:xfrm>
            <a:off x="685800" y="1488876"/>
            <a:ext cx="1976718" cy="1386971"/>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8" name="矩形 7"/>
          <p:cNvSpPr/>
          <p:nvPr userDrawn="1"/>
        </p:nvSpPr>
        <p:spPr>
          <a:xfrm>
            <a:off x="7144128" y="4797252"/>
            <a:ext cx="775136" cy="230832"/>
          </a:xfrm>
          <a:prstGeom prst="rect">
            <a:avLst/>
          </a:prstGeom>
        </p:spPr>
        <p:txBody>
          <a:bodyPr wrap="square">
            <a:spAutoFit/>
          </a:bodyPr>
          <a:lstStyle/>
          <a:p>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www.1ppt.com/moban/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www.1ppt.com/hangye/ </a:t>
            </a:r>
          </a:p>
          <a:p>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www.1ppt.com/jieri/          PPT</a:t>
            </a:r>
            <a:r>
              <a:rPr lang="zh-CN" altLang="en-US" sz="100" dirty="0">
                <a:solidFill>
                  <a:prstClr val="white"/>
                </a:solidFill>
                <a:ea typeface="宋体" panose="02010600030101010101" pitchFamily="2" charset="-122"/>
              </a:rPr>
              <a:t>素材：</a:t>
            </a:r>
            <a:r>
              <a:rPr lang="en-US" altLang="zh-CN" sz="100" dirty="0">
                <a:solidFill>
                  <a:prstClr val="white"/>
                </a:solidFill>
                <a:ea typeface="宋体" panose="02010600030101010101" pitchFamily="2" charset="-122"/>
              </a:rPr>
              <a:t>www.1ppt.com/sucai/</a:t>
            </a:r>
          </a:p>
          <a:p>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www.1ppt.com/beijing/        PPT</a:t>
            </a:r>
            <a:r>
              <a:rPr lang="zh-CN" altLang="en-US" sz="100" dirty="0">
                <a:solidFill>
                  <a:prstClr val="white"/>
                </a:solidFill>
                <a:ea typeface="宋体" panose="02010600030101010101" pitchFamily="2" charset="-122"/>
              </a:rPr>
              <a:t>图表：</a:t>
            </a:r>
            <a:r>
              <a:rPr lang="en-US" altLang="zh-CN" sz="100" dirty="0">
                <a:solidFill>
                  <a:prstClr val="white"/>
                </a:solidFill>
                <a:ea typeface="宋体" panose="02010600030101010101" pitchFamily="2" charset="-122"/>
              </a:rPr>
              <a:t>www.1ppt.com/tubiao/      </a:t>
            </a:r>
          </a:p>
          <a:p>
            <a:r>
              <a:rPr lang="zh-CN" altLang="en-US" sz="100" dirty="0">
                <a:solidFill>
                  <a:prstClr val="white"/>
                </a:solidFill>
                <a:ea typeface="宋体" panose="02010600030101010101" pitchFamily="2" charset="-122"/>
              </a:rPr>
              <a:t>精美</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www.1ppt.com/xiazai/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www.1ppt.com/powerpoint/      </a:t>
            </a:r>
          </a:p>
          <a:p>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课件：</a:t>
            </a:r>
            <a:r>
              <a:rPr lang="en-US" altLang="zh-CN" sz="100" dirty="0">
                <a:solidFill>
                  <a:prstClr val="white"/>
                </a:solidFill>
                <a:ea typeface="宋体" panose="02010600030101010101" pitchFamily="2" charset="-122"/>
              </a:rPr>
              <a:t>www.1ppt.com/kejian/             </a:t>
            </a:r>
            <a:r>
              <a:rPr lang="zh-CN" altLang="en-US" sz="100" dirty="0">
                <a:solidFill>
                  <a:prstClr val="white"/>
                </a:solidFill>
                <a:ea typeface="宋体" panose="02010600030101010101" pitchFamily="2" charset="-122"/>
              </a:rPr>
              <a:t>字体下载：</a:t>
            </a:r>
            <a:r>
              <a:rPr lang="en-US" altLang="zh-CN" sz="100" dirty="0">
                <a:solidFill>
                  <a:prstClr val="white"/>
                </a:solidFill>
                <a:ea typeface="宋体" panose="02010600030101010101" pitchFamily="2" charset="-122"/>
              </a:rPr>
              <a:t>www.1ppt.com/ziti/</a:t>
            </a:r>
          </a:p>
          <a:p>
            <a:r>
              <a:rPr lang="zh-CN" altLang="en-US" sz="100" dirty="0">
                <a:solidFill>
                  <a:prstClr val="white"/>
                </a:solidFill>
                <a:ea typeface="宋体" panose="02010600030101010101" pitchFamily="2" charset="-122"/>
              </a:rPr>
              <a:t>工作总结</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www.1ppt.com/xiazai/zongjie/ </a:t>
            </a:r>
            <a:r>
              <a:rPr lang="zh-CN" altLang="en-US" sz="100" dirty="0">
                <a:solidFill>
                  <a:prstClr val="white"/>
                </a:solidFill>
                <a:ea typeface="宋体" panose="02010600030101010101" pitchFamily="2" charset="-122"/>
              </a:rPr>
              <a:t>工作计划：</a:t>
            </a:r>
            <a:r>
              <a:rPr lang="en-US" altLang="zh-CN" sz="100" dirty="0">
                <a:solidFill>
                  <a:prstClr val="white"/>
                </a:solidFill>
                <a:ea typeface="宋体" panose="02010600030101010101" pitchFamily="2" charset="-122"/>
              </a:rPr>
              <a:t>www.1ppt.com/xiazai/jihua/</a:t>
            </a:r>
          </a:p>
          <a:p>
            <a:r>
              <a:rPr lang="zh-CN" altLang="en-US" sz="100" dirty="0">
                <a:solidFill>
                  <a:prstClr val="white"/>
                </a:solidFill>
                <a:ea typeface="宋体" panose="02010600030101010101" pitchFamily="2" charset="-122"/>
              </a:rPr>
              <a:t>商务</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www.1ppt.com/moban/shangwu/  </a:t>
            </a:r>
            <a:r>
              <a:rPr lang="zh-CN" altLang="en-US" sz="100" dirty="0">
                <a:solidFill>
                  <a:prstClr val="white"/>
                </a:solidFill>
                <a:ea typeface="宋体" panose="02010600030101010101" pitchFamily="2" charset="-122"/>
              </a:rPr>
              <a:t>个人简历</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www.1ppt.com/xiazai/jianli/  </a:t>
            </a:r>
          </a:p>
          <a:p>
            <a:r>
              <a:rPr lang="zh-CN" altLang="en-US" sz="100" dirty="0">
                <a:solidFill>
                  <a:prstClr val="white"/>
                </a:solidFill>
                <a:ea typeface="宋体" panose="02010600030101010101" pitchFamily="2" charset="-122"/>
              </a:rPr>
              <a:t>毕业答辩</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www.1ppt.com/xiazai/dabian/  </a:t>
            </a:r>
            <a:r>
              <a:rPr lang="zh-CN" altLang="en-US" sz="100" dirty="0">
                <a:solidFill>
                  <a:prstClr val="white"/>
                </a:solidFill>
                <a:ea typeface="宋体" panose="02010600030101010101" pitchFamily="2" charset="-122"/>
              </a:rPr>
              <a:t>工作汇报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www.1ppt.com/xiazai/huibao/    </a:t>
            </a:r>
          </a:p>
          <a:p>
            <a:r>
              <a:rPr lang="en-US" altLang="zh-CN" sz="100" dirty="0">
                <a:solidFill>
                  <a:prstClr val="white"/>
                </a:solidFill>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3444059" y="1488687"/>
            <a:ext cx="2265467" cy="2333393"/>
          </a:xfrm>
          <a:prstGeom prst="rect">
            <a:avLst/>
          </a:prstGeom>
          <a:effectLst/>
        </p:spPr>
        <p:txBody>
          <a:bodyPr>
            <a:normAutofit/>
          </a:bodyPr>
          <a:lstStyle>
            <a:lvl1pPr marL="0" indent="0">
              <a:buNone/>
              <a:defRPr sz="1575">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5907736" y="1488687"/>
            <a:ext cx="2265467" cy="2333393"/>
          </a:xfrm>
          <a:prstGeom prst="rect">
            <a:avLst/>
          </a:prstGeom>
          <a:effectLst/>
        </p:spPr>
        <p:txBody>
          <a:bodyPr>
            <a:normAutofit/>
          </a:bodyPr>
          <a:lstStyle>
            <a:lvl1pPr marL="0" indent="0">
              <a:buNone/>
              <a:defRPr sz="1575">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955287" y="1488687"/>
            <a:ext cx="2265467" cy="2333393"/>
          </a:xfrm>
          <a:prstGeom prst="rect">
            <a:avLst/>
          </a:prstGeom>
          <a:effectLst/>
        </p:spPr>
        <p:txBody>
          <a:bodyPr>
            <a:normAutofit/>
          </a:bodyPr>
          <a:lstStyle>
            <a:lvl1pPr marL="0" indent="0">
              <a:buNone/>
              <a:defRPr sz="1575">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General Slid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659596" y="1441939"/>
            <a:ext cx="5180018" cy="2919917"/>
          </a:xfrm>
          <a:prstGeom prst="rect">
            <a:avLst/>
          </a:prstGeom>
          <a:effectLst/>
        </p:spPr>
        <p:txBody>
          <a:bodyPr>
            <a:normAutofit/>
          </a:bodyPr>
          <a:lstStyle>
            <a:lvl1pPr marL="0" indent="0">
              <a:buNone/>
              <a:defRPr sz="1575">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5215549" y="1120415"/>
            <a:ext cx="2376893" cy="2982279"/>
          </a:xfrm>
          <a:prstGeom prst="rect">
            <a:avLst/>
          </a:prstGeom>
          <a:effectLst/>
        </p:spPr>
        <p:txBody>
          <a:bodyPr>
            <a:normAutofit/>
          </a:bodyPr>
          <a:lstStyle>
            <a:lvl1pPr marL="0" indent="0">
              <a:buNone/>
              <a:defRPr sz="1575">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8" name="图片占位符 7"/>
          <p:cNvSpPr>
            <a:spLocks noGrp="1"/>
          </p:cNvSpPr>
          <p:nvPr>
            <p:ph type="pic" sz="quarter" idx="14"/>
          </p:nvPr>
        </p:nvSpPr>
        <p:spPr>
          <a:xfrm>
            <a:off x="5557425" y="920171"/>
            <a:ext cx="3126016" cy="3303157"/>
          </a:xfrm>
          <a:custGeom>
            <a:avLst/>
            <a:gdLst>
              <a:gd name="connsiteX0" fmla="*/ 1905000 w 3810000"/>
              <a:gd name="connsiteY0" fmla="*/ 0 h 4025900"/>
              <a:gd name="connsiteX1" fmla="*/ 3810000 w 3810000"/>
              <a:gd name="connsiteY1" fmla="*/ 2012950 h 4025900"/>
              <a:gd name="connsiteX2" fmla="*/ 1905000 w 3810000"/>
              <a:gd name="connsiteY2" fmla="*/ 4025900 h 4025900"/>
              <a:gd name="connsiteX3" fmla="*/ 0 w 3810000"/>
              <a:gd name="connsiteY3" fmla="*/ 2012950 h 4025900"/>
              <a:gd name="connsiteX4" fmla="*/ 1905000 w 3810000"/>
              <a:gd name="connsiteY4" fmla="*/ 0 h 40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4025900">
                <a:moveTo>
                  <a:pt x="1905000" y="0"/>
                </a:moveTo>
                <a:cubicBezTo>
                  <a:pt x="2957102" y="0"/>
                  <a:pt x="3810000" y="901228"/>
                  <a:pt x="3810000" y="2012950"/>
                </a:cubicBezTo>
                <a:cubicBezTo>
                  <a:pt x="3810000" y="3124672"/>
                  <a:pt x="2957102" y="4025900"/>
                  <a:pt x="1905000" y="4025900"/>
                </a:cubicBezTo>
                <a:cubicBezTo>
                  <a:pt x="852898" y="4025900"/>
                  <a:pt x="0" y="3124672"/>
                  <a:pt x="0" y="2012950"/>
                </a:cubicBezTo>
                <a:cubicBezTo>
                  <a:pt x="0" y="901228"/>
                  <a:pt x="852898" y="0"/>
                  <a:pt x="1905000" y="0"/>
                </a:cubicBezTo>
                <a:close/>
              </a:path>
            </a:pathLst>
          </a:custGeom>
          <a:noFill/>
          <a:effectLst/>
        </p:spPr>
        <p:txBody>
          <a:bodyPr wrap="square">
            <a:noAutofit/>
          </a:bodyPr>
          <a:lstStyle>
            <a:lvl1pPr marL="0" indent="0">
              <a:buNone/>
              <a:defRPr sz="1575">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screen">
            <a:clrChange>
              <a:clrFrom>
                <a:srgbClr val="FFFFFF"/>
              </a:clrFrom>
              <a:clrTo>
                <a:srgbClr val="FFFFFF">
                  <a:alpha val="0"/>
                </a:srgbClr>
              </a:clrTo>
            </a:clrChange>
          </a:blip>
          <a:stretch>
            <a:fillRect/>
          </a:stretch>
        </p:blipFill>
        <p:spPr>
          <a:xfrm>
            <a:off x="980314" y="1203785"/>
            <a:ext cx="2657016" cy="2645046"/>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clrChange>
              <a:clrFrom>
                <a:srgbClr val="FFFFFF"/>
              </a:clrFrom>
              <a:clrTo>
                <a:srgbClr val="FFFFFF">
                  <a:alpha val="0"/>
                </a:srgbClr>
              </a:clrTo>
            </a:clrChange>
          </a:blip>
          <a:stretch>
            <a:fillRect/>
          </a:stretch>
        </p:blipFill>
        <p:spPr>
          <a:xfrm>
            <a:off x="3769193" y="1190847"/>
            <a:ext cx="1440116" cy="14336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ptop Review">
    <p:spTree>
      <p:nvGrpSpPr>
        <p:cNvPr id="1" name=""/>
        <p:cNvGrpSpPr/>
        <p:nvPr/>
      </p:nvGrpSpPr>
      <p:grpSpPr>
        <a:xfrm>
          <a:off x="0" y="0"/>
          <a:ext cx="0" cy="0"/>
          <a:chOff x="0" y="0"/>
          <a:chExt cx="0" cy="0"/>
        </a:xfrm>
      </p:grpSpPr>
      <p:sp>
        <p:nvSpPr>
          <p:cNvPr id="15" name="Picture Placeholder 13"/>
          <p:cNvSpPr>
            <a:spLocks noGrp="1"/>
          </p:cNvSpPr>
          <p:nvPr>
            <p:ph type="pic" sz="quarter" idx="22"/>
          </p:nvPr>
        </p:nvSpPr>
        <p:spPr>
          <a:xfrm>
            <a:off x="5509524" y="1406427"/>
            <a:ext cx="4469083" cy="2822402"/>
          </a:xfrm>
          <a:prstGeom prst="rect">
            <a:avLst/>
          </a:prstGeom>
          <a:effectLst/>
        </p:spPr>
        <p:txBody>
          <a:bodyPr>
            <a:normAutofit/>
          </a:bodyPr>
          <a:lstStyle>
            <a:lvl1pPr marL="0" indent="0">
              <a:buNone/>
              <a:defRPr sz="975"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Pad App Compares">
    <p:spTree>
      <p:nvGrpSpPr>
        <p:cNvPr id="1" name=""/>
        <p:cNvGrpSpPr/>
        <p:nvPr/>
      </p:nvGrpSpPr>
      <p:grpSpPr>
        <a:xfrm>
          <a:off x="0" y="0"/>
          <a:ext cx="0" cy="0"/>
          <a:chOff x="0" y="0"/>
          <a:chExt cx="0" cy="0"/>
        </a:xfrm>
      </p:grpSpPr>
      <p:sp>
        <p:nvSpPr>
          <p:cNvPr id="18" name="Picture Placeholder 13"/>
          <p:cNvSpPr>
            <a:spLocks noGrp="1"/>
          </p:cNvSpPr>
          <p:nvPr>
            <p:ph type="pic" sz="quarter" idx="22"/>
          </p:nvPr>
        </p:nvSpPr>
        <p:spPr>
          <a:xfrm>
            <a:off x="3567712" y="1624732"/>
            <a:ext cx="2054525" cy="2586271"/>
          </a:xfrm>
          <a:prstGeom prst="rect">
            <a:avLst/>
          </a:prstGeom>
          <a:effectLst/>
        </p:spPr>
        <p:txBody>
          <a:bodyPr>
            <a:normAutofit/>
          </a:bodyPr>
          <a:lstStyle>
            <a:lvl1pPr marL="0" indent="0">
              <a:buNone/>
              <a:defRPr sz="975"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20" name="Picture Placeholder 13"/>
          <p:cNvSpPr>
            <a:spLocks noGrp="1"/>
          </p:cNvSpPr>
          <p:nvPr>
            <p:ph type="pic" sz="quarter" idx="22"/>
          </p:nvPr>
        </p:nvSpPr>
        <p:spPr>
          <a:xfrm>
            <a:off x="899684" y="1693423"/>
            <a:ext cx="3350037" cy="2451215"/>
          </a:xfrm>
          <a:prstGeom prst="rect">
            <a:avLst/>
          </a:prstGeom>
          <a:effectLst/>
        </p:spPr>
        <p:txBody>
          <a:bodyPr>
            <a:normAutofit/>
          </a:bodyPr>
          <a:lstStyle>
            <a:lvl1pPr marL="0" indent="0">
              <a:buNone/>
              <a:defRPr sz="975"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6" name="Picture Placeholder 13"/>
          <p:cNvSpPr>
            <a:spLocks noGrp="1"/>
          </p:cNvSpPr>
          <p:nvPr>
            <p:ph type="pic" sz="quarter" idx="22"/>
          </p:nvPr>
        </p:nvSpPr>
        <p:spPr>
          <a:xfrm>
            <a:off x="5836104" y="1647592"/>
            <a:ext cx="3307896" cy="3495908"/>
          </a:xfrm>
          <a:prstGeom prst="rect">
            <a:avLst/>
          </a:prstGeom>
          <a:effectLst/>
        </p:spPr>
        <p:txBody>
          <a:bodyPr>
            <a:normAutofit/>
          </a:bodyPr>
          <a:lstStyle>
            <a:lvl1pPr marL="0" indent="0">
              <a:buNone/>
              <a:defRPr sz="975"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7" name="Picture Placeholder 13"/>
          <p:cNvSpPr>
            <a:spLocks noGrp="1"/>
          </p:cNvSpPr>
          <p:nvPr>
            <p:ph type="pic" sz="quarter" idx="23"/>
          </p:nvPr>
        </p:nvSpPr>
        <p:spPr>
          <a:xfrm>
            <a:off x="0" y="1647592"/>
            <a:ext cx="3329507" cy="3495908"/>
          </a:xfrm>
          <a:prstGeom prst="rect">
            <a:avLst/>
          </a:prstGeom>
          <a:effectLst/>
        </p:spPr>
        <p:txBody>
          <a:bodyPr>
            <a:normAutofit/>
          </a:bodyPr>
          <a:lstStyle>
            <a:lvl1pPr marL="0" indent="0">
              <a:buNone/>
              <a:defRPr sz="975"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ptop3">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4875517" y="1780428"/>
            <a:ext cx="3103256" cy="1957959"/>
          </a:xfrm>
          <a:prstGeom prst="rect">
            <a:avLst/>
          </a:prstGeom>
          <a:effectLst/>
        </p:spPr>
        <p:txBody>
          <a:bodyPr>
            <a:normAutofit/>
          </a:bodyPr>
          <a:lstStyle>
            <a:lvl1pPr marL="0" indent="0">
              <a:buNone/>
              <a:defRPr sz="975"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0" y="2733675"/>
            <a:ext cx="4572000" cy="2409825"/>
          </a:xfrm>
          <a:prstGeom prst="rect">
            <a:avLst/>
          </a:prstGeom>
          <a:effectLst/>
        </p:spPr>
        <p:txBody>
          <a:bodyPr>
            <a:normAutofit/>
          </a:bodyPr>
          <a:lstStyle>
            <a:lvl1pPr marL="0" indent="0">
              <a:buNone/>
              <a:defRPr sz="975"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6" name="Picture Placeholder 13"/>
          <p:cNvSpPr>
            <a:spLocks noGrp="1"/>
          </p:cNvSpPr>
          <p:nvPr>
            <p:ph type="pic" sz="quarter" idx="17"/>
          </p:nvPr>
        </p:nvSpPr>
        <p:spPr>
          <a:xfrm>
            <a:off x="4572000" y="2733675"/>
            <a:ext cx="4572000" cy="2409825"/>
          </a:xfrm>
          <a:prstGeom prst="rect">
            <a:avLst/>
          </a:prstGeom>
          <a:effectLst/>
        </p:spPr>
        <p:txBody>
          <a:bodyPr>
            <a:normAutofit/>
          </a:bodyPr>
          <a:lstStyle>
            <a:lvl1pPr marL="0" indent="0">
              <a:buNone/>
              <a:defRPr sz="975"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jects of 3">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6087712" y="2575932"/>
            <a:ext cx="3056288" cy="2567569"/>
          </a:xfrm>
          <a:prstGeom prst="rect">
            <a:avLst/>
          </a:prstGeom>
          <a:effectLst/>
        </p:spPr>
        <p:txBody>
          <a:bodyPr>
            <a:normAutofit/>
          </a:bodyPr>
          <a:lstStyle>
            <a:lvl1pPr marL="0" indent="0">
              <a:buNone/>
              <a:defRPr sz="1575">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3683" y="2575932"/>
            <a:ext cx="3056288" cy="2567569"/>
          </a:xfrm>
          <a:prstGeom prst="rect">
            <a:avLst/>
          </a:prstGeom>
          <a:effectLst/>
        </p:spPr>
        <p:txBody>
          <a:bodyPr>
            <a:normAutofit/>
          </a:bodyPr>
          <a:lstStyle>
            <a:lvl1pPr marL="0" indent="0">
              <a:buNone/>
              <a:defRPr sz="1575">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6"/>
          </p:nvPr>
        </p:nvSpPr>
        <p:spPr>
          <a:xfrm>
            <a:off x="3050765" y="1"/>
            <a:ext cx="3036948" cy="2575931"/>
          </a:xfrm>
          <a:prstGeom prst="rect">
            <a:avLst/>
          </a:prstGeom>
          <a:effectLst/>
        </p:spPr>
        <p:txBody>
          <a:bodyPr>
            <a:normAutofit/>
          </a:bodyPr>
          <a:lstStyle>
            <a:lvl1pPr marL="0" indent="0">
              <a:buNone/>
              <a:defRPr sz="1575">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hf hdr="0" ftr="0" dt="0"/>
  <p:txStyles>
    <p:titleStyle>
      <a:lvl1pPr algn="l" defTabSz="685800" rtl="0" eaLnBrk="1" latinLnBrk="0" hangingPunct="1">
        <a:lnSpc>
          <a:spcPct val="90000"/>
        </a:lnSpc>
        <a:spcBef>
          <a:spcPct val="0"/>
        </a:spcBef>
        <a:buNone/>
        <a:defRPr lang="en-US" sz="2250" kern="1200">
          <a:solidFill>
            <a:schemeClr val="tx1"/>
          </a:solidFill>
          <a:latin typeface="Lato Light" charset="0"/>
          <a:ea typeface="Lato Light" charset="0"/>
          <a:cs typeface="Lato Light"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effectLst/>
          <a:latin typeface="Lato Light" charset="0"/>
          <a:ea typeface="Lato Light" charset="0"/>
          <a:cs typeface="Lato Light" charset="0"/>
        </a:defRPr>
      </a:lvl1pPr>
      <a:lvl2pPr marL="514350" indent="-171450" algn="l" defTabSz="685800" rtl="0" eaLnBrk="1" latinLnBrk="0" hangingPunct="1">
        <a:lnSpc>
          <a:spcPct val="90000"/>
        </a:lnSpc>
        <a:spcBef>
          <a:spcPts val="375"/>
        </a:spcBef>
        <a:buFont typeface="Arial" panose="020B0604020202020204" pitchFamily="34" charset="0"/>
        <a:buChar char="•"/>
        <a:defRPr lang="en-US" sz="1500" kern="1200" dirty="0" smtClean="0">
          <a:solidFill>
            <a:schemeClr val="tx1"/>
          </a:solidFill>
          <a:effectLst/>
          <a:latin typeface="Lato Light" charset="0"/>
          <a:ea typeface="Lato Light" charset="0"/>
          <a:cs typeface="Lato Light" charset="0"/>
        </a:defRPr>
      </a:lvl2pPr>
      <a:lvl3pPr marL="857250" indent="-171450" algn="l" defTabSz="685800" rtl="0" eaLnBrk="1" latinLnBrk="0" hangingPunct="1">
        <a:lnSpc>
          <a:spcPct val="90000"/>
        </a:lnSpc>
        <a:spcBef>
          <a:spcPts val="375"/>
        </a:spcBef>
        <a:buFont typeface="Arial" panose="020B0604020202020204" pitchFamily="34" charset="0"/>
        <a:buChar char="•"/>
        <a:defRPr lang="en-US" sz="1350" kern="1200" dirty="0" smtClean="0">
          <a:solidFill>
            <a:schemeClr val="tx1"/>
          </a:solidFill>
          <a:effectLst/>
          <a:latin typeface="Lato Light" charset="0"/>
          <a:ea typeface="Lato Light" charset="0"/>
          <a:cs typeface="Lato Light" charset="0"/>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200" kern="1200" dirty="0" smtClean="0">
          <a:solidFill>
            <a:schemeClr val="tx1"/>
          </a:solidFill>
          <a:effectLst/>
          <a:latin typeface="Lato Light" charset="0"/>
          <a:ea typeface="Lato Light" charset="0"/>
          <a:cs typeface="Lato Light" charset="0"/>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200" kern="1200" dirty="0">
          <a:solidFill>
            <a:schemeClr val="tx1"/>
          </a:solidFill>
          <a:effectLst/>
          <a:latin typeface="Lato Light" charset="0"/>
          <a:ea typeface="Lato Light" charset="0"/>
          <a:cs typeface="Lato Light" charset="0"/>
        </a:defRPr>
      </a:lvl5pPr>
      <a:lvl6pPr marL="18853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3865" algn="l" defTabSz="685800" rtl="0" eaLnBrk="1" latinLnBrk="0" hangingPunct="1">
        <a:defRPr sz="1350" kern="1200">
          <a:solidFill>
            <a:schemeClr val="tx1"/>
          </a:solidFill>
          <a:latin typeface="+mn-lt"/>
          <a:ea typeface="+mn-ea"/>
          <a:cs typeface="+mn-cs"/>
        </a:defRPr>
      </a:lvl6pPr>
      <a:lvl7pPr marL="2056765" algn="l" defTabSz="685800" rtl="0" eaLnBrk="1" latinLnBrk="0" hangingPunct="1">
        <a:defRPr sz="1350" kern="1200">
          <a:solidFill>
            <a:schemeClr val="tx1"/>
          </a:solidFill>
          <a:latin typeface="+mn-lt"/>
          <a:ea typeface="+mn-ea"/>
          <a:cs typeface="+mn-cs"/>
        </a:defRPr>
      </a:lvl7pPr>
      <a:lvl8pPr marL="2399665" algn="l" defTabSz="685800" rtl="0" eaLnBrk="1" latinLnBrk="0" hangingPunct="1">
        <a:defRPr sz="1350" kern="1200">
          <a:solidFill>
            <a:schemeClr val="tx1"/>
          </a:solidFill>
          <a:latin typeface="+mn-lt"/>
          <a:ea typeface="+mn-ea"/>
          <a:cs typeface="+mn-cs"/>
        </a:defRPr>
      </a:lvl8pPr>
      <a:lvl9pPr marL="274256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占位符 16"/>
          <p:cNvPicPr>
            <a:picLocks noGrp="1" noChangeAspect="1"/>
          </p:cNvPicPr>
          <p:nvPr>
            <p:ph type="pic" sz="quarter" idx="14"/>
          </p:nvPr>
        </p:nvPicPr>
        <p:blipFill rotWithShape="1">
          <a:blip r:embed="rId3" cstate="screen"/>
          <a:srcRect/>
          <a:stretch>
            <a:fillRect/>
          </a:stretch>
        </p:blipFill>
        <p:spPr/>
      </p:pic>
      <p:sp>
        <p:nvSpPr>
          <p:cNvPr id="3" name="文本框 2"/>
          <p:cNvSpPr txBox="1"/>
          <p:nvPr/>
        </p:nvSpPr>
        <p:spPr>
          <a:xfrm>
            <a:off x="696036" y="1066477"/>
            <a:ext cx="1350050" cy="923330"/>
          </a:xfrm>
          <a:prstGeom prst="rect">
            <a:avLst/>
          </a:prstGeom>
          <a:noFill/>
        </p:spPr>
        <p:txBody>
          <a:bodyPr wrap="none" rtlCol="0">
            <a:spAutoFit/>
          </a:bodyPr>
          <a:lstStyle/>
          <a:p>
            <a:r>
              <a:rPr lang="en-US" altLang="zh-CN" sz="5400" dirty="0">
                <a:solidFill>
                  <a:schemeClr val="accent2"/>
                </a:solidFill>
                <a:latin typeface="Agency FB" panose="020B0503020202020204" pitchFamily="34" charset="0"/>
              </a:rPr>
              <a:t>2030</a:t>
            </a:r>
            <a:endParaRPr lang="zh-CN" altLang="en-US" sz="5400" dirty="0">
              <a:solidFill>
                <a:schemeClr val="accent2"/>
              </a:solidFill>
              <a:latin typeface="Agency FB" panose="020B0503020202020204" pitchFamily="34" charset="0"/>
            </a:endParaRPr>
          </a:p>
        </p:txBody>
      </p:sp>
      <p:sp>
        <p:nvSpPr>
          <p:cNvPr id="6" name="圆角矩形 5"/>
          <p:cNvSpPr/>
          <p:nvPr/>
        </p:nvSpPr>
        <p:spPr>
          <a:xfrm>
            <a:off x="803856" y="3378200"/>
            <a:ext cx="2968043" cy="304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a:t>汇报人 ：</a:t>
            </a:r>
            <a:r>
              <a:rPr lang="en-US" altLang="zh-CN" sz="1200"/>
              <a:t>xiazaii    </a:t>
            </a:r>
            <a:r>
              <a:rPr lang="zh-CN" altLang="en-US" sz="1200"/>
              <a:t>时 间：</a:t>
            </a:r>
            <a:r>
              <a:rPr lang="en-US" altLang="zh-CN" sz="1200"/>
              <a:t>2030</a:t>
            </a:r>
            <a:r>
              <a:rPr lang="zh-CN" altLang="en-US" sz="1200"/>
              <a:t>年</a:t>
            </a:r>
            <a:r>
              <a:rPr lang="en-US" altLang="zh-CN" sz="1200"/>
              <a:t>12</a:t>
            </a:r>
            <a:r>
              <a:rPr lang="zh-CN" altLang="en-US" sz="1200"/>
              <a:t>月</a:t>
            </a:r>
            <a:endParaRPr lang="zh-CN" altLang="en-US" sz="1200" dirty="0"/>
          </a:p>
        </p:txBody>
      </p:sp>
      <p:sp>
        <p:nvSpPr>
          <p:cNvPr id="7" name="文本框 6"/>
          <p:cNvSpPr txBox="1"/>
          <p:nvPr/>
        </p:nvSpPr>
        <p:spPr>
          <a:xfrm>
            <a:off x="696036" y="1984397"/>
            <a:ext cx="3775393" cy="584775"/>
          </a:xfrm>
          <a:prstGeom prst="rect">
            <a:avLst/>
          </a:prstGeom>
          <a:noFill/>
        </p:spPr>
        <p:txBody>
          <a:bodyPr wrap="none" rtlCol="0">
            <a:spAutoFit/>
          </a:bodyPr>
          <a:lstStyle/>
          <a:p>
            <a:r>
              <a:rPr lang="zh-CN" altLang="en-US" sz="3200" spc="300" dirty="0">
                <a:solidFill>
                  <a:srgbClr val="0070C0"/>
                </a:solidFill>
              </a:rPr>
              <a:t>蓝色简洁商务办公</a:t>
            </a:r>
          </a:p>
        </p:txBody>
      </p:sp>
      <p:sp>
        <p:nvSpPr>
          <p:cNvPr id="8" name="矩形 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96036" y="2761812"/>
            <a:ext cx="4053173" cy="415498"/>
          </a:xfrm>
          <a:prstGeom prst="rect">
            <a:avLst/>
          </a:prstGeom>
        </p:spPr>
        <p:txBody>
          <a:bodyPr wrap="square">
            <a:spAutoFit/>
          </a:bodyPr>
          <a:lstStyle/>
          <a:p>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Your content to play here, or through your copy, paste in this box, and select only the text. </a:t>
            </a:r>
          </a:p>
        </p:txBody>
      </p:sp>
      <p:cxnSp>
        <p:nvCxnSpPr>
          <p:cNvPr id="9" name="直接连接符 8"/>
          <p:cNvCxnSpPr/>
          <p:nvPr/>
        </p:nvCxnSpPr>
        <p:spPr>
          <a:xfrm>
            <a:off x="777923" y="2643366"/>
            <a:ext cx="3916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4" cstate="screen">
            <a:clrChange>
              <a:clrFrom>
                <a:srgbClr val="FFFFFF"/>
              </a:clrFrom>
              <a:clrTo>
                <a:srgbClr val="FFFFFF">
                  <a:alpha val="0"/>
                </a:srgbClr>
              </a:clrTo>
            </a:clrChange>
          </a:blip>
          <a:stretch>
            <a:fillRect/>
          </a:stretch>
        </p:blipFill>
        <p:spPr>
          <a:xfrm>
            <a:off x="4991458" y="482197"/>
            <a:ext cx="3874247" cy="38567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Hexagon 61"/>
          <p:cNvSpPr/>
          <p:nvPr/>
        </p:nvSpPr>
        <p:spPr>
          <a:xfrm rot="5400000">
            <a:off x="6687275" y="1810881"/>
            <a:ext cx="1581870" cy="1363682"/>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3" name="Hexagon 62"/>
          <p:cNvSpPr/>
          <p:nvPr/>
        </p:nvSpPr>
        <p:spPr>
          <a:xfrm rot="5400000">
            <a:off x="4901589" y="1810881"/>
            <a:ext cx="1581870" cy="1363682"/>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4" name="Shape 2641"/>
          <p:cNvSpPr/>
          <p:nvPr/>
        </p:nvSpPr>
        <p:spPr>
          <a:xfrm>
            <a:off x="5448750" y="2337593"/>
            <a:ext cx="487549" cy="310258"/>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53585F"/>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65" name="Shape 2688"/>
          <p:cNvSpPr/>
          <p:nvPr/>
        </p:nvSpPr>
        <p:spPr>
          <a:xfrm>
            <a:off x="7234436" y="2248948"/>
            <a:ext cx="487548" cy="48754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68" name="TextBox 67"/>
          <p:cNvSpPr txBox="1"/>
          <p:nvPr/>
        </p:nvSpPr>
        <p:spPr>
          <a:xfrm>
            <a:off x="7117597" y="3427974"/>
            <a:ext cx="723276" cy="253916"/>
          </a:xfrm>
          <a:prstGeom prst="rect">
            <a:avLst/>
          </a:prstGeom>
          <a:noFill/>
        </p:spPr>
        <p:txBody>
          <a:bodyPr wrap="none" rtlCol="0" anchor="ctr" anchorCtr="0">
            <a:spAutoFit/>
          </a:bodyPr>
          <a:lstStyle/>
          <a:p>
            <a:pPr algn="ctr" defTabSz="685800">
              <a:defRPr/>
            </a:pPr>
            <a:r>
              <a:rPr lang="zh-CN" altLang="en-US" sz="10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0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70" name="TextBox 69"/>
          <p:cNvSpPr txBox="1"/>
          <p:nvPr/>
        </p:nvSpPr>
        <p:spPr>
          <a:xfrm>
            <a:off x="5332516" y="3415647"/>
            <a:ext cx="723276" cy="253916"/>
          </a:xfrm>
          <a:prstGeom prst="rect">
            <a:avLst/>
          </a:prstGeom>
          <a:noFill/>
        </p:spPr>
        <p:txBody>
          <a:bodyPr wrap="none" rtlCol="0" anchor="ctr" anchorCtr="0">
            <a:spAutoFit/>
          </a:bodyPr>
          <a:lstStyle/>
          <a:p>
            <a:pPr algn="ctr" defTabSz="685800">
              <a:defRPr/>
            </a:pPr>
            <a:r>
              <a:rPr lang="zh-CN" altLang="en-US" sz="10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0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74" name="Subtitle 2"/>
          <p:cNvSpPr txBox="1"/>
          <p:nvPr/>
        </p:nvSpPr>
        <p:spPr>
          <a:xfrm>
            <a:off x="6660883" y="3685925"/>
            <a:ext cx="1634517"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a:t>
            </a:r>
          </a:p>
        </p:txBody>
      </p:sp>
      <p:sp>
        <p:nvSpPr>
          <p:cNvPr id="75" name="Subtitle 2"/>
          <p:cNvSpPr txBox="1"/>
          <p:nvPr/>
        </p:nvSpPr>
        <p:spPr>
          <a:xfrm>
            <a:off x="4875266" y="3685925"/>
            <a:ext cx="1634517"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a:t>
            </a:r>
          </a:p>
        </p:txBody>
      </p:sp>
      <p:pic>
        <p:nvPicPr>
          <p:cNvPr id="4" name="图片占位符 3"/>
          <p:cNvPicPr>
            <a:picLocks noGrp="1" noChangeAspect="1"/>
          </p:cNvPicPr>
          <p:nvPr>
            <p:ph type="pic" sz="quarter" idx="22"/>
          </p:nvPr>
        </p:nvPicPr>
        <p:blipFill>
          <a:blip r:embed="rId3" cstate="screen"/>
          <a:srcRect/>
          <a:stretch>
            <a:fillRect/>
          </a:stretch>
        </p:blipFill>
        <p:spPr/>
      </p:pic>
      <p:cxnSp>
        <p:nvCxnSpPr>
          <p:cNvPr id="15"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17" name="矩形 1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0373" y="1669114"/>
          <a:ext cx="4042811" cy="252030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11" name="矩形 1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2" name="Oval 43"/>
          <p:cNvSpPr/>
          <p:nvPr/>
        </p:nvSpPr>
        <p:spPr>
          <a:xfrm>
            <a:off x="6904044" y="3206817"/>
            <a:ext cx="460534" cy="460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 name="Oval 46"/>
          <p:cNvSpPr/>
          <p:nvPr/>
        </p:nvSpPr>
        <p:spPr>
          <a:xfrm>
            <a:off x="6904044" y="1803444"/>
            <a:ext cx="460534" cy="460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 name="Shape 2782"/>
          <p:cNvSpPr/>
          <p:nvPr/>
        </p:nvSpPr>
        <p:spPr>
          <a:xfrm>
            <a:off x="7013087" y="1925071"/>
            <a:ext cx="235363" cy="203120"/>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15" name="Shape 2783"/>
          <p:cNvSpPr/>
          <p:nvPr/>
        </p:nvSpPr>
        <p:spPr>
          <a:xfrm>
            <a:off x="7005113" y="3317951"/>
            <a:ext cx="259286" cy="223929"/>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16" name="Oval 41"/>
          <p:cNvSpPr/>
          <p:nvPr/>
        </p:nvSpPr>
        <p:spPr>
          <a:xfrm>
            <a:off x="4885155" y="3206817"/>
            <a:ext cx="460534" cy="460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 name="Shape 2779"/>
          <p:cNvSpPr/>
          <p:nvPr/>
        </p:nvSpPr>
        <p:spPr>
          <a:xfrm>
            <a:off x="5015099" y="3294282"/>
            <a:ext cx="200645" cy="275887"/>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18" name="Oval 3"/>
          <p:cNvSpPr/>
          <p:nvPr/>
        </p:nvSpPr>
        <p:spPr>
          <a:xfrm>
            <a:off x="4885155" y="1803444"/>
            <a:ext cx="460534" cy="460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 name="Shape 2778"/>
          <p:cNvSpPr/>
          <p:nvPr/>
        </p:nvSpPr>
        <p:spPr>
          <a:xfrm>
            <a:off x="4977479" y="1901616"/>
            <a:ext cx="275887" cy="275887"/>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20" name="TextBox 31"/>
          <p:cNvSpPr txBox="1"/>
          <p:nvPr/>
        </p:nvSpPr>
        <p:spPr>
          <a:xfrm>
            <a:off x="4845442" y="2316121"/>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21" name="TextBox 33"/>
          <p:cNvSpPr txBox="1"/>
          <p:nvPr/>
        </p:nvSpPr>
        <p:spPr>
          <a:xfrm>
            <a:off x="6702724" y="2316121"/>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22" name="TextBox 35"/>
          <p:cNvSpPr txBox="1"/>
          <p:nvPr/>
        </p:nvSpPr>
        <p:spPr>
          <a:xfrm>
            <a:off x="4917096" y="3739120"/>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23" name="TextBox 37"/>
          <p:cNvSpPr txBox="1"/>
          <p:nvPr/>
        </p:nvSpPr>
        <p:spPr>
          <a:xfrm>
            <a:off x="6843988" y="3739120"/>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24" name="Subtitle 2"/>
          <p:cNvSpPr txBox="1"/>
          <p:nvPr/>
        </p:nvSpPr>
        <p:spPr>
          <a:xfrm>
            <a:off x="6835896" y="3892413"/>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a:t>
            </a:r>
            <a:r>
              <a:rPr lang="en-US" sz="90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taken out</a:t>
            </a:r>
            <a:endPar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endParaRPr>
          </a:p>
        </p:txBody>
      </p:sp>
      <p:sp>
        <p:nvSpPr>
          <p:cNvPr id="25" name="Subtitle 2"/>
          <p:cNvSpPr txBox="1"/>
          <p:nvPr/>
        </p:nvSpPr>
        <p:spPr>
          <a:xfrm>
            <a:off x="4845441" y="3892413"/>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a:t>
            </a:r>
            <a:r>
              <a:rPr lang="en-US" sz="90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taken out</a:t>
            </a:r>
            <a:endPar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endParaRPr>
          </a:p>
        </p:txBody>
      </p:sp>
      <p:sp>
        <p:nvSpPr>
          <p:cNvPr id="26" name="Subtitle 2"/>
          <p:cNvSpPr txBox="1"/>
          <p:nvPr/>
        </p:nvSpPr>
        <p:spPr>
          <a:xfrm>
            <a:off x="6835896" y="2482818"/>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a:t>
            </a:r>
            <a:r>
              <a:rPr lang="en-US" sz="90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taken out</a:t>
            </a:r>
            <a:endPar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endParaRPr>
          </a:p>
        </p:txBody>
      </p:sp>
      <p:sp>
        <p:nvSpPr>
          <p:cNvPr id="27" name="Subtitle 2"/>
          <p:cNvSpPr txBox="1"/>
          <p:nvPr/>
        </p:nvSpPr>
        <p:spPr>
          <a:xfrm>
            <a:off x="4845441" y="2482818"/>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21382" y="3590654"/>
            <a:ext cx="509756" cy="166712"/>
          </a:xfrm>
          <a:prstGeom prst="rect">
            <a:avLst/>
          </a:prstGeom>
          <a:noFill/>
        </p:spPr>
        <p:txBody>
          <a:bodyPr wrap="none" lIns="0" tIns="0" rIns="0" bIns="0" rtlCol="0">
            <a:spAutoFit/>
          </a:bodyPr>
          <a:lstStyle/>
          <a:p>
            <a:pPr algn="ctr" defTabSz="685800">
              <a:lnSpc>
                <a:spcPts val="1300"/>
              </a:lnSpc>
              <a:spcAft>
                <a:spcPts val="1200"/>
              </a:spcAft>
              <a:defRPr/>
            </a:pPr>
            <a:r>
              <a:rPr lang="en-US" sz="75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CEO / Owner</a:t>
            </a:r>
          </a:p>
        </p:txBody>
      </p:sp>
      <p:sp>
        <p:nvSpPr>
          <p:cNvPr id="42" name="TextBox 41"/>
          <p:cNvSpPr txBox="1"/>
          <p:nvPr/>
        </p:nvSpPr>
        <p:spPr>
          <a:xfrm>
            <a:off x="4171891" y="3342164"/>
            <a:ext cx="800220" cy="276999"/>
          </a:xfrm>
          <a:prstGeom prst="rect">
            <a:avLst/>
          </a:prstGeom>
          <a:noFill/>
        </p:spPr>
        <p:txBody>
          <a:bodyPr wrap="none" rtlCol="0" anchor="ctr" anchorCtr="0">
            <a:spAutoFit/>
          </a:bodyPr>
          <a:lstStyle/>
          <a:p>
            <a:pPr algn="ct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44" name="TextBox 43"/>
          <p:cNvSpPr txBox="1"/>
          <p:nvPr/>
        </p:nvSpPr>
        <p:spPr>
          <a:xfrm>
            <a:off x="6642271" y="3590654"/>
            <a:ext cx="509756" cy="166712"/>
          </a:xfrm>
          <a:prstGeom prst="rect">
            <a:avLst/>
          </a:prstGeom>
          <a:noFill/>
        </p:spPr>
        <p:txBody>
          <a:bodyPr wrap="none" lIns="0" tIns="0" rIns="0" bIns="0" rtlCol="0">
            <a:spAutoFit/>
          </a:bodyPr>
          <a:lstStyle/>
          <a:p>
            <a:pPr algn="ctr" defTabSz="685800">
              <a:lnSpc>
                <a:spcPts val="1300"/>
              </a:lnSpc>
              <a:spcAft>
                <a:spcPts val="1200"/>
              </a:spcAft>
              <a:defRPr/>
            </a:pPr>
            <a:r>
              <a:rPr lang="en-US" sz="75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CEO / Owner</a:t>
            </a:r>
          </a:p>
        </p:txBody>
      </p:sp>
      <p:sp>
        <p:nvSpPr>
          <p:cNvPr id="45" name="TextBox 44"/>
          <p:cNvSpPr txBox="1"/>
          <p:nvPr/>
        </p:nvSpPr>
        <p:spPr>
          <a:xfrm>
            <a:off x="6500754" y="3342164"/>
            <a:ext cx="800220" cy="276999"/>
          </a:xfrm>
          <a:prstGeom prst="rect">
            <a:avLst/>
          </a:prstGeom>
          <a:noFill/>
        </p:spPr>
        <p:txBody>
          <a:bodyPr wrap="none" rtlCol="0" anchor="ctr" anchorCtr="0">
            <a:spAutoFit/>
          </a:bodyPr>
          <a:lstStyle/>
          <a:p>
            <a:pPr algn="ct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47" name="TextBox 46"/>
          <p:cNvSpPr txBox="1"/>
          <p:nvPr/>
        </p:nvSpPr>
        <p:spPr>
          <a:xfrm>
            <a:off x="1989027" y="3590654"/>
            <a:ext cx="509756" cy="166712"/>
          </a:xfrm>
          <a:prstGeom prst="rect">
            <a:avLst/>
          </a:prstGeom>
          <a:noFill/>
        </p:spPr>
        <p:txBody>
          <a:bodyPr wrap="none" lIns="0" tIns="0" rIns="0" bIns="0" rtlCol="0">
            <a:spAutoFit/>
          </a:bodyPr>
          <a:lstStyle/>
          <a:p>
            <a:pPr algn="ctr" defTabSz="685800">
              <a:lnSpc>
                <a:spcPts val="1300"/>
              </a:lnSpc>
              <a:spcAft>
                <a:spcPts val="1200"/>
              </a:spcAft>
              <a:defRPr/>
            </a:pPr>
            <a:r>
              <a:rPr lang="en-US" sz="75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CEO / Owner</a:t>
            </a:r>
          </a:p>
        </p:txBody>
      </p:sp>
      <p:sp>
        <p:nvSpPr>
          <p:cNvPr id="48" name="TextBox 47"/>
          <p:cNvSpPr txBox="1"/>
          <p:nvPr/>
        </p:nvSpPr>
        <p:spPr>
          <a:xfrm>
            <a:off x="1847509" y="3342164"/>
            <a:ext cx="800220" cy="276999"/>
          </a:xfrm>
          <a:prstGeom prst="rect">
            <a:avLst/>
          </a:prstGeom>
          <a:noFill/>
        </p:spPr>
        <p:txBody>
          <a:bodyPr wrap="none" rtlCol="0" anchor="ctr" anchorCtr="0">
            <a:spAutoFit/>
          </a:bodyPr>
          <a:lstStyle/>
          <a:p>
            <a:pPr algn="ct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pic>
        <p:nvPicPr>
          <p:cNvPr id="6" name="图片占位符 5"/>
          <p:cNvPicPr>
            <a:picLocks noGrp="1" noChangeAspect="1"/>
          </p:cNvPicPr>
          <p:nvPr>
            <p:ph type="pic" sz="quarter" idx="22"/>
          </p:nvPr>
        </p:nvPicPr>
        <p:blipFill>
          <a:blip r:embed="rId3" cstate="screen"/>
          <a:srcRect/>
          <a:stretch>
            <a:fillRect/>
          </a:stretch>
        </p:blipFill>
        <p:spPr/>
      </p:pic>
      <p:pic>
        <p:nvPicPr>
          <p:cNvPr id="10" name="图片占位符 9"/>
          <p:cNvPicPr>
            <a:picLocks noGrp="1" noChangeAspect="1"/>
          </p:cNvPicPr>
          <p:nvPr>
            <p:ph type="pic" sz="quarter" idx="23"/>
          </p:nvPr>
        </p:nvPicPr>
        <p:blipFill>
          <a:blip r:embed="rId4" cstate="screen"/>
          <a:srcRect/>
          <a:stretch>
            <a:fillRect/>
          </a:stretch>
        </p:blipFill>
        <p:spPr/>
      </p:pic>
      <p:pic>
        <p:nvPicPr>
          <p:cNvPr id="8" name="图片占位符 7"/>
          <p:cNvPicPr>
            <a:picLocks noGrp="1" noChangeAspect="1"/>
          </p:cNvPicPr>
          <p:nvPr>
            <p:ph type="pic" sz="quarter" idx="21"/>
          </p:nvPr>
        </p:nvPicPr>
        <p:blipFill>
          <a:blip r:embed="rId5" cstate="screen"/>
          <a:srcRect/>
          <a:stretch>
            <a:fillRect/>
          </a:stretch>
        </p:blipFill>
        <p:spPr/>
      </p:pic>
      <p:cxnSp>
        <p:nvCxnSpPr>
          <p:cNvPr id="21"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23" name="矩形 2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ubtitle 2"/>
          <p:cNvSpPr txBox="1"/>
          <p:nvPr/>
        </p:nvSpPr>
        <p:spPr>
          <a:xfrm>
            <a:off x="6000314" y="2458494"/>
            <a:ext cx="2474561" cy="851798"/>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 of your awesome hands also we are companies often specify a typeface, or even a set of fonts,  part of their brand guides However, if you a great</a:t>
            </a:r>
          </a:p>
        </p:txBody>
      </p:sp>
      <p:sp>
        <p:nvSpPr>
          <p:cNvPr id="32" name="TextBox 31"/>
          <p:cNvSpPr txBox="1"/>
          <p:nvPr/>
        </p:nvSpPr>
        <p:spPr>
          <a:xfrm>
            <a:off x="6308025" y="3724462"/>
            <a:ext cx="587020" cy="190501"/>
          </a:xfrm>
          <a:prstGeom prst="rect">
            <a:avLst/>
          </a:prstGeom>
          <a:noFill/>
        </p:spPr>
        <p:txBody>
          <a:bodyPr wrap="none" rtlCol="0" anchor="ctr" anchorCtr="0">
            <a:spAutoFit/>
          </a:bodyPr>
          <a:lstStyle/>
          <a:p>
            <a:pPr defTabSz="685800">
              <a:defRPr/>
            </a:pPr>
            <a:r>
              <a:rPr lang="en-US" sz="640" dirty="0">
                <a:solidFill>
                  <a:srgbClr val="7F7F7F"/>
                </a:solidFill>
                <a:latin typeface="Calibri" panose="020F0502020204030204" pitchFamily="34" charset="0"/>
                <a:ea typeface="微软雅黑" panose="020B0503020204020204" pitchFamily="34" charset="-122"/>
                <a:cs typeface="Montserrat Light" charset="0"/>
                <a:sym typeface="Calibri" panose="020F0502020204030204" pitchFamily="34" charset="0"/>
              </a:rPr>
              <a:t>March 2030</a:t>
            </a:r>
          </a:p>
        </p:txBody>
      </p:sp>
      <p:cxnSp>
        <p:nvCxnSpPr>
          <p:cNvPr id="33" name="Straight Arrow Connector 32"/>
          <p:cNvCxnSpPr/>
          <p:nvPr/>
        </p:nvCxnSpPr>
        <p:spPr>
          <a:xfrm>
            <a:off x="6054066" y="3819711"/>
            <a:ext cx="2112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39119" y="1834409"/>
            <a:ext cx="649537" cy="207749"/>
          </a:xfrm>
          <a:prstGeom prst="rect">
            <a:avLst/>
          </a:prstGeom>
          <a:noFill/>
        </p:spPr>
        <p:txBody>
          <a:bodyPr wrap="none" rtlCol="0" anchor="ctr" anchorCtr="0">
            <a:spAutoFit/>
          </a:bodyPr>
          <a:lstStyle/>
          <a:p>
            <a:pPr defTabSz="685800">
              <a:defRPr/>
            </a:pPr>
            <a:r>
              <a:rPr lang="en-US" sz="750" dirty="0">
                <a:solidFill>
                  <a:srgbClr val="36DDD7"/>
                </a:solidFill>
                <a:latin typeface="Calibri" panose="020F0502020204030204" pitchFamily="34" charset="0"/>
                <a:ea typeface="微软雅黑" panose="020B0503020204020204" pitchFamily="34" charset="-122"/>
                <a:cs typeface="Poppins Light" charset="0"/>
                <a:sym typeface="Calibri" panose="020F0502020204030204" pitchFamily="34" charset="0"/>
              </a:rPr>
              <a:t>Works 2030</a:t>
            </a:r>
          </a:p>
        </p:txBody>
      </p:sp>
      <p:sp>
        <p:nvSpPr>
          <p:cNvPr id="35" name="TextBox 34"/>
          <p:cNvSpPr txBox="1"/>
          <p:nvPr/>
        </p:nvSpPr>
        <p:spPr>
          <a:xfrm>
            <a:off x="6033768" y="2024008"/>
            <a:ext cx="886781" cy="253916"/>
          </a:xfrm>
          <a:prstGeom prst="rect">
            <a:avLst/>
          </a:prstGeom>
          <a:noFill/>
        </p:spPr>
        <p:txBody>
          <a:bodyPr wrap="none" rtlCol="0" anchor="ctr" anchorCtr="0">
            <a:spAutoFit/>
          </a:bodyPr>
          <a:lstStyle/>
          <a:p>
            <a:pPr defTabSz="685800">
              <a:defRPr/>
            </a:pPr>
            <a:r>
              <a:rPr lang="en-US" sz="10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Echo Agency</a:t>
            </a:r>
          </a:p>
        </p:txBody>
      </p:sp>
      <p:pic>
        <p:nvPicPr>
          <p:cNvPr id="4" name="图片占位符 3"/>
          <p:cNvPicPr>
            <a:picLocks noGrp="1" noChangeAspect="1"/>
          </p:cNvPicPr>
          <p:nvPr>
            <p:ph type="pic" sz="quarter" idx="14"/>
          </p:nvPr>
        </p:nvPicPr>
        <p:blipFill>
          <a:blip r:embed="rId3" cstate="screen"/>
          <a:srcRect/>
          <a:stretch>
            <a:fillRect/>
          </a:stretch>
        </p:blipFill>
        <p:spPr/>
      </p:pic>
      <p:cxnSp>
        <p:nvCxnSpPr>
          <p:cNvPr id="12"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14" name="矩形 13"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402450" y="2874332"/>
            <a:ext cx="2339102" cy="461665"/>
          </a:xfrm>
          <a:prstGeom prst="rect">
            <a:avLst/>
          </a:prstGeom>
          <a:noFill/>
        </p:spPr>
        <p:txBody>
          <a:bodyPr wrap="none" rtlCol="0">
            <a:spAutoFit/>
          </a:bodyPr>
          <a:lstStyle/>
          <a:p>
            <a:pPr algn="ctr"/>
            <a:r>
              <a:rPr lang="zh-CN" altLang="en-US" sz="2400" dirty="0">
                <a:solidFill>
                  <a:schemeClr val="tx2"/>
                </a:solidFill>
              </a:rPr>
              <a:t>请输入标题内容</a:t>
            </a:r>
          </a:p>
        </p:txBody>
      </p:sp>
      <p:sp>
        <p:nvSpPr>
          <p:cNvPr id="13" name="矩形 1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778643" y="3373368"/>
            <a:ext cx="3586716" cy="415498"/>
          </a:xfrm>
          <a:prstGeom prst="rect">
            <a:avLst/>
          </a:prstGeom>
        </p:spPr>
        <p:txBody>
          <a:bodyPr wrap="square">
            <a:spAutoFit/>
          </a:bodyPr>
          <a:lstStyle/>
          <a:p>
            <a:pPr lvl="0" algn="ct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Lorem ipsum dolor sit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amet</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consectetur</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adipiscing</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elit</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efficitur</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ipsum vitae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tortor</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accumsan</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a:t>
            </a:r>
            <a:endParaRPr lang="zh-CN" altLang="en-US" sz="105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4" name="直接连接符 13"/>
          <p:cNvCxnSpPr/>
          <p:nvPr/>
        </p:nvCxnSpPr>
        <p:spPr>
          <a:xfrm>
            <a:off x="4460899" y="3353566"/>
            <a:ext cx="2222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004930" y="1377542"/>
            <a:ext cx="1134140" cy="11341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solidFill>
                  <a:schemeClr val="tx2"/>
                </a:solidFill>
              </a:rPr>
              <a:t>03</a:t>
            </a:r>
            <a:endParaRPr lang="zh-CN" altLang="en-US"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858917" y="1551934"/>
          <a:ext cx="3169086" cy="2617565"/>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1400068" y="1829822"/>
            <a:ext cx="2065649" cy="206564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 name="TextBox 25"/>
          <p:cNvSpPr txBox="1"/>
          <p:nvPr/>
        </p:nvSpPr>
        <p:spPr>
          <a:xfrm>
            <a:off x="1702762" y="2316121"/>
            <a:ext cx="1563248" cy="1050288"/>
          </a:xfrm>
          <a:prstGeom prst="rect">
            <a:avLst/>
          </a:prstGeom>
          <a:noFill/>
        </p:spPr>
        <p:txBody>
          <a:bodyPr wrap="none" rtlCol="0">
            <a:spAutoFit/>
          </a:bodyPr>
          <a:lstStyle/>
          <a:p>
            <a:pPr algn="ctr" defTabSz="685800">
              <a:defRPr/>
            </a:pPr>
            <a:r>
              <a:rPr lang="en-US" sz="6225" dirty="0">
                <a:solidFill>
                  <a:srgbClr val="000000"/>
                </a:solidFill>
                <a:latin typeface="Calibri" panose="020F0502020204030204" pitchFamily="34" charset="0"/>
                <a:ea typeface="微软雅黑" panose="020B0503020204020204" pitchFamily="34" charset="-122"/>
                <a:cs typeface="Poppins Light" charset="0"/>
                <a:sym typeface="Calibri" panose="020F0502020204030204" pitchFamily="34" charset="0"/>
              </a:rPr>
              <a:t>62%</a:t>
            </a:r>
          </a:p>
        </p:txBody>
      </p:sp>
      <p:cxnSp>
        <p:nvCxnSpPr>
          <p:cNvPr id="23"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29" name="矩形 2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4" name="Oval 43"/>
          <p:cNvSpPr/>
          <p:nvPr/>
        </p:nvSpPr>
        <p:spPr>
          <a:xfrm>
            <a:off x="6904044" y="3206817"/>
            <a:ext cx="460534" cy="460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 name="Oval 46"/>
          <p:cNvSpPr/>
          <p:nvPr/>
        </p:nvSpPr>
        <p:spPr>
          <a:xfrm>
            <a:off x="6904044" y="1803444"/>
            <a:ext cx="460534" cy="460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1" name="Shape 2782"/>
          <p:cNvSpPr/>
          <p:nvPr/>
        </p:nvSpPr>
        <p:spPr>
          <a:xfrm>
            <a:off x="7013087" y="1925071"/>
            <a:ext cx="235363" cy="203120"/>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32" name="Shape 2783"/>
          <p:cNvSpPr/>
          <p:nvPr/>
        </p:nvSpPr>
        <p:spPr>
          <a:xfrm>
            <a:off x="7005113" y="3317951"/>
            <a:ext cx="259286" cy="223929"/>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33" name="Oval 41"/>
          <p:cNvSpPr/>
          <p:nvPr/>
        </p:nvSpPr>
        <p:spPr>
          <a:xfrm>
            <a:off x="4885155" y="3206817"/>
            <a:ext cx="460534" cy="460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 name="Shape 2779"/>
          <p:cNvSpPr/>
          <p:nvPr/>
        </p:nvSpPr>
        <p:spPr>
          <a:xfrm>
            <a:off x="5015099" y="3294282"/>
            <a:ext cx="200645" cy="275887"/>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35" name="Oval 3"/>
          <p:cNvSpPr/>
          <p:nvPr/>
        </p:nvSpPr>
        <p:spPr>
          <a:xfrm>
            <a:off x="4885155" y="1803444"/>
            <a:ext cx="460534" cy="460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6" name="Shape 2778"/>
          <p:cNvSpPr/>
          <p:nvPr/>
        </p:nvSpPr>
        <p:spPr>
          <a:xfrm>
            <a:off x="4977479" y="1901616"/>
            <a:ext cx="275887" cy="275887"/>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37" name="TextBox 31"/>
          <p:cNvSpPr txBox="1"/>
          <p:nvPr/>
        </p:nvSpPr>
        <p:spPr>
          <a:xfrm>
            <a:off x="4845442" y="2316121"/>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38" name="TextBox 33"/>
          <p:cNvSpPr txBox="1"/>
          <p:nvPr/>
        </p:nvSpPr>
        <p:spPr>
          <a:xfrm>
            <a:off x="6702724" y="2316121"/>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41" name="TextBox 35"/>
          <p:cNvSpPr txBox="1"/>
          <p:nvPr/>
        </p:nvSpPr>
        <p:spPr>
          <a:xfrm>
            <a:off x="4917096" y="3739120"/>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42" name="TextBox 37"/>
          <p:cNvSpPr txBox="1"/>
          <p:nvPr/>
        </p:nvSpPr>
        <p:spPr>
          <a:xfrm>
            <a:off x="6843988" y="3739120"/>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44" name="Subtitle 2"/>
          <p:cNvSpPr txBox="1"/>
          <p:nvPr/>
        </p:nvSpPr>
        <p:spPr>
          <a:xfrm>
            <a:off x="6835896" y="3892413"/>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a:t>
            </a:r>
            <a:r>
              <a:rPr lang="en-US" sz="90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taken out</a:t>
            </a:r>
            <a:endPar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endParaRPr>
          </a:p>
        </p:txBody>
      </p:sp>
      <p:sp>
        <p:nvSpPr>
          <p:cNvPr id="47" name="Subtitle 2"/>
          <p:cNvSpPr txBox="1"/>
          <p:nvPr/>
        </p:nvSpPr>
        <p:spPr>
          <a:xfrm>
            <a:off x="4845441" y="3892413"/>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a:t>
            </a:r>
            <a:r>
              <a:rPr lang="en-US" sz="90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taken out</a:t>
            </a:r>
            <a:endPar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endParaRPr>
          </a:p>
        </p:txBody>
      </p:sp>
      <p:sp>
        <p:nvSpPr>
          <p:cNvPr id="57" name="Subtitle 2"/>
          <p:cNvSpPr txBox="1"/>
          <p:nvPr/>
        </p:nvSpPr>
        <p:spPr>
          <a:xfrm>
            <a:off x="6835896" y="2482818"/>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a:t>
            </a:r>
            <a:r>
              <a:rPr lang="en-US" sz="90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taken out</a:t>
            </a:r>
            <a:endPar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endParaRPr>
          </a:p>
        </p:txBody>
      </p:sp>
      <p:sp>
        <p:nvSpPr>
          <p:cNvPr id="58" name="Subtitle 2"/>
          <p:cNvSpPr txBox="1"/>
          <p:nvPr/>
        </p:nvSpPr>
        <p:spPr>
          <a:xfrm>
            <a:off x="4845441" y="2482818"/>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14"/>
          <p:cNvPicPr>
            <a:picLocks noGrp="1" noChangeAspect="1"/>
          </p:cNvPicPr>
          <p:nvPr>
            <p:ph type="pic" sz="quarter" idx="27"/>
          </p:nvPr>
        </p:nvPicPr>
        <p:blipFill>
          <a:blip r:embed="rId3" cstate="screen"/>
          <a:srcRect/>
          <a:stretch>
            <a:fillRect/>
          </a:stretch>
        </p:blipFill>
        <p:spPr/>
      </p:pic>
      <p:pic>
        <p:nvPicPr>
          <p:cNvPr id="17" name="图片占位符 16"/>
          <p:cNvPicPr>
            <a:picLocks noGrp="1" noChangeAspect="1"/>
          </p:cNvPicPr>
          <p:nvPr>
            <p:ph type="pic" sz="quarter" idx="28"/>
          </p:nvPr>
        </p:nvPicPr>
        <p:blipFill>
          <a:blip r:embed="rId4" cstate="screen"/>
          <a:srcRect/>
          <a:stretch>
            <a:fillRect/>
          </a:stretch>
        </p:blipFill>
        <p:spPr/>
      </p:pic>
      <p:pic>
        <p:nvPicPr>
          <p:cNvPr id="19" name="图片占位符 18"/>
          <p:cNvPicPr>
            <a:picLocks noGrp="1" noChangeAspect="1"/>
          </p:cNvPicPr>
          <p:nvPr>
            <p:ph type="pic" sz="quarter" idx="29"/>
          </p:nvPr>
        </p:nvPicPr>
        <p:blipFill>
          <a:blip r:embed="rId5" cstate="screen"/>
          <a:srcRect/>
          <a:stretch>
            <a:fillRect/>
          </a:stretch>
        </p:blipFill>
        <p:spPr/>
      </p:pic>
      <p:pic>
        <p:nvPicPr>
          <p:cNvPr id="9" name="图片占位符 8"/>
          <p:cNvPicPr>
            <a:picLocks noGrp="1" noChangeAspect="1"/>
          </p:cNvPicPr>
          <p:nvPr>
            <p:ph type="pic" sz="quarter" idx="30"/>
          </p:nvPr>
        </p:nvPicPr>
        <p:blipFill>
          <a:blip r:embed="rId6" cstate="screen"/>
          <a:srcRect/>
          <a:stretch>
            <a:fillRect/>
          </a:stretch>
        </p:blipFill>
        <p:spPr/>
      </p:pic>
      <p:pic>
        <p:nvPicPr>
          <p:cNvPr id="11" name="图片占位符 10"/>
          <p:cNvPicPr>
            <a:picLocks noGrp="1" noChangeAspect="1"/>
          </p:cNvPicPr>
          <p:nvPr>
            <p:ph type="pic" sz="quarter" idx="25"/>
          </p:nvPr>
        </p:nvPicPr>
        <p:blipFill>
          <a:blip r:embed="rId7" cstate="screen"/>
          <a:srcRect/>
          <a:stretch>
            <a:fillRect/>
          </a:stretch>
        </p:blipFill>
        <p:spPr/>
      </p:pic>
      <p:pic>
        <p:nvPicPr>
          <p:cNvPr id="13" name="图片占位符 12"/>
          <p:cNvPicPr>
            <a:picLocks noGrp="1" noChangeAspect="1"/>
          </p:cNvPicPr>
          <p:nvPr>
            <p:ph type="pic" sz="quarter" idx="26"/>
          </p:nvPr>
        </p:nvPicPr>
        <p:blipFill>
          <a:blip r:embed="rId8"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Diamond 39"/>
          <p:cNvSpPr/>
          <p:nvPr/>
        </p:nvSpPr>
        <p:spPr>
          <a:xfrm>
            <a:off x="6165027" y="1798134"/>
            <a:ext cx="1714500" cy="1722864"/>
          </a:xfrm>
          <a:prstGeom prst="diamond">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 name="Subtitle 2"/>
          <p:cNvSpPr txBox="1"/>
          <p:nvPr/>
        </p:nvSpPr>
        <p:spPr>
          <a:xfrm>
            <a:off x="2557180" y="4015838"/>
            <a:ext cx="4045970" cy="441429"/>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365"/>
              </a:lnSpc>
              <a:defRPr/>
            </a:pPr>
            <a:r>
              <a:rPr lang="en-US" sz="900" dirty="0">
                <a:solidFill>
                  <a:srgbClr val="666666"/>
                </a:solidFill>
                <a:latin typeface="Calibri" panose="020F0502020204030204" pitchFamily="34" charset="0"/>
                <a:ea typeface="微软雅黑" panose="020B0503020204020204" pitchFamily="34" charset="-122"/>
                <a:cs typeface="Poppins Light" charset="0"/>
                <a:sym typeface="Calibri" panose="020F0502020204030204" pitchFamily="34" charset="0"/>
              </a:rPr>
              <a:t>We’ve packed all the features you could want into one awesome &amp; stunning presentation with unlimited colors</a:t>
            </a:r>
            <a:endParaRPr lang="en-US" sz="900" dirty="0">
              <a:solidFill>
                <a:srgbClr val="000000"/>
              </a:solidFill>
              <a:latin typeface="Calibri" panose="020F0502020204030204" pitchFamily="34" charset="0"/>
              <a:ea typeface="微软雅黑" panose="020B0503020204020204" pitchFamily="34" charset="-122"/>
              <a:cs typeface="Poppins Light" charset="0"/>
              <a:sym typeface="Calibri" panose="020F0502020204030204" pitchFamily="34" charset="0"/>
            </a:endParaRPr>
          </a:p>
        </p:txBody>
      </p:sp>
      <p:sp>
        <p:nvSpPr>
          <p:cNvPr id="41" name="Diamond 40"/>
          <p:cNvSpPr/>
          <p:nvPr/>
        </p:nvSpPr>
        <p:spPr>
          <a:xfrm>
            <a:off x="1230613" y="1798134"/>
            <a:ext cx="1714500" cy="1722864"/>
          </a:xfrm>
          <a:prstGeom prst="diamond">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5" name="Diamond 44"/>
          <p:cNvSpPr/>
          <p:nvPr/>
        </p:nvSpPr>
        <p:spPr>
          <a:xfrm>
            <a:off x="3722910" y="1798134"/>
            <a:ext cx="1714500" cy="1722864"/>
          </a:xfrm>
          <a:prstGeom prst="diamond">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6" name="图片占位符 5"/>
          <p:cNvPicPr>
            <a:picLocks noGrp="1" noChangeAspect="1"/>
          </p:cNvPicPr>
          <p:nvPr>
            <p:ph type="pic" sz="quarter" idx="16"/>
          </p:nvPr>
        </p:nvPicPr>
        <p:blipFill>
          <a:blip r:embed="rId3" cstate="screen"/>
          <a:srcRect/>
          <a:stretch>
            <a:fillRect/>
          </a:stretch>
        </p:blipFill>
        <p:spPr/>
      </p:pic>
      <p:pic>
        <p:nvPicPr>
          <p:cNvPr id="8" name="图片占位符 7"/>
          <p:cNvPicPr>
            <a:picLocks noGrp="1" noChangeAspect="1"/>
          </p:cNvPicPr>
          <p:nvPr>
            <p:ph type="pic" sz="quarter" idx="14"/>
          </p:nvPr>
        </p:nvPicPr>
        <p:blipFill>
          <a:blip r:embed="rId4" cstate="screen"/>
          <a:srcRect/>
          <a:stretch>
            <a:fillRect/>
          </a:stretch>
        </p:blipFill>
        <p:spPr/>
      </p:pic>
      <p:pic>
        <p:nvPicPr>
          <p:cNvPr id="10" name="图片占位符 9"/>
          <p:cNvPicPr>
            <a:picLocks noGrp="1" noChangeAspect="1"/>
          </p:cNvPicPr>
          <p:nvPr>
            <p:ph type="pic" sz="quarter" idx="15"/>
          </p:nvPr>
        </p:nvPicPr>
        <p:blipFill>
          <a:blip r:embed="rId5" cstate="screen"/>
          <a:srcRect/>
          <a:stretch>
            <a:fillRect/>
          </a:stretch>
        </p:blipFill>
        <p:spPr/>
      </p:pic>
      <p:cxnSp>
        <p:nvCxnSpPr>
          <p:cNvPr id="17"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19" name="矩形 1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6904044" y="3206817"/>
            <a:ext cx="460534" cy="460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7" name="Oval 46"/>
          <p:cNvSpPr/>
          <p:nvPr/>
        </p:nvSpPr>
        <p:spPr>
          <a:xfrm>
            <a:off x="6904044" y="1803444"/>
            <a:ext cx="460534" cy="460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aphicFrame>
        <p:nvGraphicFramePr>
          <p:cNvPr id="3" name="Chart 2"/>
          <p:cNvGraphicFramePr/>
          <p:nvPr/>
        </p:nvGraphicFramePr>
        <p:xfrm>
          <a:off x="928051" y="1468354"/>
          <a:ext cx="3330219" cy="3360821"/>
        </p:xfrm>
        <a:graphic>
          <a:graphicData uri="http://schemas.openxmlformats.org/drawingml/2006/chart">
            <c:chart xmlns:c="http://schemas.openxmlformats.org/drawingml/2006/chart" xmlns:r="http://schemas.openxmlformats.org/officeDocument/2006/relationships" r:id="rId3"/>
          </a:graphicData>
        </a:graphic>
      </p:graphicFrame>
      <p:sp>
        <p:nvSpPr>
          <p:cNvPr id="28" name="Shape 2782"/>
          <p:cNvSpPr/>
          <p:nvPr/>
        </p:nvSpPr>
        <p:spPr>
          <a:xfrm>
            <a:off x="7013087" y="1925071"/>
            <a:ext cx="235363" cy="203120"/>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29" name="Shape 2783"/>
          <p:cNvSpPr/>
          <p:nvPr/>
        </p:nvSpPr>
        <p:spPr>
          <a:xfrm>
            <a:off x="7005113" y="3317951"/>
            <a:ext cx="259286" cy="223929"/>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42" name="Oval 41"/>
          <p:cNvSpPr/>
          <p:nvPr/>
        </p:nvSpPr>
        <p:spPr>
          <a:xfrm>
            <a:off x="4885155" y="3206817"/>
            <a:ext cx="460534" cy="460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Shape 2779"/>
          <p:cNvSpPr/>
          <p:nvPr/>
        </p:nvSpPr>
        <p:spPr>
          <a:xfrm>
            <a:off x="5015099" y="3294282"/>
            <a:ext cx="200645" cy="275887"/>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4" name="Oval 3"/>
          <p:cNvSpPr/>
          <p:nvPr/>
        </p:nvSpPr>
        <p:spPr>
          <a:xfrm>
            <a:off x="4885155" y="1803444"/>
            <a:ext cx="460534" cy="460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1" name="Shape 2778"/>
          <p:cNvSpPr/>
          <p:nvPr/>
        </p:nvSpPr>
        <p:spPr>
          <a:xfrm>
            <a:off x="4977479" y="1901616"/>
            <a:ext cx="275887" cy="275887"/>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32" name="TextBox 31"/>
          <p:cNvSpPr txBox="1"/>
          <p:nvPr/>
        </p:nvSpPr>
        <p:spPr>
          <a:xfrm>
            <a:off x="4845442" y="2316121"/>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34" name="TextBox 33"/>
          <p:cNvSpPr txBox="1"/>
          <p:nvPr/>
        </p:nvSpPr>
        <p:spPr>
          <a:xfrm>
            <a:off x="6702724" y="2316121"/>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36" name="TextBox 35"/>
          <p:cNvSpPr txBox="1"/>
          <p:nvPr/>
        </p:nvSpPr>
        <p:spPr>
          <a:xfrm>
            <a:off x="4917096" y="3739120"/>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38" name="TextBox 37"/>
          <p:cNvSpPr txBox="1"/>
          <p:nvPr/>
        </p:nvSpPr>
        <p:spPr>
          <a:xfrm>
            <a:off x="6843988" y="3739120"/>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24" name="Subtitle 2"/>
          <p:cNvSpPr txBox="1"/>
          <p:nvPr/>
        </p:nvSpPr>
        <p:spPr>
          <a:xfrm>
            <a:off x="6835896" y="3892413"/>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a:t>
            </a:r>
            <a:r>
              <a:rPr lang="en-US" sz="90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taken out</a:t>
            </a:r>
            <a:endPar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endParaRPr>
          </a:p>
        </p:txBody>
      </p:sp>
      <p:sp>
        <p:nvSpPr>
          <p:cNvPr id="25" name="Subtitle 2"/>
          <p:cNvSpPr txBox="1"/>
          <p:nvPr/>
        </p:nvSpPr>
        <p:spPr>
          <a:xfrm>
            <a:off x="4845441" y="3892413"/>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a:t>
            </a:r>
            <a:r>
              <a:rPr lang="en-US" sz="90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taken out</a:t>
            </a:r>
            <a:endPar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endParaRPr>
          </a:p>
        </p:txBody>
      </p:sp>
      <p:sp>
        <p:nvSpPr>
          <p:cNvPr id="26" name="Subtitle 2"/>
          <p:cNvSpPr txBox="1"/>
          <p:nvPr/>
        </p:nvSpPr>
        <p:spPr>
          <a:xfrm>
            <a:off x="6835896" y="2482818"/>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a:t>
            </a:r>
            <a:r>
              <a:rPr lang="en-US" sz="90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taken out</a:t>
            </a:r>
            <a:endPar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endParaRPr>
          </a:p>
        </p:txBody>
      </p:sp>
      <p:sp>
        <p:nvSpPr>
          <p:cNvPr id="27" name="Subtitle 2"/>
          <p:cNvSpPr txBox="1"/>
          <p:nvPr/>
        </p:nvSpPr>
        <p:spPr>
          <a:xfrm>
            <a:off x="4845441" y="2482818"/>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a:t>
            </a:r>
          </a:p>
        </p:txBody>
      </p:sp>
      <p:cxnSp>
        <p:nvCxnSpPr>
          <p:cNvPr id="21"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33" name="矩形 3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1191" y="1"/>
            <a:ext cx="3049970" cy="2575931"/>
          </a:xfrm>
          <a:prstGeom prst="rect">
            <a:avLst/>
          </a:prstGeom>
          <a:solidFill>
            <a:schemeClr val="accent3">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0" name="Rectangle 69"/>
          <p:cNvSpPr/>
          <p:nvPr/>
        </p:nvSpPr>
        <p:spPr>
          <a:xfrm>
            <a:off x="3061303" y="2575932"/>
            <a:ext cx="3049970" cy="2575931"/>
          </a:xfrm>
          <a:prstGeom prst="rect">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 name="Rectangle 70"/>
          <p:cNvSpPr/>
          <p:nvPr/>
        </p:nvSpPr>
        <p:spPr>
          <a:xfrm>
            <a:off x="6090079" y="1"/>
            <a:ext cx="3049970" cy="2575931"/>
          </a:xfrm>
          <a:prstGeom prst="rect">
            <a:avLst/>
          </a:prstGeom>
          <a:solidFill>
            <a:schemeClr val="tx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3" name="Shape 2634"/>
          <p:cNvSpPr/>
          <p:nvPr/>
        </p:nvSpPr>
        <p:spPr>
          <a:xfrm>
            <a:off x="7454423" y="770503"/>
            <a:ext cx="409806" cy="40980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84" name="TextBox 83"/>
          <p:cNvSpPr txBox="1"/>
          <p:nvPr/>
        </p:nvSpPr>
        <p:spPr>
          <a:xfrm>
            <a:off x="7299702" y="1295312"/>
            <a:ext cx="723276" cy="253916"/>
          </a:xfrm>
          <a:prstGeom prst="rect">
            <a:avLst/>
          </a:prstGeom>
          <a:noFill/>
        </p:spPr>
        <p:txBody>
          <a:bodyPr wrap="none" rtlCol="0" anchor="ctr" anchorCtr="0">
            <a:spAutoFit/>
          </a:bodyPr>
          <a:lstStyle/>
          <a:p>
            <a:pPr algn="ctr" defTabSz="685800">
              <a:defRPr/>
            </a:pPr>
            <a:r>
              <a:rPr lang="zh-CN" altLang="en-US" sz="1050" b="1" dirty="0">
                <a:solidFill>
                  <a:srgbClr val="FFFFFF"/>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050" b="1" dirty="0">
              <a:solidFill>
                <a:srgbClr val="FFFFFF"/>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85" name="Subtitle 2"/>
          <p:cNvSpPr txBox="1"/>
          <p:nvPr/>
        </p:nvSpPr>
        <p:spPr>
          <a:xfrm>
            <a:off x="6775495" y="1507047"/>
            <a:ext cx="1768430"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825" dirty="0">
                <a:solidFill>
                  <a:srgbClr val="FFFFFF"/>
                </a:solidFill>
                <a:latin typeface="Calibri" panose="020F0502020204030204" pitchFamily="34" charset="0"/>
                <a:ea typeface="微软雅黑" panose="020B0503020204020204" pitchFamily="34" charset="-122"/>
                <a:cs typeface="Poppins Light" charset="0"/>
                <a:sym typeface="Calibri" panose="020F0502020204030204" pitchFamily="34" charset="0"/>
              </a:rPr>
              <a:t>When selecting a typeface for body text, your primary</a:t>
            </a:r>
          </a:p>
        </p:txBody>
      </p:sp>
      <p:sp>
        <p:nvSpPr>
          <p:cNvPr id="86" name="Shape 2634"/>
          <p:cNvSpPr/>
          <p:nvPr/>
        </p:nvSpPr>
        <p:spPr>
          <a:xfrm>
            <a:off x="4369024" y="3259538"/>
            <a:ext cx="409806" cy="40980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87" name="TextBox 86"/>
          <p:cNvSpPr txBox="1"/>
          <p:nvPr/>
        </p:nvSpPr>
        <p:spPr>
          <a:xfrm>
            <a:off x="4214303" y="3784346"/>
            <a:ext cx="723276" cy="253916"/>
          </a:xfrm>
          <a:prstGeom prst="rect">
            <a:avLst/>
          </a:prstGeom>
          <a:noFill/>
        </p:spPr>
        <p:txBody>
          <a:bodyPr wrap="none" rtlCol="0" anchor="ctr" anchorCtr="0">
            <a:spAutoFit/>
          </a:bodyPr>
          <a:lstStyle/>
          <a:p>
            <a:pPr algn="ctr" defTabSz="685800">
              <a:defRPr/>
            </a:pPr>
            <a:r>
              <a:rPr lang="zh-CN" altLang="en-US" sz="1050" b="1" dirty="0">
                <a:solidFill>
                  <a:srgbClr val="FFFFFF"/>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050" b="1" dirty="0">
              <a:solidFill>
                <a:srgbClr val="FFFFFF"/>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88" name="Subtitle 2"/>
          <p:cNvSpPr txBox="1"/>
          <p:nvPr/>
        </p:nvSpPr>
        <p:spPr>
          <a:xfrm>
            <a:off x="3690096" y="3996081"/>
            <a:ext cx="1768430"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825" dirty="0">
                <a:solidFill>
                  <a:srgbClr val="FFFFFF"/>
                </a:solidFill>
                <a:latin typeface="Calibri" panose="020F0502020204030204" pitchFamily="34" charset="0"/>
                <a:ea typeface="微软雅黑" panose="020B0503020204020204" pitchFamily="34" charset="-122"/>
                <a:cs typeface="Poppins Light" charset="0"/>
                <a:sym typeface="Calibri" panose="020F0502020204030204" pitchFamily="34" charset="0"/>
              </a:rPr>
              <a:t>When selecting a typeface for body text, your primary</a:t>
            </a:r>
          </a:p>
        </p:txBody>
      </p:sp>
      <p:sp>
        <p:nvSpPr>
          <p:cNvPr id="89" name="Shape 2634"/>
          <p:cNvSpPr/>
          <p:nvPr/>
        </p:nvSpPr>
        <p:spPr>
          <a:xfrm>
            <a:off x="1320353" y="770503"/>
            <a:ext cx="409806" cy="40980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90" name="TextBox 89"/>
          <p:cNvSpPr txBox="1"/>
          <p:nvPr/>
        </p:nvSpPr>
        <p:spPr>
          <a:xfrm>
            <a:off x="1165631" y="1295312"/>
            <a:ext cx="723276" cy="253916"/>
          </a:xfrm>
          <a:prstGeom prst="rect">
            <a:avLst/>
          </a:prstGeom>
          <a:noFill/>
        </p:spPr>
        <p:txBody>
          <a:bodyPr wrap="none" rtlCol="0" anchor="ctr" anchorCtr="0">
            <a:spAutoFit/>
          </a:bodyPr>
          <a:lstStyle/>
          <a:p>
            <a:pPr algn="ctr" defTabSz="685800">
              <a:defRPr/>
            </a:pPr>
            <a:r>
              <a:rPr lang="zh-CN" altLang="en-US" sz="1050" b="1" dirty="0">
                <a:solidFill>
                  <a:srgbClr val="FFFFFF"/>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050" b="1" dirty="0">
              <a:solidFill>
                <a:srgbClr val="FFFFFF"/>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91" name="Subtitle 2"/>
          <p:cNvSpPr txBox="1"/>
          <p:nvPr/>
        </p:nvSpPr>
        <p:spPr>
          <a:xfrm>
            <a:off x="641425" y="1507047"/>
            <a:ext cx="1768430"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825" dirty="0">
                <a:solidFill>
                  <a:srgbClr val="FFFFFF"/>
                </a:solidFill>
                <a:latin typeface="Calibri" panose="020F0502020204030204" pitchFamily="34" charset="0"/>
                <a:ea typeface="微软雅黑" panose="020B0503020204020204" pitchFamily="34" charset="-122"/>
                <a:cs typeface="Poppins Light" charset="0"/>
                <a:sym typeface="Calibri" panose="020F0502020204030204" pitchFamily="34" charset="0"/>
              </a:rPr>
              <a:t>When selecting a typeface for body text, your primary</a:t>
            </a:r>
          </a:p>
        </p:txBody>
      </p:sp>
      <p:pic>
        <p:nvPicPr>
          <p:cNvPr id="14" name="图片占位符 13"/>
          <p:cNvPicPr>
            <a:picLocks noGrp="1" noChangeAspect="1"/>
          </p:cNvPicPr>
          <p:nvPr>
            <p:ph type="pic" sz="quarter" idx="13"/>
          </p:nvPr>
        </p:nvPicPr>
        <p:blipFill>
          <a:blip r:embed="rId3" cstate="screen"/>
          <a:srcRect/>
          <a:stretch>
            <a:fillRect/>
          </a:stretch>
        </p:blipFill>
        <p:spPr/>
      </p:pic>
      <p:pic>
        <p:nvPicPr>
          <p:cNvPr id="12" name="图片占位符 11"/>
          <p:cNvPicPr>
            <a:picLocks noGrp="1" noChangeAspect="1"/>
          </p:cNvPicPr>
          <p:nvPr>
            <p:ph type="pic" sz="quarter" idx="15"/>
          </p:nvPr>
        </p:nvPicPr>
        <p:blipFill>
          <a:blip r:embed="rId4" cstate="screen"/>
          <a:srcRect/>
          <a:stretch>
            <a:fillRect/>
          </a:stretch>
        </p:blipFill>
        <p:spPr/>
      </p:pic>
      <p:pic>
        <p:nvPicPr>
          <p:cNvPr id="16" name="图片占位符 15"/>
          <p:cNvPicPr>
            <a:picLocks noGrp="1" noChangeAspect="1"/>
          </p:cNvPicPr>
          <p:nvPr>
            <p:ph type="pic" sz="quarter" idx="16"/>
          </p:nvPr>
        </p:nvPicPr>
        <p:blipFill>
          <a:blip r:embed="rId5"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1523732" y="2273871"/>
            <a:ext cx="1570180" cy="59575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t>CONTNET</a:t>
            </a:r>
            <a:endParaRPr lang="zh-CN" altLang="en-US" sz="2100" b="1" dirty="0"/>
          </a:p>
        </p:txBody>
      </p:sp>
      <p:sp>
        <p:nvSpPr>
          <p:cNvPr id="5" name="矩形 4"/>
          <p:cNvSpPr/>
          <p:nvPr/>
        </p:nvSpPr>
        <p:spPr>
          <a:xfrm>
            <a:off x="4572000" y="856687"/>
            <a:ext cx="595757" cy="595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t>01</a:t>
            </a:r>
            <a:endParaRPr lang="zh-CN" altLang="en-US" sz="1800" dirty="0"/>
          </a:p>
        </p:txBody>
      </p:sp>
      <p:sp>
        <p:nvSpPr>
          <p:cNvPr id="9" name="文本框 8"/>
          <p:cNvSpPr txBox="1"/>
          <p:nvPr/>
        </p:nvSpPr>
        <p:spPr>
          <a:xfrm>
            <a:off x="5263549" y="778090"/>
            <a:ext cx="1800493" cy="369332"/>
          </a:xfrm>
          <a:prstGeom prst="rect">
            <a:avLst/>
          </a:prstGeom>
          <a:noFill/>
        </p:spPr>
        <p:txBody>
          <a:bodyPr wrap="none" rtlCol="0">
            <a:spAutoFit/>
          </a:bodyPr>
          <a:lstStyle/>
          <a:p>
            <a:r>
              <a:rPr lang="zh-CN" altLang="en-US" sz="1800" dirty="0">
                <a:solidFill>
                  <a:schemeClr val="tx2"/>
                </a:solidFill>
              </a:rPr>
              <a:t>请输入标题内容</a:t>
            </a:r>
          </a:p>
        </p:txBody>
      </p:sp>
      <p:sp>
        <p:nvSpPr>
          <p:cNvPr id="17" name="矩形 1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263549" y="1272651"/>
            <a:ext cx="2640057" cy="207749"/>
          </a:xfrm>
          <a:prstGeom prst="rect">
            <a:avLst/>
          </a:prstGeom>
        </p:spPr>
        <p:txBody>
          <a:bodyPr wrap="square">
            <a:spAutoFit/>
          </a:bodyPr>
          <a:lstStyle/>
          <a:p>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Lorem ipsum dolor sit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amet</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consectetur</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adipiscing</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elit</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endParaRPr lang="zh-CN" altLang="en-US" sz="75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5" name="直接连接符 14"/>
          <p:cNvCxnSpPr/>
          <p:nvPr/>
        </p:nvCxnSpPr>
        <p:spPr>
          <a:xfrm>
            <a:off x="5371716" y="1213608"/>
            <a:ext cx="2222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572000" y="1818712"/>
            <a:ext cx="595757" cy="595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t>02</a:t>
            </a:r>
            <a:endParaRPr lang="zh-CN" altLang="en-US" sz="1800" dirty="0"/>
          </a:p>
        </p:txBody>
      </p:sp>
      <p:sp>
        <p:nvSpPr>
          <p:cNvPr id="27" name="文本框 26"/>
          <p:cNvSpPr txBox="1"/>
          <p:nvPr/>
        </p:nvSpPr>
        <p:spPr>
          <a:xfrm>
            <a:off x="5263549" y="1740115"/>
            <a:ext cx="1800493" cy="369332"/>
          </a:xfrm>
          <a:prstGeom prst="rect">
            <a:avLst/>
          </a:prstGeom>
          <a:noFill/>
        </p:spPr>
        <p:txBody>
          <a:bodyPr wrap="none" rtlCol="0">
            <a:spAutoFit/>
          </a:bodyPr>
          <a:lstStyle/>
          <a:p>
            <a:r>
              <a:rPr lang="zh-CN" altLang="en-US" sz="1800" dirty="0">
                <a:solidFill>
                  <a:schemeClr val="tx2"/>
                </a:solidFill>
              </a:rPr>
              <a:t>请输入标题内容</a:t>
            </a:r>
          </a:p>
        </p:txBody>
      </p:sp>
      <p:sp>
        <p:nvSpPr>
          <p:cNvPr id="28" name="矩形 2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263549" y="2234676"/>
            <a:ext cx="2640057" cy="207749"/>
          </a:xfrm>
          <a:prstGeom prst="rect">
            <a:avLst/>
          </a:prstGeom>
        </p:spPr>
        <p:txBody>
          <a:bodyPr wrap="square">
            <a:spAutoFit/>
          </a:bodyPr>
          <a:lstStyle/>
          <a:p>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Lorem ipsum dolor sit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amet</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consectetur</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adipiscing</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elit</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endParaRPr lang="zh-CN" altLang="en-US" sz="75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直接连接符 28"/>
          <p:cNvCxnSpPr/>
          <p:nvPr/>
        </p:nvCxnSpPr>
        <p:spPr>
          <a:xfrm>
            <a:off x="5371716" y="2175633"/>
            <a:ext cx="2222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4572000" y="2780737"/>
            <a:ext cx="595757" cy="595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t>03</a:t>
            </a:r>
            <a:endParaRPr lang="zh-CN" altLang="en-US" sz="1800" dirty="0"/>
          </a:p>
        </p:txBody>
      </p:sp>
      <p:sp>
        <p:nvSpPr>
          <p:cNvPr id="32" name="文本框 31"/>
          <p:cNvSpPr txBox="1"/>
          <p:nvPr/>
        </p:nvSpPr>
        <p:spPr>
          <a:xfrm>
            <a:off x="5263549" y="2702140"/>
            <a:ext cx="1800493" cy="369332"/>
          </a:xfrm>
          <a:prstGeom prst="rect">
            <a:avLst/>
          </a:prstGeom>
          <a:noFill/>
        </p:spPr>
        <p:txBody>
          <a:bodyPr wrap="none" rtlCol="0">
            <a:spAutoFit/>
          </a:bodyPr>
          <a:lstStyle/>
          <a:p>
            <a:r>
              <a:rPr lang="zh-CN" altLang="en-US" sz="1800" dirty="0">
                <a:solidFill>
                  <a:schemeClr val="tx2"/>
                </a:solidFill>
              </a:rPr>
              <a:t>请输入标题内容</a:t>
            </a:r>
          </a:p>
        </p:txBody>
      </p:sp>
      <p:sp>
        <p:nvSpPr>
          <p:cNvPr id="33" name="矩形 3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263549" y="3196701"/>
            <a:ext cx="2640057" cy="207749"/>
          </a:xfrm>
          <a:prstGeom prst="rect">
            <a:avLst/>
          </a:prstGeom>
        </p:spPr>
        <p:txBody>
          <a:bodyPr wrap="square">
            <a:spAutoFit/>
          </a:bodyPr>
          <a:lstStyle/>
          <a:p>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Lorem ipsum dolor sit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amet</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consectetur</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adipiscing</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elit</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endParaRPr lang="zh-CN" altLang="en-US" sz="75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0" name="直接连接符 39"/>
          <p:cNvCxnSpPr/>
          <p:nvPr/>
        </p:nvCxnSpPr>
        <p:spPr>
          <a:xfrm>
            <a:off x="5371716" y="3137658"/>
            <a:ext cx="2222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4572000" y="3742762"/>
            <a:ext cx="595757" cy="595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t>04</a:t>
            </a:r>
            <a:endParaRPr lang="zh-CN" altLang="en-US" sz="1800" dirty="0"/>
          </a:p>
        </p:txBody>
      </p:sp>
      <p:sp>
        <p:nvSpPr>
          <p:cNvPr id="43" name="文本框 42"/>
          <p:cNvSpPr txBox="1"/>
          <p:nvPr/>
        </p:nvSpPr>
        <p:spPr>
          <a:xfrm>
            <a:off x="5263549" y="3664165"/>
            <a:ext cx="1800493" cy="369332"/>
          </a:xfrm>
          <a:prstGeom prst="rect">
            <a:avLst/>
          </a:prstGeom>
          <a:noFill/>
        </p:spPr>
        <p:txBody>
          <a:bodyPr wrap="none" rtlCol="0">
            <a:spAutoFit/>
          </a:bodyPr>
          <a:lstStyle/>
          <a:p>
            <a:r>
              <a:rPr lang="zh-CN" altLang="en-US" sz="1800" dirty="0">
                <a:solidFill>
                  <a:schemeClr val="tx2"/>
                </a:solidFill>
              </a:rPr>
              <a:t>请输入标题内容</a:t>
            </a:r>
          </a:p>
        </p:txBody>
      </p:sp>
      <p:sp>
        <p:nvSpPr>
          <p:cNvPr id="44" name="矩形 43"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263549" y="4158726"/>
            <a:ext cx="2640057" cy="207749"/>
          </a:xfrm>
          <a:prstGeom prst="rect">
            <a:avLst/>
          </a:prstGeom>
        </p:spPr>
        <p:txBody>
          <a:bodyPr wrap="square">
            <a:spAutoFit/>
          </a:bodyPr>
          <a:lstStyle/>
          <a:p>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Lorem ipsum dolor sit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amet</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consectetur</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adipiscing</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750" dirty="0" err="1">
                <a:latin typeface="Arial" panose="020B0604020202020204" pitchFamily="34" charset="0"/>
                <a:ea typeface="微软雅黑" panose="020B0503020204020204" pitchFamily="34" charset="-122"/>
                <a:cs typeface="+mn-ea"/>
                <a:sym typeface="Arial" panose="020B0604020202020204" pitchFamily="34" charset="0"/>
              </a:rPr>
              <a:t>elit</a:t>
            </a:r>
            <a:r>
              <a:rPr lang="en-US" altLang="zh-CN" sz="750" dirty="0">
                <a:latin typeface="Arial" panose="020B0604020202020204" pitchFamily="34" charset="0"/>
                <a:ea typeface="微软雅黑" panose="020B0503020204020204" pitchFamily="34" charset="-122"/>
                <a:cs typeface="+mn-ea"/>
                <a:sym typeface="Arial" panose="020B0604020202020204" pitchFamily="34" charset="0"/>
              </a:rPr>
              <a:t>.  </a:t>
            </a:r>
            <a:endParaRPr lang="zh-CN" altLang="en-US" sz="75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5" name="直接连接符 44"/>
          <p:cNvCxnSpPr/>
          <p:nvPr/>
        </p:nvCxnSpPr>
        <p:spPr>
          <a:xfrm>
            <a:off x="5371716" y="4099683"/>
            <a:ext cx="2222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301922" y="2959655"/>
            <a:ext cx="22220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620067" y="2125213"/>
            <a:ext cx="1585912" cy="769441"/>
          </a:xfrm>
          <a:prstGeom prst="rect">
            <a:avLst/>
          </a:prstGeom>
        </p:spPr>
        <p:txBody>
          <a:bodyPr wrap="square">
            <a:spAutoFit/>
          </a:bodyPr>
          <a:lstStyle/>
          <a:p>
            <a:pPr lvl="0" algn="ctr"/>
            <a:r>
              <a:rPr lang="zh-CN" altLang="en-US" sz="2400" b="1" dirty="0">
                <a:solidFill>
                  <a:schemeClr val="tx2"/>
                </a:solidFill>
              </a:rPr>
              <a:t>目录</a:t>
            </a:r>
            <a:endParaRPr lang="en-US" altLang="zh-CN" sz="2400" b="1" dirty="0">
              <a:solidFill>
                <a:schemeClr val="tx2"/>
              </a:solidFill>
            </a:endParaRPr>
          </a:p>
          <a:p>
            <a:pPr lvl="0" algn="ctr"/>
            <a:r>
              <a:rPr lang="en-US" altLang="zh-CN" sz="2000" dirty="0"/>
              <a:t>CONTNET</a:t>
            </a:r>
            <a:endParaRPr lang="zh-CN" altLang="en-US" sz="20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2872"/>
          <p:cNvSpPr/>
          <p:nvPr/>
        </p:nvSpPr>
        <p:spPr>
          <a:xfrm>
            <a:off x="5970473" y="1441485"/>
            <a:ext cx="992695" cy="9926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53585F"/>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32" name="Shape 2873"/>
          <p:cNvSpPr/>
          <p:nvPr/>
        </p:nvSpPr>
        <p:spPr>
          <a:xfrm>
            <a:off x="1854189" y="1441485"/>
            <a:ext cx="992695" cy="992695"/>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34" name="TextBox 33"/>
          <p:cNvSpPr txBox="1"/>
          <p:nvPr/>
        </p:nvSpPr>
        <p:spPr>
          <a:xfrm>
            <a:off x="6101951" y="2631188"/>
            <a:ext cx="723276" cy="253916"/>
          </a:xfrm>
          <a:prstGeom prst="rect">
            <a:avLst/>
          </a:prstGeom>
          <a:noFill/>
        </p:spPr>
        <p:txBody>
          <a:bodyPr wrap="none" rtlCol="0" anchor="ctr" anchorCtr="0">
            <a:spAutoFit/>
          </a:bodyPr>
          <a:lstStyle/>
          <a:p>
            <a:pPr algn="ctr" defTabSz="685800">
              <a:defRPr/>
            </a:pPr>
            <a:r>
              <a:rPr lang="zh-CN" altLang="en-US" sz="10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0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35" name="Subtitle 2"/>
          <p:cNvSpPr txBox="1"/>
          <p:nvPr/>
        </p:nvSpPr>
        <p:spPr>
          <a:xfrm>
            <a:off x="5644700" y="2901466"/>
            <a:ext cx="1634517"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a:t>
            </a:r>
          </a:p>
        </p:txBody>
      </p:sp>
      <p:sp>
        <p:nvSpPr>
          <p:cNvPr id="36" name="TextBox 35"/>
          <p:cNvSpPr txBox="1"/>
          <p:nvPr/>
        </p:nvSpPr>
        <p:spPr>
          <a:xfrm>
            <a:off x="1994030" y="2631188"/>
            <a:ext cx="723276" cy="253916"/>
          </a:xfrm>
          <a:prstGeom prst="rect">
            <a:avLst/>
          </a:prstGeom>
          <a:noFill/>
        </p:spPr>
        <p:txBody>
          <a:bodyPr wrap="none" rtlCol="0" anchor="ctr" anchorCtr="0">
            <a:spAutoFit/>
          </a:bodyPr>
          <a:lstStyle/>
          <a:p>
            <a:pPr algn="ctr" defTabSz="685800">
              <a:defRPr/>
            </a:pPr>
            <a:r>
              <a:rPr lang="zh-CN" altLang="en-US" sz="10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0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37" name="Subtitle 2"/>
          <p:cNvSpPr txBox="1"/>
          <p:nvPr/>
        </p:nvSpPr>
        <p:spPr>
          <a:xfrm>
            <a:off x="1536779" y="2901466"/>
            <a:ext cx="1634517"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a:t>
            </a:r>
          </a:p>
        </p:txBody>
      </p:sp>
      <p:sp>
        <p:nvSpPr>
          <p:cNvPr id="66" name="Shape 2643"/>
          <p:cNvSpPr/>
          <p:nvPr/>
        </p:nvSpPr>
        <p:spPr>
          <a:xfrm>
            <a:off x="5394104" y="4377189"/>
            <a:ext cx="107906" cy="197828"/>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53585F"/>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69" name="Shape 2644"/>
          <p:cNvSpPr/>
          <p:nvPr/>
        </p:nvSpPr>
        <p:spPr>
          <a:xfrm>
            <a:off x="5376121" y="3441016"/>
            <a:ext cx="143874" cy="1978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53585F"/>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70" name="Shape 2645"/>
          <p:cNvSpPr/>
          <p:nvPr/>
        </p:nvSpPr>
        <p:spPr>
          <a:xfrm>
            <a:off x="5349145" y="3953016"/>
            <a:ext cx="197826" cy="143875"/>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71" name="Rectangle 70"/>
          <p:cNvSpPr/>
          <p:nvPr/>
        </p:nvSpPr>
        <p:spPr bwMode="auto">
          <a:xfrm>
            <a:off x="7353215" y="4431871"/>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65 %</a:t>
            </a:r>
          </a:p>
        </p:txBody>
      </p:sp>
      <p:sp>
        <p:nvSpPr>
          <p:cNvPr id="72" name="Rectangle 71"/>
          <p:cNvSpPr/>
          <p:nvPr/>
        </p:nvSpPr>
        <p:spPr>
          <a:xfrm>
            <a:off x="5636336" y="4469465"/>
            <a:ext cx="1566266"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3" name="Rectangle 72"/>
          <p:cNvSpPr/>
          <p:nvPr/>
        </p:nvSpPr>
        <p:spPr>
          <a:xfrm>
            <a:off x="5636337" y="4448868"/>
            <a:ext cx="1016562" cy="54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4" name="Rectangle 73"/>
          <p:cNvSpPr/>
          <p:nvPr/>
        </p:nvSpPr>
        <p:spPr bwMode="auto">
          <a:xfrm>
            <a:off x="7353215" y="3502334"/>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65 %</a:t>
            </a:r>
          </a:p>
        </p:txBody>
      </p:sp>
      <p:sp>
        <p:nvSpPr>
          <p:cNvPr id="75" name="Rectangle 74"/>
          <p:cNvSpPr/>
          <p:nvPr/>
        </p:nvSpPr>
        <p:spPr>
          <a:xfrm>
            <a:off x="5636336" y="3539929"/>
            <a:ext cx="1566266"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6" name="Rectangle 75"/>
          <p:cNvSpPr/>
          <p:nvPr/>
        </p:nvSpPr>
        <p:spPr>
          <a:xfrm>
            <a:off x="5636336" y="3519331"/>
            <a:ext cx="1371600" cy="54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7" name="Rectangle 76"/>
          <p:cNvSpPr/>
          <p:nvPr/>
        </p:nvSpPr>
        <p:spPr bwMode="auto">
          <a:xfrm>
            <a:off x="7353215" y="3993017"/>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65 %</a:t>
            </a:r>
          </a:p>
        </p:txBody>
      </p:sp>
      <p:sp>
        <p:nvSpPr>
          <p:cNvPr id="78" name="Rectangle 77"/>
          <p:cNvSpPr/>
          <p:nvPr/>
        </p:nvSpPr>
        <p:spPr>
          <a:xfrm>
            <a:off x="5636336" y="4030612"/>
            <a:ext cx="1566266"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9" name="Rectangle 78"/>
          <p:cNvSpPr/>
          <p:nvPr/>
        </p:nvSpPr>
        <p:spPr>
          <a:xfrm>
            <a:off x="5636337" y="4010014"/>
            <a:ext cx="672084" cy="54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3" name="Shape 2643"/>
          <p:cNvSpPr/>
          <p:nvPr/>
        </p:nvSpPr>
        <p:spPr>
          <a:xfrm>
            <a:off x="1294547" y="4377189"/>
            <a:ext cx="107906" cy="197828"/>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53585F"/>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84" name="Shape 2644"/>
          <p:cNvSpPr/>
          <p:nvPr/>
        </p:nvSpPr>
        <p:spPr>
          <a:xfrm>
            <a:off x="1276564" y="3441016"/>
            <a:ext cx="143874" cy="1978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53585F"/>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85" name="Shape 2645"/>
          <p:cNvSpPr/>
          <p:nvPr/>
        </p:nvSpPr>
        <p:spPr>
          <a:xfrm>
            <a:off x="1249588" y="3953016"/>
            <a:ext cx="197826" cy="143875"/>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86" name="Rectangle 85"/>
          <p:cNvSpPr/>
          <p:nvPr/>
        </p:nvSpPr>
        <p:spPr bwMode="auto">
          <a:xfrm>
            <a:off x="3253658" y="4431871"/>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65 %</a:t>
            </a:r>
          </a:p>
        </p:txBody>
      </p:sp>
      <p:sp>
        <p:nvSpPr>
          <p:cNvPr id="87" name="Rectangle 86"/>
          <p:cNvSpPr/>
          <p:nvPr/>
        </p:nvSpPr>
        <p:spPr>
          <a:xfrm>
            <a:off x="1536779" y="4469465"/>
            <a:ext cx="1566266"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8" name="Rectangle 87"/>
          <p:cNvSpPr/>
          <p:nvPr/>
        </p:nvSpPr>
        <p:spPr>
          <a:xfrm>
            <a:off x="1536780" y="4448868"/>
            <a:ext cx="1016562" cy="54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9" name="Rectangle 88"/>
          <p:cNvSpPr/>
          <p:nvPr/>
        </p:nvSpPr>
        <p:spPr bwMode="auto">
          <a:xfrm>
            <a:off x="3253658" y="3502334"/>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65 %</a:t>
            </a:r>
          </a:p>
        </p:txBody>
      </p:sp>
      <p:sp>
        <p:nvSpPr>
          <p:cNvPr id="90" name="Rectangle 89"/>
          <p:cNvSpPr/>
          <p:nvPr/>
        </p:nvSpPr>
        <p:spPr>
          <a:xfrm>
            <a:off x="1536779" y="3539929"/>
            <a:ext cx="1566266"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1" name="Rectangle 90"/>
          <p:cNvSpPr/>
          <p:nvPr/>
        </p:nvSpPr>
        <p:spPr>
          <a:xfrm>
            <a:off x="1536779" y="3519331"/>
            <a:ext cx="1371600" cy="54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 name="Rectangle 91"/>
          <p:cNvSpPr/>
          <p:nvPr/>
        </p:nvSpPr>
        <p:spPr bwMode="auto">
          <a:xfrm>
            <a:off x="3253658" y="3993017"/>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65 %</a:t>
            </a:r>
          </a:p>
        </p:txBody>
      </p:sp>
      <p:sp>
        <p:nvSpPr>
          <p:cNvPr id="93" name="Rectangle 92"/>
          <p:cNvSpPr/>
          <p:nvPr/>
        </p:nvSpPr>
        <p:spPr>
          <a:xfrm>
            <a:off x="1536779" y="4030612"/>
            <a:ext cx="1566266"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4" name="Rectangle 93"/>
          <p:cNvSpPr/>
          <p:nvPr/>
        </p:nvSpPr>
        <p:spPr>
          <a:xfrm>
            <a:off x="1536780" y="4010014"/>
            <a:ext cx="672084" cy="54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cxnSp>
        <p:nvCxnSpPr>
          <p:cNvPr id="40"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42" name="矩形 4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402450" y="2874332"/>
            <a:ext cx="2339102" cy="461665"/>
          </a:xfrm>
          <a:prstGeom prst="rect">
            <a:avLst/>
          </a:prstGeom>
          <a:noFill/>
        </p:spPr>
        <p:txBody>
          <a:bodyPr wrap="none" rtlCol="0">
            <a:spAutoFit/>
          </a:bodyPr>
          <a:lstStyle/>
          <a:p>
            <a:pPr algn="ctr"/>
            <a:r>
              <a:rPr lang="zh-CN" altLang="en-US" sz="2400" dirty="0">
                <a:solidFill>
                  <a:schemeClr val="tx2"/>
                </a:solidFill>
              </a:rPr>
              <a:t>请输入标题内容</a:t>
            </a:r>
          </a:p>
        </p:txBody>
      </p:sp>
      <p:sp>
        <p:nvSpPr>
          <p:cNvPr id="13" name="矩形 1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778643" y="3373368"/>
            <a:ext cx="3586716" cy="415498"/>
          </a:xfrm>
          <a:prstGeom prst="rect">
            <a:avLst/>
          </a:prstGeom>
        </p:spPr>
        <p:txBody>
          <a:bodyPr wrap="square">
            <a:spAutoFit/>
          </a:bodyPr>
          <a:lstStyle/>
          <a:p>
            <a:pPr lvl="0" algn="ct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Lorem ipsum dolor sit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amet</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consectetur</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adipiscing</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elit</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efficitur</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ipsum vitae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tortor</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accumsan</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a:t>
            </a:r>
            <a:endParaRPr lang="zh-CN" altLang="en-US" sz="105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4" name="直接连接符 13"/>
          <p:cNvCxnSpPr/>
          <p:nvPr/>
        </p:nvCxnSpPr>
        <p:spPr>
          <a:xfrm>
            <a:off x="4460899" y="3353566"/>
            <a:ext cx="2222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004930" y="1377542"/>
            <a:ext cx="1134140" cy="11341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solidFill>
                  <a:schemeClr val="tx2"/>
                </a:solidFill>
              </a:rPr>
              <a:t>04</a:t>
            </a:r>
            <a:endParaRPr lang="zh-CN" altLang="en-US"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7707" y="1306210"/>
            <a:ext cx="2675159" cy="3341834"/>
            <a:chOff x="14431023" y="5726186"/>
            <a:chExt cx="4012938" cy="5012999"/>
          </a:xfrm>
        </p:grpSpPr>
        <p:sp>
          <p:nvSpPr>
            <p:cNvPr id="42" name="Freeform 412"/>
            <p:cNvSpPr>
              <a:spLocks noChangeArrowheads="1"/>
            </p:cNvSpPr>
            <p:nvPr/>
          </p:nvSpPr>
          <p:spPr bwMode="auto">
            <a:xfrm>
              <a:off x="14431023" y="10451866"/>
              <a:ext cx="4012938" cy="287319"/>
            </a:xfrm>
            <a:custGeom>
              <a:avLst/>
              <a:gdLst>
                <a:gd name="T0" fmla="*/ 0 w 11153"/>
                <a:gd name="T1" fmla="*/ 0 h 801"/>
                <a:gd name="T2" fmla="*/ 11152 w 11153"/>
                <a:gd name="T3" fmla="*/ 0 h 801"/>
                <a:gd name="T4" fmla="*/ 11152 w 11153"/>
                <a:gd name="T5" fmla="*/ 800 h 801"/>
                <a:gd name="T6" fmla="*/ 0 w 11153"/>
                <a:gd name="T7" fmla="*/ 800 h 801"/>
                <a:gd name="T8" fmla="*/ 0 w 11153"/>
                <a:gd name="T9" fmla="*/ 0 h 801"/>
              </a:gdLst>
              <a:ahLst/>
              <a:cxnLst>
                <a:cxn ang="0">
                  <a:pos x="T0" y="T1"/>
                </a:cxn>
                <a:cxn ang="0">
                  <a:pos x="T2" y="T3"/>
                </a:cxn>
                <a:cxn ang="0">
                  <a:pos x="T4" y="T5"/>
                </a:cxn>
                <a:cxn ang="0">
                  <a:pos x="T6" y="T7"/>
                </a:cxn>
                <a:cxn ang="0">
                  <a:pos x="T8" y="T9"/>
                </a:cxn>
              </a:cxnLst>
              <a:rect l="0" t="0" r="r" b="b"/>
              <a:pathLst>
                <a:path w="11153" h="801">
                  <a:moveTo>
                    <a:pt x="0" y="0"/>
                  </a:moveTo>
                  <a:lnTo>
                    <a:pt x="11152" y="0"/>
                  </a:lnTo>
                  <a:lnTo>
                    <a:pt x="11152" y="800"/>
                  </a:lnTo>
                  <a:lnTo>
                    <a:pt x="0" y="800"/>
                  </a:lnTo>
                  <a:lnTo>
                    <a:pt x="0" y="0"/>
                  </a:lnTo>
                </a:path>
              </a:pathLst>
            </a:custGeom>
            <a:blipFill dpi="0" rotWithShape="0">
              <a:blip r:embed="rId3" cstate="screen"/>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3" name="Freeform 415"/>
            <p:cNvSpPr>
              <a:spLocks noChangeArrowheads="1"/>
            </p:cNvSpPr>
            <p:nvPr/>
          </p:nvSpPr>
          <p:spPr bwMode="auto">
            <a:xfrm>
              <a:off x="14843746" y="5726186"/>
              <a:ext cx="3303372" cy="4868545"/>
            </a:xfrm>
            <a:custGeom>
              <a:avLst/>
              <a:gdLst>
                <a:gd name="T0" fmla="*/ 0 w 9183"/>
                <a:gd name="T1" fmla="*/ 0 h 13530"/>
                <a:gd name="T2" fmla="*/ 9182 w 9183"/>
                <a:gd name="T3" fmla="*/ 0 h 13530"/>
                <a:gd name="T4" fmla="*/ 9182 w 9183"/>
                <a:gd name="T5" fmla="*/ 13529 h 13530"/>
                <a:gd name="T6" fmla="*/ 0 w 9183"/>
                <a:gd name="T7" fmla="*/ 13529 h 13530"/>
                <a:gd name="T8" fmla="*/ 0 w 9183"/>
                <a:gd name="T9" fmla="*/ 0 h 13530"/>
              </a:gdLst>
              <a:ahLst/>
              <a:cxnLst>
                <a:cxn ang="0">
                  <a:pos x="T0" y="T1"/>
                </a:cxn>
                <a:cxn ang="0">
                  <a:pos x="T2" y="T3"/>
                </a:cxn>
                <a:cxn ang="0">
                  <a:pos x="T4" y="T5"/>
                </a:cxn>
                <a:cxn ang="0">
                  <a:pos x="T6" y="T7"/>
                </a:cxn>
                <a:cxn ang="0">
                  <a:pos x="T8" y="T9"/>
                </a:cxn>
              </a:cxnLst>
              <a:rect l="0" t="0" r="r" b="b"/>
              <a:pathLst>
                <a:path w="9183" h="13530">
                  <a:moveTo>
                    <a:pt x="0" y="0"/>
                  </a:moveTo>
                  <a:lnTo>
                    <a:pt x="9182" y="0"/>
                  </a:lnTo>
                  <a:lnTo>
                    <a:pt x="9182" y="13529"/>
                  </a:lnTo>
                  <a:lnTo>
                    <a:pt x="0" y="13529"/>
                  </a:lnTo>
                  <a:lnTo>
                    <a:pt x="0" y="0"/>
                  </a:lnTo>
                </a:path>
              </a:pathLst>
            </a:custGeom>
            <a:blipFill dpi="0" rotWithShape="0">
              <a:blip r:embed="rId4" cstate="screen"/>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6" name="Freeform 416"/>
            <p:cNvSpPr>
              <a:spLocks noChangeArrowheads="1"/>
            </p:cNvSpPr>
            <p:nvPr/>
          </p:nvSpPr>
          <p:spPr bwMode="auto">
            <a:xfrm>
              <a:off x="14873907" y="5745235"/>
              <a:ext cx="3235114" cy="4809811"/>
            </a:xfrm>
            <a:custGeom>
              <a:avLst/>
              <a:gdLst>
                <a:gd name="T0" fmla="*/ 8359 w 8992"/>
                <a:gd name="T1" fmla="*/ 0 h 13368"/>
                <a:gd name="T2" fmla="*/ 8991 w 8992"/>
                <a:gd name="T3" fmla="*/ 639 h 13368"/>
                <a:gd name="T4" fmla="*/ 8991 w 8992"/>
                <a:gd name="T5" fmla="*/ 12734 h 13368"/>
                <a:gd name="T6" fmla="*/ 8353 w 8992"/>
                <a:gd name="T7" fmla="*/ 13367 h 13368"/>
                <a:gd name="T8" fmla="*/ 633 w 8992"/>
                <a:gd name="T9" fmla="*/ 13361 h 13368"/>
                <a:gd name="T10" fmla="*/ 0 w 8992"/>
                <a:gd name="T11" fmla="*/ 12728 h 13368"/>
                <a:gd name="T12" fmla="*/ 0 w 8992"/>
                <a:gd name="T13" fmla="*/ 633 h 13368"/>
                <a:gd name="T14" fmla="*/ 639 w 8992"/>
                <a:gd name="T15" fmla="*/ 0 h 13368"/>
                <a:gd name="T16" fmla="*/ 8359 w 8992"/>
                <a:gd name="T17" fmla="*/ 0 h 13368"/>
                <a:gd name="T18" fmla="*/ 8359 w 8992"/>
                <a:gd name="T19" fmla="*/ 0 h 1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92" h="13368">
                  <a:moveTo>
                    <a:pt x="8359" y="0"/>
                  </a:moveTo>
                  <a:cubicBezTo>
                    <a:pt x="8710" y="0"/>
                    <a:pt x="8991" y="287"/>
                    <a:pt x="8991" y="639"/>
                  </a:cubicBezTo>
                  <a:cubicBezTo>
                    <a:pt x="8991" y="639"/>
                    <a:pt x="8991" y="639"/>
                    <a:pt x="8991" y="12734"/>
                  </a:cubicBezTo>
                  <a:cubicBezTo>
                    <a:pt x="8991" y="13081"/>
                    <a:pt x="8704" y="13367"/>
                    <a:pt x="8353" y="13367"/>
                  </a:cubicBezTo>
                  <a:cubicBezTo>
                    <a:pt x="8353" y="13367"/>
                    <a:pt x="8353" y="13367"/>
                    <a:pt x="633" y="13361"/>
                  </a:cubicBezTo>
                  <a:cubicBezTo>
                    <a:pt x="281" y="13361"/>
                    <a:pt x="0" y="13081"/>
                    <a:pt x="0" y="12728"/>
                  </a:cubicBezTo>
                  <a:cubicBezTo>
                    <a:pt x="0" y="12728"/>
                    <a:pt x="0" y="12728"/>
                    <a:pt x="0" y="633"/>
                  </a:cubicBezTo>
                  <a:cubicBezTo>
                    <a:pt x="6" y="287"/>
                    <a:pt x="286" y="0"/>
                    <a:pt x="639" y="0"/>
                  </a:cubicBezTo>
                  <a:cubicBezTo>
                    <a:pt x="639" y="0"/>
                    <a:pt x="639" y="0"/>
                    <a:pt x="8359" y="0"/>
                  </a:cubicBezTo>
                  <a:lnTo>
                    <a:pt x="8359" y="0"/>
                  </a:lnTo>
                </a:path>
              </a:pathLst>
            </a:custGeom>
            <a:solidFill>
              <a:srgbClr val="ECECED"/>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7" name="Freeform 417"/>
            <p:cNvSpPr>
              <a:spLocks noChangeArrowheads="1"/>
            </p:cNvSpPr>
            <p:nvPr/>
          </p:nvSpPr>
          <p:spPr bwMode="auto">
            <a:xfrm>
              <a:off x="14956451" y="6216692"/>
              <a:ext cx="3081137" cy="3866898"/>
            </a:xfrm>
            <a:custGeom>
              <a:avLst/>
              <a:gdLst>
                <a:gd name="T0" fmla="*/ 8555 w 8562"/>
                <a:gd name="T1" fmla="*/ 10734 h 10747"/>
                <a:gd name="T2" fmla="*/ 8555 w 8562"/>
                <a:gd name="T3" fmla="*/ 10734 h 10747"/>
                <a:gd name="T4" fmla="*/ 8543 w 8562"/>
                <a:gd name="T5" fmla="*/ 10746 h 10747"/>
                <a:gd name="T6" fmla="*/ 12 w 8562"/>
                <a:gd name="T7" fmla="*/ 10746 h 10747"/>
                <a:gd name="T8" fmla="*/ 0 w 8562"/>
                <a:gd name="T9" fmla="*/ 10734 h 10747"/>
                <a:gd name="T10" fmla="*/ 6 w 8562"/>
                <a:gd name="T11" fmla="*/ 12 h 10747"/>
                <a:gd name="T12" fmla="*/ 18 w 8562"/>
                <a:gd name="T13" fmla="*/ 0 h 10747"/>
                <a:gd name="T14" fmla="*/ 8549 w 8562"/>
                <a:gd name="T15" fmla="*/ 0 h 10747"/>
                <a:gd name="T16" fmla="*/ 8561 w 8562"/>
                <a:gd name="T17" fmla="*/ 12 h 10747"/>
                <a:gd name="T18" fmla="*/ 8555 w 8562"/>
                <a:gd name="T19" fmla="*/ 10734 h 10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2" h="10747">
                  <a:moveTo>
                    <a:pt x="8555" y="10734"/>
                  </a:moveTo>
                  <a:lnTo>
                    <a:pt x="8555" y="10734"/>
                  </a:lnTo>
                  <a:cubicBezTo>
                    <a:pt x="8555" y="10740"/>
                    <a:pt x="8549" y="10746"/>
                    <a:pt x="8543" y="10746"/>
                  </a:cubicBezTo>
                  <a:cubicBezTo>
                    <a:pt x="12" y="10746"/>
                    <a:pt x="12" y="10746"/>
                    <a:pt x="12" y="10746"/>
                  </a:cubicBezTo>
                  <a:cubicBezTo>
                    <a:pt x="6" y="10746"/>
                    <a:pt x="0" y="10740"/>
                    <a:pt x="0" y="10734"/>
                  </a:cubicBezTo>
                  <a:cubicBezTo>
                    <a:pt x="6" y="12"/>
                    <a:pt x="6" y="12"/>
                    <a:pt x="6" y="12"/>
                  </a:cubicBezTo>
                  <a:cubicBezTo>
                    <a:pt x="6" y="6"/>
                    <a:pt x="12" y="0"/>
                    <a:pt x="18" y="0"/>
                  </a:cubicBezTo>
                  <a:cubicBezTo>
                    <a:pt x="8549" y="0"/>
                    <a:pt x="8549" y="0"/>
                    <a:pt x="8549" y="0"/>
                  </a:cubicBezTo>
                  <a:cubicBezTo>
                    <a:pt x="8555" y="0"/>
                    <a:pt x="8561" y="6"/>
                    <a:pt x="8561" y="12"/>
                  </a:cubicBezTo>
                  <a:lnTo>
                    <a:pt x="8555" y="10734"/>
                  </a:lnTo>
                </a:path>
              </a:pathLst>
            </a:custGeom>
            <a:solidFill>
              <a:srgbClr val="4E4E4E"/>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8" name="Freeform 418"/>
            <p:cNvSpPr>
              <a:spLocks noChangeArrowheads="1"/>
            </p:cNvSpPr>
            <p:nvPr/>
          </p:nvSpPr>
          <p:spPr bwMode="auto">
            <a:xfrm>
              <a:off x="16359710" y="10177246"/>
              <a:ext cx="263508" cy="261920"/>
            </a:xfrm>
            <a:custGeom>
              <a:avLst/>
              <a:gdLst>
                <a:gd name="T0" fmla="*/ 0 w 735"/>
                <a:gd name="T1" fmla="*/ 0 h 730"/>
                <a:gd name="T2" fmla="*/ 734 w 735"/>
                <a:gd name="T3" fmla="*/ 0 h 730"/>
                <a:gd name="T4" fmla="*/ 734 w 735"/>
                <a:gd name="T5" fmla="*/ 729 h 730"/>
                <a:gd name="T6" fmla="*/ 0 w 735"/>
                <a:gd name="T7" fmla="*/ 729 h 730"/>
                <a:gd name="T8" fmla="*/ 0 w 735"/>
                <a:gd name="T9" fmla="*/ 0 h 730"/>
              </a:gdLst>
              <a:ahLst/>
              <a:cxnLst>
                <a:cxn ang="0">
                  <a:pos x="T0" y="T1"/>
                </a:cxn>
                <a:cxn ang="0">
                  <a:pos x="T2" y="T3"/>
                </a:cxn>
                <a:cxn ang="0">
                  <a:pos x="T4" y="T5"/>
                </a:cxn>
                <a:cxn ang="0">
                  <a:pos x="T6" y="T7"/>
                </a:cxn>
                <a:cxn ang="0">
                  <a:pos x="T8" y="T9"/>
                </a:cxn>
              </a:cxnLst>
              <a:rect l="0" t="0" r="r" b="b"/>
              <a:pathLst>
                <a:path w="735" h="730">
                  <a:moveTo>
                    <a:pt x="0" y="0"/>
                  </a:moveTo>
                  <a:lnTo>
                    <a:pt x="734" y="0"/>
                  </a:lnTo>
                  <a:lnTo>
                    <a:pt x="734" y="729"/>
                  </a:lnTo>
                  <a:lnTo>
                    <a:pt x="0" y="729"/>
                  </a:lnTo>
                  <a:lnTo>
                    <a:pt x="0" y="0"/>
                  </a:lnTo>
                </a:path>
              </a:pathLst>
            </a:custGeom>
            <a:blipFill dpi="0" rotWithShape="0">
              <a:blip r:embed="rId5" cstate="screen"/>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9" name="Freeform 419"/>
            <p:cNvSpPr>
              <a:spLocks noChangeArrowheads="1"/>
            </p:cNvSpPr>
            <p:nvPr/>
          </p:nvSpPr>
          <p:spPr bwMode="auto">
            <a:xfrm>
              <a:off x="16369234" y="10188358"/>
              <a:ext cx="244459" cy="244459"/>
            </a:xfrm>
            <a:custGeom>
              <a:avLst/>
              <a:gdLst>
                <a:gd name="T0" fmla="*/ 681 w 682"/>
                <a:gd name="T1" fmla="*/ 340 h 682"/>
                <a:gd name="T2" fmla="*/ 681 w 682"/>
                <a:gd name="T3" fmla="*/ 340 h 682"/>
                <a:gd name="T4" fmla="*/ 341 w 682"/>
                <a:gd name="T5" fmla="*/ 681 h 682"/>
                <a:gd name="T6" fmla="*/ 0 w 682"/>
                <a:gd name="T7" fmla="*/ 340 h 682"/>
                <a:gd name="T8" fmla="*/ 341 w 682"/>
                <a:gd name="T9" fmla="*/ 0 h 682"/>
                <a:gd name="T10" fmla="*/ 681 w 682"/>
                <a:gd name="T11" fmla="*/ 340 h 682"/>
              </a:gdLst>
              <a:ahLst/>
              <a:cxnLst>
                <a:cxn ang="0">
                  <a:pos x="T0" y="T1"/>
                </a:cxn>
                <a:cxn ang="0">
                  <a:pos x="T2" y="T3"/>
                </a:cxn>
                <a:cxn ang="0">
                  <a:pos x="T4" y="T5"/>
                </a:cxn>
                <a:cxn ang="0">
                  <a:pos x="T6" y="T7"/>
                </a:cxn>
                <a:cxn ang="0">
                  <a:pos x="T8" y="T9"/>
                </a:cxn>
                <a:cxn ang="0">
                  <a:pos x="T10" y="T11"/>
                </a:cxn>
              </a:cxnLst>
              <a:rect l="0" t="0" r="r" b="b"/>
              <a:pathLst>
                <a:path w="682" h="682">
                  <a:moveTo>
                    <a:pt x="681" y="340"/>
                  </a:moveTo>
                  <a:lnTo>
                    <a:pt x="681" y="340"/>
                  </a:lnTo>
                  <a:cubicBezTo>
                    <a:pt x="681" y="526"/>
                    <a:pt x="526" y="681"/>
                    <a:pt x="341" y="681"/>
                  </a:cubicBezTo>
                  <a:cubicBezTo>
                    <a:pt x="150" y="681"/>
                    <a:pt x="0" y="526"/>
                    <a:pt x="0" y="340"/>
                  </a:cubicBezTo>
                  <a:cubicBezTo>
                    <a:pt x="0" y="150"/>
                    <a:pt x="150" y="0"/>
                    <a:pt x="341" y="0"/>
                  </a:cubicBezTo>
                  <a:cubicBezTo>
                    <a:pt x="526" y="0"/>
                    <a:pt x="681" y="150"/>
                    <a:pt x="681" y="340"/>
                  </a:cubicBezTo>
                </a:path>
              </a:pathLst>
            </a:custGeom>
            <a:solidFill>
              <a:srgbClr val="CDCCCC"/>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0" name="Freeform 420"/>
            <p:cNvSpPr>
              <a:spLocks noChangeArrowheads="1"/>
            </p:cNvSpPr>
            <p:nvPr/>
          </p:nvSpPr>
          <p:spPr bwMode="auto">
            <a:xfrm>
              <a:off x="16493051" y="10310587"/>
              <a:ext cx="120642" cy="122230"/>
            </a:xfrm>
            <a:custGeom>
              <a:avLst/>
              <a:gdLst>
                <a:gd name="T0" fmla="*/ 0 w 341"/>
                <a:gd name="T1" fmla="*/ 0 h 342"/>
                <a:gd name="T2" fmla="*/ 340 w 341"/>
                <a:gd name="T3" fmla="*/ 0 h 342"/>
                <a:gd name="T4" fmla="*/ 340 w 341"/>
                <a:gd name="T5" fmla="*/ 341 h 342"/>
                <a:gd name="T6" fmla="*/ 0 w 341"/>
                <a:gd name="T7" fmla="*/ 341 h 342"/>
                <a:gd name="T8" fmla="*/ 0 w 341"/>
                <a:gd name="T9" fmla="*/ 0 h 342"/>
              </a:gdLst>
              <a:ahLst/>
              <a:cxnLst>
                <a:cxn ang="0">
                  <a:pos x="T0" y="T1"/>
                </a:cxn>
                <a:cxn ang="0">
                  <a:pos x="T2" y="T3"/>
                </a:cxn>
                <a:cxn ang="0">
                  <a:pos x="T4" y="T5"/>
                </a:cxn>
                <a:cxn ang="0">
                  <a:pos x="T6" y="T7"/>
                </a:cxn>
                <a:cxn ang="0">
                  <a:pos x="T8" y="T9"/>
                </a:cxn>
              </a:cxnLst>
              <a:rect l="0" t="0" r="r" b="b"/>
              <a:pathLst>
                <a:path w="341" h="342">
                  <a:moveTo>
                    <a:pt x="0" y="0"/>
                  </a:moveTo>
                  <a:lnTo>
                    <a:pt x="340" y="0"/>
                  </a:lnTo>
                  <a:lnTo>
                    <a:pt x="340" y="341"/>
                  </a:lnTo>
                  <a:lnTo>
                    <a:pt x="0" y="341"/>
                  </a:lnTo>
                  <a:lnTo>
                    <a:pt x="0" y="0"/>
                  </a:lnTo>
                </a:path>
              </a:pathLst>
            </a:custGeom>
            <a:blipFill dpi="0" rotWithShape="0">
              <a:blip r:embed="rId6" cstate="screen"/>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 name="Freeform 421"/>
            <p:cNvSpPr>
              <a:spLocks noChangeArrowheads="1"/>
            </p:cNvSpPr>
            <p:nvPr/>
          </p:nvSpPr>
          <p:spPr bwMode="auto">
            <a:xfrm>
              <a:off x="16369234" y="10309000"/>
              <a:ext cx="244459" cy="123817"/>
            </a:xfrm>
            <a:custGeom>
              <a:avLst/>
              <a:gdLst>
                <a:gd name="T0" fmla="*/ 0 w 682"/>
                <a:gd name="T1" fmla="*/ 0 h 347"/>
                <a:gd name="T2" fmla="*/ 681 w 682"/>
                <a:gd name="T3" fmla="*/ 0 h 347"/>
                <a:gd name="T4" fmla="*/ 681 w 682"/>
                <a:gd name="T5" fmla="*/ 346 h 347"/>
                <a:gd name="T6" fmla="*/ 0 w 682"/>
                <a:gd name="T7" fmla="*/ 346 h 347"/>
                <a:gd name="T8" fmla="*/ 0 w 682"/>
                <a:gd name="T9" fmla="*/ 0 h 347"/>
              </a:gdLst>
              <a:ahLst/>
              <a:cxnLst>
                <a:cxn ang="0">
                  <a:pos x="T0" y="T1"/>
                </a:cxn>
                <a:cxn ang="0">
                  <a:pos x="T2" y="T3"/>
                </a:cxn>
                <a:cxn ang="0">
                  <a:pos x="T4" y="T5"/>
                </a:cxn>
                <a:cxn ang="0">
                  <a:pos x="T6" y="T7"/>
                </a:cxn>
                <a:cxn ang="0">
                  <a:pos x="T8" y="T9"/>
                </a:cxn>
              </a:cxnLst>
              <a:rect l="0" t="0" r="r" b="b"/>
              <a:pathLst>
                <a:path w="682" h="347">
                  <a:moveTo>
                    <a:pt x="0" y="0"/>
                  </a:moveTo>
                  <a:lnTo>
                    <a:pt x="681" y="0"/>
                  </a:lnTo>
                  <a:lnTo>
                    <a:pt x="681" y="346"/>
                  </a:lnTo>
                  <a:lnTo>
                    <a:pt x="0" y="346"/>
                  </a:lnTo>
                  <a:lnTo>
                    <a:pt x="0" y="0"/>
                  </a:lnTo>
                </a:path>
              </a:pathLst>
            </a:custGeom>
            <a:blipFill dpi="0" rotWithShape="0">
              <a:blip r:embed="rId7" cstate="screen"/>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2" name="Freeform 433"/>
            <p:cNvSpPr>
              <a:spLocks noChangeArrowheads="1"/>
            </p:cNvSpPr>
            <p:nvPr/>
          </p:nvSpPr>
          <p:spPr bwMode="auto">
            <a:xfrm>
              <a:off x="16458128" y="5967471"/>
              <a:ext cx="68258" cy="68258"/>
            </a:xfrm>
            <a:custGeom>
              <a:avLst/>
              <a:gdLst>
                <a:gd name="T0" fmla="*/ 0 w 192"/>
                <a:gd name="T1" fmla="*/ 0 h 192"/>
                <a:gd name="T2" fmla="*/ 191 w 192"/>
                <a:gd name="T3" fmla="*/ 0 h 192"/>
                <a:gd name="T4" fmla="*/ 191 w 192"/>
                <a:gd name="T5" fmla="*/ 191 h 192"/>
                <a:gd name="T6" fmla="*/ 0 w 192"/>
                <a:gd name="T7" fmla="*/ 191 h 192"/>
                <a:gd name="T8" fmla="*/ 0 w 192"/>
                <a:gd name="T9" fmla="*/ 0 h 192"/>
              </a:gdLst>
              <a:ahLst/>
              <a:cxnLst>
                <a:cxn ang="0">
                  <a:pos x="T0" y="T1"/>
                </a:cxn>
                <a:cxn ang="0">
                  <a:pos x="T2" y="T3"/>
                </a:cxn>
                <a:cxn ang="0">
                  <a:pos x="T4" y="T5"/>
                </a:cxn>
                <a:cxn ang="0">
                  <a:pos x="T6" y="T7"/>
                </a:cxn>
                <a:cxn ang="0">
                  <a:pos x="T8" y="T9"/>
                </a:cxn>
              </a:cxnLst>
              <a:rect l="0" t="0" r="r" b="b"/>
              <a:pathLst>
                <a:path w="192" h="192">
                  <a:moveTo>
                    <a:pt x="0" y="0"/>
                  </a:moveTo>
                  <a:lnTo>
                    <a:pt x="191" y="0"/>
                  </a:lnTo>
                  <a:lnTo>
                    <a:pt x="191" y="191"/>
                  </a:lnTo>
                  <a:lnTo>
                    <a:pt x="0" y="191"/>
                  </a:lnTo>
                  <a:lnTo>
                    <a:pt x="0" y="0"/>
                  </a:lnTo>
                </a:path>
              </a:pathLst>
            </a:custGeom>
            <a:blipFill dpi="0" rotWithShape="0">
              <a:blip r:embed="rId8" cstate="screen"/>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3" name="Freeform 434"/>
            <p:cNvSpPr>
              <a:spLocks noChangeArrowheads="1"/>
            </p:cNvSpPr>
            <p:nvPr/>
          </p:nvSpPr>
          <p:spPr bwMode="auto">
            <a:xfrm>
              <a:off x="16462891" y="5970645"/>
              <a:ext cx="58734" cy="58734"/>
            </a:xfrm>
            <a:custGeom>
              <a:avLst/>
              <a:gdLst>
                <a:gd name="T0" fmla="*/ 0 w 168"/>
                <a:gd name="T1" fmla="*/ 0 h 168"/>
                <a:gd name="T2" fmla="*/ 167 w 168"/>
                <a:gd name="T3" fmla="*/ 0 h 168"/>
                <a:gd name="T4" fmla="*/ 167 w 168"/>
                <a:gd name="T5" fmla="*/ 167 h 168"/>
                <a:gd name="T6" fmla="*/ 0 w 168"/>
                <a:gd name="T7" fmla="*/ 167 h 168"/>
                <a:gd name="T8" fmla="*/ 0 w 168"/>
                <a:gd name="T9" fmla="*/ 0 h 168"/>
              </a:gdLst>
              <a:ahLst/>
              <a:cxnLst>
                <a:cxn ang="0">
                  <a:pos x="T0" y="T1"/>
                </a:cxn>
                <a:cxn ang="0">
                  <a:pos x="T2" y="T3"/>
                </a:cxn>
                <a:cxn ang="0">
                  <a:pos x="T4" y="T5"/>
                </a:cxn>
                <a:cxn ang="0">
                  <a:pos x="T6" y="T7"/>
                </a:cxn>
                <a:cxn ang="0">
                  <a:pos x="T8" y="T9"/>
                </a:cxn>
              </a:cxnLst>
              <a:rect l="0" t="0" r="r" b="b"/>
              <a:pathLst>
                <a:path w="168" h="168">
                  <a:moveTo>
                    <a:pt x="0" y="0"/>
                  </a:moveTo>
                  <a:lnTo>
                    <a:pt x="167" y="0"/>
                  </a:lnTo>
                  <a:lnTo>
                    <a:pt x="167" y="167"/>
                  </a:lnTo>
                  <a:lnTo>
                    <a:pt x="0" y="167"/>
                  </a:lnTo>
                  <a:lnTo>
                    <a:pt x="0" y="0"/>
                  </a:lnTo>
                </a:path>
              </a:pathLst>
            </a:custGeom>
            <a:blipFill dpi="0" rotWithShape="0">
              <a:blip r:embed="rId9" cstate="screen"/>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4" name="Freeform 435"/>
            <p:cNvSpPr>
              <a:spLocks noChangeArrowheads="1"/>
            </p:cNvSpPr>
            <p:nvPr/>
          </p:nvSpPr>
          <p:spPr bwMode="auto">
            <a:xfrm>
              <a:off x="16480352" y="5988107"/>
              <a:ext cx="25398" cy="26986"/>
            </a:xfrm>
            <a:custGeom>
              <a:avLst/>
              <a:gdLst>
                <a:gd name="T0" fmla="*/ 0 w 73"/>
                <a:gd name="T1" fmla="*/ 0 h 78"/>
                <a:gd name="T2" fmla="*/ 72 w 73"/>
                <a:gd name="T3" fmla="*/ 0 h 78"/>
                <a:gd name="T4" fmla="*/ 72 w 73"/>
                <a:gd name="T5" fmla="*/ 77 h 78"/>
                <a:gd name="T6" fmla="*/ 0 w 73"/>
                <a:gd name="T7" fmla="*/ 77 h 78"/>
                <a:gd name="T8" fmla="*/ 0 w 73"/>
                <a:gd name="T9" fmla="*/ 0 h 78"/>
              </a:gdLst>
              <a:ahLst/>
              <a:cxnLst>
                <a:cxn ang="0">
                  <a:pos x="T0" y="T1"/>
                </a:cxn>
                <a:cxn ang="0">
                  <a:pos x="T2" y="T3"/>
                </a:cxn>
                <a:cxn ang="0">
                  <a:pos x="T4" y="T5"/>
                </a:cxn>
                <a:cxn ang="0">
                  <a:pos x="T6" y="T7"/>
                </a:cxn>
                <a:cxn ang="0">
                  <a:pos x="T8" y="T9"/>
                </a:cxn>
              </a:cxnLst>
              <a:rect l="0" t="0" r="r" b="b"/>
              <a:pathLst>
                <a:path w="73" h="78">
                  <a:moveTo>
                    <a:pt x="0" y="0"/>
                  </a:moveTo>
                  <a:lnTo>
                    <a:pt x="72" y="0"/>
                  </a:lnTo>
                  <a:lnTo>
                    <a:pt x="72" y="77"/>
                  </a:lnTo>
                  <a:lnTo>
                    <a:pt x="0" y="77"/>
                  </a:lnTo>
                  <a:lnTo>
                    <a:pt x="0" y="0"/>
                  </a:lnTo>
                </a:path>
              </a:pathLst>
            </a:custGeom>
            <a:blipFill dpi="0" rotWithShape="0">
              <a:blip r:embed="rId10" cstate="screen"/>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5" name="Freeform 436"/>
            <p:cNvSpPr>
              <a:spLocks noChangeArrowheads="1"/>
            </p:cNvSpPr>
            <p:nvPr/>
          </p:nvSpPr>
          <p:spPr bwMode="auto">
            <a:xfrm>
              <a:off x="16481939" y="5991282"/>
              <a:ext cx="20636" cy="20636"/>
            </a:xfrm>
            <a:custGeom>
              <a:avLst/>
              <a:gdLst>
                <a:gd name="T0" fmla="*/ 0 w 61"/>
                <a:gd name="T1" fmla="*/ 0 h 60"/>
                <a:gd name="T2" fmla="*/ 60 w 61"/>
                <a:gd name="T3" fmla="*/ 0 h 60"/>
                <a:gd name="T4" fmla="*/ 60 w 61"/>
                <a:gd name="T5" fmla="*/ 59 h 60"/>
                <a:gd name="T6" fmla="*/ 0 w 61"/>
                <a:gd name="T7" fmla="*/ 59 h 60"/>
                <a:gd name="T8" fmla="*/ 0 w 61"/>
                <a:gd name="T9" fmla="*/ 0 h 60"/>
              </a:gdLst>
              <a:ahLst/>
              <a:cxnLst>
                <a:cxn ang="0">
                  <a:pos x="T0" y="T1"/>
                </a:cxn>
                <a:cxn ang="0">
                  <a:pos x="T2" y="T3"/>
                </a:cxn>
                <a:cxn ang="0">
                  <a:pos x="T4" y="T5"/>
                </a:cxn>
                <a:cxn ang="0">
                  <a:pos x="T6" y="T7"/>
                </a:cxn>
                <a:cxn ang="0">
                  <a:pos x="T8" y="T9"/>
                </a:cxn>
              </a:cxnLst>
              <a:rect l="0" t="0" r="r" b="b"/>
              <a:pathLst>
                <a:path w="61" h="60">
                  <a:moveTo>
                    <a:pt x="0" y="0"/>
                  </a:moveTo>
                  <a:lnTo>
                    <a:pt x="60" y="0"/>
                  </a:lnTo>
                  <a:lnTo>
                    <a:pt x="60" y="59"/>
                  </a:lnTo>
                  <a:lnTo>
                    <a:pt x="0" y="59"/>
                  </a:lnTo>
                  <a:lnTo>
                    <a:pt x="0" y="0"/>
                  </a:lnTo>
                </a:path>
              </a:pathLst>
            </a:custGeom>
            <a:blipFill dpi="0" rotWithShape="0">
              <a:blip r:embed="rId11" cstate="screen"/>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6" name="Freeform 437"/>
            <p:cNvSpPr>
              <a:spLocks noChangeArrowheads="1"/>
            </p:cNvSpPr>
            <p:nvPr/>
          </p:nvSpPr>
          <p:spPr bwMode="auto">
            <a:xfrm>
              <a:off x="16483527" y="5992869"/>
              <a:ext cx="15874" cy="15874"/>
            </a:xfrm>
            <a:custGeom>
              <a:avLst/>
              <a:gdLst>
                <a:gd name="T0" fmla="*/ 0 w 49"/>
                <a:gd name="T1" fmla="*/ 0 h 48"/>
                <a:gd name="T2" fmla="*/ 48 w 49"/>
                <a:gd name="T3" fmla="*/ 0 h 48"/>
                <a:gd name="T4" fmla="*/ 48 w 49"/>
                <a:gd name="T5" fmla="*/ 47 h 48"/>
                <a:gd name="T6" fmla="*/ 0 w 49"/>
                <a:gd name="T7" fmla="*/ 47 h 48"/>
                <a:gd name="T8" fmla="*/ 0 w 49"/>
                <a:gd name="T9" fmla="*/ 0 h 48"/>
              </a:gdLst>
              <a:ahLst/>
              <a:cxnLst>
                <a:cxn ang="0">
                  <a:pos x="T0" y="T1"/>
                </a:cxn>
                <a:cxn ang="0">
                  <a:pos x="T2" y="T3"/>
                </a:cxn>
                <a:cxn ang="0">
                  <a:pos x="T4" y="T5"/>
                </a:cxn>
                <a:cxn ang="0">
                  <a:pos x="T6" y="T7"/>
                </a:cxn>
                <a:cxn ang="0">
                  <a:pos x="T8" y="T9"/>
                </a:cxn>
              </a:cxnLst>
              <a:rect l="0" t="0" r="r" b="b"/>
              <a:pathLst>
                <a:path w="49" h="48">
                  <a:moveTo>
                    <a:pt x="0" y="0"/>
                  </a:moveTo>
                  <a:lnTo>
                    <a:pt x="48" y="0"/>
                  </a:lnTo>
                  <a:lnTo>
                    <a:pt x="48" y="47"/>
                  </a:lnTo>
                  <a:lnTo>
                    <a:pt x="0" y="47"/>
                  </a:lnTo>
                  <a:lnTo>
                    <a:pt x="0" y="0"/>
                  </a:lnTo>
                </a:path>
              </a:pathLst>
            </a:custGeom>
            <a:blipFill dpi="0" rotWithShape="0">
              <a:blip r:embed="rId12" cstate="screen"/>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84" name="Rectangle 83"/>
          <p:cNvSpPr/>
          <p:nvPr/>
        </p:nvSpPr>
        <p:spPr bwMode="auto">
          <a:xfrm>
            <a:off x="5988903" y="3347227"/>
            <a:ext cx="429605"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1714500">
              <a:defRPr/>
            </a:pPr>
            <a:r>
              <a:rPr lang="en-US" sz="750"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MESSAGES</a:t>
            </a:r>
          </a:p>
        </p:txBody>
      </p:sp>
      <p:sp>
        <p:nvSpPr>
          <p:cNvPr id="85" name="Rectangle 84"/>
          <p:cNvSpPr/>
          <p:nvPr/>
        </p:nvSpPr>
        <p:spPr bwMode="auto">
          <a:xfrm>
            <a:off x="5988903" y="3718795"/>
            <a:ext cx="35105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1714500">
              <a:defRPr/>
            </a:pPr>
            <a:r>
              <a:rPr lang="en-US" sz="750"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CAMERA</a:t>
            </a:r>
          </a:p>
        </p:txBody>
      </p:sp>
      <p:sp>
        <p:nvSpPr>
          <p:cNvPr id="86" name="Rectangle 85"/>
          <p:cNvSpPr/>
          <p:nvPr/>
        </p:nvSpPr>
        <p:spPr bwMode="auto">
          <a:xfrm>
            <a:off x="5988903" y="2977127"/>
            <a:ext cx="25487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1714500">
              <a:defRPr/>
            </a:pPr>
            <a:r>
              <a:rPr lang="en-US" sz="750"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VIDEO</a:t>
            </a:r>
          </a:p>
        </p:txBody>
      </p:sp>
      <p:sp>
        <p:nvSpPr>
          <p:cNvPr id="87" name="Rectangle 86"/>
          <p:cNvSpPr/>
          <p:nvPr/>
        </p:nvSpPr>
        <p:spPr bwMode="auto">
          <a:xfrm>
            <a:off x="8097855" y="3194205"/>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65 %</a:t>
            </a:r>
          </a:p>
        </p:txBody>
      </p:sp>
      <p:sp>
        <p:nvSpPr>
          <p:cNvPr id="88" name="Rectangle 87"/>
          <p:cNvSpPr/>
          <p:nvPr/>
        </p:nvSpPr>
        <p:spPr bwMode="auto">
          <a:xfrm>
            <a:off x="8094135" y="3565037"/>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93 %</a:t>
            </a:r>
          </a:p>
        </p:txBody>
      </p:sp>
      <p:sp>
        <p:nvSpPr>
          <p:cNvPr id="89" name="Rectangle 88"/>
          <p:cNvSpPr/>
          <p:nvPr/>
        </p:nvSpPr>
        <p:spPr bwMode="auto">
          <a:xfrm>
            <a:off x="8093534" y="3936605"/>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57 %</a:t>
            </a:r>
          </a:p>
        </p:txBody>
      </p:sp>
      <p:sp>
        <p:nvSpPr>
          <p:cNvPr id="91" name="Rectangle 90"/>
          <p:cNvSpPr/>
          <p:nvPr/>
        </p:nvSpPr>
        <p:spPr>
          <a:xfrm>
            <a:off x="5995050" y="3591564"/>
            <a:ext cx="1978272"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 name="Rectangle 91"/>
          <p:cNvSpPr/>
          <p:nvPr/>
        </p:nvSpPr>
        <p:spPr>
          <a:xfrm>
            <a:off x="5995205" y="3575860"/>
            <a:ext cx="1140649" cy="558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3" name="Rectangle 92"/>
          <p:cNvSpPr/>
          <p:nvPr/>
        </p:nvSpPr>
        <p:spPr>
          <a:xfrm>
            <a:off x="5988903" y="3231800"/>
            <a:ext cx="1978272"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4" name="Rectangle 93"/>
          <p:cNvSpPr/>
          <p:nvPr/>
        </p:nvSpPr>
        <p:spPr>
          <a:xfrm>
            <a:off x="5995050" y="3967554"/>
            <a:ext cx="1978272"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5" name="Rectangle 94"/>
          <p:cNvSpPr/>
          <p:nvPr/>
        </p:nvSpPr>
        <p:spPr>
          <a:xfrm>
            <a:off x="5988904" y="3211202"/>
            <a:ext cx="1283969" cy="54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6" name="Rectangle 95"/>
          <p:cNvSpPr/>
          <p:nvPr/>
        </p:nvSpPr>
        <p:spPr>
          <a:xfrm>
            <a:off x="5995204" y="3952869"/>
            <a:ext cx="1140650" cy="54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7" name="Rectangle 96"/>
          <p:cNvSpPr/>
          <p:nvPr/>
        </p:nvSpPr>
        <p:spPr bwMode="auto">
          <a:xfrm>
            <a:off x="5988903" y="2687824"/>
            <a:ext cx="71526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1714500">
              <a:defRPr/>
            </a:pPr>
            <a:r>
              <a:rPr lang="en-US" b="1" dirty="0">
                <a:solidFill>
                  <a:srgbClr val="000000"/>
                </a:solidFill>
                <a:latin typeface="Calibri" panose="020F0502020204030204" pitchFamily="34" charset="0"/>
                <a:ea typeface="微软雅黑" panose="020B0503020204020204" pitchFamily="34" charset="-122"/>
                <a:cs typeface="Poppins" charset="0"/>
                <a:sym typeface="Calibri" panose="020F0502020204030204" pitchFamily="34" charset="0"/>
              </a:rPr>
              <a:t>FEATURES</a:t>
            </a:r>
          </a:p>
        </p:txBody>
      </p:sp>
      <p:sp>
        <p:nvSpPr>
          <p:cNvPr id="112" name="Subtitle 2"/>
          <p:cNvSpPr txBox="1"/>
          <p:nvPr/>
        </p:nvSpPr>
        <p:spPr>
          <a:xfrm>
            <a:off x="5917859" y="1762950"/>
            <a:ext cx="2572774" cy="620965"/>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defTabSz="407670">
              <a:lnSpc>
                <a:spcPts val="1365"/>
              </a:lnSpc>
              <a:defRPr/>
            </a:pPr>
            <a:r>
              <a:rPr lang="en-US" sz="940" dirty="0">
                <a:solidFill>
                  <a:srgbClr val="7F7F7F"/>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hands; companies often specify a typeface, or even a set of fonts, as part of their</a:t>
            </a:r>
          </a:p>
        </p:txBody>
      </p:sp>
      <p:sp>
        <p:nvSpPr>
          <p:cNvPr id="113" name="Rectangle 112"/>
          <p:cNvSpPr/>
          <p:nvPr/>
        </p:nvSpPr>
        <p:spPr bwMode="auto">
          <a:xfrm>
            <a:off x="5982542" y="1373503"/>
            <a:ext cx="2727244" cy="37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defTabSz="1714500">
              <a:lnSpc>
                <a:spcPts val="2905"/>
              </a:lnSpc>
              <a:defRPr/>
            </a:pPr>
            <a:r>
              <a:rPr lang="en-US" sz="2475" b="1" dirty="0">
                <a:solidFill>
                  <a:srgbClr val="000000"/>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APP 2</a:t>
            </a:r>
          </a:p>
        </p:txBody>
      </p:sp>
      <p:sp>
        <p:nvSpPr>
          <p:cNvPr id="114" name="Rectangle 113"/>
          <p:cNvSpPr/>
          <p:nvPr/>
        </p:nvSpPr>
        <p:spPr bwMode="auto">
          <a:xfrm>
            <a:off x="636854" y="3347227"/>
            <a:ext cx="429605"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1714500">
              <a:defRPr/>
            </a:pPr>
            <a:r>
              <a:rPr lang="en-US" sz="750"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MESSAGES</a:t>
            </a:r>
          </a:p>
        </p:txBody>
      </p:sp>
      <p:sp>
        <p:nvSpPr>
          <p:cNvPr id="115" name="Rectangle 114"/>
          <p:cNvSpPr/>
          <p:nvPr/>
        </p:nvSpPr>
        <p:spPr bwMode="auto">
          <a:xfrm>
            <a:off x="636853" y="3718795"/>
            <a:ext cx="35105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1714500">
              <a:defRPr/>
            </a:pPr>
            <a:r>
              <a:rPr lang="en-US" sz="750"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CAMERA</a:t>
            </a:r>
          </a:p>
        </p:txBody>
      </p:sp>
      <p:sp>
        <p:nvSpPr>
          <p:cNvPr id="116" name="Rectangle 115"/>
          <p:cNvSpPr/>
          <p:nvPr/>
        </p:nvSpPr>
        <p:spPr bwMode="auto">
          <a:xfrm>
            <a:off x="636853" y="2977127"/>
            <a:ext cx="25487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1714500">
              <a:defRPr/>
            </a:pPr>
            <a:r>
              <a:rPr lang="en-US" sz="750"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VIDEO</a:t>
            </a:r>
          </a:p>
        </p:txBody>
      </p:sp>
      <p:sp>
        <p:nvSpPr>
          <p:cNvPr id="117" name="Rectangle 116"/>
          <p:cNvSpPr/>
          <p:nvPr/>
        </p:nvSpPr>
        <p:spPr bwMode="auto">
          <a:xfrm>
            <a:off x="2745805" y="3194205"/>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65 %</a:t>
            </a:r>
          </a:p>
        </p:txBody>
      </p:sp>
      <p:sp>
        <p:nvSpPr>
          <p:cNvPr id="118" name="Rectangle 117"/>
          <p:cNvSpPr/>
          <p:nvPr/>
        </p:nvSpPr>
        <p:spPr bwMode="auto">
          <a:xfrm>
            <a:off x="2742085" y="3565037"/>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93 %</a:t>
            </a:r>
          </a:p>
        </p:txBody>
      </p:sp>
      <p:sp>
        <p:nvSpPr>
          <p:cNvPr id="119" name="Rectangle 118"/>
          <p:cNvSpPr/>
          <p:nvPr/>
        </p:nvSpPr>
        <p:spPr bwMode="auto">
          <a:xfrm>
            <a:off x="2741485" y="3936605"/>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57 %</a:t>
            </a:r>
          </a:p>
        </p:txBody>
      </p:sp>
      <p:sp>
        <p:nvSpPr>
          <p:cNvPr id="120" name="Rectangle 119"/>
          <p:cNvSpPr/>
          <p:nvPr/>
        </p:nvSpPr>
        <p:spPr>
          <a:xfrm>
            <a:off x="643001" y="3591564"/>
            <a:ext cx="1978272"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1" name="Rectangle 120"/>
          <p:cNvSpPr/>
          <p:nvPr/>
        </p:nvSpPr>
        <p:spPr>
          <a:xfrm>
            <a:off x="643155" y="3575860"/>
            <a:ext cx="1140649" cy="558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 name="Rectangle 121"/>
          <p:cNvSpPr/>
          <p:nvPr/>
        </p:nvSpPr>
        <p:spPr>
          <a:xfrm>
            <a:off x="636854" y="3231800"/>
            <a:ext cx="1978272"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 name="Rectangle 122"/>
          <p:cNvSpPr/>
          <p:nvPr/>
        </p:nvSpPr>
        <p:spPr>
          <a:xfrm>
            <a:off x="643001" y="3967554"/>
            <a:ext cx="1978272"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4" name="Rectangle 123"/>
          <p:cNvSpPr/>
          <p:nvPr/>
        </p:nvSpPr>
        <p:spPr>
          <a:xfrm>
            <a:off x="636854" y="3211202"/>
            <a:ext cx="1283969" cy="54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5" name="Rectangle 124"/>
          <p:cNvSpPr/>
          <p:nvPr/>
        </p:nvSpPr>
        <p:spPr>
          <a:xfrm>
            <a:off x="643155" y="3952869"/>
            <a:ext cx="1140650" cy="54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6" name="Rectangle 125"/>
          <p:cNvSpPr/>
          <p:nvPr/>
        </p:nvSpPr>
        <p:spPr bwMode="auto">
          <a:xfrm>
            <a:off x="636854" y="2687824"/>
            <a:ext cx="71526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1714500">
              <a:defRPr/>
            </a:pPr>
            <a:r>
              <a:rPr lang="en-US" b="1" dirty="0">
                <a:solidFill>
                  <a:srgbClr val="000000"/>
                </a:solidFill>
                <a:latin typeface="Calibri" panose="020F0502020204030204" pitchFamily="34" charset="0"/>
                <a:ea typeface="微软雅黑" panose="020B0503020204020204" pitchFamily="34" charset="-122"/>
                <a:cs typeface="Poppins" charset="0"/>
                <a:sym typeface="Calibri" panose="020F0502020204030204" pitchFamily="34" charset="0"/>
              </a:rPr>
              <a:t>FEATURES</a:t>
            </a:r>
          </a:p>
        </p:txBody>
      </p:sp>
      <p:sp>
        <p:nvSpPr>
          <p:cNvPr id="127" name="Subtitle 2"/>
          <p:cNvSpPr txBox="1"/>
          <p:nvPr/>
        </p:nvSpPr>
        <p:spPr>
          <a:xfrm>
            <a:off x="565809" y="1762950"/>
            <a:ext cx="2572774" cy="620965"/>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defTabSz="407670">
              <a:lnSpc>
                <a:spcPts val="1365"/>
              </a:lnSpc>
              <a:defRPr/>
            </a:pPr>
            <a:r>
              <a:rPr lang="en-US" sz="940" dirty="0">
                <a:solidFill>
                  <a:srgbClr val="7F7F7F"/>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hands; companies often specify a typeface, or even a set of fonts, as part of their</a:t>
            </a:r>
          </a:p>
        </p:txBody>
      </p:sp>
      <p:sp>
        <p:nvSpPr>
          <p:cNvPr id="128" name="Rectangle 127"/>
          <p:cNvSpPr/>
          <p:nvPr/>
        </p:nvSpPr>
        <p:spPr bwMode="auto">
          <a:xfrm>
            <a:off x="630492" y="1373503"/>
            <a:ext cx="2727244" cy="37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defTabSz="1714500">
              <a:lnSpc>
                <a:spcPts val="2905"/>
              </a:lnSpc>
              <a:defRPr/>
            </a:pPr>
            <a:r>
              <a:rPr lang="en-US" sz="2475" b="1" dirty="0">
                <a:solidFill>
                  <a:srgbClr val="000000"/>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APP 1</a:t>
            </a:r>
          </a:p>
        </p:txBody>
      </p:sp>
      <p:pic>
        <p:nvPicPr>
          <p:cNvPr id="5" name="图片占位符 4"/>
          <p:cNvPicPr>
            <a:picLocks noGrp="1" noChangeAspect="1"/>
          </p:cNvPicPr>
          <p:nvPr>
            <p:ph type="pic" sz="quarter" idx="22"/>
          </p:nvPr>
        </p:nvPicPr>
        <p:blipFill>
          <a:blip r:embed="rId13" cstate="screen"/>
          <a:srcRect/>
          <a:stretch>
            <a:fillRect/>
          </a:stretch>
        </p:blipFill>
        <p:spPr/>
      </p:pic>
      <p:cxnSp>
        <p:nvCxnSpPr>
          <p:cNvPr id="57"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59" name="矩形 5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p:nvPr/>
        </p:nvSpPr>
        <p:spPr>
          <a:xfrm>
            <a:off x="600075" y="2735915"/>
            <a:ext cx="3281741" cy="851798"/>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 of your awesome hands also we are companies often specify a typeface, or even a set of fonts when selecting a typeface for body text, your primary concern should be readability don’t concern yourself.</a:t>
            </a:r>
          </a:p>
        </p:txBody>
      </p:sp>
      <p:sp>
        <p:nvSpPr>
          <p:cNvPr id="13" name="Rectangle 12"/>
          <p:cNvSpPr/>
          <p:nvPr/>
        </p:nvSpPr>
        <p:spPr bwMode="auto">
          <a:xfrm>
            <a:off x="600075" y="1751703"/>
            <a:ext cx="138499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685800">
              <a:defRPr/>
            </a:pPr>
            <a:r>
              <a:rPr lang="zh-CN" altLang="en-US" sz="27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27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cxnSp>
        <p:nvCxnSpPr>
          <p:cNvPr id="14" name="Straight Connector 13"/>
          <p:cNvCxnSpPr/>
          <p:nvPr/>
        </p:nvCxnSpPr>
        <p:spPr>
          <a:xfrm>
            <a:off x="666982" y="2424860"/>
            <a:ext cx="44734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 name="Chart 1"/>
          <p:cNvGraphicFramePr/>
          <p:nvPr/>
        </p:nvGraphicFramePr>
        <p:xfrm>
          <a:off x="4333149" y="1660332"/>
          <a:ext cx="4210776" cy="252030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8" name="矩形 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btitle 2"/>
          <p:cNvSpPr txBox="1"/>
          <p:nvPr/>
        </p:nvSpPr>
        <p:spPr>
          <a:xfrm>
            <a:off x="619241" y="1618509"/>
            <a:ext cx="3811772" cy="1264218"/>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 of your awesome hands also we are companies often specify a typeface, or even a set of fonts,  part of their brand guides.</a:t>
            </a:r>
          </a:p>
          <a:p>
            <a:pPr algn="just"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When selecting a typeface for body text, your primary concern should be readability. Don’t concern yourself with personality at this stage. I’m of the school of thought that believes</a:t>
            </a:r>
          </a:p>
        </p:txBody>
      </p:sp>
      <p:sp>
        <p:nvSpPr>
          <p:cNvPr id="26" name="Rectangle 25"/>
          <p:cNvSpPr/>
          <p:nvPr/>
        </p:nvSpPr>
        <p:spPr bwMode="auto">
          <a:xfrm>
            <a:off x="718194" y="3413402"/>
            <a:ext cx="384721"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685800">
              <a:defRPr/>
            </a:pPr>
            <a:r>
              <a:rPr lang="zh-CN" altLang="en-US" sz="7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7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27" name="Rectangle 26"/>
          <p:cNvSpPr/>
          <p:nvPr/>
        </p:nvSpPr>
        <p:spPr bwMode="auto">
          <a:xfrm>
            <a:off x="718194" y="3784970"/>
            <a:ext cx="384721"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685800">
              <a:defRPr/>
            </a:pPr>
            <a:r>
              <a:rPr lang="zh-CN" altLang="en-US" sz="7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7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40" name="Rectangle 39"/>
          <p:cNvSpPr/>
          <p:nvPr/>
        </p:nvSpPr>
        <p:spPr bwMode="auto">
          <a:xfrm>
            <a:off x="718194" y="3043303"/>
            <a:ext cx="384721"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685800">
              <a:defRPr/>
            </a:pPr>
            <a:r>
              <a:rPr lang="zh-CN" altLang="en-US" sz="7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7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41" name="Rectangle 40"/>
          <p:cNvSpPr/>
          <p:nvPr/>
        </p:nvSpPr>
        <p:spPr>
          <a:xfrm>
            <a:off x="719602" y="3657740"/>
            <a:ext cx="2691548"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2" name="Rectangle 41"/>
          <p:cNvSpPr/>
          <p:nvPr/>
        </p:nvSpPr>
        <p:spPr bwMode="auto">
          <a:xfrm>
            <a:off x="3607356" y="3260380"/>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65 %</a:t>
            </a:r>
          </a:p>
        </p:txBody>
      </p:sp>
      <p:sp>
        <p:nvSpPr>
          <p:cNvPr id="43" name="Rectangle 42"/>
          <p:cNvSpPr/>
          <p:nvPr/>
        </p:nvSpPr>
        <p:spPr bwMode="auto">
          <a:xfrm>
            <a:off x="3603636" y="3631213"/>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93 %</a:t>
            </a:r>
          </a:p>
        </p:txBody>
      </p:sp>
      <p:sp>
        <p:nvSpPr>
          <p:cNvPr id="44" name="Rectangle 43"/>
          <p:cNvSpPr/>
          <p:nvPr/>
        </p:nvSpPr>
        <p:spPr>
          <a:xfrm>
            <a:off x="719811" y="3642036"/>
            <a:ext cx="1551916" cy="558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5" name="Rectangle 44"/>
          <p:cNvSpPr/>
          <p:nvPr/>
        </p:nvSpPr>
        <p:spPr bwMode="auto">
          <a:xfrm>
            <a:off x="3603035" y="4002781"/>
            <a:ext cx="168316"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1714500">
              <a:defRPr/>
            </a:pPr>
            <a:r>
              <a:rPr lang="en-US" sz="675" b="1" dirty="0">
                <a:solidFill>
                  <a:srgbClr val="000000">
                    <a:lumMod val="50000"/>
                  </a:srgbClr>
                </a:solidFill>
                <a:latin typeface="Calibri" panose="020F0502020204030204" pitchFamily="34" charset="0"/>
                <a:ea typeface="微软雅黑" panose="020B0503020204020204" pitchFamily="34" charset="-122"/>
                <a:cs typeface="Montserrat Semi Bold" charset="0"/>
                <a:sym typeface="Calibri" panose="020F0502020204030204" pitchFamily="34" charset="0"/>
              </a:rPr>
              <a:t>57 %</a:t>
            </a:r>
          </a:p>
        </p:txBody>
      </p:sp>
      <p:sp>
        <p:nvSpPr>
          <p:cNvPr id="46" name="Rectangle 45"/>
          <p:cNvSpPr/>
          <p:nvPr/>
        </p:nvSpPr>
        <p:spPr>
          <a:xfrm>
            <a:off x="711238" y="3297975"/>
            <a:ext cx="2691548"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7" name="Rectangle 46"/>
          <p:cNvSpPr/>
          <p:nvPr/>
        </p:nvSpPr>
        <p:spPr>
          <a:xfrm>
            <a:off x="719602" y="4033730"/>
            <a:ext cx="2691548" cy="171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8" name="Rectangle 47"/>
          <p:cNvSpPr/>
          <p:nvPr/>
        </p:nvSpPr>
        <p:spPr>
          <a:xfrm>
            <a:off x="711239" y="3277378"/>
            <a:ext cx="1746910" cy="54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9" name="Rectangle 48"/>
          <p:cNvSpPr/>
          <p:nvPr/>
        </p:nvSpPr>
        <p:spPr>
          <a:xfrm>
            <a:off x="719811" y="4019044"/>
            <a:ext cx="1551917" cy="54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8" name="Group 17"/>
          <p:cNvGrpSpPr/>
          <p:nvPr/>
        </p:nvGrpSpPr>
        <p:grpSpPr>
          <a:xfrm>
            <a:off x="4747126" y="1199447"/>
            <a:ext cx="5944805" cy="3422118"/>
            <a:chOff x="5898415" y="1976415"/>
            <a:chExt cx="5654530" cy="3255020"/>
          </a:xfrm>
        </p:grpSpPr>
        <p:sp>
          <p:nvSpPr>
            <p:cNvPr id="19" name="Freeform 45"/>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 name="Freeform 46"/>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 name="Freeform 47"/>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Freeform 48"/>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8" name="Freeform 51"/>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9"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0"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1"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2"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3"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 name="Freeform 58"/>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grpSp>
      <p:pic>
        <p:nvPicPr>
          <p:cNvPr id="4" name="图片占位符 3"/>
          <p:cNvPicPr>
            <a:picLocks noGrp="1" noChangeAspect="1"/>
          </p:cNvPicPr>
          <p:nvPr>
            <p:ph type="pic" sz="quarter" idx="22"/>
          </p:nvPr>
        </p:nvPicPr>
        <p:blipFill>
          <a:blip r:embed="rId3" cstate="screen"/>
          <a:srcRect/>
          <a:stretch>
            <a:fillRect/>
          </a:stretch>
        </p:blipFill>
        <p:spPr/>
      </p:pic>
      <p:cxnSp>
        <p:nvCxnSpPr>
          <p:cNvPr id="35"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37" name="矩形 3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41"/>
          <p:cNvSpPr/>
          <p:nvPr/>
        </p:nvSpPr>
        <p:spPr>
          <a:xfrm>
            <a:off x="628650" y="3159070"/>
            <a:ext cx="460534" cy="460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Lato Light"/>
              <a:ea typeface="微软雅黑" panose="020B0503020204020204" pitchFamily="34" charset="-122"/>
            </a:endParaRPr>
          </a:p>
        </p:txBody>
      </p:sp>
      <p:sp>
        <p:nvSpPr>
          <p:cNvPr id="23" name="Shape 2779"/>
          <p:cNvSpPr/>
          <p:nvPr/>
        </p:nvSpPr>
        <p:spPr>
          <a:xfrm>
            <a:off x="758595" y="3246535"/>
            <a:ext cx="200645" cy="275887"/>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sym typeface="Gill Sans"/>
            </a:endParaRPr>
          </a:p>
        </p:txBody>
      </p:sp>
      <p:sp>
        <p:nvSpPr>
          <p:cNvPr id="4" name="Oval 3"/>
          <p:cNvSpPr/>
          <p:nvPr/>
        </p:nvSpPr>
        <p:spPr>
          <a:xfrm>
            <a:off x="628650" y="1791570"/>
            <a:ext cx="460534" cy="460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Lato Light"/>
              <a:ea typeface="微软雅黑" panose="020B0503020204020204" pitchFamily="34" charset="-122"/>
            </a:endParaRPr>
          </a:p>
        </p:txBody>
      </p:sp>
      <p:sp>
        <p:nvSpPr>
          <p:cNvPr id="31" name="Shape 2778"/>
          <p:cNvSpPr/>
          <p:nvPr/>
        </p:nvSpPr>
        <p:spPr>
          <a:xfrm>
            <a:off x="720974" y="1889740"/>
            <a:ext cx="275887" cy="275887"/>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sym typeface="Gill Sans"/>
            </a:endParaRPr>
          </a:p>
        </p:txBody>
      </p:sp>
      <p:graphicFrame>
        <p:nvGraphicFramePr>
          <p:cNvPr id="2" name="Chart 1"/>
          <p:cNvGraphicFramePr/>
          <p:nvPr/>
        </p:nvGraphicFramePr>
        <p:xfrm>
          <a:off x="4493672" y="1779330"/>
          <a:ext cx="3630836" cy="242055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181508" y="1779330"/>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16" name="TextBox 15"/>
          <p:cNvSpPr txBox="1"/>
          <p:nvPr/>
        </p:nvSpPr>
        <p:spPr>
          <a:xfrm>
            <a:off x="1181508" y="3174442"/>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22" name="Subtitle 2"/>
          <p:cNvSpPr txBox="1"/>
          <p:nvPr/>
        </p:nvSpPr>
        <p:spPr>
          <a:xfrm>
            <a:off x="1143408" y="3434478"/>
            <a:ext cx="3041164" cy="800502"/>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420"/>
              </a:lnSpc>
            </a:pPr>
            <a:r>
              <a:rPr lang="en-US" sz="940" dirty="0">
                <a:solidFill>
                  <a:srgbClr val="7F7F7F"/>
                </a:solidFill>
                <a:latin typeface="Poppins Light" charset="0"/>
                <a:ea typeface="Poppins Light" charset="0"/>
                <a:cs typeface="Poppins Light" charset="0"/>
              </a:rPr>
              <a:t>Frequently, your initial font choice is taken out of your hands; companies often specify a typeface, or even a set of fonts, as part of their brand guidelines occasionally you’ll find a job</a:t>
            </a:r>
          </a:p>
        </p:txBody>
      </p:sp>
      <p:sp>
        <p:nvSpPr>
          <p:cNvPr id="24" name="Subtitle 2"/>
          <p:cNvSpPr txBox="1"/>
          <p:nvPr/>
        </p:nvSpPr>
        <p:spPr>
          <a:xfrm>
            <a:off x="1143408" y="2038353"/>
            <a:ext cx="3041164" cy="800502"/>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420"/>
              </a:lnSpc>
            </a:pPr>
            <a:r>
              <a:rPr lang="en-US" sz="940" dirty="0">
                <a:solidFill>
                  <a:srgbClr val="7F7F7F"/>
                </a:solidFill>
                <a:latin typeface="Poppins Light" charset="0"/>
                <a:ea typeface="Poppins Light" charset="0"/>
                <a:cs typeface="Poppins Light" charset="0"/>
              </a:rPr>
              <a:t>Frequently, your initial font choice is taken out of your hands; companies often specify a typeface, or even a set of fonts, as part of their brand guidelines occasionally you’ll find a job</a:t>
            </a:r>
          </a:p>
        </p:txBody>
      </p:sp>
      <p:cxnSp>
        <p:nvCxnSpPr>
          <p:cNvPr id="13"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19" name="矩形 1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4354445" y="1634559"/>
            <a:ext cx="4127972" cy="2376261"/>
            <a:chOff x="5898415" y="1976415"/>
            <a:chExt cx="5654530" cy="3255020"/>
          </a:xfrm>
        </p:grpSpPr>
        <p:sp>
          <p:nvSpPr>
            <p:cNvPr id="57" name="Freeform 45"/>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8" name="Freeform 46"/>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9" name="Freeform 47"/>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0" name="Freeform 48"/>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2" name="Freeform 51"/>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3"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4"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5"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6"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7"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8" name="Freeform 58"/>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pPr defTabSz="685800">
                <a:defRPr/>
              </a:pPr>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23" name="Subtitle 2"/>
          <p:cNvSpPr txBox="1"/>
          <p:nvPr/>
        </p:nvSpPr>
        <p:spPr>
          <a:xfrm>
            <a:off x="1318720" y="1775894"/>
            <a:ext cx="2861930"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 of your awesome hands also we are companies</a:t>
            </a:r>
          </a:p>
        </p:txBody>
      </p:sp>
      <p:sp>
        <p:nvSpPr>
          <p:cNvPr id="24" name="TextBox 23"/>
          <p:cNvSpPr txBox="1"/>
          <p:nvPr/>
        </p:nvSpPr>
        <p:spPr>
          <a:xfrm>
            <a:off x="1334156" y="1531889"/>
            <a:ext cx="646332" cy="230832"/>
          </a:xfrm>
          <a:prstGeom prst="rect">
            <a:avLst/>
          </a:prstGeom>
          <a:noFill/>
        </p:spPr>
        <p:txBody>
          <a:bodyPr wrap="none" rtlCol="0" anchor="ctr" anchorCtr="0">
            <a:spAutoFit/>
          </a:bodyPr>
          <a:lstStyle/>
          <a:p>
            <a:pPr algn="ctr" defTabSz="685800">
              <a:defRPr/>
            </a:pPr>
            <a:r>
              <a:rPr lang="zh-CN" altLang="en-US" sz="9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9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26" name="Subtitle 2"/>
          <p:cNvSpPr txBox="1"/>
          <p:nvPr/>
        </p:nvSpPr>
        <p:spPr>
          <a:xfrm>
            <a:off x="1342315" y="2782962"/>
            <a:ext cx="2861930"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 of your awesome hands also we are companies</a:t>
            </a:r>
          </a:p>
        </p:txBody>
      </p:sp>
      <p:sp>
        <p:nvSpPr>
          <p:cNvPr id="27" name="TextBox 26"/>
          <p:cNvSpPr txBox="1"/>
          <p:nvPr/>
        </p:nvSpPr>
        <p:spPr>
          <a:xfrm>
            <a:off x="1334156" y="2538957"/>
            <a:ext cx="646332" cy="230832"/>
          </a:xfrm>
          <a:prstGeom prst="rect">
            <a:avLst/>
          </a:prstGeom>
          <a:noFill/>
        </p:spPr>
        <p:txBody>
          <a:bodyPr wrap="none" rtlCol="0" anchor="ctr" anchorCtr="0">
            <a:spAutoFit/>
          </a:bodyPr>
          <a:lstStyle/>
          <a:p>
            <a:pPr algn="ctr" defTabSz="685800">
              <a:defRPr/>
            </a:pPr>
            <a:r>
              <a:rPr lang="zh-CN" altLang="en-US" sz="9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9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29" name="Subtitle 2"/>
          <p:cNvSpPr txBox="1"/>
          <p:nvPr/>
        </p:nvSpPr>
        <p:spPr>
          <a:xfrm>
            <a:off x="1357240" y="3777282"/>
            <a:ext cx="2861930"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 of your awesome hands also we are companies</a:t>
            </a:r>
          </a:p>
        </p:txBody>
      </p:sp>
      <p:sp>
        <p:nvSpPr>
          <p:cNvPr id="30" name="TextBox 29"/>
          <p:cNvSpPr txBox="1"/>
          <p:nvPr/>
        </p:nvSpPr>
        <p:spPr>
          <a:xfrm>
            <a:off x="1334156" y="3533278"/>
            <a:ext cx="646332" cy="230832"/>
          </a:xfrm>
          <a:prstGeom prst="rect">
            <a:avLst/>
          </a:prstGeom>
          <a:noFill/>
        </p:spPr>
        <p:txBody>
          <a:bodyPr wrap="none" rtlCol="0" anchor="ctr" anchorCtr="0">
            <a:spAutoFit/>
          </a:bodyPr>
          <a:lstStyle/>
          <a:p>
            <a:pPr algn="ctr" defTabSz="685800">
              <a:defRPr/>
            </a:pPr>
            <a:r>
              <a:rPr lang="zh-CN" altLang="en-US" sz="9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9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34" name="TextBox 33"/>
          <p:cNvSpPr txBox="1"/>
          <p:nvPr/>
        </p:nvSpPr>
        <p:spPr>
          <a:xfrm>
            <a:off x="651320" y="1473688"/>
            <a:ext cx="595036" cy="577081"/>
          </a:xfrm>
          <a:prstGeom prst="rect">
            <a:avLst/>
          </a:prstGeom>
          <a:noFill/>
        </p:spPr>
        <p:txBody>
          <a:bodyPr wrap="none" rtlCol="0">
            <a:spAutoFit/>
          </a:bodyPr>
          <a:lstStyle/>
          <a:p>
            <a:pPr algn="ctr" defTabSz="685800">
              <a:defRPr/>
            </a:pPr>
            <a:r>
              <a:rPr lang="en-US" sz="315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01</a:t>
            </a:r>
          </a:p>
        </p:txBody>
      </p:sp>
      <p:sp>
        <p:nvSpPr>
          <p:cNvPr id="36" name="TextBox 35"/>
          <p:cNvSpPr txBox="1"/>
          <p:nvPr/>
        </p:nvSpPr>
        <p:spPr>
          <a:xfrm>
            <a:off x="651320" y="3478379"/>
            <a:ext cx="595036" cy="577081"/>
          </a:xfrm>
          <a:prstGeom prst="rect">
            <a:avLst/>
          </a:prstGeom>
          <a:noFill/>
        </p:spPr>
        <p:txBody>
          <a:bodyPr wrap="none" rtlCol="0">
            <a:spAutoFit/>
          </a:bodyPr>
          <a:lstStyle/>
          <a:p>
            <a:pPr algn="ctr" defTabSz="685800">
              <a:defRPr/>
            </a:pPr>
            <a:r>
              <a:rPr lang="en-US" sz="315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03</a:t>
            </a:r>
            <a:endParaRPr lang="en-US" sz="315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37" name="TextBox 36"/>
          <p:cNvSpPr txBox="1"/>
          <p:nvPr/>
        </p:nvSpPr>
        <p:spPr>
          <a:xfrm>
            <a:off x="651320" y="2456143"/>
            <a:ext cx="595036" cy="577081"/>
          </a:xfrm>
          <a:prstGeom prst="rect">
            <a:avLst/>
          </a:prstGeom>
          <a:noFill/>
        </p:spPr>
        <p:txBody>
          <a:bodyPr wrap="none" rtlCol="0">
            <a:spAutoFit/>
          </a:bodyPr>
          <a:lstStyle/>
          <a:p>
            <a:pPr algn="ctr" defTabSz="685800">
              <a:defRPr/>
            </a:pPr>
            <a:r>
              <a:rPr lang="en-US" sz="315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02</a:t>
            </a:r>
          </a:p>
        </p:txBody>
      </p:sp>
      <p:pic>
        <p:nvPicPr>
          <p:cNvPr id="4" name="图片占位符 3"/>
          <p:cNvPicPr>
            <a:picLocks noGrp="1" noChangeAspect="1"/>
          </p:cNvPicPr>
          <p:nvPr>
            <p:ph type="pic" sz="quarter" idx="20"/>
          </p:nvPr>
        </p:nvPicPr>
        <p:blipFill>
          <a:blip r:embed="rId3" cstate="screen"/>
          <a:srcRect/>
          <a:stretch>
            <a:fillRect/>
          </a:stretch>
        </p:blipFill>
        <p:spPr/>
      </p:pic>
      <p:cxnSp>
        <p:nvCxnSpPr>
          <p:cNvPr id="33"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38" name="矩形 3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nvGraphicFramePr>
        <p:xfrm>
          <a:off x="4414096" y="1652470"/>
          <a:ext cx="3926348" cy="2617565"/>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28" name="矩形 2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2" name="Oval 43"/>
          <p:cNvSpPr/>
          <p:nvPr/>
        </p:nvSpPr>
        <p:spPr>
          <a:xfrm>
            <a:off x="3035973" y="3206817"/>
            <a:ext cx="460534" cy="460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 name="Oval 46"/>
          <p:cNvSpPr/>
          <p:nvPr/>
        </p:nvSpPr>
        <p:spPr>
          <a:xfrm>
            <a:off x="3035973" y="1803444"/>
            <a:ext cx="460534" cy="460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9" name="Shape 2782"/>
          <p:cNvSpPr/>
          <p:nvPr/>
        </p:nvSpPr>
        <p:spPr>
          <a:xfrm>
            <a:off x="3145016" y="1925071"/>
            <a:ext cx="235363" cy="203120"/>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31" name="Shape 2783"/>
          <p:cNvSpPr/>
          <p:nvPr/>
        </p:nvSpPr>
        <p:spPr>
          <a:xfrm>
            <a:off x="3137042" y="3317951"/>
            <a:ext cx="259286" cy="223929"/>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32" name="Oval 41"/>
          <p:cNvSpPr/>
          <p:nvPr/>
        </p:nvSpPr>
        <p:spPr>
          <a:xfrm>
            <a:off x="1017084" y="3206817"/>
            <a:ext cx="460534" cy="460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3" name="Shape 2779"/>
          <p:cNvSpPr/>
          <p:nvPr/>
        </p:nvSpPr>
        <p:spPr>
          <a:xfrm>
            <a:off x="1147028" y="3294282"/>
            <a:ext cx="200645" cy="275887"/>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34" name="Oval 3"/>
          <p:cNvSpPr/>
          <p:nvPr/>
        </p:nvSpPr>
        <p:spPr>
          <a:xfrm>
            <a:off x="1017084" y="1803444"/>
            <a:ext cx="460534" cy="460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5" name="Shape 2778"/>
          <p:cNvSpPr/>
          <p:nvPr/>
        </p:nvSpPr>
        <p:spPr>
          <a:xfrm>
            <a:off x="1109408" y="1901616"/>
            <a:ext cx="275887" cy="275887"/>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36" name="TextBox 31"/>
          <p:cNvSpPr txBox="1"/>
          <p:nvPr/>
        </p:nvSpPr>
        <p:spPr>
          <a:xfrm>
            <a:off x="977371" y="2316121"/>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37" name="TextBox 33"/>
          <p:cNvSpPr txBox="1"/>
          <p:nvPr/>
        </p:nvSpPr>
        <p:spPr>
          <a:xfrm>
            <a:off x="2834653" y="2316121"/>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38" name="TextBox 35"/>
          <p:cNvSpPr txBox="1"/>
          <p:nvPr/>
        </p:nvSpPr>
        <p:spPr>
          <a:xfrm>
            <a:off x="1049025" y="3739120"/>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41" name="TextBox 37"/>
          <p:cNvSpPr txBox="1"/>
          <p:nvPr/>
        </p:nvSpPr>
        <p:spPr>
          <a:xfrm>
            <a:off x="2975917" y="3739120"/>
            <a:ext cx="800219" cy="276999"/>
          </a:xfrm>
          <a:prstGeom prst="rect">
            <a:avLst/>
          </a:prstGeom>
          <a:noFill/>
        </p:spPr>
        <p:txBody>
          <a:bodyPr wrap="none" rtlCol="0">
            <a:spAutoFit/>
          </a:bodyPr>
          <a:lstStyle/>
          <a:p>
            <a:pPr defTabSz="685800">
              <a:defRPr/>
            </a:pPr>
            <a:r>
              <a:rPr lang="zh-CN" alt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42" name="Subtitle 2"/>
          <p:cNvSpPr txBox="1"/>
          <p:nvPr/>
        </p:nvSpPr>
        <p:spPr>
          <a:xfrm>
            <a:off x="2967825" y="3892413"/>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a:t>
            </a:r>
            <a:r>
              <a:rPr lang="en-US" sz="90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taken out</a:t>
            </a:r>
            <a:endPar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endParaRPr>
          </a:p>
        </p:txBody>
      </p:sp>
      <p:sp>
        <p:nvSpPr>
          <p:cNvPr id="44" name="Subtitle 2"/>
          <p:cNvSpPr txBox="1"/>
          <p:nvPr/>
        </p:nvSpPr>
        <p:spPr>
          <a:xfrm>
            <a:off x="977370" y="3892413"/>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a:t>
            </a:r>
            <a:r>
              <a:rPr lang="en-US" sz="90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taken out</a:t>
            </a:r>
            <a:endPar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endParaRPr>
          </a:p>
        </p:txBody>
      </p:sp>
      <p:sp>
        <p:nvSpPr>
          <p:cNvPr id="47" name="Subtitle 2"/>
          <p:cNvSpPr txBox="1"/>
          <p:nvPr/>
        </p:nvSpPr>
        <p:spPr>
          <a:xfrm>
            <a:off x="2967825" y="2482818"/>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a:t>
            </a:r>
            <a:r>
              <a:rPr lang="en-US" sz="90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taken out</a:t>
            </a:r>
            <a:endPar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endParaRPr>
          </a:p>
        </p:txBody>
      </p:sp>
      <p:sp>
        <p:nvSpPr>
          <p:cNvPr id="56" name="Subtitle 2"/>
          <p:cNvSpPr txBox="1"/>
          <p:nvPr/>
        </p:nvSpPr>
        <p:spPr>
          <a:xfrm>
            <a:off x="977370" y="2482818"/>
            <a:ext cx="1604175"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占位符 16"/>
          <p:cNvPicPr>
            <a:picLocks noGrp="1" noChangeAspect="1"/>
          </p:cNvPicPr>
          <p:nvPr>
            <p:ph type="pic" sz="quarter" idx="14"/>
          </p:nvPr>
        </p:nvPicPr>
        <p:blipFill rotWithShape="1">
          <a:blip r:embed="rId3" cstate="screen"/>
          <a:srcRect/>
          <a:stretch>
            <a:fillRect/>
          </a:stretch>
        </p:blipFill>
        <p:spPr/>
      </p:pic>
      <p:sp>
        <p:nvSpPr>
          <p:cNvPr id="3" name="文本框 2"/>
          <p:cNvSpPr txBox="1"/>
          <p:nvPr/>
        </p:nvSpPr>
        <p:spPr>
          <a:xfrm>
            <a:off x="700377" y="1432452"/>
            <a:ext cx="1350050" cy="923330"/>
          </a:xfrm>
          <a:prstGeom prst="rect">
            <a:avLst/>
          </a:prstGeom>
          <a:noFill/>
        </p:spPr>
        <p:txBody>
          <a:bodyPr wrap="none" rtlCol="0">
            <a:spAutoFit/>
          </a:bodyPr>
          <a:lstStyle/>
          <a:p>
            <a:r>
              <a:rPr lang="en-US" altLang="zh-CN" sz="5400" dirty="0">
                <a:solidFill>
                  <a:schemeClr val="accent2"/>
                </a:solidFill>
                <a:latin typeface="Agency FB" panose="020B0503020202020204" pitchFamily="34" charset="0"/>
              </a:rPr>
              <a:t>2030</a:t>
            </a:r>
            <a:endParaRPr lang="zh-CN" altLang="en-US" sz="5400" dirty="0">
              <a:solidFill>
                <a:schemeClr val="accent2"/>
              </a:solidFill>
              <a:latin typeface="Agency FB" panose="020B0503020202020204" pitchFamily="34" charset="0"/>
            </a:endParaRPr>
          </a:p>
        </p:txBody>
      </p:sp>
      <p:sp>
        <p:nvSpPr>
          <p:cNvPr id="7" name="文本框 6"/>
          <p:cNvSpPr txBox="1"/>
          <p:nvPr/>
        </p:nvSpPr>
        <p:spPr>
          <a:xfrm>
            <a:off x="700377" y="2230339"/>
            <a:ext cx="3236784" cy="523220"/>
          </a:xfrm>
          <a:prstGeom prst="rect">
            <a:avLst/>
          </a:prstGeom>
          <a:noFill/>
        </p:spPr>
        <p:txBody>
          <a:bodyPr wrap="none" rtlCol="0">
            <a:spAutoFit/>
          </a:bodyPr>
          <a:lstStyle/>
          <a:p>
            <a:r>
              <a:rPr lang="zh-CN" altLang="en-US" sz="2800" b="1" spc="600" dirty="0">
                <a:solidFill>
                  <a:schemeClr val="tx2"/>
                </a:solidFill>
              </a:rPr>
              <a:t>感谢您的观看！</a:t>
            </a:r>
          </a:p>
        </p:txBody>
      </p:sp>
      <p:sp>
        <p:nvSpPr>
          <p:cNvPr id="8" name="矩形 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700377" y="3007754"/>
            <a:ext cx="4053173" cy="415498"/>
          </a:xfrm>
          <a:prstGeom prst="rect">
            <a:avLst/>
          </a:prstGeom>
        </p:spPr>
        <p:txBody>
          <a:bodyPr wrap="square">
            <a:spAutoFit/>
          </a:bodyPr>
          <a:lstStyle/>
          <a:p>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Your content to play here, or through your copy, paste in this box, and select only the text. </a:t>
            </a:r>
          </a:p>
        </p:txBody>
      </p:sp>
      <p:cxnSp>
        <p:nvCxnSpPr>
          <p:cNvPr id="9" name="直接连接符 8"/>
          <p:cNvCxnSpPr/>
          <p:nvPr/>
        </p:nvCxnSpPr>
        <p:spPr>
          <a:xfrm>
            <a:off x="782264" y="2889308"/>
            <a:ext cx="3916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4" cstate="screen">
            <a:clrChange>
              <a:clrFrom>
                <a:srgbClr val="FFFFFF"/>
              </a:clrFrom>
              <a:clrTo>
                <a:srgbClr val="FFFFFF">
                  <a:alpha val="0"/>
                </a:srgbClr>
              </a:clrTo>
            </a:clrChange>
          </a:blip>
          <a:stretch>
            <a:fillRect/>
          </a:stretch>
        </p:blipFill>
        <p:spPr>
          <a:xfrm>
            <a:off x="4991458" y="482197"/>
            <a:ext cx="3874247" cy="38567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402450" y="2874332"/>
            <a:ext cx="2339102" cy="461665"/>
          </a:xfrm>
          <a:prstGeom prst="rect">
            <a:avLst/>
          </a:prstGeom>
          <a:noFill/>
        </p:spPr>
        <p:txBody>
          <a:bodyPr wrap="none" rtlCol="0">
            <a:spAutoFit/>
          </a:bodyPr>
          <a:lstStyle/>
          <a:p>
            <a:pPr algn="ctr"/>
            <a:r>
              <a:rPr lang="zh-CN" altLang="en-US" sz="2400" dirty="0">
                <a:solidFill>
                  <a:schemeClr val="tx2"/>
                </a:solidFill>
              </a:rPr>
              <a:t>请输入标题内容</a:t>
            </a:r>
          </a:p>
        </p:txBody>
      </p:sp>
      <p:sp>
        <p:nvSpPr>
          <p:cNvPr id="13" name="矩形 1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778643" y="3373368"/>
            <a:ext cx="3586716" cy="415498"/>
          </a:xfrm>
          <a:prstGeom prst="rect">
            <a:avLst/>
          </a:prstGeom>
        </p:spPr>
        <p:txBody>
          <a:bodyPr wrap="square">
            <a:spAutoFit/>
          </a:bodyPr>
          <a:lstStyle/>
          <a:p>
            <a:pPr lvl="0" algn="ct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Lorem ipsum dolor sit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amet</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consectetur</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adipiscing</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elit</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efficitur</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ipsum vitae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tortor</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accumsan</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a:t>
            </a:r>
            <a:endParaRPr lang="zh-CN" altLang="en-US" sz="105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4" name="直接连接符 13"/>
          <p:cNvCxnSpPr/>
          <p:nvPr/>
        </p:nvCxnSpPr>
        <p:spPr>
          <a:xfrm>
            <a:off x="4460899" y="3353566"/>
            <a:ext cx="2222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004930" y="1377542"/>
            <a:ext cx="1134140" cy="11341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solidFill>
                  <a:schemeClr val="tx2"/>
                </a:solidFill>
              </a:rPr>
              <a:t>01</a:t>
            </a:r>
            <a:endParaRPr lang="zh-CN" altLang="en-US"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28" name="Rectangle 27"/>
          <p:cNvSpPr/>
          <p:nvPr/>
        </p:nvSpPr>
        <p:spPr>
          <a:xfrm>
            <a:off x="6062358" y="1433557"/>
            <a:ext cx="1571297" cy="25985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9" name="TextBox 28"/>
          <p:cNvSpPr txBox="1"/>
          <p:nvPr/>
        </p:nvSpPr>
        <p:spPr>
          <a:xfrm>
            <a:off x="6485215" y="1438772"/>
            <a:ext cx="723276" cy="253916"/>
          </a:xfrm>
          <a:prstGeom prst="rect">
            <a:avLst/>
          </a:prstGeom>
          <a:noFill/>
        </p:spPr>
        <p:txBody>
          <a:bodyPr wrap="none" rtlCol="0" anchor="ctr" anchorCtr="0">
            <a:spAutoFit/>
          </a:bodyPr>
          <a:lstStyle/>
          <a:p>
            <a:pPr algn="ctr" defTabSz="685800">
              <a:defRPr/>
            </a:pPr>
            <a:r>
              <a:rPr lang="zh-CN" altLang="en-US" sz="10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0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30" name="Subtitle 2"/>
          <p:cNvSpPr txBox="1"/>
          <p:nvPr/>
        </p:nvSpPr>
        <p:spPr>
          <a:xfrm>
            <a:off x="5257800" y="1842184"/>
            <a:ext cx="3307528" cy="659438"/>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 of your awesome hands also we are companies often specify a typeface, or even a set of fonts,  part</a:t>
            </a:r>
          </a:p>
        </p:txBody>
      </p:sp>
      <p:sp>
        <p:nvSpPr>
          <p:cNvPr id="31" name="Rectangle 30"/>
          <p:cNvSpPr/>
          <p:nvPr/>
        </p:nvSpPr>
        <p:spPr>
          <a:xfrm>
            <a:off x="1437389" y="1433557"/>
            <a:ext cx="1571297" cy="259850"/>
          </a:xfrm>
          <a:prstGeom prst="rect">
            <a:avLst/>
          </a:prstGeom>
          <a:solidFill>
            <a:schemeClr val="bg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2" name="TextBox 31"/>
          <p:cNvSpPr txBox="1"/>
          <p:nvPr/>
        </p:nvSpPr>
        <p:spPr>
          <a:xfrm>
            <a:off x="1860246" y="1438772"/>
            <a:ext cx="723276" cy="253916"/>
          </a:xfrm>
          <a:prstGeom prst="rect">
            <a:avLst/>
          </a:prstGeom>
          <a:noFill/>
        </p:spPr>
        <p:txBody>
          <a:bodyPr wrap="none" rtlCol="0" anchor="ctr" anchorCtr="0">
            <a:spAutoFit/>
          </a:bodyPr>
          <a:lstStyle/>
          <a:p>
            <a:pPr algn="ctr" defTabSz="685800">
              <a:defRPr/>
            </a:pPr>
            <a:r>
              <a:rPr lang="zh-CN" altLang="en-US" sz="10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sz="105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33" name="Subtitle 2"/>
          <p:cNvSpPr txBox="1"/>
          <p:nvPr/>
        </p:nvSpPr>
        <p:spPr>
          <a:xfrm>
            <a:off x="632832" y="1842184"/>
            <a:ext cx="3307528" cy="659438"/>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 of your awesome hands also we are companies often specify a typeface, or even a set of fonts,  part</a:t>
            </a:r>
          </a:p>
        </p:txBody>
      </p:sp>
      <p:pic>
        <p:nvPicPr>
          <p:cNvPr id="5" name="图片占位符 4"/>
          <p:cNvPicPr>
            <a:picLocks noGrp="1" noChangeAspect="1"/>
          </p:cNvPicPr>
          <p:nvPr>
            <p:ph type="pic" sz="quarter" idx="16"/>
          </p:nvPr>
        </p:nvPicPr>
        <p:blipFill>
          <a:blip r:embed="rId3" cstate="screen"/>
          <a:srcRect/>
          <a:stretch>
            <a:fillRect/>
          </a:stretch>
        </p:blipFill>
        <p:spPr/>
      </p:pic>
      <p:pic>
        <p:nvPicPr>
          <p:cNvPr id="7" name="图片占位符 6"/>
          <p:cNvPicPr>
            <a:picLocks noGrp="1" noChangeAspect="1"/>
          </p:cNvPicPr>
          <p:nvPr>
            <p:ph type="pic" sz="quarter" idx="17"/>
          </p:nvPr>
        </p:nvPicPr>
        <p:blipFill>
          <a:blip r:embed="rId4" cstate="screen"/>
          <a:srcRect/>
          <a:stretch>
            <a:fillRect/>
          </a:stretch>
        </p:blipFill>
        <p:spPr/>
      </p:pic>
      <p:sp>
        <p:nvSpPr>
          <p:cNvPr id="16" name="矩形 1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263888" y="3697475"/>
            <a:ext cx="607859" cy="347531"/>
          </a:xfrm>
          <a:prstGeom prst="rect">
            <a:avLst/>
          </a:prstGeom>
          <a:noFill/>
        </p:spPr>
        <p:txBody>
          <a:bodyPr wrap="none" rtlCol="0" anchor="t" anchorCtr="1">
            <a:spAutoFit/>
          </a:bodyPr>
          <a:lstStyle/>
          <a:p>
            <a:pPr algn="ctr" defTabSz="685800">
              <a:defRPr/>
            </a:pPr>
            <a:r>
              <a:rPr lang="zh-CN" altLang="en-US"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a:p>
            <a:pPr algn="ctr" defTabSz="685800">
              <a:lnSpc>
                <a:spcPts val="1005"/>
              </a:lnSpc>
              <a:defRPr/>
            </a:pPr>
            <a:endParaRPr lang="en-US"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cxnSp>
        <p:nvCxnSpPr>
          <p:cNvPr id="37" name="Straight Connector 36"/>
          <p:cNvCxnSpPr/>
          <p:nvPr/>
        </p:nvCxnSpPr>
        <p:spPr>
          <a:xfrm>
            <a:off x="4517638" y="3964412"/>
            <a:ext cx="14217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572108" y="3697475"/>
            <a:ext cx="607859" cy="219291"/>
          </a:xfrm>
          <a:prstGeom prst="rect">
            <a:avLst/>
          </a:prstGeom>
          <a:noFill/>
        </p:spPr>
        <p:txBody>
          <a:bodyPr wrap="none" rtlCol="0" anchor="t" anchorCtr="1">
            <a:spAutoFit/>
          </a:bodyPr>
          <a:lstStyle/>
          <a:p>
            <a:pPr algn="ctr" defTabSz="685800">
              <a:defRPr/>
            </a:pPr>
            <a:r>
              <a:rPr lang="zh-CN" altLang="en-US"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cxnSp>
        <p:nvCxnSpPr>
          <p:cNvPr id="41" name="Straight Connector 40"/>
          <p:cNvCxnSpPr/>
          <p:nvPr/>
        </p:nvCxnSpPr>
        <p:spPr>
          <a:xfrm>
            <a:off x="1825857" y="3964412"/>
            <a:ext cx="14217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955670" y="3697475"/>
            <a:ext cx="607859" cy="219291"/>
          </a:xfrm>
          <a:prstGeom prst="rect">
            <a:avLst/>
          </a:prstGeom>
          <a:noFill/>
        </p:spPr>
        <p:txBody>
          <a:bodyPr wrap="none" rtlCol="0" anchor="t" anchorCtr="1">
            <a:spAutoFit/>
          </a:bodyPr>
          <a:lstStyle/>
          <a:p>
            <a:pPr algn="ctr" defTabSz="685800">
              <a:defRPr/>
            </a:pPr>
            <a:r>
              <a:rPr lang="zh-CN" altLang="en-US"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cxnSp>
        <p:nvCxnSpPr>
          <p:cNvPr id="45" name="Straight Connector 44"/>
          <p:cNvCxnSpPr/>
          <p:nvPr/>
        </p:nvCxnSpPr>
        <p:spPr>
          <a:xfrm>
            <a:off x="7209419" y="3964412"/>
            <a:ext cx="14217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263890" y="2009768"/>
            <a:ext cx="607859" cy="219291"/>
          </a:xfrm>
          <a:prstGeom prst="rect">
            <a:avLst/>
          </a:prstGeom>
          <a:noFill/>
        </p:spPr>
        <p:txBody>
          <a:bodyPr wrap="none" rtlCol="0" anchor="t" anchorCtr="1">
            <a:spAutoFit/>
          </a:bodyPr>
          <a:lstStyle/>
          <a:p>
            <a:pPr algn="ctr" defTabSz="685800">
              <a:defRPr/>
            </a:pPr>
            <a:r>
              <a:rPr lang="zh-CN" altLang="en-US"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cxnSp>
        <p:nvCxnSpPr>
          <p:cNvPr id="49" name="Straight Connector 48"/>
          <p:cNvCxnSpPr/>
          <p:nvPr/>
        </p:nvCxnSpPr>
        <p:spPr>
          <a:xfrm>
            <a:off x="4517638" y="2276705"/>
            <a:ext cx="14217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572108" y="2009768"/>
            <a:ext cx="607859" cy="219291"/>
          </a:xfrm>
          <a:prstGeom prst="rect">
            <a:avLst/>
          </a:prstGeom>
          <a:noFill/>
        </p:spPr>
        <p:txBody>
          <a:bodyPr wrap="none" rtlCol="0" anchor="t" anchorCtr="1">
            <a:spAutoFit/>
          </a:bodyPr>
          <a:lstStyle/>
          <a:p>
            <a:pPr algn="ctr" defTabSz="685800">
              <a:defRPr/>
            </a:pPr>
            <a:r>
              <a:rPr lang="zh-CN" altLang="en-US"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cxnSp>
        <p:nvCxnSpPr>
          <p:cNvPr id="55" name="Straight Connector 54"/>
          <p:cNvCxnSpPr/>
          <p:nvPr/>
        </p:nvCxnSpPr>
        <p:spPr>
          <a:xfrm>
            <a:off x="1825857" y="2276705"/>
            <a:ext cx="14217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955670" y="2009768"/>
            <a:ext cx="607859" cy="219291"/>
          </a:xfrm>
          <a:prstGeom prst="rect">
            <a:avLst/>
          </a:prstGeom>
          <a:noFill/>
        </p:spPr>
        <p:txBody>
          <a:bodyPr wrap="none" rtlCol="0" anchor="t" anchorCtr="1">
            <a:spAutoFit/>
          </a:bodyPr>
          <a:lstStyle/>
          <a:p>
            <a:pPr algn="ctr" defTabSz="685800">
              <a:defRPr/>
            </a:pPr>
            <a:r>
              <a:rPr lang="zh-CN" altLang="en-US"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cxnSp>
        <p:nvCxnSpPr>
          <p:cNvPr id="81" name="Straight Connector 80"/>
          <p:cNvCxnSpPr/>
          <p:nvPr/>
        </p:nvCxnSpPr>
        <p:spPr>
          <a:xfrm>
            <a:off x="7209419" y="2276705"/>
            <a:ext cx="14217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Subtitle 2"/>
          <p:cNvSpPr txBox="1"/>
          <p:nvPr/>
        </p:nvSpPr>
        <p:spPr>
          <a:xfrm>
            <a:off x="6463250" y="2345931"/>
            <a:ext cx="1634517"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a:t>
            </a:r>
          </a:p>
        </p:txBody>
      </p:sp>
      <p:sp>
        <p:nvSpPr>
          <p:cNvPr id="59" name="Subtitle 2"/>
          <p:cNvSpPr txBox="1"/>
          <p:nvPr/>
        </p:nvSpPr>
        <p:spPr>
          <a:xfrm>
            <a:off x="1084556" y="2345931"/>
            <a:ext cx="1634517"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a:t>
            </a:r>
          </a:p>
        </p:txBody>
      </p:sp>
      <p:sp>
        <p:nvSpPr>
          <p:cNvPr id="60" name="Subtitle 2"/>
          <p:cNvSpPr txBox="1"/>
          <p:nvPr/>
        </p:nvSpPr>
        <p:spPr>
          <a:xfrm>
            <a:off x="3767288" y="2345931"/>
            <a:ext cx="1634517"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a:t>
            </a:r>
          </a:p>
        </p:txBody>
      </p:sp>
      <p:sp>
        <p:nvSpPr>
          <p:cNvPr id="63" name="Subtitle 2"/>
          <p:cNvSpPr txBox="1"/>
          <p:nvPr/>
        </p:nvSpPr>
        <p:spPr>
          <a:xfrm>
            <a:off x="1084556" y="4058519"/>
            <a:ext cx="1634517"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a:t>
            </a:r>
          </a:p>
        </p:txBody>
      </p:sp>
      <p:sp>
        <p:nvSpPr>
          <p:cNvPr id="64" name="Subtitle 2"/>
          <p:cNvSpPr txBox="1"/>
          <p:nvPr/>
        </p:nvSpPr>
        <p:spPr>
          <a:xfrm>
            <a:off x="3767288" y="4058519"/>
            <a:ext cx="1634517"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a:t>
            </a:r>
          </a:p>
        </p:txBody>
      </p:sp>
      <p:sp>
        <p:nvSpPr>
          <p:cNvPr id="85" name="Oval 84"/>
          <p:cNvSpPr/>
          <p:nvPr/>
        </p:nvSpPr>
        <p:spPr>
          <a:xfrm>
            <a:off x="6975506" y="1333762"/>
            <a:ext cx="555884" cy="5558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7" name="Oval 86"/>
          <p:cNvSpPr/>
          <p:nvPr/>
        </p:nvSpPr>
        <p:spPr>
          <a:xfrm>
            <a:off x="1597242" y="1333762"/>
            <a:ext cx="555884" cy="555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9" name="Oval 88"/>
          <p:cNvSpPr/>
          <p:nvPr/>
        </p:nvSpPr>
        <p:spPr>
          <a:xfrm>
            <a:off x="4306986" y="1333762"/>
            <a:ext cx="555884" cy="5558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 name="Oval 91"/>
          <p:cNvSpPr/>
          <p:nvPr/>
        </p:nvSpPr>
        <p:spPr>
          <a:xfrm>
            <a:off x="6975506" y="3039122"/>
            <a:ext cx="555884" cy="5558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4" name="Oval 93"/>
          <p:cNvSpPr/>
          <p:nvPr/>
        </p:nvSpPr>
        <p:spPr>
          <a:xfrm>
            <a:off x="1597242" y="3039122"/>
            <a:ext cx="555884" cy="5558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6" name="Oval 95"/>
          <p:cNvSpPr/>
          <p:nvPr/>
        </p:nvSpPr>
        <p:spPr>
          <a:xfrm>
            <a:off x="4306986" y="3039122"/>
            <a:ext cx="555884" cy="555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8" name="Shape 2588"/>
          <p:cNvSpPr/>
          <p:nvPr/>
        </p:nvSpPr>
        <p:spPr>
          <a:xfrm>
            <a:off x="1751621" y="3196503"/>
            <a:ext cx="263853" cy="239876"/>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99" name="Shape 2641"/>
          <p:cNvSpPr/>
          <p:nvPr/>
        </p:nvSpPr>
        <p:spPr>
          <a:xfrm>
            <a:off x="7127370" y="3226207"/>
            <a:ext cx="266044" cy="169301"/>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100" name="Shape 2688"/>
          <p:cNvSpPr/>
          <p:nvPr/>
        </p:nvSpPr>
        <p:spPr>
          <a:xfrm>
            <a:off x="4475615" y="1501681"/>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101" name="Shape 2571"/>
          <p:cNvSpPr/>
          <p:nvPr/>
        </p:nvSpPr>
        <p:spPr>
          <a:xfrm>
            <a:off x="1758880" y="1500615"/>
            <a:ext cx="259406" cy="259406"/>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102" name="Shape 2633"/>
          <p:cNvSpPr/>
          <p:nvPr/>
        </p:nvSpPr>
        <p:spPr>
          <a:xfrm>
            <a:off x="7154850" y="1524112"/>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103" name="Shape 2785"/>
          <p:cNvSpPr/>
          <p:nvPr/>
        </p:nvSpPr>
        <p:spPr>
          <a:xfrm>
            <a:off x="4492548" y="3230738"/>
            <a:ext cx="209496" cy="171406"/>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104" name="Subtitle 2"/>
          <p:cNvSpPr txBox="1"/>
          <p:nvPr/>
        </p:nvSpPr>
        <p:spPr>
          <a:xfrm>
            <a:off x="6463250" y="4058519"/>
            <a:ext cx="1634517" cy="46707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a:t>
            </a:r>
          </a:p>
        </p:txBody>
      </p:sp>
      <p:cxnSp>
        <p:nvCxnSpPr>
          <p:cNvPr id="34"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38" name="矩形 3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rot="5400000">
            <a:off x="7153011" y="1743775"/>
            <a:ext cx="1202993" cy="1037063"/>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2" name="Hexagon 51"/>
          <p:cNvSpPr/>
          <p:nvPr/>
        </p:nvSpPr>
        <p:spPr>
          <a:xfrm rot="5400000">
            <a:off x="5036687" y="1743775"/>
            <a:ext cx="1202993" cy="103706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3" name="Hexagon 52"/>
          <p:cNvSpPr/>
          <p:nvPr/>
        </p:nvSpPr>
        <p:spPr>
          <a:xfrm rot="5400000">
            <a:off x="2920364" y="1743775"/>
            <a:ext cx="1202993" cy="103706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4" name="Hexagon 53"/>
          <p:cNvSpPr/>
          <p:nvPr/>
        </p:nvSpPr>
        <p:spPr>
          <a:xfrm rot="5400000">
            <a:off x="804040" y="1743775"/>
            <a:ext cx="1202993" cy="1037063"/>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5" name="TextBox 54"/>
          <p:cNvSpPr txBox="1"/>
          <p:nvPr/>
        </p:nvSpPr>
        <p:spPr>
          <a:xfrm>
            <a:off x="3217933" y="3071922"/>
            <a:ext cx="607859" cy="219291"/>
          </a:xfrm>
          <a:prstGeom prst="rect">
            <a:avLst/>
          </a:prstGeom>
          <a:noFill/>
        </p:spPr>
        <p:txBody>
          <a:bodyPr wrap="none" rtlCol="0" anchor="t" anchorCtr="1">
            <a:spAutoFit/>
          </a:bodyPr>
          <a:lstStyle/>
          <a:p>
            <a:pPr algn="ctr" defTabSz="685800">
              <a:defRPr/>
            </a:pPr>
            <a:r>
              <a:rPr lang="zh-CN" altLang="en-US"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cxnSp>
        <p:nvCxnSpPr>
          <p:cNvPr id="57" name="Straight Connector 56"/>
          <p:cNvCxnSpPr/>
          <p:nvPr/>
        </p:nvCxnSpPr>
        <p:spPr>
          <a:xfrm>
            <a:off x="-7173" y="3444509"/>
            <a:ext cx="914161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1350853" y="3398476"/>
            <a:ext cx="92066" cy="92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9" name="Oval 58"/>
          <p:cNvSpPr/>
          <p:nvPr/>
        </p:nvSpPr>
        <p:spPr>
          <a:xfrm>
            <a:off x="3481703" y="3398476"/>
            <a:ext cx="92066" cy="92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0" name="Oval 59"/>
          <p:cNvSpPr/>
          <p:nvPr/>
        </p:nvSpPr>
        <p:spPr>
          <a:xfrm>
            <a:off x="7708474" y="3398476"/>
            <a:ext cx="92066" cy="92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2" name="Oval 61"/>
          <p:cNvSpPr/>
          <p:nvPr/>
        </p:nvSpPr>
        <p:spPr>
          <a:xfrm>
            <a:off x="5592151" y="3398476"/>
            <a:ext cx="92066" cy="92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3" name="TextBox 62"/>
          <p:cNvSpPr txBox="1"/>
          <p:nvPr/>
        </p:nvSpPr>
        <p:spPr>
          <a:xfrm>
            <a:off x="7450578" y="3071922"/>
            <a:ext cx="607859" cy="219291"/>
          </a:xfrm>
          <a:prstGeom prst="rect">
            <a:avLst/>
          </a:prstGeom>
          <a:noFill/>
        </p:spPr>
        <p:txBody>
          <a:bodyPr wrap="none" rtlCol="0" anchor="t" anchorCtr="1">
            <a:spAutoFit/>
          </a:bodyPr>
          <a:lstStyle/>
          <a:p>
            <a:pPr algn="ctr" defTabSz="685800">
              <a:defRPr/>
            </a:pPr>
            <a:r>
              <a:rPr lang="zh-CN" altLang="en-US"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64" name="TextBox 63"/>
          <p:cNvSpPr txBox="1"/>
          <p:nvPr/>
        </p:nvSpPr>
        <p:spPr>
          <a:xfrm>
            <a:off x="7517770" y="3734861"/>
            <a:ext cx="498856" cy="286873"/>
          </a:xfrm>
          <a:prstGeom prst="rect">
            <a:avLst/>
          </a:prstGeom>
          <a:noFill/>
        </p:spPr>
        <p:txBody>
          <a:bodyPr wrap="none" tIns="102870" rtlCol="0" anchor="t" anchorCtr="1">
            <a:spAutoFit/>
          </a:bodyPr>
          <a:lstStyle/>
          <a:p>
            <a:pPr algn="ctr" defTabSz="685800">
              <a:lnSpc>
                <a:spcPts val="1005"/>
              </a:lnSpc>
              <a:defRPr/>
            </a:pPr>
            <a:r>
              <a:rPr 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2030</a:t>
            </a:r>
          </a:p>
        </p:txBody>
      </p:sp>
      <p:sp>
        <p:nvSpPr>
          <p:cNvPr id="65" name="TextBox 64"/>
          <p:cNvSpPr txBox="1"/>
          <p:nvPr/>
        </p:nvSpPr>
        <p:spPr>
          <a:xfrm>
            <a:off x="5325892" y="3071922"/>
            <a:ext cx="607859" cy="219291"/>
          </a:xfrm>
          <a:prstGeom prst="rect">
            <a:avLst/>
          </a:prstGeom>
          <a:noFill/>
        </p:spPr>
        <p:txBody>
          <a:bodyPr wrap="none" rtlCol="0" anchor="t" anchorCtr="1">
            <a:spAutoFit/>
          </a:bodyPr>
          <a:lstStyle/>
          <a:p>
            <a:pPr algn="ctr" defTabSz="685800">
              <a:defRPr/>
            </a:pPr>
            <a:r>
              <a:rPr lang="zh-CN" altLang="en-US"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66" name="Shape 2564"/>
          <p:cNvSpPr/>
          <p:nvPr/>
        </p:nvSpPr>
        <p:spPr>
          <a:xfrm>
            <a:off x="1189790" y="2055210"/>
            <a:ext cx="414193" cy="414193"/>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67" name="TextBox 66"/>
          <p:cNvSpPr txBox="1"/>
          <p:nvPr/>
        </p:nvSpPr>
        <p:spPr>
          <a:xfrm>
            <a:off x="1095992" y="3071922"/>
            <a:ext cx="607859" cy="219291"/>
          </a:xfrm>
          <a:prstGeom prst="rect">
            <a:avLst/>
          </a:prstGeom>
          <a:noFill/>
        </p:spPr>
        <p:txBody>
          <a:bodyPr wrap="none" rtlCol="0" anchor="t" anchorCtr="1">
            <a:spAutoFit/>
          </a:bodyPr>
          <a:lstStyle/>
          <a:p>
            <a:pPr algn="ctr" defTabSz="685800">
              <a:defRPr/>
            </a:pPr>
            <a:r>
              <a:rPr lang="zh-CN" altLang="en-US"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825"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68" name="TextBox 67"/>
          <p:cNvSpPr txBox="1"/>
          <p:nvPr/>
        </p:nvSpPr>
        <p:spPr>
          <a:xfrm>
            <a:off x="5395831" y="3734861"/>
            <a:ext cx="498856" cy="286873"/>
          </a:xfrm>
          <a:prstGeom prst="rect">
            <a:avLst/>
          </a:prstGeom>
          <a:noFill/>
        </p:spPr>
        <p:txBody>
          <a:bodyPr wrap="none" tIns="102870" rtlCol="0" anchor="t" anchorCtr="1">
            <a:spAutoFit/>
          </a:bodyPr>
          <a:lstStyle/>
          <a:p>
            <a:pPr algn="ctr" defTabSz="685800">
              <a:lnSpc>
                <a:spcPts val="1005"/>
              </a:lnSpc>
              <a:defRPr/>
            </a:pPr>
            <a:r>
              <a:rPr 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2020</a:t>
            </a:r>
          </a:p>
        </p:txBody>
      </p:sp>
      <p:sp>
        <p:nvSpPr>
          <p:cNvPr id="69" name="TextBox 68"/>
          <p:cNvSpPr txBox="1"/>
          <p:nvPr/>
        </p:nvSpPr>
        <p:spPr>
          <a:xfrm>
            <a:off x="3272432" y="3734861"/>
            <a:ext cx="498856" cy="286873"/>
          </a:xfrm>
          <a:prstGeom prst="rect">
            <a:avLst/>
          </a:prstGeom>
          <a:noFill/>
        </p:spPr>
        <p:txBody>
          <a:bodyPr wrap="none" tIns="102870" rtlCol="0" anchor="t" anchorCtr="1">
            <a:spAutoFit/>
          </a:bodyPr>
          <a:lstStyle/>
          <a:p>
            <a:pPr algn="ctr" defTabSz="685800">
              <a:lnSpc>
                <a:spcPts val="1005"/>
              </a:lnSpc>
              <a:defRPr/>
            </a:pPr>
            <a:r>
              <a:rPr 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2018</a:t>
            </a:r>
          </a:p>
        </p:txBody>
      </p:sp>
      <p:sp>
        <p:nvSpPr>
          <p:cNvPr id="70" name="TextBox 69"/>
          <p:cNvSpPr txBox="1"/>
          <p:nvPr/>
        </p:nvSpPr>
        <p:spPr>
          <a:xfrm>
            <a:off x="1150492" y="3734861"/>
            <a:ext cx="498856" cy="286873"/>
          </a:xfrm>
          <a:prstGeom prst="rect">
            <a:avLst/>
          </a:prstGeom>
          <a:noFill/>
        </p:spPr>
        <p:txBody>
          <a:bodyPr wrap="none" tIns="102870" rtlCol="0" anchor="t" anchorCtr="1">
            <a:spAutoFit/>
          </a:bodyPr>
          <a:lstStyle/>
          <a:p>
            <a:pPr algn="ctr" defTabSz="685800">
              <a:lnSpc>
                <a:spcPts val="1005"/>
              </a:lnSpc>
              <a:defRPr/>
            </a:pPr>
            <a:r>
              <a:rPr lang="en-US" sz="12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2013</a:t>
            </a:r>
          </a:p>
        </p:txBody>
      </p:sp>
      <p:sp>
        <p:nvSpPr>
          <p:cNvPr id="73" name="Shape 2934"/>
          <p:cNvSpPr/>
          <p:nvPr/>
        </p:nvSpPr>
        <p:spPr>
          <a:xfrm>
            <a:off x="5479205" y="2105455"/>
            <a:ext cx="301232" cy="414194"/>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74" name="Shape 2944"/>
          <p:cNvSpPr/>
          <p:nvPr/>
        </p:nvSpPr>
        <p:spPr>
          <a:xfrm>
            <a:off x="7560102" y="2055210"/>
            <a:ext cx="414194" cy="41419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75" name="Shape 2579"/>
          <p:cNvSpPr/>
          <p:nvPr/>
        </p:nvSpPr>
        <p:spPr>
          <a:xfrm>
            <a:off x="3321513" y="2056956"/>
            <a:ext cx="412446" cy="412446"/>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cxnSp>
        <p:nvCxnSpPr>
          <p:cNvPr id="25"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27" name="矩形 2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btitle 2"/>
          <p:cNvSpPr txBox="1"/>
          <p:nvPr/>
        </p:nvSpPr>
        <p:spPr>
          <a:xfrm>
            <a:off x="3342274" y="3194893"/>
            <a:ext cx="2283818" cy="659438"/>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 of your awesome hands also we are companies</a:t>
            </a:r>
          </a:p>
        </p:txBody>
      </p:sp>
      <p:sp>
        <p:nvSpPr>
          <p:cNvPr id="30" name="TextBox 29"/>
          <p:cNvSpPr txBox="1"/>
          <p:nvPr/>
        </p:nvSpPr>
        <p:spPr>
          <a:xfrm>
            <a:off x="4257199" y="2984342"/>
            <a:ext cx="646332" cy="230832"/>
          </a:xfrm>
          <a:prstGeom prst="rect">
            <a:avLst/>
          </a:prstGeom>
          <a:noFill/>
        </p:spPr>
        <p:txBody>
          <a:bodyPr wrap="none" rtlCol="0" anchor="ctr" anchorCtr="0">
            <a:spAutoFit/>
          </a:bodyPr>
          <a:lstStyle/>
          <a:p>
            <a:pPr algn="ctr" defTabSz="685800">
              <a:defRPr/>
            </a:pPr>
            <a:r>
              <a:rPr lang="zh-CN" altLang="en-US" sz="9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9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31" name="Subtitle 2"/>
          <p:cNvSpPr txBox="1"/>
          <p:nvPr/>
        </p:nvSpPr>
        <p:spPr>
          <a:xfrm>
            <a:off x="6144717" y="3194893"/>
            <a:ext cx="2283818" cy="659438"/>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 of your awesome hands also we are companies</a:t>
            </a:r>
          </a:p>
        </p:txBody>
      </p:sp>
      <p:sp>
        <p:nvSpPr>
          <p:cNvPr id="32" name="TextBox 31"/>
          <p:cNvSpPr txBox="1"/>
          <p:nvPr/>
        </p:nvSpPr>
        <p:spPr>
          <a:xfrm>
            <a:off x="6969086" y="2984342"/>
            <a:ext cx="646332" cy="230832"/>
          </a:xfrm>
          <a:prstGeom prst="rect">
            <a:avLst/>
          </a:prstGeom>
          <a:noFill/>
        </p:spPr>
        <p:txBody>
          <a:bodyPr wrap="none" rtlCol="0" anchor="ctr" anchorCtr="0">
            <a:spAutoFit/>
          </a:bodyPr>
          <a:lstStyle/>
          <a:p>
            <a:pPr algn="ctr" defTabSz="685800">
              <a:defRPr/>
            </a:pPr>
            <a:r>
              <a:rPr lang="zh-CN" altLang="en-US" sz="9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9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33" name="Subtitle 2"/>
          <p:cNvSpPr txBox="1"/>
          <p:nvPr/>
        </p:nvSpPr>
        <p:spPr>
          <a:xfrm>
            <a:off x="799144" y="3194893"/>
            <a:ext cx="2283818" cy="659438"/>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Frequently, your initial font choice is taken out of your awesome hands also we are companies</a:t>
            </a:r>
          </a:p>
        </p:txBody>
      </p:sp>
      <p:sp>
        <p:nvSpPr>
          <p:cNvPr id="34" name="TextBox 33"/>
          <p:cNvSpPr txBox="1"/>
          <p:nvPr/>
        </p:nvSpPr>
        <p:spPr>
          <a:xfrm>
            <a:off x="1621496" y="2984342"/>
            <a:ext cx="646332" cy="230832"/>
          </a:xfrm>
          <a:prstGeom prst="rect">
            <a:avLst/>
          </a:prstGeom>
          <a:noFill/>
        </p:spPr>
        <p:txBody>
          <a:bodyPr wrap="none" rtlCol="0" anchor="ctr" anchorCtr="0">
            <a:spAutoFit/>
          </a:bodyPr>
          <a:lstStyle/>
          <a:p>
            <a:pPr algn="ctr" defTabSz="685800">
              <a:defRPr/>
            </a:pPr>
            <a:r>
              <a:rPr lang="zh-CN" altLang="en-US" sz="9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9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p:txBody>
      </p:sp>
      <p:sp>
        <p:nvSpPr>
          <p:cNvPr id="35" name="Shape 2525"/>
          <p:cNvSpPr/>
          <p:nvPr/>
        </p:nvSpPr>
        <p:spPr>
          <a:xfrm>
            <a:off x="1626241" y="2016360"/>
            <a:ext cx="661464" cy="661464"/>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3"/>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36" name="Shape 2547"/>
          <p:cNvSpPr/>
          <p:nvPr/>
        </p:nvSpPr>
        <p:spPr>
          <a:xfrm>
            <a:off x="4251626" y="2015655"/>
            <a:ext cx="661464" cy="661464"/>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2"/>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37" name="Shape 2554"/>
          <p:cNvSpPr/>
          <p:nvPr/>
        </p:nvSpPr>
        <p:spPr>
          <a:xfrm>
            <a:off x="6964171" y="2048450"/>
            <a:ext cx="661464" cy="60133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3" name="Right Arrow 2"/>
          <p:cNvSpPr/>
          <p:nvPr/>
        </p:nvSpPr>
        <p:spPr>
          <a:xfrm>
            <a:off x="5648053" y="2223204"/>
            <a:ext cx="581156" cy="28786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8" name="Right Arrow 37"/>
          <p:cNvSpPr/>
          <p:nvPr/>
        </p:nvSpPr>
        <p:spPr>
          <a:xfrm>
            <a:off x="2879181" y="2223204"/>
            <a:ext cx="581156" cy="28786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cxnSp>
        <p:nvCxnSpPr>
          <p:cNvPr id="15"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19" name="矩形 1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446917" y="1647592"/>
            <a:ext cx="2271770" cy="349590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 name="TextBox 50"/>
          <p:cNvSpPr txBox="1"/>
          <p:nvPr/>
        </p:nvSpPr>
        <p:spPr>
          <a:xfrm>
            <a:off x="3643662" y="2931344"/>
            <a:ext cx="1856678" cy="638636"/>
          </a:xfrm>
          <a:prstGeom prst="rect">
            <a:avLst/>
          </a:prstGeom>
          <a:noFill/>
        </p:spPr>
        <p:txBody>
          <a:bodyPr wrap="square" rtlCol="0">
            <a:spAutoFit/>
          </a:bodyPr>
          <a:lstStyle/>
          <a:p>
            <a:pPr algn="ctr" defTabSz="685800">
              <a:defRPr/>
            </a:pPr>
            <a:r>
              <a:rPr lang="zh-CN" altLang="en-US" sz="18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rPr>
              <a:t>标题文案</a:t>
            </a:r>
            <a:endParaRPr lang="en-US" altLang="zh-CN" sz="1800" b="1" dirty="0">
              <a:solidFill>
                <a:srgbClr val="000000"/>
              </a:solidFill>
              <a:latin typeface="Calibri" panose="020F0502020204030204" pitchFamily="34" charset="0"/>
              <a:ea typeface="微软雅黑" panose="020B0503020204020204" pitchFamily="34" charset="-122"/>
              <a:cs typeface="Poppins SemiBold" charset="0"/>
              <a:sym typeface="Calibri" panose="020F0502020204030204" pitchFamily="34" charset="0"/>
            </a:endParaRPr>
          </a:p>
          <a:p>
            <a:pPr algn="ctr" defTabSz="685800">
              <a:lnSpc>
                <a:spcPts val="2085"/>
              </a:lnSpc>
              <a:defRPr/>
            </a:pPr>
            <a:endParaRPr lang="en-US" sz="1725" b="1" dirty="0">
              <a:solidFill>
                <a:srgbClr val="000000"/>
              </a:solidFill>
              <a:latin typeface="Calibri" panose="020F0502020204030204" pitchFamily="34" charset="0"/>
              <a:ea typeface="微软雅黑" panose="020B0503020204020204" pitchFamily="34" charset="-122"/>
              <a:cs typeface="Poppins" charset="0"/>
              <a:sym typeface="Calibri" panose="020F0502020204030204" pitchFamily="34" charset="0"/>
            </a:endParaRPr>
          </a:p>
        </p:txBody>
      </p:sp>
      <p:sp>
        <p:nvSpPr>
          <p:cNvPr id="53" name="Subtitle 2"/>
          <p:cNvSpPr txBox="1"/>
          <p:nvPr/>
        </p:nvSpPr>
        <p:spPr>
          <a:xfrm>
            <a:off x="3581137" y="3312122"/>
            <a:ext cx="1998452" cy="1236519"/>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407670">
              <a:lnSpc>
                <a:spcPts val="1515"/>
              </a:lnSpc>
              <a:defRPr/>
            </a:pPr>
            <a:r>
              <a:rPr lang="en-US" sz="900" dirty="0">
                <a:solidFill>
                  <a:srgbClr val="7F7F7F"/>
                </a:solidFill>
                <a:latin typeface="Calibri" panose="020F0502020204030204" pitchFamily="34" charset="0"/>
                <a:ea typeface="微软雅黑" panose="020B0503020204020204" pitchFamily="34" charset="-122"/>
                <a:cs typeface="Poppins Light" charset="0"/>
                <a:sym typeface="Calibri" panose="020F0502020204030204" pitchFamily="34" charset="0"/>
              </a:rPr>
              <a:t>When selecting a typeface for body text, your primary concern should be readability. Don’t concern yourself with personality at this stage. I’m of the school of thought that believes that you’re better off mastering</a:t>
            </a:r>
          </a:p>
        </p:txBody>
      </p:sp>
      <p:sp>
        <p:nvSpPr>
          <p:cNvPr id="55" name="Shape 2633"/>
          <p:cNvSpPr>
            <a:spLocks noChangeAspect="1"/>
          </p:cNvSpPr>
          <p:nvPr/>
        </p:nvSpPr>
        <p:spPr>
          <a:xfrm>
            <a:off x="4399246" y="2381931"/>
            <a:ext cx="377190" cy="37719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sym typeface="Calibri" panose="020F0502020204030204" pitchFamily="34" charset="0"/>
            </a:endParaRPr>
          </a:p>
        </p:txBody>
      </p:sp>
      <p:pic>
        <p:nvPicPr>
          <p:cNvPr id="5" name="图片占位符 4"/>
          <p:cNvPicPr>
            <a:picLocks noGrp="1" noChangeAspect="1"/>
          </p:cNvPicPr>
          <p:nvPr>
            <p:ph type="pic" sz="quarter" idx="23"/>
          </p:nvPr>
        </p:nvPicPr>
        <p:blipFill>
          <a:blip r:embed="rId3" cstate="screen"/>
          <a:srcRect/>
          <a:stretch>
            <a:fillRect/>
          </a:stretch>
        </p:blipFill>
        <p:spPr/>
      </p:pic>
      <p:pic>
        <p:nvPicPr>
          <p:cNvPr id="7" name="图片占位符 6"/>
          <p:cNvPicPr>
            <a:picLocks noGrp="1" noChangeAspect="1"/>
          </p:cNvPicPr>
          <p:nvPr>
            <p:ph type="pic" sz="quarter" idx="22"/>
          </p:nvPr>
        </p:nvPicPr>
        <p:blipFill>
          <a:blip r:embed="rId4" cstate="screen"/>
          <a:srcRect/>
          <a:stretch>
            <a:fillRect/>
          </a:stretch>
        </p:blipFill>
        <p:spPr/>
      </p:pic>
      <p:cxnSp>
        <p:nvCxnSpPr>
          <p:cNvPr id="14" name="Straight Connector 8"/>
          <p:cNvCxnSpPr/>
          <p:nvPr/>
        </p:nvCxnSpPr>
        <p:spPr>
          <a:xfrm>
            <a:off x="4354444" y="1048000"/>
            <a:ext cx="44734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9"/>
          <p:cNvSpPr txBox="1"/>
          <p:nvPr/>
        </p:nvSpPr>
        <p:spPr>
          <a:xfrm>
            <a:off x="3402448" y="369071"/>
            <a:ext cx="2339103" cy="415498"/>
          </a:xfrm>
          <a:prstGeom prst="rect">
            <a:avLst/>
          </a:prstGeom>
          <a:noFill/>
        </p:spPr>
        <p:txBody>
          <a:bodyPr wrap="none" rtlCol="0">
            <a:spAutoFit/>
          </a:bodyPr>
          <a:lstStyle/>
          <a:p>
            <a:pPr algn="ctr" defTabSz="685800">
              <a:defRPr/>
            </a:pPr>
            <a:r>
              <a:rPr lang="zh-CN" alt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请输入你的标题</a:t>
            </a:r>
            <a:endParaRPr lang="en-US" sz="2100" b="1" spc="300"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16" name="矩形 1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59638" y="743048"/>
            <a:ext cx="4824725" cy="230832"/>
          </a:xfrm>
          <a:prstGeom prst="rect">
            <a:avLst/>
          </a:prstGeom>
        </p:spPr>
        <p:txBody>
          <a:bodyPr wrap="square">
            <a:spAutoFit/>
          </a:bodyPr>
          <a:lstStyle/>
          <a:p>
            <a:pPr algn="ct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Ut</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900" dirty="0" err="1">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rPr>
              <a:t> ipsum vitae</a:t>
            </a:r>
            <a:endParaRPr lang="zh-CN" altLang="en-US" sz="900" dirty="0">
              <a:solidFill>
                <a:srgbClr val="7F7F7F"/>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402450" y="2874332"/>
            <a:ext cx="2339102" cy="461665"/>
          </a:xfrm>
          <a:prstGeom prst="rect">
            <a:avLst/>
          </a:prstGeom>
          <a:noFill/>
        </p:spPr>
        <p:txBody>
          <a:bodyPr wrap="none" rtlCol="0">
            <a:spAutoFit/>
          </a:bodyPr>
          <a:lstStyle/>
          <a:p>
            <a:pPr algn="ctr"/>
            <a:r>
              <a:rPr lang="zh-CN" altLang="en-US" sz="2400" dirty="0">
                <a:solidFill>
                  <a:schemeClr val="tx2"/>
                </a:solidFill>
              </a:rPr>
              <a:t>请输入标题内容</a:t>
            </a:r>
          </a:p>
        </p:txBody>
      </p:sp>
      <p:sp>
        <p:nvSpPr>
          <p:cNvPr id="13" name="矩形 1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778643" y="3373368"/>
            <a:ext cx="3586716" cy="415498"/>
          </a:xfrm>
          <a:prstGeom prst="rect">
            <a:avLst/>
          </a:prstGeom>
        </p:spPr>
        <p:txBody>
          <a:bodyPr wrap="square">
            <a:spAutoFit/>
          </a:bodyPr>
          <a:lstStyle/>
          <a:p>
            <a:pPr lvl="0" algn="ct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Lorem ipsum dolor sit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amet</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consectetur</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adipiscing</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elit</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efficitur</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ipsum vitae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tortor</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latin typeface="Arial" panose="020B0604020202020204" pitchFamily="34" charset="0"/>
                <a:ea typeface="微软雅黑" panose="020B0503020204020204" pitchFamily="34" charset="-122"/>
                <a:cs typeface="+mn-ea"/>
                <a:sym typeface="Arial" panose="020B0604020202020204" pitchFamily="34" charset="0"/>
              </a:rPr>
              <a:t>accumsan</a:t>
            </a:r>
            <a:r>
              <a:rPr lang="en-US" altLang="zh-CN" sz="1050" dirty="0">
                <a:latin typeface="Arial" panose="020B0604020202020204" pitchFamily="34" charset="0"/>
                <a:ea typeface="微软雅黑" panose="020B0503020204020204" pitchFamily="34" charset="-122"/>
                <a:cs typeface="+mn-ea"/>
                <a:sym typeface="Arial" panose="020B0604020202020204" pitchFamily="34" charset="0"/>
              </a:rPr>
              <a:t>, a</a:t>
            </a:r>
            <a:endParaRPr lang="zh-CN" altLang="en-US" sz="105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4" name="直接连接符 13"/>
          <p:cNvCxnSpPr/>
          <p:nvPr/>
        </p:nvCxnSpPr>
        <p:spPr>
          <a:xfrm>
            <a:off x="4460899" y="3353566"/>
            <a:ext cx="2222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004930" y="1377542"/>
            <a:ext cx="1134140" cy="11341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solidFill>
                  <a:schemeClr val="tx2"/>
                </a:solidFill>
              </a:rPr>
              <a:t>02</a:t>
            </a:r>
            <a:endParaRPr lang="zh-CN" altLang="en-US"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自定义 205">
      <a:dk1>
        <a:srgbClr val="7F7F7F"/>
      </a:dk1>
      <a:lt1>
        <a:srgbClr val="FFFFFF"/>
      </a:lt1>
      <a:dk2>
        <a:srgbClr val="000000"/>
      </a:dk2>
      <a:lt2>
        <a:srgbClr val="FFFFFF"/>
      </a:lt2>
      <a:accent1>
        <a:srgbClr val="000000"/>
      </a:accent1>
      <a:accent2>
        <a:srgbClr val="0C5693"/>
      </a:accent2>
      <a:accent3>
        <a:srgbClr val="4B5050"/>
      </a:accent3>
      <a:accent4>
        <a:srgbClr val="91969B"/>
      </a:accent4>
      <a:accent5>
        <a:srgbClr val="4B5050"/>
      </a:accent5>
      <a:accent6>
        <a:srgbClr val="91969B"/>
      </a:accent6>
      <a:hlink>
        <a:srgbClr val="F33B48"/>
      </a:hlink>
      <a:folHlink>
        <a:srgbClr val="FFC00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1541</Words>
  <Application>Microsoft Office PowerPoint</Application>
  <PresentationFormat>全屏显示(16:9)</PresentationFormat>
  <Paragraphs>237</Paragraphs>
  <Slides>28</Slides>
  <Notes>28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Gill Sans</vt:lpstr>
      <vt:lpstr>Lato Light</vt:lpstr>
      <vt:lpstr>Poppins Light</vt:lpstr>
      <vt:lpstr>等线</vt:lpstr>
      <vt:lpstr>Agency FB</vt:lpstr>
      <vt:lpstr>Arial</vt:lpstr>
      <vt:lpstr>Calibri</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蓝色简洁商务办公</dc:title>
  <dc:creator>第一PPT</dc:creator>
  <cp:keywords>www.1ppt.com</cp:keywords>
  <dc:description>www.1ppt.com</dc:description>
  <cp:lastModifiedBy>天 下</cp:lastModifiedBy>
  <cp:revision>101</cp:revision>
  <dcterms:created xsi:type="dcterms:W3CDTF">2017-05-02T06:39:00Z</dcterms:created>
  <dcterms:modified xsi:type="dcterms:W3CDTF">2021-01-05T00:25:10Z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